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>
      <p:cViewPr>
        <p:scale>
          <a:sx n="110" d="100"/>
          <a:sy n="110" d="100"/>
        </p:scale>
        <p:origin x="-1784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31FB-63B4-4893-A4DB-C5DBEB7FA91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</a:t>
            </a:r>
            <a:r>
              <a:rPr lang="en-US" dirty="0" err="1" smtClean="0"/>
              <a:t>Cateogry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0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69059" y="333632"/>
            <a:ext cx="612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658318" y="1119945"/>
            <a:ext cx="45719" cy="3796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38363" y="834813"/>
            <a:ext cx="307212" cy="2981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84982" y="399974"/>
            <a:ext cx="3359425" cy="410123"/>
          </a:xfrm>
        </p:spPr>
        <p:txBody>
          <a:bodyPr anchor="ctr"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Admin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7218" y="3435666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Visitor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669059" y="803192"/>
            <a:ext cx="6141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5567361" y="5340717"/>
            <a:ext cx="327642" cy="320831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52036" y="5408567"/>
            <a:ext cx="162000" cy="160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82096" y="2599477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Restaurant Owner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78930" y="2203668"/>
            <a:ext cx="45719" cy="12169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695965" y="4033074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Diamond 1"/>
          <p:cNvSpPr/>
          <p:nvPr/>
        </p:nvSpPr>
        <p:spPr>
          <a:xfrm>
            <a:off x="5355135" y="1519920"/>
            <a:ext cx="684000" cy="684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80119" y="2599477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Normal Member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27310" y="1864405"/>
            <a:ext cx="2957" cy="73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" idx="1"/>
          </p:cNvCxnSpPr>
          <p:nvPr/>
        </p:nvCxnSpPr>
        <p:spPr>
          <a:xfrm>
            <a:off x="3925850" y="1861920"/>
            <a:ext cx="1429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90074" y="1863582"/>
            <a:ext cx="2957" cy="73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>
            <a:off x="6039135" y="1861098"/>
            <a:ext cx="1447000" cy="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7337" y="4820963"/>
            <a:ext cx="60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2"/>
          </p:cNvCxnSpPr>
          <p:nvPr/>
        </p:nvCxnSpPr>
        <p:spPr>
          <a:xfrm flipH="1">
            <a:off x="3967337" y="3175944"/>
            <a:ext cx="1" cy="1645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930058" y="4825417"/>
            <a:ext cx="555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473171" y="3175943"/>
            <a:ext cx="0" cy="16450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537817" y="4532730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Get desire information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728255" y="5102904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7879" y="41599"/>
            <a:ext cx="9051397" cy="67945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20056" y="3143040"/>
            <a:ext cx="568409" cy="1322465"/>
            <a:chOff x="613865" y="2284733"/>
            <a:chExt cx="568409" cy="132246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613865" y="2841078"/>
              <a:ext cx="568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689995" y="2284733"/>
              <a:ext cx="407773" cy="1322465"/>
              <a:chOff x="852616" y="1099751"/>
              <a:chExt cx="407773" cy="1322465"/>
            </a:xfrm>
          </p:grpSpPr>
          <p:sp>
            <p:nvSpPr>
              <p:cNvPr id="7" name="Smiley Face 6"/>
              <p:cNvSpPr/>
              <p:nvPr/>
            </p:nvSpPr>
            <p:spPr>
              <a:xfrm>
                <a:off x="852616" y="1099751"/>
                <a:ext cx="407773" cy="406799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7" idx="4"/>
              </p:cNvCxnSpPr>
              <p:nvPr/>
            </p:nvCxnSpPr>
            <p:spPr>
              <a:xfrm flipH="1">
                <a:off x="1056502" y="1506550"/>
                <a:ext cx="1" cy="717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852616" y="2224216"/>
                <a:ext cx="197705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050321" y="2224216"/>
                <a:ext cx="198000" cy="19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Oval 30"/>
          <p:cNvSpPr/>
          <p:nvPr/>
        </p:nvSpPr>
        <p:spPr>
          <a:xfrm>
            <a:off x="3288399" y="41599"/>
            <a:ext cx="1396314" cy="60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View food &amp; Restaurant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301029" y="673752"/>
            <a:ext cx="1383684" cy="739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Search food or Restaurant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0411" y="3658809"/>
            <a:ext cx="1325344" cy="697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Login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88399" y="1449897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Save Location or Food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301803" y="2174714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Send Feedback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88399" y="2897372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Order products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301803" y="3842538"/>
            <a:ext cx="1395533" cy="6104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Create Page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323331" y="4754122"/>
            <a:ext cx="1361382" cy="561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Post their Product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23331" y="6088346"/>
            <a:ext cx="1396314" cy="678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their product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288399" y="5362117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notification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00411" y="2039633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User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00411" y="2851896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Restaurant Location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73220" y="4494108"/>
            <a:ext cx="1396314" cy="6098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&amp; Update Database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>
            <a:endCxn id="31" idx="2"/>
          </p:cNvCxnSpPr>
          <p:nvPr/>
        </p:nvCxnSpPr>
        <p:spPr>
          <a:xfrm flipV="1">
            <a:off x="1067124" y="342357"/>
            <a:ext cx="2221275" cy="93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1" idx="2"/>
          </p:cNvCxnSpPr>
          <p:nvPr/>
        </p:nvCxnSpPr>
        <p:spPr>
          <a:xfrm flipV="1">
            <a:off x="1063567" y="1043735"/>
            <a:ext cx="2237462" cy="23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1" idx="3"/>
          </p:cNvCxnSpPr>
          <p:nvPr/>
        </p:nvCxnSpPr>
        <p:spPr>
          <a:xfrm flipV="1">
            <a:off x="1141892" y="1305352"/>
            <a:ext cx="2361773" cy="2436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2"/>
          </p:cNvCxnSpPr>
          <p:nvPr/>
        </p:nvCxnSpPr>
        <p:spPr>
          <a:xfrm flipV="1">
            <a:off x="1183975" y="1795886"/>
            <a:ext cx="2104424" cy="195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75778" y="746805"/>
            <a:ext cx="568409" cy="1322465"/>
            <a:chOff x="613865" y="2284733"/>
            <a:chExt cx="568409" cy="1322465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613865" y="2841078"/>
              <a:ext cx="568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689995" y="2284733"/>
              <a:ext cx="407773" cy="1322465"/>
              <a:chOff x="852616" y="1099751"/>
              <a:chExt cx="407773" cy="1322465"/>
            </a:xfrm>
          </p:grpSpPr>
          <p:sp>
            <p:nvSpPr>
              <p:cNvPr id="68" name="Smiley Face 67"/>
              <p:cNvSpPr/>
              <p:nvPr/>
            </p:nvSpPr>
            <p:spPr>
              <a:xfrm>
                <a:off x="852616" y="1099751"/>
                <a:ext cx="407773" cy="406799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70" idx="4"/>
              </p:cNvCxnSpPr>
              <p:nvPr/>
            </p:nvCxnSpPr>
            <p:spPr>
              <a:xfrm flipH="1">
                <a:off x="1056502" y="1506550"/>
                <a:ext cx="1" cy="717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52616" y="2224216"/>
                <a:ext cx="197705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50321" y="2224216"/>
                <a:ext cx="198000" cy="19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 rot="10800000" flipV="1">
            <a:off x="169093" y="413165"/>
            <a:ext cx="987783" cy="392400"/>
          </a:xfrm>
        </p:spPr>
        <p:txBody>
          <a:bodyPr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Visitor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" name="Title 71"/>
          <p:cNvSpPr txBox="1">
            <a:spLocks/>
          </p:cNvSpPr>
          <p:nvPr/>
        </p:nvSpPr>
        <p:spPr>
          <a:xfrm rot="10800000" flipV="1">
            <a:off x="57879" y="2765775"/>
            <a:ext cx="1301361" cy="39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Normal member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8" name="Straight Arrow Connector 77"/>
          <p:cNvCxnSpPr>
            <a:endCxn id="48" idx="2"/>
          </p:cNvCxnSpPr>
          <p:nvPr/>
        </p:nvCxnSpPr>
        <p:spPr>
          <a:xfrm flipV="1">
            <a:off x="1156876" y="3243361"/>
            <a:ext cx="2131523" cy="49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9" idx="2"/>
          </p:cNvCxnSpPr>
          <p:nvPr/>
        </p:nvCxnSpPr>
        <p:spPr>
          <a:xfrm>
            <a:off x="1156876" y="3752099"/>
            <a:ext cx="2144927" cy="395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51908" y="5033332"/>
            <a:ext cx="568409" cy="1322465"/>
            <a:chOff x="613865" y="2284733"/>
            <a:chExt cx="568409" cy="1322465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613865" y="2841078"/>
              <a:ext cx="568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89995" y="2284733"/>
              <a:ext cx="407773" cy="1322465"/>
              <a:chOff x="852616" y="1099751"/>
              <a:chExt cx="407773" cy="1322465"/>
            </a:xfrm>
          </p:grpSpPr>
          <p:sp>
            <p:nvSpPr>
              <p:cNvPr id="95" name="Smiley Face 94"/>
              <p:cNvSpPr/>
              <p:nvPr/>
            </p:nvSpPr>
            <p:spPr>
              <a:xfrm>
                <a:off x="852616" y="1099751"/>
                <a:ext cx="407773" cy="406799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/>
              <p:cNvCxnSpPr>
                <a:stCxn id="97" idx="4"/>
              </p:cNvCxnSpPr>
              <p:nvPr/>
            </p:nvCxnSpPr>
            <p:spPr>
              <a:xfrm flipH="1">
                <a:off x="1056502" y="1506550"/>
                <a:ext cx="1" cy="717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852616" y="2224216"/>
                <a:ext cx="197705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050321" y="2224216"/>
                <a:ext cx="198000" cy="19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Title 71"/>
          <p:cNvSpPr txBox="1">
            <a:spLocks/>
          </p:cNvSpPr>
          <p:nvPr/>
        </p:nvSpPr>
        <p:spPr>
          <a:xfrm rot="10800000" flipV="1">
            <a:off x="33163" y="4712950"/>
            <a:ext cx="1412577" cy="39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Restaurant Owner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0" name="Straight Arrow Connector 99"/>
          <p:cNvCxnSpPr>
            <a:endCxn id="49" idx="2"/>
          </p:cNvCxnSpPr>
          <p:nvPr/>
        </p:nvCxnSpPr>
        <p:spPr>
          <a:xfrm flipV="1">
            <a:off x="1214250" y="4147767"/>
            <a:ext cx="2087553" cy="1462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51" idx="2"/>
          </p:cNvCxnSpPr>
          <p:nvPr/>
        </p:nvCxnSpPr>
        <p:spPr>
          <a:xfrm flipV="1">
            <a:off x="1182398" y="5035060"/>
            <a:ext cx="2140933" cy="582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2" idx="2"/>
          </p:cNvCxnSpPr>
          <p:nvPr/>
        </p:nvCxnSpPr>
        <p:spPr>
          <a:xfrm>
            <a:off x="1183975" y="5610369"/>
            <a:ext cx="2139356" cy="81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53" idx="2"/>
          </p:cNvCxnSpPr>
          <p:nvPr/>
        </p:nvCxnSpPr>
        <p:spPr>
          <a:xfrm>
            <a:off x="1190157" y="5610369"/>
            <a:ext cx="2098242" cy="9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327140" y="2706758"/>
            <a:ext cx="568409" cy="1322465"/>
            <a:chOff x="613865" y="2284733"/>
            <a:chExt cx="568409" cy="1322465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613865" y="2841078"/>
              <a:ext cx="568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689995" y="2284733"/>
              <a:ext cx="407773" cy="1322465"/>
              <a:chOff x="852616" y="1099751"/>
              <a:chExt cx="407773" cy="1322465"/>
            </a:xfrm>
          </p:grpSpPr>
          <p:sp>
            <p:nvSpPr>
              <p:cNvPr id="126" name="Smiley Face 125"/>
              <p:cNvSpPr/>
              <p:nvPr/>
            </p:nvSpPr>
            <p:spPr>
              <a:xfrm>
                <a:off x="852616" y="1099751"/>
                <a:ext cx="407773" cy="406799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H="1">
                <a:off x="1056502" y="1506550"/>
                <a:ext cx="1" cy="717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852616" y="2224216"/>
                <a:ext cx="197705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050321" y="2224216"/>
                <a:ext cx="198000" cy="19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Title 71"/>
          <p:cNvSpPr txBox="1">
            <a:spLocks/>
          </p:cNvSpPr>
          <p:nvPr/>
        </p:nvSpPr>
        <p:spPr>
          <a:xfrm rot="10800000" flipV="1">
            <a:off x="7905055" y="2399354"/>
            <a:ext cx="1412577" cy="39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Admin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1" name="Straight Arrow Connector 130"/>
          <p:cNvCxnSpPr>
            <a:endCxn id="55" idx="6"/>
          </p:cNvCxnSpPr>
          <p:nvPr/>
        </p:nvCxnSpPr>
        <p:spPr>
          <a:xfrm flipH="1" flipV="1">
            <a:off x="6596725" y="2385622"/>
            <a:ext cx="1695723" cy="89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525757" y="3258442"/>
            <a:ext cx="1773312" cy="771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56" idx="6"/>
          </p:cNvCxnSpPr>
          <p:nvPr/>
        </p:nvCxnSpPr>
        <p:spPr>
          <a:xfrm flipH="1" flipV="1">
            <a:off x="6596725" y="3197885"/>
            <a:ext cx="1722039" cy="80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57" idx="6"/>
          </p:cNvCxnSpPr>
          <p:nvPr/>
        </p:nvCxnSpPr>
        <p:spPr>
          <a:xfrm flipH="1">
            <a:off x="6569534" y="3250323"/>
            <a:ext cx="1722914" cy="1548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31" idx="3"/>
          </p:cNvCxnSpPr>
          <p:nvPr/>
        </p:nvCxnSpPr>
        <p:spPr>
          <a:xfrm flipV="1">
            <a:off x="1148073" y="555024"/>
            <a:ext cx="2344811" cy="3187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7" idx="2"/>
          </p:cNvCxnSpPr>
          <p:nvPr/>
        </p:nvCxnSpPr>
        <p:spPr>
          <a:xfrm flipV="1">
            <a:off x="1218667" y="2520703"/>
            <a:ext cx="2083136" cy="1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43" idx="1"/>
          </p:cNvCxnSpPr>
          <p:nvPr/>
        </p:nvCxnSpPr>
        <p:spPr>
          <a:xfrm>
            <a:off x="1156876" y="3740448"/>
            <a:ext cx="4237627" cy="2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1182398" y="4182314"/>
            <a:ext cx="4086001" cy="145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4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Fast Food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Hamburger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Pizza</a:t>
            </a:r>
          </a:p>
          <a:p>
            <a:r>
              <a:rPr lang="en-US" sz="2000" dirty="0" smtClean="0"/>
              <a:t>Fast Casual</a:t>
            </a:r>
          </a:p>
          <a:p>
            <a:pPr marL="457200" lvl="1" indent="0">
              <a:buNone/>
            </a:pPr>
            <a:r>
              <a:rPr lang="en-US" sz="2000" dirty="0" smtClean="0"/>
              <a:t>    (Staff make food from existing ingredient, customer just only order the desired food)</a:t>
            </a:r>
          </a:p>
          <a:p>
            <a:r>
              <a:rPr lang="en-US" sz="2000" dirty="0" smtClean="0"/>
              <a:t>Ethnic  (food base on country)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Asian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European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Japanese</a:t>
            </a:r>
          </a:p>
          <a:p>
            <a:r>
              <a:rPr lang="en-US" sz="2000" dirty="0" smtClean="0"/>
              <a:t>Casual Dining</a:t>
            </a:r>
          </a:p>
          <a:p>
            <a:r>
              <a:rPr lang="en-US" sz="2000" dirty="0" smtClean="0"/>
              <a:t>Barbecue</a:t>
            </a:r>
          </a:p>
          <a:p>
            <a:r>
              <a:rPr lang="en-US" sz="2000" dirty="0" smtClean="0"/>
              <a:t>Brasserie and bistro (For relax)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2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4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Vegetarian</a:t>
            </a:r>
          </a:p>
          <a:p>
            <a:r>
              <a:rPr lang="en-US" sz="2000" dirty="0" smtClean="0"/>
              <a:t>Non-Vegetarian</a:t>
            </a:r>
          </a:p>
          <a:p>
            <a:r>
              <a:rPr lang="en-US" sz="2000" dirty="0" smtClean="0"/>
              <a:t>Sushi</a:t>
            </a:r>
          </a:p>
          <a:p>
            <a:r>
              <a:rPr lang="en-US" sz="2000" dirty="0" smtClean="0"/>
              <a:t>Buffet</a:t>
            </a:r>
          </a:p>
          <a:p>
            <a:r>
              <a:rPr lang="en-US" sz="2000" dirty="0" smtClean="0"/>
              <a:t>Seafood</a:t>
            </a:r>
          </a:p>
          <a:p>
            <a:r>
              <a:rPr lang="en-US" sz="2000" dirty="0" smtClean="0"/>
              <a:t>Steak House</a:t>
            </a:r>
          </a:p>
          <a:p>
            <a:r>
              <a:rPr lang="en-US" sz="2000" dirty="0" smtClean="0"/>
              <a:t>Cafeteria (Starbuck…)</a:t>
            </a:r>
          </a:p>
          <a:p>
            <a:r>
              <a:rPr lang="en-US" sz="2000" dirty="0" smtClean="0"/>
              <a:t>Pub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9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402"/>
            <a:ext cx="10515600" cy="1325563"/>
          </a:xfrm>
        </p:spPr>
        <p:txBody>
          <a:bodyPr/>
          <a:lstStyle/>
          <a:p>
            <a:r>
              <a:rPr lang="en-US" dirty="0" smtClean="0"/>
              <a:t>Fast Food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568965"/>
            <a:ext cx="7239000" cy="444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10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Casual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84" y="1825625"/>
            <a:ext cx="8709832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55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152400"/>
            <a:ext cx="4216400" cy="6553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46643" y="2216426"/>
            <a:ext cx="735496" cy="437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987800" y="1866141"/>
            <a:ext cx="1792080" cy="419859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What does it mean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02709" y="449059"/>
            <a:ext cx="3484218" cy="5808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744818" y="1144659"/>
            <a:ext cx="18000" cy="6659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00148" y="871884"/>
            <a:ext cx="307212" cy="2981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06785" y="1835981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Want to get restaurant and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food </a:t>
            </a:r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information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84982" y="461759"/>
            <a:ext cx="3359425" cy="410123"/>
          </a:xfrm>
        </p:spPr>
        <p:txBody>
          <a:bodyPr anchor="ctr"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Visitor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29149" y="3101018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Check restaurant menu Webpage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06785" y="4378750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Get information they needed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21482" y="774700"/>
            <a:ext cx="3484218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5579718" y="5661988"/>
            <a:ext cx="327642" cy="327600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68275" y="5746204"/>
            <a:ext cx="162000" cy="160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5726818" y="2415198"/>
            <a:ext cx="18000" cy="6659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5728678" y="3698794"/>
            <a:ext cx="18000" cy="6659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734106" y="4968739"/>
            <a:ext cx="18000" cy="6659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02709" y="370703"/>
            <a:ext cx="3484218" cy="60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658318" y="1119945"/>
            <a:ext cx="45719" cy="3796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38363" y="834813"/>
            <a:ext cx="307212" cy="2981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20286" y="1514703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Want to order product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84982" y="461759"/>
            <a:ext cx="3359425" cy="410123"/>
          </a:xfrm>
        </p:spPr>
        <p:txBody>
          <a:bodyPr anchor="ctr"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Normal Member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55007" y="3694152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Check restaurant owner 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59575" y="4794923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Order the product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21482" y="774700"/>
            <a:ext cx="3484218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5579718" y="5921486"/>
            <a:ext cx="327642" cy="320831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64393" y="5989336"/>
            <a:ext cx="162000" cy="160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5713316" y="4288013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7576" y="2606013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Check restaurant menu Webpage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78930" y="3192217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667597" y="2104497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720679" y="5392332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69059" y="340886"/>
            <a:ext cx="612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658318" y="1119945"/>
            <a:ext cx="45719" cy="3796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38363" y="834813"/>
            <a:ext cx="307212" cy="2981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84982" y="399974"/>
            <a:ext cx="3359425" cy="410123"/>
          </a:xfrm>
        </p:spPr>
        <p:txBody>
          <a:bodyPr anchor="ctr"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Restaurant Owner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0746" y="1534397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Create their own 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7218" y="4547784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their 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669059" y="803192"/>
            <a:ext cx="6141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5579718" y="6452830"/>
            <a:ext cx="327642" cy="320831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64393" y="6520680"/>
            <a:ext cx="162000" cy="160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82096" y="3711595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Post their product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78930" y="3315786"/>
            <a:ext cx="45719" cy="12169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667597" y="2129211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695965" y="5145192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Diamond 1"/>
          <p:cNvSpPr/>
          <p:nvPr/>
        </p:nvSpPr>
        <p:spPr>
          <a:xfrm>
            <a:off x="5355135" y="2632038"/>
            <a:ext cx="684000" cy="684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80119" y="3711595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order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27310" y="2976523"/>
            <a:ext cx="2957" cy="73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" idx="1"/>
          </p:cNvCxnSpPr>
          <p:nvPr/>
        </p:nvCxnSpPr>
        <p:spPr>
          <a:xfrm>
            <a:off x="3925850" y="2974038"/>
            <a:ext cx="1429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90074" y="2975700"/>
            <a:ext cx="2957" cy="73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>
            <a:off x="6039135" y="2973216"/>
            <a:ext cx="1447000" cy="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7337" y="5933081"/>
            <a:ext cx="60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2"/>
          </p:cNvCxnSpPr>
          <p:nvPr/>
        </p:nvCxnSpPr>
        <p:spPr>
          <a:xfrm flipH="1">
            <a:off x="3967337" y="4288062"/>
            <a:ext cx="1" cy="1645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930058" y="5937535"/>
            <a:ext cx="555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473171" y="4288061"/>
            <a:ext cx="0" cy="16450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537817" y="5644848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Get desire Information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728255" y="621502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171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Restaurant Cateogry</vt:lpstr>
      <vt:lpstr>Category</vt:lpstr>
      <vt:lpstr>Category</vt:lpstr>
      <vt:lpstr>Fast Food</vt:lpstr>
      <vt:lpstr>Fast Casual</vt:lpstr>
      <vt:lpstr>PowerPoint Presentation</vt:lpstr>
      <vt:lpstr>Visitor</vt:lpstr>
      <vt:lpstr>Normal Member</vt:lpstr>
      <vt:lpstr>Restaurant Owner</vt:lpstr>
      <vt:lpstr>Admin</vt:lpstr>
      <vt:lpstr>Visitor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Cateogry</dc:title>
  <dc:creator>Pirang</dc:creator>
  <cp:lastModifiedBy>Microsoft Office User</cp:lastModifiedBy>
  <cp:revision>35</cp:revision>
  <dcterms:created xsi:type="dcterms:W3CDTF">2016-06-08T01:46:26Z</dcterms:created>
  <dcterms:modified xsi:type="dcterms:W3CDTF">2016-07-10T09:23:10Z</dcterms:modified>
</cp:coreProperties>
</file>