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4" r:id="rId7"/>
    <p:sldId id="262" r:id="rId8"/>
    <p:sldId id="263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5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5F429-A330-4B93-BDD3-F327574E5572}" type="datetimeFigureOut">
              <a:rPr lang="ru-RU" smtClean="0"/>
              <a:t>06.07.2018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A30D2-BDC9-4CAD-9BC0-16C18DCD03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327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tmp"/><Relationship Id="rId3" Type="http://schemas.openxmlformats.org/officeDocument/2006/relationships/hyperlink" Target="http://pngimg.com/download/26166" TargetMode="External"/><Relationship Id="rId7" Type="http://schemas.openxmlformats.org/officeDocument/2006/relationships/hyperlink" Target="https://chatbotsmagazine.com/how-chatbots-will-redefine-the-future-of-app-privacy-eb68a7b5a32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pngall.com/virtual-reality-png" TargetMode="Externa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BF33BEB-E2F4-4E9B-A7F8-B0B1F39171E1}"/>
              </a:ext>
            </a:extLst>
          </p:cNvPr>
          <p:cNvGrpSpPr/>
          <p:nvPr/>
        </p:nvGrpSpPr>
        <p:grpSpPr>
          <a:xfrm>
            <a:off x="8403647" y="6143625"/>
            <a:ext cx="704850" cy="714375"/>
            <a:chOff x="0" y="0"/>
            <a:chExt cx="5940425" cy="631444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B364BE8-5F09-4343-B2D6-9C97FC8E0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0" y="0"/>
              <a:ext cx="5940425" cy="5970905"/>
            </a:xfrm>
            <a:prstGeom prst="rect">
              <a:avLst/>
            </a:prstGeom>
          </p:spPr>
        </p:pic>
        <p:sp>
          <p:nvSpPr>
            <p:cNvPr id="11" name="Text Box 28">
              <a:extLst>
                <a:ext uri="{FF2B5EF4-FFF2-40B4-BE49-F238E27FC236}">
                  <a16:creationId xmlns:a16="http://schemas.microsoft.com/office/drawing/2014/main" id="{723C9969-C7EA-47B5-B619-50DF455BAB4D}"/>
                </a:ext>
              </a:extLst>
            </p:cNvPr>
            <p:cNvSpPr txBox="1"/>
            <p:nvPr/>
          </p:nvSpPr>
          <p:spPr>
            <a:xfrm>
              <a:off x="0" y="5970905"/>
              <a:ext cx="5940425" cy="34353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solidFill>
            <a:schemeClr val="bg2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05A0E8-4655-433A-9722-716D2C6287F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99973" y="5056570"/>
            <a:ext cx="1038225" cy="1038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399C1E-5FF9-4D80-8687-E39788B7E189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r="13223" b="10643"/>
          <a:stretch/>
        </p:blipFill>
        <p:spPr bwMode="auto">
          <a:xfrm>
            <a:off x="7076036" y="5950333"/>
            <a:ext cx="1133475" cy="714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483DC7-58C8-4EBE-9551-D1CDC1447F6E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99973" y="5056570"/>
            <a:ext cx="1038225" cy="10382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2D1577-DC36-455E-9778-C219A3928DE2}"/>
              </a:ext>
            </a:extLst>
          </p:cNvPr>
          <p:cNvPicPr/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r="13223" b="10643"/>
          <a:stretch/>
        </p:blipFill>
        <p:spPr bwMode="auto">
          <a:xfrm>
            <a:off x="7076036" y="5950333"/>
            <a:ext cx="1133475" cy="714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98307A-0CBD-4519-89F5-2A121DDC583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181" y="28603"/>
            <a:ext cx="1113192" cy="109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36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32868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65181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58562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8228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77655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81604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00869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78588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63155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97430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/>
          <a:lstStyle>
            <a:lvl1pPr>
              <a:defRPr lang="ru-RU" sz="1200" smtClean="0"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2" descr="https://www.hse.ru/data/2012/01/19/1263884310/logo_%D1%81_hse_black_e.png">
            <a:extLst>
              <a:ext uri="{FF2B5EF4-FFF2-40B4-BE49-F238E27FC236}">
                <a16:creationId xmlns:a16="http://schemas.microsoft.com/office/drawing/2014/main" id="{5B3F21B9-18FB-49E0-845A-BCE742A7F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" y="70020"/>
            <a:ext cx="632980" cy="81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www.hse.ru/data/2012/01/19/1263884310/logo_%D1%81_hse_black_e.png">
            <a:extLst>
              <a:ext uri="{FF2B5EF4-FFF2-40B4-BE49-F238E27FC236}">
                <a16:creationId xmlns:a16="http://schemas.microsoft.com/office/drawing/2014/main" id="{DD05CCD3-461A-414B-95C4-0E7CFA2F52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" y="70020"/>
            <a:ext cx="632980" cy="81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14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nWYh55lj-hc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E3984CE-A709-4EEC-82CF-DB8B206A2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842204"/>
            <a:ext cx="7772400" cy="667759"/>
          </a:xfrm>
        </p:spPr>
        <p:txBody>
          <a:bodyPr>
            <a:normAutofit fontScale="90000"/>
          </a:bodyPr>
          <a:lstStyle/>
          <a:p>
            <a:br>
              <a:rPr lang="ru-RU" sz="4800" b="0" dirty="0">
                <a:latin typeface="Calibri"/>
                <a:ea typeface="+mj-lt"/>
                <a:cs typeface="Calibri"/>
              </a:rPr>
            </a:br>
            <a:r>
              <a:rPr lang="ru-RU" sz="4800" b="0" dirty="0" err="1">
                <a:latin typeface="Calibri"/>
                <a:cs typeface="Calibri"/>
              </a:rPr>
              <a:t>Restaurants</a:t>
            </a:r>
            <a:r>
              <a:rPr lang="ru-RU" sz="4800" b="0" dirty="0">
                <a:latin typeface="Calibri"/>
                <a:cs typeface="Calibri"/>
              </a:rPr>
              <a:t> </a:t>
            </a:r>
            <a:r>
              <a:rPr lang="ru-RU" sz="4800" b="0" dirty="0" err="1">
                <a:latin typeface="Calibri"/>
                <a:cs typeface="Calibri"/>
              </a:rPr>
              <a:t>for</a:t>
            </a:r>
            <a:r>
              <a:rPr lang="ru-RU" sz="4800" b="0" dirty="0">
                <a:latin typeface="Calibri"/>
                <a:cs typeface="Calibri"/>
              </a:rPr>
              <a:t> </a:t>
            </a:r>
            <a:r>
              <a:rPr lang="ru-RU" sz="4800" b="0" dirty="0" err="1">
                <a:latin typeface="Calibri"/>
                <a:cs typeface="Calibri"/>
              </a:rPr>
              <a:t>you</a:t>
            </a:r>
            <a:endParaRPr lang="ru-RU" sz="4800" b="0" dirty="0">
              <a:latin typeface="Calibri"/>
              <a:cs typeface="Calibri"/>
            </a:endParaRP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77E555B4-E490-4A97-AFE1-C75580030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 err="1">
                <a:solidFill>
                  <a:srgbClr val="FFC000"/>
                </a:solidFill>
                <a:cs typeface="Calibri"/>
              </a:rPr>
              <a:t>MediocreTeam</a:t>
            </a:r>
            <a:r>
              <a:rPr lang="ru-RU" sz="3200" dirty="0">
                <a:solidFill>
                  <a:srgbClr val="FFC000"/>
                </a:solidFill>
                <a:cs typeface="Calibri"/>
              </a:rPr>
              <a:t> </a:t>
            </a:r>
            <a:r>
              <a:rPr lang="ru-RU" sz="3200" dirty="0" err="1">
                <a:solidFill>
                  <a:srgbClr val="FFC000"/>
                </a:solidFill>
                <a:cs typeface="Calibri"/>
              </a:rPr>
              <a:t>Co</a:t>
            </a:r>
            <a:r>
              <a:rPr lang="ru-RU" sz="3200" dirty="0">
                <a:solidFill>
                  <a:srgbClr val="FFC000"/>
                </a:solidFill>
                <a:cs typeface="Calibri"/>
              </a:rPr>
              <a:t>.</a:t>
            </a:r>
          </a:p>
          <a:p>
            <a:r>
              <a:rPr lang="ru-RU" sz="1400" dirty="0">
                <a:cs typeface="Calibri"/>
              </a:rPr>
              <a:t>Никита </a:t>
            </a:r>
            <a:r>
              <a:rPr lang="ru-RU" sz="1400" dirty="0" err="1">
                <a:cs typeface="Calibri"/>
              </a:rPr>
              <a:t>Чернышов</a:t>
            </a:r>
            <a:endParaRPr lang="ru-RU" sz="1400" dirty="0">
              <a:cs typeface="Calibri"/>
            </a:endParaRPr>
          </a:p>
          <a:p>
            <a:r>
              <a:rPr lang="ru-RU" sz="1400" dirty="0">
                <a:cs typeface="Calibri"/>
              </a:rPr>
              <a:t>Стефания Харитонова</a:t>
            </a:r>
          </a:p>
          <a:p>
            <a:r>
              <a:rPr lang="ru-RU" sz="1400" dirty="0">
                <a:cs typeface="Calibri"/>
              </a:rPr>
              <a:t>Амир Эдилов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CAFF1D8-3EE3-4954-97E8-2F7885C1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DCEFDEC3-B136-4B25-825C-8AA0EAD2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AD3C9FF-11A3-4C92-9C23-55BE4482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1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ECCFFB-2D67-4021-A169-554416120819}"/>
              </a:ext>
            </a:extLst>
          </p:cNvPr>
          <p:cNvSpPr/>
          <p:nvPr/>
        </p:nvSpPr>
        <p:spPr>
          <a:xfrm>
            <a:off x="2555776" y="1597190"/>
            <a:ext cx="4032448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Restfy</a:t>
            </a:r>
            <a:endParaRPr lang="ru-RU" sz="5400" b="1" cap="none" spc="0" dirty="0" err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880396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A516A052-73F3-4A84-8E54-6619F5A6D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12" y="36060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C000"/>
                </a:solidFill>
                <a:latin typeface="Calibri"/>
                <a:cs typeface="Calibri"/>
              </a:rPr>
              <a:t>Цель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FEFB9A4-B532-494D-BD5B-F614662B3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226" y="2308804"/>
            <a:ext cx="6183055" cy="1402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cs typeface="Calibri"/>
              </a:rPr>
              <a:t>Сделать бронирование столиков в ресторане простым и удобным</a:t>
            </a:r>
            <a:endParaRPr lang="ru-RU" sz="2000">
              <a:cs typeface="Calibri"/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0919BCE2-0118-400B-B1FC-EC2FA775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D2641DC-EFD7-4340-A904-E08832A2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5798A16-7DEA-43C2-9EA9-E5DA863E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2</a:t>
            </a:fld>
            <a:endParaRPr lang="ru-RU"/>
          </a:p>
        </p:txBody>
      </p:sp>
      <p:pic>
        <p:nvPicPr>
          <p:cNvPr id="2" name="Рисунок 2" descr="Изображение выглядит как сиреневый, внутренний, розовый, сте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5DEBC47-5FCD-44B2-B2C0-1F7EAD68A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92" y="1229501"/>
            <a:ext cx="15811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7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C8EB1-096D-4F6C-9E31-0E1DE7F1D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366" y="1084650"/>
            <a:ext cx="3868340" cy="82391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C000"/>
                </a:solidFill>
                <a:cs typeface="Calibri"/>
              </a:rPr>
              <a:t>Проблема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7663E-1204-405F-BE31-5C3ED2467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138" y="2225565"/>
            <a:ext cx="3868340" cy="375446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dirty="0">
                <a:cs typeface="Calibri"/>
              </a:rPr>
              <a:t>Для бронирования столиков в ресторане нужно звонить модератору</a:t>
            </a:r>
          </a:p>
          <a:p>
            <a:r>
              <a:rPr lang="ru-RU" sz="2400" dirty="0">
                <a:cs typeface="Calibri"/>
              </a:rPr>
              <a:t>Невозможно самостоятельно выбрать столик из свободных</a:t>
            </a:r>
          </a:p>
          <a:p>
            <a:pPr marL="0" indent="0">
              <a:buNone/>
            </a:pPr>
            <a:endParaRPr lang="ru-RU" dirty="0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FC38B-A055-432F-90BF-2B7374BCB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39369" y="647460"/>
            <a:ext cx="4466378" cy="1263143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rgbClr val="FFC000"/>
                </a:solidFill>
                <a:cs typeface="Calibri"/>
              </a:rPr>
              <a:t>Идеи для решения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CFBFC-34D5-4AE2-B16D-6393B8727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28974" y="2225565"/>
            <a:ext cx="3887391" cy="222713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dirty="0">
                <a:cs typeface="Calibri"/>
              </a:rPr>
              <a:t>Пользователь бронирует столик через приложение</a:t>
            </a:r>
          </a:p>
          <a:p>
            <a:r>
              <a:rPr lang="ru-RU" sz="2400" dirty="0">
                <a:cs typeface="Calibri"/>
              </a:rPr>
              <a:t>После ввода параметров поиска (дата, время, число гостей) цветом выделяются столики соответствующие параметрам поиска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20364-6A40-41C7-9DFD-F687BE12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9E3A7A-0A26-46BE-B432-3FDC2B96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8E1F4-F51D-4E13-BAF5-8EF1EDF3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7705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C8EB1-096D-4F6C-9E31-0E1DE7F1D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6254" y="969944"/>
            <a:ext cx="5086208" cy="823912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rgbClr val="FFC000"/>
                </a:solidFill>
                <a:cs typeface="Calibri"/>
              </a:rPr>
              <a:t>Использованные программы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7663E-1204-405F-BE31-5C3ED2467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5768" y="2430300"/>
            <a:ext cx="3868340" cy="30813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cs typeface="Calibri"/>
              </a:rPr>
              <a:t>SQL </a:t>
            </a:r>
            <a:r>
              <a:rPr lang="ru-RU" sz="2400" dirty="0" err="1">
                <a:cs typeface="Calibri"/>
              </a:rPr>
              <a:t>Operations</a:t>
            </a:r>
            <a:r>
              <a:rPr lang="ru-RU" sz="2400" dirty="0">
                <a:cs typeface="Calibri"/>
              </a:rPr>
              <a:t>  - для создания базы данных</a:t>
            </a:r>
          </a:p>
          <a:p>
            <a:pPr marL="0" indent="0">
              <a:buNone/>
            </a:pPr>
            <a:r>
              <a:rPr lang="ru-RU" sz="2400" dirty="0" err="1">
                <a:cs typeface="Calibri"/>
              </a:rPr>
              <a:t>Visual</a:t>
            </a:r>
            <a:r>
              <a:rPr lang="ru-RU" sz="2400" dirty="0">
                <a:cs typeface="Calibri"/>
              </a:rPr>
              <a:t> </a:t>
            </a:r>
            <a:r>
              <a:rPr lang="ru-RU" sz="2400" dirty="0" err="1">
                <a:cs typeface="Calibri"/>
              </a:rPr>
              <a:t>Studio</a:t>
            </a:r>
            <a:r>
              <a:rPr lang="ru-RU" sz="2400" dirty="0">
                <a:cs typeface="Calibri"/>
              </a:rPr>
              <a:t> - логика действий программы</a:t>
            </a:r>
          </a:p>
          <a:p>
            <a:pPr marL="0" indent="0">
              <a:buNone/>
            </a:pPr>
            <a:r>
              <a:rPr lang="ru-RU" sz="2400" dirty="0" err="1">
                <a:cs typeface="Calibri"/>
              </a:rPr>
              <a:t>Xamarin.Forms</a:t>
            </a:r>
            <a:r>
              <a:rPr lang="ru-RU" sz="2400" dirty="0">
                <a:cs typeface="Calibri"/>
              </a:rPr>
              <a:t> </a:t>
            </a:r>
            <a:r>
              <a:rPr lang="ru-RU" sz="2400" dirty="0" err="1">
                <a:cs typeface="Calibri"/>
              </a:rPr>
              <a:t>in</a:t>
            </a:r>
            <a:r>
              <a:rPr lang="ru-RU" sz="2400" dirty="0">
                <a:cs typeface="Calibri"/>
              </a:rPr>
              <a:t> </a:t>
            </a:r>
            <a:r>
              <a:rPr lang="ru-RU" sz="2400" dirty="0" err="1">
                <a:cs typeface="Calibri"/>
              </a:rPr>
              <a:t>Visual</a:t>
            </a:r>
            <a:r>
              <a:rPr lang="ru-RU" sz="2400" dirty="0">
                <a:cs typeface="Calibri"/>
              </a:rPr>
              <a:t> </a:t>
            </a:r>
            <a:r>
              <a:rPr lang="ru-RU" sz="2400" dirty="0" err="1">
                <a:cs typeface="Calibri"/>
              </a:rPr>
              <a:t>Studio</a:t>
            </a:r>
            <a:r>
              <a:rPr lang="ru-RU" sz="2400" dirty="0">
                <a:cs typeface="Calibri"/>
              </a:rPr>
              <a:t> - для создания интерфейса</a:t>
            </a:r>
          </a:p>
          <a:p>
            <a:endParaRPr lang="ru-RU" dirty="0"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20364-6A40-41C7-9DFD-F687BE12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9E3A7A-0A26-46BE-B432-3FDC2B96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8E1F4-F51D-4E13-BAF5-8EF1EDF3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6538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F06F688-C38A-4F4F-B6F8-9091B646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913" y="248228"/>
            <a:ext cx="7804909" cy="659514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sz="4000" dirty="0">
                <a:ea typeface="+mj-lt"/>
                <a:cs typeface="+mj-lt"/>
              </a:rPr>
            </a:br>
            <a:r>
              <a:rPr lang="ru-RU" sz="4000" dirty="0">
                <a:solidFill>
                  <a:srgbClr val="FFC000"/>
                </a:solidFill>
                <a:cs typeface="Calibri Light"/>
              </a:rPr>
              <a:t>Как выглядит приложение сейчас: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2575A-A555-4916-BC6E-9DC4C2B6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04142-FC93-406F-9078-15DA3D0C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9F772-3522-4817-B49A-19193B18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5</a:t>
            </a:fld>
            <a:endParaRPr lang="ru-RU"/>
          </a:p>
        </p:txBody>
      </p:sp>
      <p:pic>
        <p:nvPicPr>
          <p:cNvPr id="2" name="Рисунок 2" descr="Изображение выглядит как снимок экрана, дорога, зна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C01BE5C2-1D8C-4BF2-A802-799628027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87" y="1631372"/>
            <a:ext cx="2398934" cy="411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42D4F8-F343-4BE9-8CC7-74B6429FBAE1}"/>
              </a:ext>
            </a:extLst>
          </p:cNvPr>
          <p:cNvSpPr txBox="1"/>
          <p:nvPr/>
        </p:nvSpPr>
        <p:spPr>
          <a:xfrm>
            <a:off x="987136" y="1901536"/>
            <a:ext cx="45720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b="1" dirty="0">
              <a:latin typeface="Calibri Light"/>
              <a:cs typeface="Calibri Light"/>
            </a:endParaRPr>
          </a:p>
          <a:p>
            <a:endParaRPr lang="ru-RU" b="1" dirty="0">
              <a:latin typeface="Calibri Light"/>
              <a:cs typeface="Calibri Light"/>
            </a:endParaRPr>
          </a:p>
        </p:txBody>
      </p:sp>
      <p:pic>
        <p:nvPicPr>
          <p:cNvPr id="15" name="Рисунок 15" descr="Изображение выглядит как дорога, снимок экрана,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27FC6302-1C86-47AC-9211-48C559AE0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610" y="1636644"/>
            <a:ext cx="2536520" cy="4114800"/>
          </a:xfrm>
          <a:prstGeom prst="rect">
            <a:avLst/>
          </a:prstGeom>
        </p:spPr>
      </p:pic>
      <p:pic>
        <p:nvPicPr>
          <p:cNvPr id="17" name="Рисунок 17">
            <a:extLst>
              <a:ext uri="{FF2B5EF4-FFF2-40B4-BE49-F238E27FC236}">
                <a16:creationId xmlns:a16="http://schemas.microsoft.com/office/drawing/2014/main" id="{66ABB065-55B9-4457-BD79-2308E2F31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048" y="1636644"/>
            <a:ext cx="250833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547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6">
            <a:extLst>
              <a:ext uri="{FF2B5EF4-FFF2-40B4-BE49-F238E27FC236}">
                <a16:creationId xmlns:a16="http://schemas.microsoft.com/office/drawing/2014/main" id="{19FE0C5A-681C-4734-8C05-F5FFACAD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7BE250-3AD1-41BF-BFE4-0CE956CA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6FA9F61-9658-4E08-A188-E0CAEFA2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6</a:t>
            </a:fld>
            <a:endParaRPr lang="ru-RU"/>
          </a:p>
        </p:txBody>
      </p:sp>
      <p:pic>
        <p:nvPicPr>
          <p:cNvPr id="18" name="Рисунок 18">
            <a:hlinkClick r:id="" action="ppaction://media"/>
            <a:extLst>
              <a:ext uri="{FF2B5EF4-FFF2-40B4-BE49-F238E27FC236}">
                <a16:creationId xmlns:a16="http://schemas.microsoft.com/office/drawing/2014/main" id="{6A714E25-6F30-4660-A2F5-A5E241189120}"/>
              </a:ext>
            </a:extLst>
          </p:cNvPr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18066" y="722560"/>
            <a:ext cx="6873193" cy="487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4262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C8EB1-096D-4F6C-9E31-0E1DE7F1D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044720"/>
            <a:ext cx="3868340" cy="82391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C000"/>
                </a:solidFill>
                <a:cs typeface="Calibri"/>
              </a:rPr>
              <a:t>Аналоги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7663E-1204-405F-BE31-5C3ED2467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315407"/>
            <a:ext cx="3868340" cy="18977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dirty="0" err="1">
                <a:latin typeface="Calibri"/>
                <a:cs typeface="Calibri"/>
              </a:rPr>
              <a:t>RestOn</a:t>
            </a:r>
            <a:r>
              <a:rPr lang="ru-RU" sz="2400" dirty="0">
                <a:latin typeface="Calibri"/>
                <a:cs typeface="Calibri"/>
              </a:rPr>
              <a:t> - показывает рестораны на карте, дает возможность </a:t>
            </a:r>
            <a:r>
              <a:rPr lang="ru-RU" sz="2400" dirty="0">
                <a:latin typeface="Calibri Light_MSFontService"/>
                <a:cs typeface="Calibri"/>
              </a:rPr>
              <a:t>забронировать столик</a:t>
            </a:r>
            <a:endParaRPr lang="ru-RU" sz="2400" dirty="0">
              <a:latin typeface="Calibri"/>
              <a:cs typeface="Calibri"/>
            </a:endParaRPr>
          </a:p>
          <a:p>
            <a:r>
              <a:rPr lang="ru-RU" sz="2400" dirty="0" err="1">
                <a:latin typeface="Calibri"/>
                <a:cs typeface="Calibri"/>
              </a:rPr>
              <a:t>Foodle</a:t>
            </a:r>
            <a:r>
              <a:rPr lang="ru-RU" sz="2400" dirty="0">
                <a:latin typeface="Calibri"/>
                <a:cs typeface="Calibri"/>
              </a:rPr>
              <a:t> - бронирование столика и заказ еды заранее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20364-6A40-41C7-9DFD-F687BE12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9E3A7A-0A26-46BE-B432-3FDC2B96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8E1F4-F51D-4E13-BAF5-8EF1EDF3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7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7168BC2-FD47-4F20-9732-82F632115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89220" y="2315407"/>
            <a:ext cx="3887391" cy="8537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dirty="0">
                <a:latin typeface="Calibri"/>
                <a:cs typeface="Calibri"/>
              </a:rPr>
              <a:t>Отсутствует возможность выбора конкретного столика</a:t>
            </a:r>
          </a:p>
          <a:p>
            <a:endParaRPr lang="ru-RU" sz="2000" dirty="0">
              <a:latin typeface="Calibri"/>
              <a:cs typeface="Calibri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4AFE67-366F-4307-BBE4-F49C9EE7A960}"/>
              </a:ext>
            </a:extLst>
          </p:cNvPr>
          <p:cNvSpPr txBox="1">
            <a:spLocks/>
          </p:cNvSpPr>
          <p:nvPr/>
        </p:nvSpPr>
        <p:spPr>
          <a:xfrm>
            <a:off x="4536558" y="1047651"/>
            <a:ext cx="386834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000" dirty="0">
                <a:solidFill>
                  <a:srgbClr val="FFC000"/>
                </a:solidFill>
                <a:cs typeface="Calibri"/>
              </a:rPr>
              <a:t>Минусы</a:t>
            </a:r>
          </a:p>
        </p:txBody>
      </p:sp>
    </p:spTree>
    <p:extLst>
      <p:ext uri="{BB962C8B-B14F-4D97-AF65-F5344CB8AC3E}">
        <p14:creationId xmlns:p14="http://schemas.microsoft.com/office/powerpoint/2010/main" val="325491257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4854BF-77F2-40DB-9291-87DF0249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0" dirty="0">
                <a:solidFill>
                  <a:srgbClr val="FFC000"/>
                </a:solidFill>
                <a:latin typeface="Calibri"/>
                <a:cs typeface="Calibri"/>
              </a:rPr>
              <a:t>Ошибки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741E60-E0EB-47B9-8EA1-3B56FF653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Интерфейс проработан не до конца</a:t>
            </a:r>
          </a:p>
          <a:p>
            <a:r>
              <a:rPr lang="ru-RU" sz="2400" dirty="0">
                <a:cs typeface="Calibri"/>
              </a:rPr>
              <a:t> Кнопки с выдвигающимся списками не работают</a:t>
            </a:r>
          </a:p>
          <a:p>
            <a:r>
              <a:rPr lang="ru-RU" sz="2400" dirty="0">
                <a:cs typeface="Calibri"/>
              </a:rPr>
              <a:t>База данных и логика программы не соединены с интерфейсом</a:t>
            </a:r>
            <a:endParaRPr lang="ru-RU" sz="240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C2DB62-A5FD-4A15-A9F7-3724325A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7FD3AD-BC07-49FA-A23F-BEE254C5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BF4F0C-2F95-4997-8330-7A053DB4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58924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3DE7564-5888-4612-939E-39404F67B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074" y="355143"/>
            <a:ext cx="78867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Спасибо за внимание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516BE9C-0994-4B30-BDB2-FD209BBCB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826" y="2017906"/>
            <a:ext cx="8671844" cy="9543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/>
              <a:t>Переходим к вопросам!</a:t>
            </a:r>
            <a:endParaRPr lang="ru-RU" sz="2400" dirty="0">
              <a:cs typeface="Calibri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8451A-A314-40B7-81E0-16E52E33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C6FF5-00D5-483C-8C77-02D362C1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AF0C2-537C-4C87-812E-32554F47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9</a:t>
            </a:fld>
            <a:endParaRPr lang="ru-RU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7C3CCB0-2134-465F-91AE-596A375B61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3" r="24443"/>
          <a:stretch/>
        </p:blipFill>
        <p:spPr>
          <a:xfrm>
            <a:off x="5120537" y="1503275"/>
            <a:ext cx="3886200" cy="420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937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obileSchool">
  <a:themeElements>
    <a:clrScheme name="Custom 1">
      <a:dk1>
        <a:sysClr val="windowText" lastClr="000000"/>
      </a:dk1>
      <a:lt1>
        <a:sysClr val="window" lastClr="FFFFFF"/>
      </a:lt1>
      <a:dk2>
        <a:srgbClr val="002060"/>
      </a:dk2>
      <a:lt2>
        <a:srgbClr val="FFC00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bileSchool" id="{096904D8-D0CD-46C6-A18F-B015519A4A54}" vid="{6C2B83E9-93DB-4833-B9C3-08B6808E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MobileSchool</Template>
  <TotalTime>47</TotalTime>
  <Words>68</Words>
  <Application>Microsoft Office PowerPoint</Application>
  <PresentationFormat>Экран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MobileSchool</vt:lpstr>
      <vt:lpstr> Restaurants for you</vt:lpstr>
      <vt:lpstr>Цель</vt:lpstr>
      <vt:lpstr>Презентация PowerPoint</vt:lpstr>
      <vt:lpstr>Презентация PowerPoint</vt:lpstr>
      <vt:lpstr> Как выглядит приложение сейчас:</vt:lpstr>
      <vt:lpstr>Презентация PowerPoint</vt:lpstr>
      <vt:lpstr>Презентация PowerPoint</vt:lpstr>
      <vt:lpstr>Ошибки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проекта</dc:title>
  <dc:creator>Olga Maksimenkova</dc:creator>
  <cp:lastModifiedBy>Olga Maksimenkova</cp:lastModifiedBy>
  <cp:revision>151</cp:revision>
  <dcterms:created xsi:type="dcterms:W3CDTF">2018-07-05T10:07:52Z</dcterms:created>
  <dcterms:modified xsi:type="dcterms:W3CDTF">2018-07-06T11:53:34Z</dcterms:modified>
</cp:coreProperties>
</file>