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556BF-62A5-4328-8B89-2A377A720B0C}" v="432" dt="2018-07-05T10:54:52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F429-A330-4B93-BDD3-F327574E5572}" type="datetimeFigureOut">
              <a:rPr lang="ru-RU" smtClean="0"/>
              <a:t>06.07.2018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30D2-BDC9-4CAD-9BC0-16C18DCD0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2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hyperlink" Target="http://pngimg.com/download/26166" TargetMode="External"/><Relationship Id="rId7" Type="http://schemas.openxmlformats.org/officeDocument/2006/relationships/hyperlink" Target="https://chatbotsmagazine.com/how-chatbots-will-redefine-the-future-of-app-privacy-eb68a7b5a32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pngall.com/virtual-reality-png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F33BEB-E2F4-4E9B-A7F8-B0B1F39171E1}"/>
              </a:ext>
            </a:extLst>
          </p:cNvPr>
          <p:cNvGrpSpPr/>
          <p:nvPr/>
        </p:nvGrpSpPr>
        <p:grpSpPr>
          <a:xfrm>
            <a:off x="8403647" y="6143625"/>
            <a:ext cx="704850" cy="714375"/>
            <a:chOff x="0" y="0"/>
            <a:chExt cx="5940425" cy="63144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364BE8-5F09-4343-B2D6-9C97FC8E0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0425" cy="5970905"/>
            </a:xfrm>
            <a:prstGeom prst="rect">
              <a:avLst/>
            </a:prstGeom>
          </p:spPr>
        </p:pic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723C9969-C7EA-47B5-B619-50DF455BAB4D}"/>
                </a:ext>
              </a:extLst>
            </p:cNvPr>
            <p:cNvSpPr txBox="1"/>
            <p:nvPr/>
          </p:nvSpPr>
          <p:spPr>
            <a:xfrm>
              <a:off x="0" y="5970905"/>
              <a:ext cx="5940425" cy="34353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05A0E8-4655-433A-9722-716D2C6287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9973" y="5056570"/>
            <a:ext cx="10382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399C1E-5FF9-4D80-8687-E39788B7E18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3223" b="10643"/>
          <a:stretch/>
        </p:blipFill>
        <p:spPr bwMode="auto">
          <a:xfrm>
            <a:off x="7076036" y="5950333"/>
            <a:ext cx="1133475" cy="71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3DC7-58C8-4EBE-9551-D1CDC1447F6E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9973" y="5056570"/>
            <a:ext cx="1038225" cy="1038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2D1577-DC36-455E-9778-C219A3928DE2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3223" b="10643"/>
          <a:stretch/>
        </p:blipFill>
        <p:spPr bwMode="auto">
          <a:xfrm>
            <a:off x="7076036" y="5950333"/>
            <a:ext cx="1133475" cy="71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8307A-0CBD-4519-89F5-2A121DDC583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81" y="28603"/>
            <a:ext cx="1113192" cy="10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3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5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8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1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00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8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3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97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>
            <a:lvl1pPr>
              <a:defRPr lang="ru-RU" sz="1200" smtClean="0"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 descr="https://www.hse.ru/data/2012/01/19/1263884310/logo_%D1%81_hse_black_e.png">
            <a:extLst>
              <a:ext uri="{FF2B5EF4-FFF2-40B4-BE49-F238E27FC236}">
                <a16:creationId xmlns:a16="http://schemas.microsoft.com/office/drawing/2014/main" id="{5B3F21B9-18FB-49E0-845A-BCE742A7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" y="70020"/>
            <a:ext cx="632980" cy="8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hse.ru/data/2012/01/19/1263884310/logo_%D1%81_hse_black_e.png">
            <a:extLst>
              <a:ext uri="{FF2B5EF4-FFF2-40B4-BE49-F238E27FC236}">
                <a16:creationId xmlns:a16="http://schemas.microsoft.com/office/drawing/2014/main" id="{DD05CCD3-461A-414B-95C4-0E7CFA2F52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" y="70020"/>
            <a:ext cx="632980" cy="8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E3984CE-A709-4EEC-82CF-DB8B206A2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err="1">
                <a:solidFill>
                  <a:srgbClr val="FFC000"/>
                </a:solidFill>
              </a:rPr>
              <a:t>Restfy</a:t>
            </a:r>
            <a:br>
              <a:rPr lang="ru-RU" sz="4800" dirty="0">
                <a:solidFill>
                  <a:srgbClr val="FFC000"/>
                </a:solidFill>
                <a:cs typeface="Calibri Light"/>
              </a:rPr>
            </a:br>
            <a:r>
              <a:rPr lang="ru-RU" sz="4800" dirty="0" err="1">
                <a:cs typeface="Calibri Light"/>
              </a:rPr>
              <a:t>Restaurants</a:t>
            </a:r>
            <a:r>
              <a:rPr lang="ru-RU" sz="4800" dirty="0">
                <a:cs typeface="Calibri Light"/>
              </a:rPr>
              <a:t> </a:t>
            </a:r>
            <a:r>
              <a:rPr lang="ru-RU" sz="4800" dirty="0" err="1">
                <a:cs typeface="Calibri Light"/>
              </a:rPr>
              <a:t>for</a:t>
            </a:r>
            <a:r>
              <a:rPr lang="ru-RU" sz="4800" dirty="0">
                <a:cs typeface="Calibri Light"/>
              </a:rPr>
              <a:t> </a:t>
            </a:r>
            <a:r>
              <a:rPr lang="ru-RU" sz="4800" dirty="0" err="1">
                <a:cs typeface="Calibri Light"/>
              </a:rPr>
              <a:t>you</a:t>
            </a:r>
            <a:endParaRPr lang="ru-RU" sz="4800" dirty="0">
              <a:cs typeface="Calibri Light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7E555B4-E490-4A97-AFE1-C7558003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 err="1">
                <a:solidFill>
                  <a:srgbClr val="FFC000"/>
                </a:solidFill>
                <a:cs typeface="Calibri"/>
              </a:rPr>
              <a:t>MediocreTeam</a:t>
            </a:r>
            <a:r>
              <a:rPr lang="ru-RU" sz="3200" dirty="0">
                <a:solidFill>
                  <a:srgbClr val="FFC000"/>
                </a:solidFill>
                <a:cs typeface="Calibri"/>
              </a:rPr>
              <a:t> </a:t>
            </a:r>
            <a:r>
              <a:rPr lang="ru-RU" sz="3200" dirty="0" err="1">
                <a:solidFill>
                  <a:srgbClr val="FFC000"/>
                </a:solidFill>
                <a:cs typeface="Calibri"/>
              </a:rPr>
              <a:t>Co</a:t>
            </a:r>
            <a:r>
              <a:rPr lang="ru-RU" sz="3200" dirty="0">
                <a:solidFill>
                  <a:srgbClr val="FFC000"/>
                </a:solidFill>
                <a:cs typeface="Calibri"/>
              </a:rPr>
              <a:t>.</a:t>
            </a:r>
          </a:p>
          <a:p>
            <a:r>
              <a:rPr lang="ru-RU" sz="1400" dirty="0">
                <a:cs typeface="Calibri"/>
              </a:rPr>
              <a:t>Никита </a:t>
            </a:r>
            <a:r>
              <a:rPr lang="ru-RU" sz="1400" dirty="0" err="1">
                <a:cs typeface="Calibri"/>
              </a:rPr>
              <a:t>Чернышов</a:t>
            </a:r>
            <a:endParaRPr lang="ru-RU" sz="1400" dirty="0">
              <a:cs typeface="Calibri"/>
            </a:endParaRPr>
          </a:p>
          <a:p>
            <a:r>
              <a:rPr lang="ru-RU" sz="1400" dirty="0">
                <a:cs typeface="Calibri"/>
              </a:rPr>
              <a:t>Стефания Харитонова</a:t>
            </a:r>
          </a:p>
          <a:p>
            <a:r>
              <a:rPr lang="ru-RU" sz="1400" dirty="0">
                <a:cs typeface="Calibri"/>
              </a:rPr>
              <a:t>Амир Эдилов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AFF1D8-3EE3-4954-97E8-2F7885C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CEFDEC3-B136-4B25-825C-8AA0EAD2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D3C9FF-11A3-4C92-9C23-55BE4482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80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516A052-73F3-4A84-8E54-6619F5A6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cs typeface="Calibri Light"/>
              </a:rPr>
              <a:t>Цель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EFB9A4-B532-494D-BD5B-F614662B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59" y="1851603"/>
            <a:ext cx="6183055" cy="1402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Сделать бронирование столиков в ресторане простым и удобным</a:t>
            </a:r>
            <a:endParaRPr lang="ru-RU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919BCE2-0118-400B-B1FC-EC2FA775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D2641DC-EFD7-4340-A904-E08832A2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5798A16-7DEA-43C2-9EA9-E5DA863E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2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044720"/>
            <a:ext cx="3868340" cy="82391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cs typeface="Calibri"/>
              </a:rPr>
              <a:t>Проблема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Для бронирования столиков в ресторане нужно звонить модератору</a:t>
            </a:r>
          </a:p>
          <a:p>
            <a:r>
              <a:rPr lang="ru-RU" sz="2000" dirty="0">
                <a:cs typeface="Calibri"/>
              </a:rPr>
              <a:t>Невозможно самостоятельно выбрать столик из свободных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FC38B-A055-432F-90BF-2B7374BC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9264" y="1096674"/>
            <a:ext cx="3887391" cy="82391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cs typeface="Calibri"/>
              </a:rPr>
              <a:t>Идеи для решения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CFBFC-34D5-4AE2-B16D-6393B87278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Пользователь бронирует столик через приложение</a:t>
            </a:r>
          </a:p>
          <a:p>
            <a:r>
              <a:rPr lang="ru-RU" sz="2000" dirty="0">
                <a:cs typeface="Calibri"/>
              </a:rPr>
              <a:t>После ввода параметров поиска (дата, время, число гостей) цветом выделяются столики соответствующие параметрам поиска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7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044720"/>
            <a:ext cx="3868340" cy="82391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cs typeface="Calibri"/>
              </a:rPr>
              <a:t>Использованные программы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SQL - для создания базы данных</a:t>
            </a:r>
          </a:p>
          <a:p>
            <a:r>
              <a:rPr lang="ru-RU" sz="2000" dirty="0" err="1">
                <a:cs typeface="Calibri"/>
              </a:rPr>
              <a:t>Visual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studio</a:t>
            </a:r>
            <a:r>
              <a:rPr lang="ru-RU" sz="2000" dirty="0">
                <a:cs typeface="Calibri"/>
              </a:rPr>
              <a:t> - логика действий программы</a:t>
            </a:r>
          </a:p>
          <a:p>
            <a:r>
              <a:rPr lang="ru-RU" sz="2000" dirty="0" err="1">
                <a:cs typeface="Calibri"/>
              </a:rPr>
              <a:t>Xamarin.Forms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in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Visual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Studio</a:t>
            </a:r>
            <a:r>
              <a:rPr lang="ru-RU" sz="2000" dirty="0">
                <a:cs typeface="Calibri"/>
              </a:rPr>
              <a:t> - для создания интерфейса</a:t>
            </a:r>
          </a:p>
          <a:p>
            <a:endParaRPr lang="ru-RU" sz="2000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5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044720"/>
            <a:ext cx="3868340" cy="82391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cs typeface="Calibri"/>
              </a:rPr>
              <a:t>Аналоги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 err="1">
                <a:latin typeface="Calibri"/>
                <a:cs typeface="Calibri"/>
              </a:rPr>
              <a:t>RestOn</a:t>
            </a:r>
            <a:r>
              <a:rPr lang="ru-RU" sz="2000" dirty="0">
                <a:latin typeface="Calibri"/>
                <a:cs typeface="Calibri"/>
              </a:rPr>
              <a:t> - показывает рестораны на карте, дает возможность </a:t>
            </a:r>
            <a:r>
              <a:rPr lang="ru-RU" sz="2000" dirty="0">
                <a:latin typeface="Calibri Light_MSFontService"/>
                <a:cs typeface="Calibri"/>
              </a:rPr>
              <a:t>забронировать столик</a:t>
            </a:r>
            <a:endParaRPr lang="ru-RU" sz="2000" dirty="0">
              <a:latin typeface="Calibri"/>
              <a:cs typeface="Calibri"/>
            </a:endParaRPr>
          </a:p>
          <a:p>
            <a:r>
              <a:rPr lang="ru-RU" sz="2000" dirty="0" err="1">
                <a:latin typeface="Calibri"/>
                <a:cs typeface="Calibri"/>
              </a:rPr>
              <a:t>Foodle</a:t>
            </a:r>
            <a:r>
              <a:rPr lang="ru-RU" sz="2000" dirty="0">
                <a:latin typeface="Calibri"/>
                <a:cs typeface="Calibri"/>
              </a:rPr>
              <a:t> - бронирование столика и заказ еды заранее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5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168BC2-FD47-4F20-9732-82F632115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latin typeface="Calibri"/>
                <a:cs typeface="Calibri"/>
              </a:rPr>
              <a:t>Отсутствует возможность выбора конкретного столика</a:t>
            </a:r>
          </a:p>
          <a:p>
            <a:r>
              <a:rPr lang="ru-RU" sz="2000" dirty="0">
                <a:latin typeface="Calibri"/>
                <a:cs typeface="Calibri"/>
              </a:rPr>
              <a:t>Также отсутствует возможность выбора конкретного столика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4AFE67-366F-4307-BBE4-F49C9EE7A960}"/>
              </a:ext>
            </a:extLst>
          </p:cNvPr>
          <p:cNvSpPr txBox="1">
            <a:spLocks/>
          </p:cNvSpPr>
          <p:nvPr/>
        </p:nvSpPr>
        <p:spPr>
          <a:xfrm>
            <a:off x="4536558" y="1047651"/>
            <a:ext cx="38683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rgbClr val="FFC000"/>
                </a:solidFill>
                <a:cs typeface="Calibri"/>
              </a:rPr>
              <a:t>Минусы</a:t>
            </a:r>
          </a:p>
        </p:txBody>
      </p:sp>
    </p:spTree>
    <p:extLst>
      <p:ext uri="{BB962C8B-B14F-4D97-AF65-F5344CB8AC3E}">
        <p14:creationId xmlns:p14="http://schemas.microsoft.com/office/powerpoint/2010/main" val="325491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F06F688-C38A-4F4F-B6F8-9091B646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969" y="248228"/>
            <a:ext cx="5678631" cy="1078780"/>
          </a:xfrm>
        </p:spPr>
        <p:txBody>
          <a:bodyPr>
            <a:normAutofit fontScale="90000"/>
          </a:bodyPr>
          <a:lstStyle/>
          <a:p>
            <a:br>
              <a:rPr lang="ru-RU" sz="3200" dirty="0">
                <a:cs typeface="Calibri Light"/>
              </a:rPr>
            </a:br>
            <a:r>
              <a:rPr lang="ru-RU" sz="3200" dirty="0">
                <a:cs typeface="Calibri Light"/>
              </a:rPr>
              <a:t>Как выглядит приложение сейчас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2575A-A555-4916-BC6E-9DC4C2B6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4142-FC93-406F-9078-15DA3D0C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9F772-3522-4817-B49A-19193B18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6</a:t>
            </a:fld>
            <a:endParaRPr lang="ru-RU"/>
          </a:p>
        </p:txBody>
      </p:sp>
      <p:pic>
        <p:nvPicPr>
          <p:cNvPr id="2" name="Рисунок 2" descr="Изображение выглядит как снимок экрана, дорога, зна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01BE5C2-1D8C-4BF2-A802-79962802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87" y="1631372"/>
            <a:ext cx="2398934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42D4F8-F343-4BE9-8CC7-74B6429FBAE1}"/>
              </a:ext>
            </a:extLst>
          </p:cNvPr>
          <p:cNvSpPr txBox="1"/>
          <p:nvPr/>
        </p:nvSpPr>
        <p:spPr>
          <a:xfrm>
            <a:off x="987136" y="1901536"/>
            <a:ext cx="4572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b="1" dirty="0">
              <a:latin typeface="Calibri Light"/>
              <a:cs typeface="Calibri Light"/>
            </a:endParaRPr>
          </a:p>
          <a:p>
            <a:endParaRPr lang="ru-RU" b="1" dirty="0">
              <a:latin typeface="Calibri Light"/>
              <a:cs typeface="Calibri Light"/>
            </a:endParaRPr>
          </a:p>
        </p:txBody>
      </p:sp>
      <p:pic>
        <p:nvPicPr>
          <p:cNvPr id="15" name="Рисунок 15" descr="Изображение выглядит как дорога, снимок экрана,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7FC6302-1C86-47AC-9211-48C559AE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610" y="1636644"/>
            <a:ext cx="2536520" cy="4114800"/>
          </a:xfrm>
          <a:prstGeom prst="rect">
            <a:avLst/>
          </a:prstGeom>
        </p:spPr>
      </p:pic>
      <p:pic>
        <p:nvPicPr>
          <p:cNvPr id="17" name="Рисунок 17">
            <a:extLst>
              <a:ext uri="{FF2B5EF4-FFF2-40B4-BE49-F238E27FC236}">
                <a16:creationId xmlns:a16="http://schemas.microsoft.com/office/drawing/2014/main" id="{66ABB065-55B9-4457-BD79-2308E2F31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48" y="1636644"/>
            <a:ext cx="25083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3DE7564-5888-4612-939E-39404F67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516BE9C-0994-4B30-BDB2-FD209BBCB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Переходим к вопросам!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8451A-A314-40B7-81E0-16E52E33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C6FF5-00D5-483C-8C77-02D362C1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AF0C2-537C-4C87-812E-32554F47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7</a:t>
            </a:fld>
            <a:endParaRPr lang="ru-RU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7C3CCB0-2134-465F-91AE-596A375B6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r="24443"/>
          <a:stretch/>
        </p:blipFill>
        <p:spPr>
          <a:xfrm>
            <a:off x="4629150" y="1898518"/>
            <a:ext cx="3886200" cy="42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9373"/>
      </p:ext>
    </p:extLst>
  </p:cSld>
  <p:clrMapOvr>
    <a:masterClrMapping/>
  </p:clrMapOvr>
</p:sld>
</file>

<file path=ppt/theme/theme1.xml><?xml version="1.0" encoding="utf-8"?>
<a:theme xmlns:a="http://schemas.openxmlformats.org/drawingml/2006/main" name="MobileSchool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FFC0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bileSchool" id="{096904D8-D0CD-46C6-A18F-B015519A4A54}" vid="{6C2B83E9-93DB-4833-B9C3-08B6808E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MobileSchool</Template>
  <TotalTime>47</TotalTime>
  <Words>68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MobileSchool</vt:lpstr>
      <vt:lpstr>Restfy Restaurants for you</vt:lpstr>
      <vt:lpstr>Цель</vt:lpstr>
      <vt:lpstr>Презентация PowerPoint</vt:lpstr>
      <vt:lpstr>Презентация PowerPoint</vt:lpstr>
      <vt:lpstr>Презентация PowerPoint</vt:lpstr>
      <vt:lpstr> Как выглядит приложение сейчас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</dc:title>
  <dc:creator>Olga Maksimenkova</dc:creator>
  <cp:lastModifiedBy>Olga Maksimenkova</cp:lastModifiedBy>
  <cp:revision>59</cp:revision>
  <dcterms:created xsi:type="dcterms:W3CDTF">2018-07-05T10:07:52Z</dcterms:created>
  <dcterms:modified xsi:type="dcterms:W3CDTF">2018-07-06T08:50:05Z</dcterms:modified>
</cp:coreProperties>
</file>