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kEdnvNHKK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42204"/>
            <a:ext cx="7772400" cy="667759"/>
          </a:xfrm>
        </p:spPr>
        <p:txBody>
          <a:bodyPr>
            <a:normAutofit fontScale="90000"/>
          </a:bodyPr>
          <a:lstStyle/>
          <a:p>
            <a:br>
              <a:rPr lang="ru-RU" sz="4800" b="0" dirty="0">
                <a:latin typeface="Calibri"/>
                <a:ea typeface="+mj-lt"/>
                <a:cs typeface="Calibri"/>
              </a:rPr>
            </a:br>
            <a:r>
              <a:rPr lang="ru-RU" sz="4800" b="0" dirty="0" err="1">
                <a:latin typeface="Calibri"/>
                <a:cs typeface="Calibri"/>
              </a:rPr>
              <a:t>Restaurants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for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you</a:t>
            </a:r>
            <a:endParaRPr lang="ru-RU" sz="4800" b="0" dirty="0">
              <a:latin typeface="Calibri"/>
              <a:cs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ECCFFB-2D67-4021-A169-554416120819}"/>
              </a:ext>
            </a:extLst>
          </p:cNvPr>
          <p:cNvSpPr/>
          <p:nvPr/>
        </p:nvSpPr>
        <p:spPr>
          <a:xfrm>
            <a:off x="2555776" y="1597190"/>
            <a:ext cx="403244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Restfy</a:t>
            </a:r>
            <a:endParaRPr lang="ru-RU" sz="5400" b="1" cap="none" spc="0" dirty="0" err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2" y="36060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latin typeface="Calibri"/>
                <a:cs typeface="Calibri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26" y="2308804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Сделать бронирование столиков в ресторане простым и удобным</a:t>
            </a:r>
            <a:endParaRPr lang="ru-RU" sz="2000"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2" descr="Изображение выглядит как сиреневый, внутренний, розовый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DEBC47-5FCD-44B2-B2C0-1F7EAD6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" y="1229501"/>
            <a:ext cx="1581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366" y="108465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138" y="2225565"/>
            <a:ext cx="3868340" cy="37544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4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369" y="647460"/>
            <a:ext cx="4466378" cy="12631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8974" y="2225565"/>
            <a:ext cx="3887391" cy="22271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4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6254" y="969944"/>
            <a:ext cx="5086208" cy="82391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768" y="2430300"/>
            <a:ext cx="3868340" cy="308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SQL </a:t>
            </a:r>
            <a:r>
              <a:rPr lang="ru-RU" sz="2400" dirty="0" err="1">
                <a:cs typeface="Calibri"/>
              </a:rPr>
              <a:t>Operations</a:t>
            </a:r>
            <a:r>
              <a:rPr lang="ru-RU" sz="2400" dirty="0">
                <a:cs typeface="Calibri"/>
              </a:rPr>
              <a:t>  - для создания базы данных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логика действий программы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Xamarin.Forms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для создания интерфейса</a:t>
            </a: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13" y="248228"/>
            <a:ext cx="7804909" cy="65951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solidFill>
                  <a:srgbClr val="FFC000"/>
                </a:solidFill>
                <a:cs typeface="Calibri Light"/>
              </a:rPr>
              <a:t>Как выглядит приложение сейчас: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19FE0C5A-681C-4734-8C05-F5FFACAD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7BE250-3AD1-41BF-BFE4-0CE956C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FA9F61-9658-4E08-A188-E0CAEFA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14" name="Рисунок 14">
            <a:hlinkClick r:id="" action="ppaction://media"/>
            <a:extLst>
              <a:ext uri="{FF2B5EF4-FFF2-40B4-BE49-F238E27FC236}">
                <a16:creationId xmlns:a16="http://schemas.microsoft.com/office/drawing/2014/main" id="{20315685-FB5F-4068-AF68-54EB4E2D32F1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2561" y="672139"/>
            <a:ext cx="5847006" cy="47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26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15407"/>
            <a:ext cx="3868340" cy="1897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err="1">
                <a:latin typeface="Calibri"/>
                <a:cs typeface="Calibri"/>
              </a:rPr>
              <a:t>RestOn</a:t>
            </a:r>
            <a:r>
              <a:rPr lang="ru-RU" sz="24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400" dirty="0">
                <a:latin typeface="Calibri Light_MSFontService"/>
                <a:cs typeface="Calibri"/>
              </a:rPr>
              <a:t>забронировать столик</a:t>
            </a:r>
            <a:endParaRPr lang="ru-RU" sz="2400" dirty="0">
              <a:latin typeface="Calibri"/>
              <a:cs typeface="Calibri"/>
            </a:endParaRPr>
          </a:p>
          <a:p>
            <a:r>
              <a:rPr lang="ru-RU" sz="2400" dirty="0" err="1">
                <a:latin typeface="Calibri"/>
                <a:cs typeface="Calibri"/>
              </a:rPr>
              <a:t>Foodle</a:t>
            </a:r>
            <a:r>
              <a:rPr lang="ru-RU" sz="24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9220" y="2315407"/>
            <a:ext cx="3887391" cy="8537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endParaRPr lang="ru-RU" sz="2000" dirty="0">
              <a:latin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854BF-77F2-40DB-9291-87DF0249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0" dirty="0">
                <a:solidFill>
                  <a:srgbClr val="FFC000"/>
                </a:solidFill>
                <a:latin typeface="Calibri"/>
                <a:cs typeface="Calibri"/>
              </a:rPr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41E60-E0EB-47B9-8EA1-3B56FF6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Интерфейс проработан не до конца</a:t>
            </a:r>
          </a:p>
          <a:p>
            <a:r>
              <a:rPr lang="ru-RU" sz="2400" dirty="0">
                <a:cs typeface="Calibri"/>
              </a:rPr>
              <a:t> Кнопки с выдвигающимся списками не работают</a:t>
            </a:r>
          </a:p>
          <a:p>
            <a:r>
              <a:rPr lang="ru-RU" sz="2400" dirty="0">
                <a:cs typeface="Calibri"/>
              </a:rPr>
              <a:t>База данных и логика программы не соединены с интерфейсом</a:t>
            </a:r>
            <a:endParaRPr lang="ru-RU" sz="2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2DB62-A5FD-4A15-A9F7-3724325A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FD3AD-BC07-49FA-A23F-BEE254C5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F4F0C-2F95-4997-8330-7A053D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892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74" y="355143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826" y="2017906"/>
            <a:ext cx="8671844" cy="9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Переходим к вопросам!</a:t>
            </a:r>
            <a:endParaRPr lang="ru-RU" sz="2400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9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5120537" y="1503275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MobileSchool</vt:lpstr>
      <vt:lpstr> Restaurants for you</vt:lpstr>
      <vt:lpstr>Цель</vt:lpstr>
      <vt:lpstr>Презентация PowerPoint</vt:lpstr>
      <vt:lpstr>Презентация PowerPoint</vt:lpstr>
      <vt:lpstr> Как выглядит приложение сейчас:</vt:lpstr>
      <vt:lpstr>Презентация PowerPoint</vt:lpstr>
      <vt:lpstr>Презентация PowerPoint</vt:lpstr>
      <vt:lpstr>Ошибки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147</cp:revision>
  <dcterms:created xsi:type="dcterms:W3CDTF">2018-07-05T10:07:52Z</dcterms:created>
  <dcterms:modified xsi:type="dcterms:W3CDTF">2018-07-06T11:40:27Z</dcterms:modified>
</cp:coreProperties>
</file>