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71aaf42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71aaf4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71aaf42c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71aaf42c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1aaf42c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1aaf42c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JAD CA2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Kaung Khant Zaw &amp; Hein Htet Aung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MVC(</a:t>
            </a:r>
            <a:r>
              <a:rPr lang="en-GB"/>
              <a:t>Administrator</a:t>
            </a:r>
            <a:r>
              <a:rPr lang="en-GB"/>
              <a:t>)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631150" y="183925"/>
            <a:ext cx="12858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index.jsp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500500" y="1190200"/>
            <a:ext cx="1547100" cy="6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managetours.jsp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169850" y="1184350"/>
            <a:ext cx="1627500" cy="6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sortbyaddress.jsp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450250" y="2164963"/>
            <a:ext cx="1647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TourServlet.java </a:t>
            </a:r>
            <a:endParaRPr/>
          </a:p>
        </p:txBody>
      </p:sp>
      <p:cxnSp>
        <p:nvCxnSpPr>
          <p:cNvPr id="65" name="Google Shape;65;p14"/>
          <p:cNvCxnSpPr>
            <a:stCxn id="62" idx="2"/>
            <a:endCxn id="64" idx="0"/>
          </p:cNvCxnSpPr>
          <p:nvPr/>
        </p:nvCxnSpPr>
        <p:spPr>
          <a:xfrm>
            <a:off x="5274050" y="1821700"/>
            <a:ext cx="0" cy="3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/>
          <p:nvPr/>
        </p:nvSpPr>
        <p:spPr>
          <a:xfrm>
            <a:off x="4450250" y="3183150"/>
            <a:ext cx="1647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TourDAO.java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631150" y="4146025"/>
            <a:ext cx="12858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cxnSp>
        <p:nvCxnSpPr>
          <p:cNvPr id="68" name="Google Shape;68;p14"/>
          <p:cNvCxnSpPr>
            <a:stCxn id="66" idx="2"/>
            <a:endCxn id="67" idx="0"/>
          </p:cNvCxnSpPr>
          <p:nvPr/>
        </p:nvCxnSpPr>
        <p:spPr>
          <a:xfrm>
            <a:off x="5274050" y="3846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4" idx="2"/>
            <a:endCxn id="66" idx="0"/>
          </p:cNvCxnSpPr>
          <p:nvPr/>
        </p:nvCxnSpPr>
        <p:spPr>
          <a:xfrm>
            <a:off x="5274050" y="2827963"/>
            <a:ext cx="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/>
          <p:nvPr/>
        </p:nvSpPr>
        <p:spPr>
          <a:xfrm>
            <a:off x="6529825" y="1190200"/>
            <a:ext cx="20292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managecustomers.jsp</a:t>
            </a:r>
            <a:endParaRPr/>
          </a:p>
        </p:txBody>
      </p:sp>
      <p:cxnSp>
        <p:nvCxnSpPr>
          <p:cNvPr id="71" name="Google Shape;71;p14"/>
          <p:cNvCxnSpPr>
            <a:stCxn id="61" idx="2"/>
            <a:endCxn id="62" idx="0"/>
          </p:cNvCxnSpPr>
          <p:nvPr/>
        </p:nvCxnSpPr>
        <p:spPr>
          <a:xfrm>
            <a:off x="5274050" y="846925"/>
            <a:ext cx="0" cy="3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1" idx="3"/>
            <a:endCxn id="70" idx="0"/>
          </p:cNvCxnSpPr>
          <p:nvPr/>
        </p:nvCxnSpPr>
        <p:spPr>
          <a:xfrm>
            <a:off x="5916950" y="515425"/>
            <a:ext cx="16275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6720625" y="2164963"/>
            <a:ext cx="1647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UserServlet.java 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720625" y="3183150"/>
            <a:ext cx="1647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UserDAO.java </a:t>
            </a:r>
            <a:endParaRPr/>
          </a:p>
        </p:txBody>
      </p:sp>
      <p:cxnSp>
        <p:nvCxnSpPr>
          <p:cNvPr id="75" name="Google Shape;75;p14"/>
          <p:cNvCxnSpPr>
            <a:stCxn id="70" idx="2"/>
            <a:endCxn id="73" idx="0"/>
          </p:cNvCxnSpPr>
          <p:nvPr/>
        </p:nvCxnSpPr>
        <p:spPr>
          <a:xfrm>
            <a:off x="7544425" y="1853200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3" idx="2"/>
            <a:endCxn id="74" idx="0"/>
          </p:cNvCxnSpPr>
          <p:nvPr/>
        </p:nvCxnSpPr>
        <p:spPr>
          <a:xfrm>
            <a:off x="7544425" y="2827963"/>
            <a:ext cx="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4" idx="2"/>
            <a:endCxn id="67" idx="3"/>
          </p:cNvCxnSpPr>
          <p:nvPr/>
        </p:nvCxnSpPr>
        <p:spPr>
          <a:xfrm flipH="1">
            <a:off x="5916925" y="3846150"/>
            <a:ext cx="16275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1" idx="1"/>
            <a:endCxn id="63" idx="0"/>
          </p:cNvCxnSpPr>
          <p:nvPr/>
        </p:nvCxnSpPr>
        <p:spPr>
          <a:xfrm flipH="1">
            <a:off x="2983550" y="515425"/>
            <a:ext cx="164760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1928800" y="2164975"/>
            <a:ext cx="2109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PaymentInfoServlet.java 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969000" y="3183150"/>
            <a:ext cx="20292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PaymentInfoDAO.java </a:t>
            </a:r>
            <a:endParaRPr/>
          </a:p>
        </p:txBody>
      </p:sp>
      <p:cxnSp>
        <p:nvCxnSpPr>
          <p:cNvPr id="81" name="Google Shape;81;p14"/>
          <p:cNvCxnSpPr>
            <a:stCxn id="63" idx="2"/>
            <a:endCxn id="79" idx="0"/>
          </p:cNvCxnSpPr>
          <p:nvPr/>
        </p:nvCxnSpPr>
        <p:spPr>
          <a:xfrm>
            <a:off x="2983600" y="1859050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9" idx="2"/>
            <a:endCxn id="80" idx="0"/>
          </p:cNvCxnSpPr>
          <p:nvPr/>
        </p:nvCxnSpPr>
        <p:spPr>
          <a:xfrm>
            <a:off x="2983600" y="2827975"/>
            <a:ext cx="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80" idx="2"/>
            <a:endCxn id="67" idx="1"/>
          </p:cNvCxnSpPr>
          <p:nvPr/>
        </p:nvCxnSpPr>
        <p:spPr>
          <a:xfrm>
            <a:off x="2983600" y="3846150"/>
            <a:ext cx="16476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143650"/>
            <a:ext cx="29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MVC(Normal User)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470000" y="143650"/>
            <a:ext cx="12858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index.jsp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873950" y="1128150"/>
            <a:ext cx="12858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Reseller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70000" y="1188425"/>
            <a:ext cx="12858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tours.jsp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811700" y="4314775"/>
            <a:ext cx="112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410600" y="1188425"/>
            <a:ext cx="12858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categories.jsp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359450" y="2193000"/>
            <a:ext cx="15069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TourServlet.jsp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289100" y="3197575"/>
            <a:ext cx="1647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TourDAO.java </a:t>
            </a:r>
            <a:endParaRPr/>
          </a:p>
        </p:txBody>
      </p:sp>
      <p:cxnSp>
        <p:nvCxnSpPr>
          <p:cNvPr id="96" name="Google Shape;96;p15"/>
          <p:cNvCxnSpPr>
            <a:stCxn id="89" idx="2"/>
            <a:endCxn id="91" idx="0"/>
          </p:cNvCxnSpPr>
          <p:nvPr/>
        </p:nvCxnSpPr>
        <p:spPr>
          <a:xfrm>
            <a:off x="6112900" y="806650"/>
            <a:ext cx="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91" idx="2"/>
            <a:endCxn id="94" idx="0"/>
          </p:cNvCxnSpPr>
          <p:nvPr/>
        </p:nvCxnSpPr>
        <p:spPr>
          <a:xfrm>
            <a:off x="6112900" y="185142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94" idx="2"/>
            <a:endCxn id="95" idx="0"/>
          </p:cNvCxnSpPr>
          <p:nvPr/>
        </p:nvCxnSpPr>
        <p:spPr>
          <a:xfrm>
            <a:off x="6112900" y="2856000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95" idx="2"/>
            <a:endCxn id="92" idx="0"/>
          </p:cNvCxnSpPr>
          <p:nvPr/>
        </p:nvCxnSpPr>
        <p:spPr>
          <a:xfrm>
            <a:off x="6112900" y="3860575"/>
            <a:ext cx="2613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89" idx="2"/>
            <a:endCxn id="93" idx="0"/>
          </p:cNvCxnSpPr>
          <p:nvPr/>
        </p:nvCxnSpPr>
        <p:spPr>
          <a:xfrm flipH="1">
            <a:off x="4053400" y="806650"/>
            <a:ext cx="20595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93" idx="3"/>
            <a:endCxn id="91" idx="1"/>
          </p:cNvCxnSpPr>
          <p:nvPr/>
        </p:nvCxnSpPr>
        <p:spPr>
          <a:xfrm>
            <a:off x="4696400" y="1519925"/>
            <a:ext cx="7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3" idx="2"/>
            <a:endCxn id="103" idx="0"/>
          </p:cNvCxnSpPr>
          <p:nvPr/>
        </p:nvCxnSpPr>
        <p:spPr>
          <a:xfrm>
            <a:off x="4053500" y="185142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103" idx="2"/>
            <a:endCxn id="105" idx="0"/>
          </p:cNvCxnSpPr>
          <p:nvPr/>
        </p:nvCxnSpPr>
        <p:spPr>
          <a:xfrm>
            <a:off x="4053500" y="2856000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/>
          <p:nvPr/>
        </p:nvSpPr>
        <p:spPr>
          <a:xfrm>
            <a:off x="7383625" y="301450"/>
            <a:ext cx="1285800" cy="5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cart.jsp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303225" y="1147538"/>
            <a:ext cx="1446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CartServlet.jsp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107325" y="2129250"/>
            <a:ext cx="18384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CheckOutServlet.jsp</a:t>
            </a:r>
            <a:endParaRPr/>
          </a:p>
        </p:txBody>
      </p:sp>
      <p:cxnSp>
        <p:nvCxnSpPr>
          <p:cNvPr id="109" name="Google Shape;109;p15"/>
          <p:cNvCxnSpPr>
            <a:stCxn id="106" idx="2"/>
            <a:endCxn id="107" idx="0"/>
          </p:cNvCxnSpPr>
          <p:nvPr/>
        </p:nvCxnSpPr>
        <p:spPr>
          <a:xfrm>
            <a:off x="8026525" y="806650"/>
            <a:ext cx="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7" idx="2"/>
            <a:endCxn id="108" idx="0"/>
          </p:cNvCxnSpPr>
          <p:nvPr/>
        </p:nvCxnSpPr>
        <p:spPr>
          <a:xfrm>
            <a:off x="8026525" y="1810538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/>
          <p:nvPr/>
        </p:nvSpPr>
        <p:spPr>
          <a:xfrm>
            <a:off x="7202725" y="3197575"/>
            <a:ext cx="1647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PaymengInfoDAO.java </a:t>
            </a:r>
            <a:endParaRPr/>
          </a:p>
        </p:txBody>
      </p:sp>
      <p:cxnSp>
        <p:nvCxnSpPr>
          <p:cNvPr id="112" name="Google Shape;112;p15"/>
          <p:cNvCxnSpPr>
            <a:stCxn id="105" idx="2"/>
            <a:endCxn id="92" idx="1"/>
          </p:cNvCxnSpPr>
          <p:nvPr/>
        </p:nvCxnSpPr>
        <p:spPr>
          <a:xfrm>
            <a:off x="4053500" y="3860575"/>
            <a:ext cx="175830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11" idx="2"/>
            <a:endCxn id="92" idx="3"/>
          </p:cNvCxnSpPr>
          <p:nvPr/>
        </p:nvCxnSpPr>
        <p:spPr>
          <a:xfrm flipH="1">
            <a:off x="6936625" y="3860575"/>
            <a:ext cx="108990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89" idx="3"/>
            <a:endCxn id="106" idx="1"/>
          </p:cNvCxnSpPr>
          <p:nvPr/>
        </p:nvCxnSpPr>
        <p:spPr>
          <a:xfrm>
            <a:off x="6755800" y="475150"/>
            <a:ext cx="6279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91" idx="3"/>
            <a:endCxn id="106" idx="1"/>
          </p:cNvCxnSpPr>
          <p:nvPr/>
        </p:nvCxnSpPr>
        <p:spPr>
          <a:xfrm flipH="1" rot="10800000">
            <a:off x="6755800" y="553925"/>
            <a:ext cx="62790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08" idx="2"/>
            <a:endCxn id="111" idx="0"/>
          </p:cNvCxnSpPr>
          <p:nvPr/>
        </p:nvCxnSpPr>
        <p:spPr>
          <a:xfrm>
            <a:off x="8026525" y="2992050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90" idx="2"/>
            <a:endCxn id="105" idx="1"/>
          </p:cNvCxnSpPr>
          <p:nvPr/>
        </p:nvCxnSpPr>
        <p:spPr>
          <a:xfrm>
            <a:off x="1516850" y="1791150"/>
            <a:ext cx="1665300" cy="17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90" idx="3"/>
            <a:endCxn id="95" idx="1"/>
          </p:cNvCxnSpPr>
          <p:nvPr/>
        </p:nvCxnSpPr>
        <p:spPr>
          <a:xfrm>
            <a:off x="2159750" y="1459650"/>
            <a:ext cx="3129300" cy="20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/>
          <p:nvPr/>
        </p:nvSpPr>
        <p:spPr>
          <a:xfrm>
            <a:off x="3134300" y="2193000"/>
            <a:ext cx="18384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CategoryServlet.jsp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182000" y="3197575"/>
            <a:ext cx="17430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CategoryDAO.java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143650"/>
            <a:ext cx="29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MVC(Normal User)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680975" y="157875"/>
            <a:ext cx="12858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tours.jsp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633275" y="1092150"/>
            <a:ext cx="13812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tour-details.jsp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4056075" y="2164050"/>
            <a:ext cx="17805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BookingServlet.jsp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889000" y="2164050"/>
            <a:ext cx="17202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ReviewServlet.jsp</a:t>
            </a:r>
            <a:endParaRPr/>
          </a:p>
        </p:txBody>
      </p:sp>
      <p:cxnSp>
        <p:nvCxnSpPr>
          <p:cNvPr id="128" name="Google Shape;128;p16"/>
          <p:cNvCxnSpPr>
            <a:stCxn id="124" idx="2"/>
            <a:endCxn id="125" idx="0"/>
          </p:cNvCxnSpPr>
          <p:nvPr/>
        </p:nvCxnSpPr>
        <p:spPr>
          <a:xfrm>
            <a:off x="6323875" y="820875"/>
            <a:ext cx="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6"/>
          <p:cNvCxnSpPr>
            <a:stCxn id="125" idx="2"/>
            <a:endCxn id="126" idx="0"/>
          </p:cNvCxnSpPr>
          <p:nvPr/>
        </p:nvCxnSpPr>
        <p:spPr>
          <a:xfrm flipH="1">
            <a:off x="4946275" y="1755150"/>
            <a:ext cx="13776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>
            <a:stCxn id="125" idx="2"/>
            <a:endCxn id="127" idx="0"/>
          </p:cNvCxnSpPr>
          <p:nvPr/>
        </p:nvCxnSpPr>
        <p:spPr>
          <a:xfrm>
            <a:off x="6323875" y="1755150"/>
            <a:ext cx="14253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/>
          <p:nvPr/>
        </p:nvSpPr>
        <p:spPr>
          <a:xfrm>
            <a:off x="5797675" y="4591000"/>
            <a:ext cx="1052400" cy="4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4056075" y="3235950"/>
            <a:ext cx="17805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BookingDAO.jsp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6889000" y="3235950"/>
            <a:ext cx="17202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ReviewDAO.jsp</a:t>
            </a:r>
            <a:endParaRPr/>
          </a:p>
        </p:txBody>
      </p:sp>
      <p:cxnSp>
        <p:nvCxnSpPr>
          <p:cNvPr id="134" name="Google Shape;134;p16"/>
          <p:cNvCxnSpPr>
            <a:stCxn id="126" idx="2"/>
            <a:endCxn id="132" idx="0"/>
          </p:cNvCxnSpPr>
          <p:nvPr/>
        </p:nvCxnSpPr>
        <p:spPr>
          <a:xfrm>
            <a:off x="4946325" y="2827050"/>
            <a:ext cx="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>
            <a:stCxn id="127" idx="2"/>
            <a:endCxn id="133" idx="0"/>
          </p:cNvCxnSpPr>
          <p:nvPr/>
        </p:nvCxnSpPr>
        <p:spPr>
          <a:xfrm>
            <a:off x="7749100" y="2827050"/>
            <a:ext cx="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>
            <a:stCxn id="132" idx="2"/>
            <a:endCxn id="131" idx="0"/>
          </p:cNvCxnSpPr>
          <p:nvPr/>
        </p:nvCxnSpPr>
        <p:spPr>
          <a:xfrm>
            <a:off x="4946325" y="3898950"/>
            <a:ext cx="1377600" cy="6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6"/>
          <p:cNvCxnSpPr>
            <a:stCxn id="133" idx="2"/>
            <a:endCxn id="131" idx="0"/>
          </p:cNvCxnSpPr>
          <p:nvPr/>
        </p:nvCxnSpPr>
        <p:spPr>
          <a:xfrm flipH="1">
            <a:off x="6323800" y="3898950"/>
            <a:ext cx="1425300" cy="6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