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6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Taming the Python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Workshop organized by Computer Society of India, NITC Chapter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05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Conditional Control Flow</a:t>
            </a:r>
          </a:p>
          <a:p>
            <a:pPr lvl="1"/>
            <a:r>
              <a:rPr lang="en-US" dirty="0" smtClean="0"/>
              <a:t>If-Then-Else</a:t>
            </a:r>
          </a:p>
          <a:p>
            <a:r>
              <a:rPr lang="en-US" dirty="0" smtClean="0"/>
              <a:t>Iterative Control Flow</a:t>
            </a:r>
          </a:p>
          <a:p>
            <a:pPr lvl="1"/>
            <a:r>
              <a:rPr lang="en-US" dirty="0" smtClean="0"/>
              <a:t>while</a:t>
            </a:r>
          </a:p>
          <a:p>
            <a:pPr lvl="1"/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in Python, loops have else part.</a:t>
            </a:r>
          </a:p>
          <a:p>
            <a:pPr lvl="1"/>
            <a:r>
              <a:rPr lang="en-US" dirty="0" smtClean="0"/>
              <a:t>break and continue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856112" y="2897747"/>
            <a:ext cx="392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prog03</a:t>
            </a:r>
            <a:endParaRPr lang="en-IN" b="1" dirty="0">
              <a:solidFill>
                <a:srgbClr val="FF000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6111" y="3905933"/>
            <a:ext cx="392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prog04</a:t>
            </a:r>
            <a:endParaRPr lang="en-IN" b="1" dirty="0">
              <a:solidFill>
                <a:srgbClr val="FF000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6111" y="3194049"/>
            <a:ext cx="392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Let’s make a calculator now</a:t>
            </a:r>
            <a:endParaRPr lang="en-IN" dirty="0">
              <a:solidFill>
                <a:srgbClr val="FF000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6110" y="4202235"/>
            <a:ext cx="392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Let’s make a BETTER calculator now</a:t>
            </a:r>
            <a:endParaRPr lang="en-IN" dirty="0">
              <a:solidFill>
                <a:srgbClr val="FF000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7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Coding….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a number in </a:t>
            </a:r>
            <a:r>
              <a:rPr lang="en-US" dirty="0" err="1" smtClean="0"/>
              <a:t>abcd</a:t>
            </a:r>
            <a:r>
              <a:rPr lang="en-US" dirty="0" smtClean="0"/>
              <a:t> in the form a*1000 + b*100 + c*10 + d.</a:t>
            </a:r>
          </a:p>
          <a:p>
            <a:r>
              <a:rPr lang="en-US" dirty="0" smtClean="0"/>
              <a:t>Write a program to find the number of solutions of a quadratic equation.</a:t>
            </a:r>
          </a:p>
          <a:p>
            <a:r>
              <a:rPr lang="en-US" dirty="0" smtClean="0"/>
              <a:t>Covert a number to corresponding Roman Numeral.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93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43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95270"/>
          </a:xfrm>
        </p:spPr>
        <p:txBody>
          <a:bodyPr/>
          <a:lstStyle/>
          <a:p>
            <a:r>
              <a:rPr lang="en-US" dirty="0" smtClean="0"/>
              <a:t>Some Interesting 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abcd</a:t>
            </a:r>
            <a:r>
              <a:rPr lang="en-US" dirty="0" smtClean="0"/>
              <a:t>’, “</a:t>
            </a:r>
            <a:r>
              <a:rPr lang="en-US" dirty="0" err="1" smtClean="0"/>
              <a:t>abcd</a:t>
            </a:r>
            <a:r>
              <a:rPr lang="en-US" dirty="0" smtClean="0"/>
              <a:t>” or “““ </a:t>
            </a:r>
            <a:r>
              <a:rPr lang="en-US" dirty="0" err="1" smtClean="0"/>
              <a:t>abcd</a:t>
            </a:r>
            <a:r>
              <a:rPr lang="en-US" dirty="0" smtClean="0"/>
              <a:t> ”””</a:t>
            </a:r>
          </a:p>
          <a:p>
            <a:pPr lvl="1"/>
            <a:r>
              <a:rPr lang="en-US" dirty="0" smtClean="0"/>
              <a:t>immutable</a:t>
            </a:r>
          </a:p>
          <a:p>
            <a:pPr lvl="1"/>
            <a:r>
              <a:rPr lang="en-US" dirty="0" smtClean="0"/>
              <a:t>lots of powerful functions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949163" y="2936437"/>
            <a:ext cx="31810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capitalize()</a:t>
            </a:r>
          </a:p>
          <a:p>
            <a:r>
              <a:rPr lang="en-US" dirty="0" smtClean="0"/>
              <a:t>encode()</a:t>
            </a:r>
          </a:p>
          <a:p>
            <a:r>
              <a:rPr lang="en-US" dirty="0" smtClean="0"/>
              <a:t>find(sub, start, end)</a:t>
            </a:r>
            <a:br>
              <a:rPr lang="en-US" dirty="0" smtClean="0"/>
            </a:br>
            <a:r>
              <a:rPr lang="en-US" dirty="0" smtClean="0"/>
              <a:t>in</a:t>
            </a:r>
            <a:br>
              <a:rPr lang="en-US" dirty="0" smtClean="0"/>
            </a:br>
            <a:r>
              <a:rPr lang="en-US" dirty="0" err="1" smtClean="0"/>
              <a:t>isalpha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isdecimal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join()</a:t>
            </a:r>
          </a:p>
          <a:p>
            <a:r>
              <a:rPr lang="en-US" dirty="0" smtClean="0"/>
              <a:t>split()</a:t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47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666999"/>
            <a:ext cx="4024950" cy="3124201"/>
          </a:xfrm>
        </p:spPr>
        <p:txBody>
          <a:bodyPr/>
          <a:lstStyle/>
          <a:p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Similar to Array</a:t>
            </a:r>
          </a:p>
          <a:p>
            <a:pPr lvl="1"/>
            <a:r>
              <a:rPr lang="en-US" dirty="0" smtClean="0"/>
              <a:t>[ ]</a:t>
            </a:r>
          </a:p>
          <a:p>
            <a:pPr lvl="1"/>
            <a:r>
              <a:rPr lang="en-US" dirty="0" smtClean="0"/>
              <a:t>Index by number</a:t>
            </a:r>
          </a:p>
          <a:p>
            <a:pPr lvl="1"/>
            <a:r>
              <a:rPr lang="en-US" dirty="0" smtClean="0"/>
              <a:t>Lot of functions to explore</a:t>
            </a:r>
          </a:p>
          <a:p>
            <a:pPr lvl="1"/>
            <a:r>
              <a:rPr lang="en-US" dirty="0" smtClean="0"/>
              <a:t>list ( (1,2,3))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897648" y="3722049"/>
            <a:ext cx="31810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sort()</a:t>
            </a:r>
          </a:p>
          <a:p>
            <a:r>
              <a:rPr lang="en-US" dirty="0" smtClean="0"/>
              <a:t>append()</a:t>
            </a:r>
          </a:p>
          <a:p>
            <a:r>
              <a:rPr lang="en-US" dirty="0" smtClean="0"/>
              <a:t>in</a:t>
            </a:r>
          </a:p>
          <a:p>
            <a:r>
              <a:rPr lang="en-US" dirty="0" smtClean="0"/>
              <a:t>extend()</a:t>
            </a:r>
          </a:p>
          <a:p>
            <a:r>
              <a:rPr lang="en-US" dirty="0" smtClean="0"/>
              <a:t>count()</a:t>
            </a:r>
          </a:p>
          <a:p>
            <a:r>
              <a:rPr lang="en-US" dirty="0" smtClean="0"/>
              <a:t>reverse()</a:t>
            </a:r>
          </a:p>
          <a:p>
            <a:r>
              <a:rPr lang="en-US" dirty="0" smtClean="0"/>
              <a:t>del()</a:t>
            </a:r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6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4. Built-in Types — Python v3.3.2 documentation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" t="16652" r="25171" b="28318"/>
          <a:stretch/>
        </p:blipFill>
        <p:spPr>
          <a:xfrm>
            <a:off x="1688045" y="1471945"/>
            <a:ext cx="9611243" cy="4014453"/>
          </a:xfrm>
        </p:spPr>
      </p:pic>
    </p:spTree>
    <p:extLst>
      <p:ext uri="{BB962C8B-B14F-4D97-AF65-F5344CB8AC3E}">
        <p14:creationId xmlns:p14="http://schemas.microsoft.com/office/powerpoint/2010/main" val="351572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Similar to list, BUY</a:t>
            </a:r>
          </a:p>
          <a:p>
            <a:pPr lvl="2"/>
            <a:r>
              <a:rPr lang="en-US" dirty="0" smtClean="0"/>
              <a:t>immutable</a:t>
            </a:r>
          </a:p>
          <a:p>
            <a:pPr lvl="2"/>
            <a:r>
              <a:rPr lang="en-US" dirty="0" smtClean="0"/>
              <a:t>heterogeneous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9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</a:t>
            </a:r>
          </a:p>
          <a:p>
            <a:pPr lvl="1"/>
            <a:r>
              <a:rPr lang="en-US" dirty="0" smtClean="0"/>
              <a:t>Sets in </a:t>
            </a:r>
            <a:r>
              <a:rPr lang="en-US" dirty="0" err="1" smtClean="0"/>
              <a:t>Maths</a:t>
            </a:r>
            <a:endParaRPr lang="en-US" dirty="0" smtClean="0"/>
          </a:p>
          <a:p>
            <a:pPr lvl="1"/>
            <a:r>
              <a:rPr lang="en-US" dirty="0" smtClean="0"/>
              <a:t>No duplicates</a:t>
            </a:r>
          </a:p>
          <a:p>
            <a:pPr lvl="1"/>
            <a:r>
              <a:rPr lang="en-US" dirty="0" smtClean="0"/>
              <a:t>Useful in certain cases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3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</a:p>
          <a:p>
            <a:pPr lvl="1"/>
            <a:r>
              <a:rPr lang="en-US" dirty="0" smtClean="0"/>
              <a:t>Name : Telephone number</a:t>
            </a:r>
          </a:p>
          <a:p>
            <a:pPr lvl="1"/>
            <a:r>
              <a:rPr lang="en-US" dirty="0" smtClean="0"/>
              <a:t>{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30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Named set of instructions</a:t>
            </a:r>
          </a:p>
          <a:p>
            <a:r>
              <a:rPr lang="en-US" dirty="0" err="1" smtClean="0"/>
              <a:t>def</a:t>
            </a:r>
            <a:r>
              <a:rPr lang="en-US" dirty="0"/>
              <a:t> </a:t>
            </a:r>
            <a:r>
              <a:rPr lang="en-US" dirty="0" smtClean="0"/>
              <a:t>keyword is used to define function</a:t>
            </a:r>
          </a:p>
          <a:p>
            <a:r>
              <a:rPr lang="en-US" dirty="0" smtClean="0"/>
              <a:t>arguments, return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99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Govind Maheswaran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381" y="2438399"/>
            <a:ext cx="2547710" cy="3124200"/>
          </a:xfrm>
        </p:spPr>
      </p:pic>
      <p:sp>
        <p:nvSpPr>
          <p:cNvPr id="5" name="TextBox 4"/>
          <p:cNvSpPr txBox="1"/>
          <p:nvPr/>
        </p:nvSpPr>
        <p:spPr>
          <a:xfrm>
            <a:off x="6761409" y="2438399"/>
            <a:ext cx="40697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www.thegovind.com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govind_m120432cs@nitc.ac.in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facebook.com/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govindmaheswaran</a:t>
            </a:r>
            <a:endParaRPr lang="en-US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twitter.com/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RestlessMystic</a:t>
            </a:r>
            <a:endParaRPr lang="en-US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github.com/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RestlessMystic</a:t>
            </a:r>
            <a:endParaRPr lang="en-US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663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real power of python</a:t>
            </a:r>
          </a:p>
          <a:p>
            <a:r>
              <a:rPr lang="en-US" dirty="0" smtClean="0"/>
              <a:t>set of functions and variables grouped together</a:t>
            </a:r>
          </a:p>
          <a:p>
            <a:r>
              <a:rPr lang="en-US" dirty="0" smtClean="0"/>
              <a:t>import &lt;name&gt;, from &lt;name&gt; import &lt;</a:t>
            </a:r>
            <a:r>
              <a:rPr lang="en-US" dirty="0" err="1" smtClean="0"/>
              <a:t>functionname</a:t>
            </a:r>
            <a:r>
              <a:rPr lang="en-US" dirty="0" smtClean="0"/>
              <a:t>&gt;, from &lt;name&gt; import *</a:t>
            </a:r>
          </a:p>
        </p:txBody>
      </p:sp>
    </p:spTree>
    <p:extLst>
      <p:ext uri="{BB962C8B-B14F-4D97-AF65-F5344CB8AC3E}">
        <p14:creationId xmlns:p14="http://schemas.microsoft.com/office/powerpoint/2010/main" val="235601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697" y="412125"/>
            <a:ext cx="4629150" cy="1371600"/>
          </a:xfrm>
        </p:spPr>
      </p:pic>
      <p:sp>
        <p:nvSpPr>
          <p:cNvPr id="5" name="TextBox 4"/>
          <p:cNvSpPr txBox="1"/>
          <p:nvPr/>
        </p:nvSpPr>
        <p:spPr>
          <a:xfrm>
            <a:off x="1803042" y="2744810"/>
            <a:ext cx="98652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programming language with the following properties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Multi Paradigm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Script</a:t>
            </a:r>
          </a:p>
          <a:p>
            <a:pPr lvl="1"/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19915" y="1331354"/>
            <a:ext cx="10018713" cy="1413456"/>
          </a:xfrm>
        </p:spPr>
        <p:txBody>
          <a:bodyPr/>
          <a:lstStyle/>
          <a:p>
            <a:r>
              <a:rPr lang="en-US" dirty="0" smtClean="0"/>
              <a:t>What..?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42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193977"/>
            <a:ext cx="10018713" cy="1413456"/>
          </a:xfrm>
        </p:spPr>
        <p:txBody>
          <a:bodyPr/>
          <a:lstStyle/>
          <a:p>
            <a:r>
              <a:rPr lang="en-US" dirty="0" smtClean="0"/>
              <a:t>Who..? When..? Where..?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091" y="290306"/>
            <a:ext cx="4629150" cy="1371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242" y="2139504"/>
            <a:ext cx="2511380" cy="37670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53081" y="6061883"/>
            <a:ext cx="482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Guido van </a:t>
            </a:r>
            <a:r>
              <a:rPr lang="en-IN" b="1" dirty="0" err="1"/>
              <a:t>Rossum</a:t>
            </a:r>
            <a:endParaRPr lang="en-IN" b="1" dirty="0"/>
          </a:p>
          <a:p>
            <a:pPr algn="ctr"/>
            <a:r>
              <a:rPr lang="en-IN" dirty="0"/>
              <a:t>Benevolent Dictator For </a:t>
            </a:r>
            <a:r>
              <a:rPr lang="en-IN" dirty="0" smtClean="0"/>
              <a:t>Life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756079" y="2846232"/>
            <a:ext cx="58341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Started as a weekend hobby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At “Centrum </a:t>
            </a:r>
            <a:r>
              <a:rPr lang="en-IN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Wiskunde</a:t>
            </a:r>
            <a:r>
              <a:rPr lang="en-IN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IN" sz="2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Informatica</a:t>
            </a:r>
            <a:r>
              <a:rPr lang="en-IN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Inception : 1980’s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Based on ABC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Initial Major Release 1991</a:t>
            </a:r>
            <a:endParaRPr lang="en-IN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5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697" y="412125"/>
            <a:ext cx="4629150" cy="1371600"/>
          </a:xfrm>
        </p:spPr>
      </p:pic>
      <p:sp>
        <p:nvSpPr>
          <p:cNvPr id="5" name="TextBox 4"/>
          <p:cNvSpPr txBox="1"/>
          <p:nvPr/>
        </p:nvSpPr>
        <p:spPr>
          <a:xfrm>
            <a:off x="1803042" y="2744810"/>
            <a:ext cx="986521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Bloody Simple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Easy to Learn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Readable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Enormous Extension Options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Powerful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Platform-agnostic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19915" y="1331354"/>
            <a:ext cx="10018713" cy="1413456"/>
          </a:xfrm>
        </p:spPr>
        <p:txBody>
          <a:bodyPr/>
          <a:lstStyle/>
          <a:p>
            <a:r>
              <a:rPr lang="en-US" dirty="0" smtClean="0"/>
              <a:t>Why..?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8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697" y="412125"/>
            <a:ext cx="4629150" cy="1371600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04005" y="2550017"/>
            <a:ext cx="10018713" cy="2358444"/>
          </a:xfrm>
        </p:spPr>
        <p:txBody>
          <a:bodyPr>
            <a:normAutofit/>
          </a:bodyPr>
          <a:lstStyle/>
          <a:p>
            <a:r>
              <a:rPr lang="en-US" sz="75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How..?</a:t>
            </a:r>
            <a:endParaRPr lang="en-IN" sz="75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32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http://</a:t>
            </a:r>
            <a:r>
              <a:rPr lang="en-US" dirty="0">
                <a:solidFill>
                  <a:srgbClr val="0070C0"/>
                </a:solidFill>
              </a:rPr>
              <a:t>github.com/RestlessMystic/TamingthePython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41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6222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 modes of execution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Interpreter mode</a:t>
            </a:r>
          </a:p>
          <a:p>
            <a:pPr lvl="2"/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Type in python command into the python interpreter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Script mode</a:t>
            </a:r>
          </a:p>
          <a:p>
            <a:pPr lvl="2"/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the text editor of your choice to write python script</a:t>
            </a:r>
          </a:p>
          <a:p>
            <a:pPr lvl="2"/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Save it</a:t>
            </a:r>
          </a:p>
          <a:p>
            <a:pPr lvl="2"/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Run the script in the python interpreter.</a:t>
            </a:r>
          </a:p>
          <a:p>
            <a:pPr marL="457200" lvl="1" indent="0">
              <a:buNone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IN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84913" y="5859887"/>
            <a:ext cx="21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prog01.py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13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69513"/>
          </a:xfrm>
        </p:spPr>
        <p:txBody>
          <a:bodyPr/>
          <a:lstStyle/>
          <a:p>
            <a:pPr algn="l"/>
            <a:r>
              <a:rPr lang="en-US" dirty="0" smtClean="0"/>
              <a:t>Going Further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55313"/>
            <a:ext cx="10018713" cy="4335887"/>
          </a:xfrm>
        </p:spPr>
        <p:txBody>
          <a:bodyPr/>
          <a:lstStyle/>
          <a:p>
            <a:r>
              <a:rPr lang="en-US" dirty="0" smtClean="0"/>
              <a:t>Simple arithmetic operations</a:t>
            </a:r>
          </a:p>
          <a:p>
            <a:r>
              <a:rPr lang="en-US" dirty="0" smtClean="0"/>
              <a:t>Simple Variable operations</a:t>
            </a:r>
          </a:p>
          <a:p>
            <a:r>
              <a:rPr lang="en-US" dirty="0" smtClean="0"/>
              <a:t>Simple Input/output operations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933385" y="6103272"/>
            <a:ext cx="392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prog02a.py, prog02b.py, prog02c.py</a:t>
            </a:r>
            <a:endParaRPr lang="en-IN" b="1" dirty="0">
              <a:solidFill>
                <a:srgbClr val="FF000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4. Built-in Types — Python v3.3.2 documentation - Mozilla Firef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6" t="17632" r="30060" b="9032"/>
          <a:stretch/>
        </p:blipFill>
        <p:spPr>
          <a:xfrm>
            <a:off x="5937161" y="1266422"/>
            <a:ext cx="6027312" cy="471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2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339</TotalTime>
  <Words>355</Words>
  <Application>Microsoft Office PowerPoint</Application>
  <PresentationFormat>Widescreen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Corbel</vt:lpstr>
      <vt:lpstr>Segoe UI</vt:lpstr>
      <vt:lpstr>Parallax</vt:lpstr>
      <vt:lpstr>Taming the Python</vt:lpstr>
      <vt:lpstr>Govind Maheswaran</vt:lpstr>
      <vt:lpstr>What..?</vt:lpstr>
      <vt:lpstr>Who..? When..? Where..?</vt:lpstr>
      <vt:lpstr>Why..?</vt:lpstr>
      <vt:lpstr>How..?</vt:lpstr>
      <vt:lpstr>http://github.com/RestlessMystic/TamingthePython</vt:lpstr>
      <vt:lpstr>PowerPoint Presentation</vt:lpstr>
      <vt:lpstr>Going Further</vt:lpstr>
      <vt:lpstr>Control Flow</vt:lpstr>
      <vt:lpstr>Let’s get Coding….</vt:lpstr>
      <vt:lpstr>PowerPoint Presentation</vt:lpstr>
      <vt:lpstr>Some Interesting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</vt:lpstr>
      <vt:lpstr>Modules</vt:lpstr>
    </vt:vector>
  </TitlesOfParts>
  <Company>Peppy Eggs Interactives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 Maheswaran</dc:creator>
  <cp:lastModifiedBy>Govind Maheswaran</cp:lastModifiedBy>
  <cp:revision>29</cp:revision>
  <dcterms:created xsi:type="dcterms:W3CDTF">2013-08-24T15:21:51Z</dcterms:created>
  <dcterms:modified xsi:type="dcterms:W3CDTF">2013-08-24T21:00:59Z</dcterms:modified>
</cp:coreProperties>
</file>