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DE3-33D1-4E92-80F4-2BFD5A88FDEE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2AA9-F7CD-4A0E-8570-4B380D40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19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DE3-33D1-4E92-80F4-2BFD5A88FDEE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2AA9-F7CD-4A0E-8570-4B380D40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03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DE3-33D1-4E92-80F4-2BFD5A88FDEE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2AA9-F7CD-4A0E-8570-4B380D40670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682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DE3-33D1-4E92-80F4-2BFD5A88FDEE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2AA9-F7CD-4A0E-8570-4B380D40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369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DE3-33D1-4E92-80F4-2BFD5A88FDEE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2AA9-F7CD-4A0E-8570-4B380D40670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8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DE3-33D1-4E92-80F4-2BFD5A88FDEE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2AA9-F7CD-4A0E-8570-4B380D40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709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DE3-33D1-4E92-80F4-2BFD5A88FDEE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2AA9-F7CD-4A0E-8570-4B380D40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265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DE3-33D1-4E92-80F4-2BFD5A88FDEE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2AA9-F7CD-4A0E-8570-4B380D40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24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DE3-33D1-4E92-80F4-2BFD5A88FDEE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2AA9-F7CD-4A0E-8570-4B380D40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9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DE3-33D1-4E92-80F4-2BFD5A88FDEE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2AA9-F7CD-4A0E-8570-4B380D40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31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DE3-33D1-4E92-80F4-2BFD5A88FDEE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2AA9-F7CD-4A0E-8570-4B380D40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59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DE3-33D1-4E92-80F4-2BFD5A88FDEE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2AA9-F7CD-4A0E-8570-4B380D40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02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DE3-33D1-4E92-80F4-2BFD5A88FDEE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2AA9-F7CD-4A0E-8570-4B380D40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5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DE3-33D1-4E92-80F4-2BFD5A88FDEE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2AA9-F7CD-4A0E-8570-4B380D40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56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DE3-33D1-4E92-80F4-2BFD5A88FDEE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2AA9-F7CD-4A0E-8570-4B380D40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66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DE3-33D1-4E92-80F4-2BFD5A88FDEE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2AA9-F7CD-4A0E-8570-4B380D40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40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42DE3-33D1-4E92-80F4-2BFD5A88FDEE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212AA9-F7CD-4A0E-8570-4B380D4067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133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36617" y="2537539"/>
            <a:ext cx="8620850" cy="1367831"/>
          </a:xfrm>
        </p:spPr>
        <p:txBody>
          <a:bodyPr/>
          <a:lstStyle/>
          <a:p>
            <a:r>
              <a:rPr lang="en-US" sz="8000" dirty="0" smtClean="0">
                <a:solidFill>
                  <a:srgbClr val="FFFF00"/>
                </a:solidFill>
              </a:rPr>
              <a:t>Bitmap Editor</a:t>
            </a:r>
            <a:endParaRPr lang="ru-RU" sz="8000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73094" y="5761101"/>
            <a:ext cx="5279519" cy="109689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Лавров Даниил 5103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1" y="2065866"/>
            <a:ext cx="3558012" cy="32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99" y="4007505"/>
            <a:ext cx="2644331" cy="263761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729" y="609600"/>
            <a:ext cx="4089473" cy="31428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81" y="1562773"/>
            <a:ext cx="4950921" cy="43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6000" y="2709333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600" dirty="0">
                <a:solidFill>
                  <a:srgbClr val="FFFF00"/>
                </a:solidFill>
              </a:rPr>
              <a:t>Спасибо за </a:t>
            </a:r>
            <a:r>
              <a:rPr lang="ru-RU" sz="6600" dirty="0" smtClean="0">
                <a:solidFill>
                  <a:srgbClr val="FFFF00"/>
                </a:solidFill>
              </a:rPr>
              <a:t>внимание!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605867"/>
            <a:ext cx="1811866" cy="143549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0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08667"/>
            <a:ext cx="6959599" cy="4432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	Создание простейшего растрового редактора со следующими функциями:</a:t>
            </a:r>
          </a:p>
          <a:p>
            <a:pPr marL="0" indent="0">
              <a:buNone/>
            </a:pPr>
            <a:r>
              <a:rPr lang="ru-RU" dirty="0"/>
              <a:t>Общее:</a:t>
            </a:r>
          </a:p>
          <a:p>
            <a:pPr marL="0" indent="0">
              <a:buNone/>
            </a:pPr>
            <a:r>
              <a:rPr lang="ru-RU" dirty="0"/>
              <a:t>                - Загрузка изображений пользователя с диска для </a:t>
            </a:r>
            <a:r>
              <a:rPr lang="en-US" dirty="0" smtClean="0"/>
              <a:t>			</a:t>
            </a:r>
            <a:r>
              <a:rPr lang="ru-RU" dirty="0" err="1" smtClean="0"/>
              <a:t>последуещего</a:t>
            </a:r>
            <a:r>
              <a:rPr lang="ru-RU" dirty="0" smtClean="0"/>
              <a:t> </a:t>
            </a:r>
            <a:r>
              <a:rPr lang="ru-RU" dirty="0"/>
              <a:t>редактирования</a:t>
            </a:r>
          </a:p>
          <a:p>
            <a:pPr marL="0" indent="0">
              <a:buNone/>
            </a:pPr>
            <a:r>
              <a:rPr lang="ru-RU" dirty="0"/>
              <a:t>                - Редактирование подразумевает:</a:t>
            </a:r>
          </a:p>
          <a:p>
            <a:pPr marL="0" indent="0">
              <a:buNone/>
            </a:pPr>
            <a:r>
              <a:rPr lang="ru-RU" dirty="0"/>
              <a:t>                        1) Использования ластика(покраска заданной </a:t>
            </a:r>
            <a:r>
              <a:rPr lang="en-US" dirty="0" smtClean="0"/>
              <a:t>				</a:t>
            </a:r>
            <a:r>
              <a:rPr lang="ru-RU" dirty="0" smtClean="0"/>
              <a:t>области </a:t>
            </a:r>
            <a:r>
              <a:rPr lang="ru-RU" dirty="0"/>
              <a:t>в белый цвет)</a:t>
            </a:r>
          </a:p>
          <a:p>
            <a:pPr marL="0" indent="0">
              <a:buNone/>
            </a:pPr>
            <a:r>
              <a:rPr lang="ru-RU" dirty="0"/>
              <a:t>                        2) </a:t>
            </a:r>
            <a:r>
              <a:rPr lang="ru-RU" dirty="0" smtClean="0"/>
              <a:t>Рисовка поверх </a:t>
            </a:r>
            <a:r>
              <a:rPr lang="ru-RU" dirty="0"/>
              <a:t>изображений</a:t>
            </a:r>
          </a:p>
          <a:p>
            <a:pPr marL="0" indent="0">
              <a:buNone/>
            </a:pPr>
            <a:r>
              <a:rPr lang="ru-RU" dirty="0"/>
              <a:t>                        3) Возможность заливки замкнутых линий, </a:t>
            </a:r>
            <a:r>
              <a:rPr lang="en-US" dirty="0" smtClean="0"/>
              <a:t>					</a:t>
            </a:r>
            <a:r>
              <a:rPr lang="ru-RU" dirty="0" smtClean="0"/>
              <a:t>нарисованных </a:t>
            </a:r>
            <a:r>
              <a:rPr lang="ru-RU" dirty="0"/>
              <a:t>пользователем          </a:t>
            </a:r>
          </a:p>
          <a:p>
            <a:pPr marL="0" indent="0">
              <a:buNone/>
            </a:pPr>
            <a:r>
              <a:rPr lang="ru-RU" dirty="0"/>
              <a:t>                - </a:t>
            </a:r>
            <a:r>
              <a:rPr lang="ru-RU" dirty="0" err="1"/>
              <a:t>Последуещее</a:t>
            </a:r>
            <a:r>
              <a:rPr lang="ru-RU" dirty="0"/>
              <a:t> сохранение редактируемого файла</a:t>
            </a:r>
          </a:p>
          <a:p>
            <a:pPr marL="0" indent="0">
              <a:buNone/>
            </a:pPr>
            <a:r>
              <a:rPr lang="ru-RU" dirty="0"/>
              <a:t>       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358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76401"/>
            <a:ext cx="6028266" cy="43649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Функциональность:</a:t>
            </a:r>
          </a:p>
          <a:p>
            <a:pPr marL="0" indent="0">
              <a:buNone/>
            </a:pPr>
            <a:r>
              <a:rPr lang="ru-RU" dirty="0"/>
              <a:t>                -База</a:t>
            </a:r>
          </a:p>
          <a:p>
            <a:pPr marL="0" indent="0">
              <a:buNone/>
            </a:pPr>
            <a:r>
              <a:rPr lang="ru-RU" dirty="0" smtClean="0"/>
              <a:t>		       </a:t>
            </a:r>
            <a:r>
              <a:rPr lang="ru-RU" dirty="0" smtClean="0"/>
              <a:t>  4</a:t>
            </a:r>
            <a:r>
              <a:rPr lang="ru-RU" dirty="0"/>
              <a:t>) Изменение цвета и толщины карандаша</a:t>
            </a:r>
          </a:p>
          <a:p>
            <a:pPr marL="0" indent="0">
              <a:buNone/>
            </a:pPr>
            <a:r>
              <a:rPr lang="ru-RU" dirty="0"/>
              <a:t>                        5) </a:t>
            </a:r>
            <a:r>
              <a:rPr lang="ru-RU" dirty="0" smtClean="0"/>
              <a:t>различные </a:t>
            </a:r>
            <a:r>
              <a:rPr lang="ru-RU" dirty="0"/>
              <a:t>цвета заливки</a:t>
            </a:r>
          </a:p>
          <a:p>
            <a:pPr marL="0" indent="0">
              <a:buNone/>
            </a:pPr>
            <a:r>
              <a:rPr lang="ru-RU" dirty="0"/>
              <a:t>                -Доп. </a:t>
            </a:r>
            <a:r>
              <a:rPr lang="ru-RU" dirty="0" smtClean="0"/>
              <a:t>фишки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ru-RU" dirty="0" smtClean="0"/>
              <a:t>1) </a:t>
            </a:r>
            <a:r>
              <a:rPr lang="ru-RU" dirty="0"/>
              <a:t>Н</a:t>
            </a:r>
            <a:r>
              <a:rPr lang="ru-RU" dirty="0" smtClean="0"/>
              <a:t>астройка </a:t>
            </a:r>
            <a:r>
              <a:rPr lang="ru-RU" dirty="0"/>
              <a:t>цвета </a:t>
            </a:r>
            <a:r>
              <a:rPr lang="ru-RU" dirty="0" err="1" smtClean="0"/>
              <a:t>цвета</a:t>
            </a:r>
            <a:r>
              <a:rPr lang="ru-RU" dirty="0" smtClean="0"/>
              <a:t> как </a:t>
            </a:r>
            <a:r>
              <a:rPr lang="en-US" dirty="0" err="1" smtClean="0"/>
              <a:t>rgb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                        </a:t>
            </a:r>
            <a:r>
              <a:rPr lang="ru-RU" dirty="0"/>
              <a:t>2</a:t>
            </a:r>
            <a:r>
              <a:rPr lang="ru-RU" dirty="0" smtClean="0"/>
              <a:t>) </a:t>
            </a:r>
            <a:r>
              <a:rPr lang="ru-RU" dirty="0"/>
              <a:t>Д</a:t>
            </a:r>
            <a:r>
              <a:rPr lang="ru-RU" dirty="0" smtClean="0"/>
              <a:t>обавление на сцену фигур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Входные данные:</a:t>
            </a:r>
          </a:p>
          <a:p>
            <a:pPr marL="0" indent="0">
              <a:buNone/>
            </a:pPr>
            <a:r>
              <a:rPr lang="ru-RU" dirty="0"/>
              <a:t>        Отсутствует или изображение формата </a:t>
            </a:r>
            <a:r>
              <a:rPr lang="ru-RU" dirty="0" err="1" smtClean="0"/>
              <a:t>jpeg</a:t>
            </a:r>
            <a:r>
              <a:rPr lang="ru-RU" dirty="0" smtClean="0"/>
              <a:t> или </a:t>
            </a:r>
            <a:r>
              <a:rPr lang="en-US" dirty="0" err="1" smtClean="0"/>
              <a:t>png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Выходные данные:</a:t>
            </a:r>
          </a:p>
          <a:p>
            <a:pPr marL="0" indent="0">
              <a:buNone/>
            </a:pPr>
            <a:r>
              <a:rPr lang="ru-RU" dirty="0"/>
              <a:t>        Окно с получаемым изображением, сохранение в файл формата </a:t>
            </a:r>
            <a:r>
              <a:rPr lang="ru-RU" dirty="0" err="1" smtClean="0"/>
              <a:t>jpeg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err="1" smtClean="0"/>
              <a:t>png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97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666"/>
            <a:ext cx="8596668" cy="1320800"/>
          </a:xfrm>
        </p:spPr>
        <p:txBody>
          <a:bodyPr/>
          <a:lstStyle/>
          <a:p>
            <a:r>
              <a:rPr lang="ru-RU" dirty="0" smtClean="0"/>
              <a:t>Интерфейс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1867" y="1394589"/>
            <a:ext cx="3386666" cy="382087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Интерфейс содержит лишь самое важное для пользователя: </a:t>
            </a:r>
          </a:p>
          <a:p>
            <a:r>
              <a:rPr lang="ru-RU" dirty="0"/>
              <a:t>	</a:t>
            </a:r>
            <a:r>
              <a:rPr lang="ru-RU" dirty="0" smtClean="0"/>
              <a:t>Выбор цвета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r>
              <a:rPr lang="ru-RU" dirty="0"/>
              <a:t>	</a:t>
            </a:r>
            <a:r>
              <a:rPr lang="ru-RU" dirty="0" smtClean="0"/>
              <a:t>Выбор инструментов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	С</a:t>
            </a:r>
            <a:r>
              <a:rPr lang="ru-RU" dirty="0" smtClean="0"/>
              <a:t>троки для пути 	сохранения и загрузки 	файлов (в левом нижнем 	углу)</a:t>
            </a:r>
            <a:r>
              <a:rPr lang="en-US" dirty="0" smtClean="0"/>
              <a:t>;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3" y="778738"/>
            <a:ext cx="7017860" cy="50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Интерфейс</a:t>
            </a:r>
            <a:r>
              <a:rPr lang="en-US" sz="4400" dirty="0" smtClean="0"/>
              <a:t>: </a:t>
            </a:r>
            <a:r>
              <a:rPr lang="ru-RU" sz="4400" dirty="0" smtClean="0"/>
              <a:t>верхняя панель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182533"/>
            <a:ext cx="5740399" cy="18588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Здесь можно выбрать цвет рисуемой фигуры или кисти а также вид самой фигуры, кроме того есть возможность выбрать цвет палитры </a:t>
            </a:r>
            <a:r>
              <a:rPr lang="en-US" dirty="0" err="1" smtClean="0"/>
              <a:t>rgb</a:t>
            </a:r>
            <a:r>
              <a:rPr lang="ru-RU" dirty="0" smtClean="0"/>
              <a:t> (для установки такого цвета нажимается кнопка </a:t>
            </a:r>
            <a:r>
              <a:rPr lang="en-US" dirty="0" smtClean="0"/>
              <a:t>“RGB”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74" y="2252947"/>
            <a:ext cx="7304031" cy="140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75333" cy="965200"/>
          </a:xfrm>
        </p:spPr>
        <p:txBody>
          <a:bodyPr>
            <a:noAutofit/>
          </a:bodyPr>
          <a:lstStyle/>
          <a:p>
            <a:r>
              <a:rPr lang="ru-RU" sz="4400" dirty="0" smtClean="0"/>
              <a:t>Интерфейс</a:t>
            </a:r>
            <a:r>
              <a:rPr lang="en-US" sz="4400" dirty="0" smtClean="0"/>
              <a:t>: </a:t>
            </a:r>
            <a:r>
              <a:rPr lang="ru-RU" sz="4400" dirty="0" smtClean="0"/>
              <a:t>левая боковая панель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574800"/>
            <a:ext cx="5300133" cy="528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На этой панели пользователь может:</a:t>
            </a:r>
          </a:p>
          <a:p>
            <a:pPr>
              <a:buFontTx/>
              <a:buChar char="-"/>
            </a:pPr>
            <a:r>
              <a:rPr lang="ru-RU" dirty="0" smtClean="0"/>
              <a:t>Поменять размер кисти и ластика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Выбрать в качестве инструмента рисования кисть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Выбрать в качестве инструмента заливку экрана и контура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Выбрать в качестве инструмента ластик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Полностью очистить экран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Выбор глубины закраски(чем сложнее закрашиваемая область, тем выше требуется выставить значение </a:t>
            </a:r>
            <a:r>
              <a:rPr lang="en-US" dirty="0" err="1" smtClean="0"/>
              <a:t>maxdeep</a:t>
            </a:r>
            <a:r>
              <a:rPr lang="ru-RU" dirty="0" smtClean="0"/>
              <a:t>). </a:t>
            </a:r>
            <a:r>
              <a:rPr lang="en-US" dirty="0" smtClean="0"/>
              <a:t> </a:t>
            </a:r>
            <a:r>
              <a:rPr lang="ru-RU" dirty="0" smtClean="0"/>
              <a:t>Чем больше значение переменной, тем дольше будет идти заливка.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1757344"/>
            <a:ext cx="1254609" cy="406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r>
              <a:rPr lang="en-US" dirty="0" smtClean="0"/>
              <a:t>: </a:t>
            </a:r>
            <a:r>
              <a:rPr lang="ru-RU" dirty="0"/>
              <a:t>п</a:t>
            </a:r>
            <a:r>
              <a:rPr lang="ru-RU" dirty="0" smtClean="0"/>
              <a:t>анель загрузки и сохранения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5334" y="4152505"/>
            <a:ext cx="6011333" cy="270549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Сюда записывается путь к загружаемому или к сохраняемому(перезаписываемому файлу).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Для непосредственной загрузки(сохранения) пользователь нажимает соответствующие кнопку.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96" y="2238439"/>
            <a:ext cx="6846744" cy="160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работы на редакторе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57" y="2201333"/>
            <a:ext cx="3492677" cy="322527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20" y="1727200"/>
            <a:ext cx="6762914" cy="462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69" y="795867"/>
            <a:ext cx="2833066" cy="268172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68" y="3973866"/>
            <a:ext cx="2833066" cy="21892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55" y="1494786"/>
            <a:ext cx="4482491" cy="39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102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Грань</vt:lpstr>
      <vt:lpstr>Bitmap Editor</vt:lpstr>
      <vt:lpstr>Задача программы</vt:lpstr>
      <vt:lpstr>Задача программы</vt:lpstr>
      <vt:lpstr>Интерфейс </vt:lpstr>
      <vt:lpstr>Интерфейс: верхняя панель</vt:lpstr>
      <vt:lpstr>Интерфейс: левая боковая панель</vt:lpstr>
      <vt:lpstr>Интерфейс: панель загрузки и сохранения</vt:lpstr>
      <vt:lpstr>Примеры работы на редакторе:</vt:lpstr>
      <vt:lpstr>Презентация PowerPoint</vt:lpstr>
      <vt:lpstr>Презентация PowerPoint</vt:lpstr>
      <vt:lpstr>Спасибо за внимание!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Bitmap Editor</dc:title>
  <dc:creator>1</dc:creator>
  <cp:lastModifiedBy>1</cp:lastModifiedBy>
  <cp:revision>16</cp:revision>
  <dcterms:created xsi:type="dcterms:W3CDTF">2017-09-21T12:44:21Z</dcterms:created>
  <dcterms:modified xsi:type="dcterms:W3CDTF">2017-09-21T17:30:04Z</dcterms:modified>
</cp:coreProperties>
</file>