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INTERFACES DE USUARIO</a:t>
            </a:r>
            <a:br>
              <a:rPr lang="es-ES" dirty="0" smtClean="0"/>
            </a:br>
            <a:r>
              <a:rPr lang="es-ES" dirty="0" smtClean="0"/>
              <a:t>S&amp;t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Damián cárdenas	</a:t>
            </a:r>
          </a:p>
          <a:p>
            <a:r>
              <a:rPr lang="es-ES" dirty="0" smtClean="0"/>
              <a:t>Esteban RESTREPO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4861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s-ES" dirty="0" smtClean="0"/>
              <a:t>MUESTRAS REALIZADAS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72" y="1478570"/>
            <a:ext cx="5053325" cy="45745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558" y="1478570"/>
            <a:ext cx="4826915" cy="457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4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s-ES" dirty="0" smtClean="0"/>
              <a:t>REGISTRO DE IMPLEMENTOS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83" y="1213886"/>
            <a:ext cx="8935697" cy="272704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579" y="4276823"/>
            <a:ext cx="7925906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7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6198" y="0"/>
            <a:ext cx="9905998" cy="1478570"/>
          </a:xfrm>
        </p:spPr>
        <p:txBody>
          <a:bodyPr/>
          <a:lstStyle/>
          <a:p>
            <a:pPr algn="ctr"/>
            <a:r>
              <a:rPr lang="es-ES" dirty="0" smtClean="0"/>
              <a:t>REGISTRO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99" y="1300766"/>
            <a:ext cx="9633396" cy="4726544"/>
          </a:xfrm>
        </p:spPr>
      </p:pic>
    </p:spTree>
    <p:extLst>
      <p:ext uri="{BB962C8B-B14F-4D97-AF65-F5344CB8AC3E}">
        <p14:creationId xmlns:p14="http://schemas.microsoft.com/office/powerpoint/2010/main" val="224905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s-ES" dirty="0" smtClean="0"/>
              <a:t>INICIO DE SESIÓN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7" y="1326523"/>
            <a:ext cx="9759523" cy="4893973"/>
          </a:xfrm>
        </p:spPr>
      </p:pic>
    </p:spTree>
    <p:extLst>
      <p:ext uri="{BB962C8B-B14F-4D97-AF65-F5344CB8AC3E}">
        <p14:creationId xmlns:p14="http://schemas.microsoft.com/office/powerpoint/2010/main" val="220139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s-CO" dirty="0"/>
              <a:t>restablecer mi contraseña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18" y="1465691"/>
            <a:ext cx="9682249" cy="4780562"/>
          </a:xfrm>
        </p:spPr>
      </p:pic>
    </p:spTree>
    <p:extLst>
      <p:ext uri="{BB962C8B-B14F-4D97-AF65-F5344CB8AC3E}">
        <p14:creationId xmlns:p14="http://schemas.microsoft.com/office/powerpoint/2010/main" val="227193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s-ES" dirty="0" smtClean="0"/>
              <a:t>Editar perfil – actualizar datos</a:t>
            </a:r>
            <a:endParaRPr lang="es-CO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06" y="1296451"/>
            <a:ext cx="7433009" cy="3541712"/>
          </a:xfr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02" y="5224882"/>
            <a:ext cx="10058400" cy="101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4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s-ES" dirty="0" smtClean="0"/>
              <a:t>Catalogo de productos</a:t>
            </a:r>
            <a:br>
              <a:rPr lang="es-ES" dirty="0" smtClean="0"/>
            </a:br>
            <a:r>
              <a:rPr lang="es-ES" dirty="0" smtClean="0"/>
              <a:t>PUBLICIDAD IMPRESA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44" y="1478570"/>
            <a:ext cx="9905997" cy="4651774"/>
          </a:xfrm>
        </p:spPr>
      </p:pic>
    </p:spTree>
    <p:extLst>
      <p:ext uri="{BB962C8B-B14F-4D97-AF65-F5344CB8AC3E}">
        <p14:creationId xmlns:p14="http://schemas.microsoft.com/office/powerpoint/2010/main" val="276183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s-ES" dirty="0" smtClean="0"/>
              <a:t>CARRITO DE COMPRAS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322211"/>
            <a:ext cx="4679838" cy="354171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01" y="1322211"/>
            <a:ext cx="4891310" cy="35417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5020376"/>
            <a:ext cx="9920510" cy="116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3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s-ES" dirty="0" smtClean="0"/>
              <a:t>FORMULARIO PEDIDO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" b="1"/>
          <a:stretch/>
        </p:blipFill>
        <p:spPr>
          <a:xfrm>
            <a:off x="1425068" y="1493949"/>
            <a:ext cx="4507646" cy="455912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73"/>
          <a:stretch/>
        </p:blipFill>
        <p:spPr>
          <a:xfrm>
            <a:off x="6380491" y="2713886"/>
            <a:ext cx="4666919" cy="211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3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s-ES" dirty="0" smtClean="0"/>
              <a:t>AGENDAMIENTO CALENDARIO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" t="612"/>
          <a:stretch/>
        </p:blipFill>
        <p:spPr>
          <a:xfrm>
            <a:off x="1481069" y="1506828"/>
            <a:ext cx="4494727" cy="458487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" t="561"/>
          <a:stretch/>
        </p:blipFill>
        <p:spPr>
          <a:xfrm>
            <a:off x="6542469" y="1506828"/>
            <a:ext cx="4402050" cy="458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69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759</TotalTime>
  <Words>32</Words>
  <Application>Microsoft Office PowerPoint</Application>
  <PresentationFormat>Panorámica</PresentationFormat>
  <Paragraphs>13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Circuito</vt:lpstr>
      <vt:lpstr>INTERFACES DE USUARIO S&amp;t</vt:lpstr>
      <vt:lpstr>REGISTRO</vt:lpstr>
      <vt:lpstr>INICIO DE SESIÓN</vt:lpstr>
      <vt:lpstr>restablecer mi contraseña</vt:lpstr>
      <vt:lpstr>Editar perfil – actualizar datos</vt:lpstr>
      <vt:lpstr>Catalogo de productos PUBLICIDAD IMPRESA</vt:lpstr>
      <vt:lpstr>CARRITO DE COMPRAS</vt:lpstr>
      <vt:lpstr>FORMULARIO PEDIDO</vt:lpstr>
      <vt:lpstr>AGENDAMIENTO CALENDARIO</vt:lpstr>
      <vt:lpstr>MUESTRAS REALIZADAS</vt:lpstr>
      <vt:lpstr>REGISTRO DE IMPLEMENTOS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DE USUARIO S&amp;t</dc:title>
  <dc:creator>Esteban Restrepo</dc:creator>
  <cp:lastModifiedBy>Esteban Restrepo</cp:lastModifiedBy>
  <cp:revision>17</cp:revision>
  <dcterms:created xsi:type="dcterms:W3CDTF">2020-06-24T02:00:42Z</dcterms:created>
  <dcterms:modified xsi:type="dcterms:W3CDTF">2020-06-26T18:10:53Z</dcterms:modified>
</cp:coreProperties>
</file>