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51EB314-AB46-477E-9EB5-5D86460B6592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ECFC38F-706E-44E3-B04A-7ACA13B5D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90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B314-AB46-477E-9EB5-5D86460B6592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C38F-706E-44E3-B04A-7ACA13B5D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4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B314-AB46-477E-9EB5-5D86460B6592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C38F-706E-44E3-B04A-7ACA13B5D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58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B314-AB46-477E-9EB5-5D86460B6592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C38F-706E-44E3-B04A-7ACA13B5D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05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B314-AB46-477E-9EB5-5D86460B6592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C38F-706E-44E3-B04A-7ACA13B5D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3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B314-AB46-477E-9EB5-5D86460B6592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C38F-706E-44E3-B04A-7ACA13B5D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45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B314-AB46-477E-9EB5-5D86460B6592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C38F-706E-44E3-B04A-7ACA13B5D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33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B314-AB46-477E-9EB5-5D86460B6592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C38F-706E-44E3-B04A-7ACA13B5D4D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887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B314-AB46-477E-9EB5-5D86460B6592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C38F-706E-44E3-B04A-7ACA13B5D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21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B314-AB46-477E-9EB5-5D86460B6592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C38F-706E-44E3-B04A-7ACA13B5D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0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B314-AB46-477E-9EB5-5D86460B6592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C38F-706E-44E3-B04A-7ACA13B5D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9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B314-AB46-477E-9EB5-5D86460B6592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C38F-706E-44E3-B04A-7ACA13B5D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0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B314-AB46-477E-9EB5-5D86460B6592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C38F-706E-44E3-B04A-7ACA13B5D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57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B314-AB46-477E-9EB5-5D86460B6592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C38F-706E-44E3-B04A-7ACA13B5D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B314-AB46-477E-9EB5-5D86460B6592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C38F-706E-44E3-B04A-7ACA13B5D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77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B314-AB46-477E-9EB5-5D86460B6592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C38F-706E-44E3-B04A-7ACA13B5D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8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B314-AB46-477E-9EB5-5D86460B6592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FC38F-706E-44E3-B04A-7ACA13B5D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7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1EB314-AB46-477E-9EB5-5D86460B6592}" type="datetimeFigureOut">
              <a:rPr lang="en-US" smtClean="0"/>
              <a:t>11/9/2023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ECFC38F-706E-44E3-B04A-7ACA13B5D4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836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4894-C529-A858-908A-67BD88580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506942"/>
            <a:ext cx="7197726" cy="2421464"/>
          </a:xfrm>
        </p:spPr>
        <p:txBody>
          <a:bodyPr>
            <a:normAutofit/>
          </a:bodyPr>
          <a:lstStyle/>
          <a:p>
            <a:r>
              <a:rPr lang="en-US" sz="8000" b="1" dirty="0">
                <a:latin typeface="Cambria" panose="02040503050406030204" pitchFamily="18" charset="0"/>
                <a:ea typeface="Cambria" panose="02040503050406030204" pitchFamily="18" charset="0"/>
              </a:rPr>
              <a:t>LATIHAN SOAL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8281CD-38FE-B611-6548-29E263141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2928406"/>
            <a:ext cx="7197726" cy="2862793"/>
          </a:xfrm>
        </p:spPr>
        <p:txBody>
          <a:bodyPr>
            <a:normAutofit lnSpcReduction="10000"/>
          </a:bodyPr>
          <a:lstStyle/>
          <a:p>
            <a:r>
              <a:rPr lang="en-US" sz="4000" dirty="0" err="1"/>
              <a:t>Kerjakan</a:t>
            </a:r>
            <a:r>
              <a:rPr lang="en-US" sz="4000" dirty="0"/>
              <a:t> dan </a:t>
            </a:r>
            <a:r>
              <a:rPr lang="en-US" sz="4000" dirty="0" err="1"/>
              <a:t>dikumpulkan</a:t>
            </a:r>
            <a:endParaRPr lang="en-US" sz="4000" dirty="0"/>
          </a:p>
          <a:p>
            <a:r>
              <a:rPr lang="en-US" sz="4000" dirty="0" err="1"/>
              <a:t>Rombel</a:t>
            </a:r>
            <a:r>
              <a:rPr lang="en-US" sz="4000" dirty="0"/>
              <a:t> 1&amp; 2 </a:t>
            </a:r>
            <a:r>
              <a:rPr lang="en-US" sz="4000" dirty="0" err="1"/>
              <a:t>fisika</a:t>
            </a:r>
            <a:r>
              <a:rPr lang="en-US" sz="4000" dirty="0"/>
              <a:t> </a:t>
            </a:r>
            <a:r>
              <a:rPr lang="en-US" sz="4000" dirty="0" err="1"/>
              <a:t>dasar</a:t>
            </a:r>
            <a:endParaRPr lang="en-US" sz="4000" dirty="0"/>
          </a:p>
          <a:p>
            <a:endParaRPr lang="en-US" sz="4000" dirty="0"/>
          </a:p>
          <a:p>
            <a:r>
              <a:rPr lang="en-US" sz="4000" dirty="0"/>
              <a:t>Damar w.</a:t>
            </a:r>
          </a:p>
        </p:txBody>
      </p:sp>
    </p:spTree>
    <p:extLst>
      <p:ext uri="{BB962C8B-B14F-4D97-AF65-F5344CB8AC3E}">
        <p14:creationId xmlns:p14="http://schemas.microsoft.com/office/powerpoint/2010/main" val="116450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0CDB-E9CA-4DBD-9628-C5A26ED84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05EB2-3FB0-F397-D293-21B171013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DF8620-2AB3-88AA-561B-7C243720B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4346"/>
          <a:stretch/>
        </p:blipFill>
        <p:spPr>
          <a:xfrm>
            <a:off x="0" y="714374"/>
            <a:ext cx="12192000" cy="521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5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0CDB-E9CA-4DBD-9628-C5A26ED84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05EB2-3FB0-F397-D293-21B171013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DF8620-2AB3-88AA-561B-7C243720B6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53" t="64982" r="2416"/>
          <a:stretch/>
        </p:blipFill>
        <p:spPr>
          <a:xfrm>
            <a:off x="11746" y="1871663"/>
            <a:ext cx="12180254" cy="292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4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2F2C3-5019-B1C1-5FE8-AA466A0F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E0A8D4-1F7A-B111-EAF1-7EF803E21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672006" cy="6858000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57A3256-A564-5AEE-E229-096281CD49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159" b="54670"/>
          <a:stretch/>
        </p:blipFill>
        <p:spPr>
          <a:xfrm>
            <a:off x="7453835" y="504825"/>
            <a:ext cx="500486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27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FE93-5A51-4478-AAC2-550250EF9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FBF051-8326-834B-FE67-8B63332FD0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217"/>
          <a:stretch/>
        </p:blipFill>
        <p:spPr>
          <a:xfrm>
            <a:off x="6095999" y="676274"/>
            <a:ext cx="4581525" cy="516664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1B9BB88-93B3-4FD6-C78D-5EAC7C15D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7AEA16-2E1F-D5F6-91FC-DCD99AEB4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25" y="3673"/>
            <a:ext cx="5412325" cy="686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810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8C51-75FE-3552-75B7-F19D0308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C09B7-D700-7CBF-C54C-41638234C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33127E-C0AC-50DE-219F-5478E11F6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242" y="523191"/>
            <a:ext cx="4705349" cy="59544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8D8AC8-B3A5-87BF-9A85-718EDFC3C1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56"/>
          <a:stretch/>
        </p:blipFill>
        <p:spPr>
          <a:xfrm>
            <a:off x="376759" y="714375"/>
            <a:ext cx="6373372" cy="540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8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F41C-2BAA-F35E-4A70-A944A4DC8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C5FD5-0D72-D90B-6E46-122C90AE7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5D5CD87-DF6E-C3A5-BEB9-4E3C7E67538A}"/>
              </a:ext>
            </a:extLst>
          </p:cNvPr>
          <p:cNvGrpSpPr/>
          <p:nvPr/>
        </p:nvGrpSpPr>
        <p:grpSpPr>
          <a:xfrm>
            <a:off x="7573045" y="320807"/>
            <a:ext cx="4618955" cy="6216385"/>
            <a:chOff x="6183781" y="609600"/>
            <a:chExt cx="4618955" cy="621638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7F7D5DC-8275-2444-D5C0-650D6F63D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83781" y="609600"/>
              <a:ext cx="4618955" cy="33909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A9B6108-CE42-CF3F-A9AD-5B51FB647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83781" y="3966633"/>
              <a:ext cx="4618954" cy="2859352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9E256BA-4063-5316-6014-BD044907D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886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4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371</TotalTime>
  <Words>14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</vt:lpstr>
      <vt:lpstr>Celestial</vt:lpstr>
      <vt:lpstr>LATIHAN SOAL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LATIHAN SOAL</dc:title>
  <dc:creator>Damar</dc:creator>
  <cp:lastModifiedBy>Damar</cp:lastModifiedBy>
  <cp:revision>3</cp:revision>
  <dcterms:created xsi:type="dcterms:W3CDTF">2023-11-09T01:26:54Z</dcterms:created>
  <dcterms:modified xsi:type="dcterms:W3CDTF">2023-11-09T07:38:11Z</dcterms:modified>
</cp:coreProperties>
</file>