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8" r:id="rId3"/>
    <p:sldId id="256" r:id="rId4"/>
    <p:sldId id="267" r:id="rId5"/>
    <p:sldId id="257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7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 err="1"/>
              <a:t>Pengantar</a:t>
            </a:r>
            <a:r>
              <a:rPr lang="en-US" sz="7200" dirty="0"/>
              <a:t> Pancasila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 err="1"/>
              <a:t>Delfiyan</a:t>
            </a:r>
            <a:r>
              <a:rPr lang="en-US" sz="2800" dirty="0"/>
              <a:t> </a:t>
            </a:r>
            <a:r>
              <a:rPr lang="en-US" sz="2800" dirty="0" err="1"/>
              <a:t>Widiyanto</a:t>
            </a:r>
            <a:r>
              <a:rPr lang="en-US" sz="2800" dirty="0"/>
              <a:t>, </a:t>
            </a:r>
            <a:r>
              <a:rPr lang="en-US" sz="2800" dirty="0" err="1"/>
              <a:t>S.Pd</a:t>
            </a:r>
            <a:r>
              <a:rPr lang="en-US" sz="2800" dirty="0"/>
              <a:t>., </a:t>
            </a:r>
            <a:r>
              <a:rPr lang="en-US" sz="2800" dirty="0" err="1"/>
              <a:t>M.Pd</a:t>
            </a:r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57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1"/>
                </a:solidFill>
                <a:latin typeface="+mj-lt"/>
                <a:cs typeface="+mj-cs"/>
              </a:rPr>
              <a:t>Landasan Pendidikan Pancasila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/>
          <a:p>
            <a:pPr mar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</a:rPr>
              <a:t>Undang-Undang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Nomor</a:t>
            </a:r>
            <a:r>
              <a:rPr lang="en-US" sz="2200" dirty="0">
                <a:effectLst/>
              </a:rPr>
              <a:t> 12 </a:t>
            </a:r>
            <a:r>
              <a:rPr lang="en-US" sz="2200" dirty="0" err="1">
                <a:effectLst/>
              </a:rPr>
              <a:t>Tahun</a:t>
            </a:r>
            <a:r>
              <a:rPr lang="en-US" sz="2200" dirty="0">
                <a:effectLst/>
              </a:rPr>
              <a:t> 2012 </a:t>
            </a:r>
            <a:r>
              <a:rPr lang="en-US" sz="2200" dirty="0" err="1">
                <a:effectLst/>
              </a:rPr>
              <a:t>ialah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memisahkan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mata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kuliah</a:t>
            </a:r>
            <a:r>
              <a:rPr lang="en-US" sz="2200" dirty="0">
                <a:effectLst/>
              </a:rPr>
              <a:t> Pancasila dan </a:t>
            </a:r>
            <a:r>
              <a:rPr lang="en-US" sz="2200" dirty="0" err="1">
                <a:effectLst/>
              </a:rPr>
              <a:t>mata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kuliah</a:t>
            </a:r>
            <a:r>
              <a:rPr lang="en-US" sz="2200" dirty="0">
                <a:effectLst/>
              </a:rPr>
              <a:t> Pendidikan </a:t>
            </a:r>
            <a:r>
              <a:rPr lang="en-US" sz="2200" dirty="0" err="1">
                <a:effectLst/>
              </a:rPr>
              <a:t>Kewarganegaraan</a:t>
            </a:r>
            <a:r>
              <a:rPr lang="en-US" sz="2200" dirty="0">
                <a:effectLst/>
              </a:rPr>
              <a:t>. Mata </a:t>
            </a:r>
            <a:r>
              <a:rPr lang="en-US" sz="2200" dirty="0" err="1">
                <a:effectLst/>
              </a:rPr>
              <a:t>kuliah</a:t>
            </a:r>
            <a:r>
              <a:rPr lang="en-US" sz="2200" dirty="0">
                <a:effectLst/>
              </a:rPr>
              <a:t> Pancasila </a:t>
            </a:r>
            <a:r>
              <a:rPr lang="en-US" sz="2200" dirty="0" err="1">
                <a:effectLst/>
              </a:rPr>
              <a:t>lebih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fokus</a:t>
            </a:r>
            <a:r>
              <a:rPr lang="en-US" sz="2200" dirty="0">
                <a:effectLst/>
              </a:rPr>
              <a:t> pada </a:t>
            </a:r>
            <a:r>
              <a:rPr lang="en-US" sz="2200" dirty="0" err="1">
                <a:effectLst/>
              </a:rPr>
              <a:t>pemahaman</a:t>
            </a:r>
            <a:r>
              <a:rPr lang="en-US" sz="2200" dirty="0">
                <a:effectLst/>
              </a:rPr>
              <a:t> dan </a:t>
            </a:r>
            <a:r>
              <a:rPr lang="en-US" sz="2200" dirty="0" err="1">
                <a:effectLst/>
              </a:rPr>
              <a:t>penghayatan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mengenai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ideologi</a:t>
            </a:r>
            <a:r>
              <a:rPr lang="en-US" sz="2200" dirty="0">
                <a:effectLst/>
              </a:rPr>
              <a:t> </a:t>
            </a:r>
            <a:r>
              <a:rPr lang="en-US" sz="2200" dirty="0" err="1">
                <a:effectLst/>
              </a:rPr>
              <a:t>bangsa</a:t>
            </a:r>
            <a:r>
              <a:rPr lang="en-US" sz="2200" dirty="0">
                <a:effectLst/>
              </a:rPr>
              <a:t> Indonesia.  </a:t>
            </a:r>
            <a:r>
              <a:rPr lang="en-US" sz="2200" dirty="0"/>
              <a:t>Beban SKS </a:t>
            </a:r>
            <a:r>
              <a:rPr lang="en-US" sz="2200" dirty="0" err="1"/>
              <a:t>makul</a:t>
            </a:r>
            <a:r>
              <a:rPr lang="en-US" sz="2200" dirty="0"/>
              <a:t> Pancasila 2 SKS</a:t>
            </a:r>
          </a:p>
        </p:txBody>
      </p:sp>
      <p:pic>
        <p:nvPicPr>
          <p:cNvPr id="1026" name="Picture 2" descr="garuda desa pemongkong visi misi dan program kerja kepala desa #34038">
            <a:extLst>
              <a:ext uri="{FF2B5EF4-FFF2-40B4-BE49-F238E27FC236}">
                <a16:creationId xmlns:a16="http://schemas.microsoft.com/office/drawing/2014/main" id="{144FC3CB-F18B-F45A-9BA8-E2B0DBE77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r="2704" b="-3"/>
          <a:stretch/>
        </p:blipFill>
        <p:spPr bwMode="auto">
          <a:xfrm>
            <a:off x="7493000" y="2093976"/>
            <a:ext cx="4123722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tx1"/>
                </a:solidFill>
                <a:latin typeface="+mj-lt"/>
                <a:cs typeface="+mj-cs"/>
              </a:rPr>
              <a:t>Pedoman Pelaksanaan Mata Kuliah Pancasila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mar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Pedoman pelaksanaan mata kuliah Pancasila diatur oleh Keputuan Direktur Jenderal Pendidikan Tinggi Kementerian Pendidikan dan Kebudayaan Republik Indonesia Nomor 84/E/KPT/2020 tentang Pedoman Pelaksanaan Mata Kuliah Wajib Pada Kurikulum Pendidikan Tinggi </a:t>
            </a:r>
            <a:endParaRPr lang="en-US" sz="2200"/>
          </a:p>
        </p:txBody>
      </p:sp>
      <p:pic>
        <p:nvPicPr>
          <p:cNvPr id="2050" name="Picture 2" descr="garuda desa pemongkong visi misi dan program kerja kepala desa #34038">
            <a:extLst>
              <a:ext uri="{FF2B5EF4-FFF2-40B4-BE49-F238E27FC236}">
                <a16:creationId xmlns:a16="http://schemas.microsoft.com/office/drawing/2014/main" id="{146D021B-D10C-E665-2CF5-3FC5D1303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8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Alasan Perlunya Pancasila 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solidFill>
                  <a:schemeClr val="tx1"/>
                </a:solidFill>
                <a:effectLst/>
                <a:latin typeface="+mn-lt"/>
                <a:cs typeface="+mn-cs"/>
              </a:rPr>
              <a:t>Dinamika tantangan kehidupan bermasyarakat, berbangsa, dan bernegara mengalami pasang surut, hal ini dikarenakan adanya perubahan pola pikir dan perilaku masyarakat maupun individu</a:t>
            </a:r>
            <a:r>
              <a:rPr lang="en-US" sz="2200">
                <a:solidFill>
                  <a:schemeClr val="tx1"/>
                </a:solidFill>
                <a:latin typeface="+mn-lt"/>
                <a:cs typeface="+mn-cs"/>
              </a:rPr>
              <a:t>. </a:t>
            </a:r>
            <a:r>
              <a:rPr lang="en-US" sz="2200">
                <a:solidFill>
                  <a:schemeClr val="tx1"/>
                </a:solidFill>
                <a:effectLst/>
                <a:latin typeface="+mn-lt"/>
                <a:cs typeface="+mn-cs"/>
              </a:rPr>
              <a:t>Untuk membentuk pola pikir, sikap, dan mental sesuai dengan nilai-nilai bangsa Indonesia yaitu dengan penghayatan nilai-nila Pancasila. </a:t>
            </a:r>
            <a:endParaRPr lang="en-US" sz="220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Substansi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mata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Kuliah</a:t>
            </a:r>
            <a:r>
              <a:rPr lang="en-US" dirty="0">
                <a:solidFill>
                  <a:srgbClr val="FFFFFF"/>
                </a:solidFill>
              </a:rPr>
              <a:t> Pancasila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270510" algn="just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Substansi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kuliah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Pancasila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meliputi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Pangantar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Pendidikan Pancasila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Pancasila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kajian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sejarah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bangsa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Indonesia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Pancasila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negara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Pancasila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ideologi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nasional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Pancasila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filsafat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200"/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Pancasila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etika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200"/>
              <a:buFont typeface="+mj-lt"/>
              <a:buAutoNum type="arabicPeriod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Pancasila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nilai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9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Terimakasih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7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246</Words>
  <Application>Microsoft Macintosh PowerPoint</Application>
  <PresentationFormat>Widescreen</PresentationFormat>
  <Paragraphs>22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Light</vt:lpstr>
      <vt:lpstr>Segoe UI Semilight</vt:lpstr>
      <vt:lpstr>Times New Roman</vt:lpstr>
      <vt:lpstr>Office Theme</vt:lpstr>
      <vt:lpstr>QuickStarter Theme</vt:lpstr>
      <vt:lpstr>Pengantar Pancasila</vt:lpstr>
      <vt:lpstr>Landasan Pendidikan Pancasila</vt:lpstr>
      <vt:lpstr>Pedoman Pelaksanaan Mata Kuliah Pancasila</vt:lpstr>
      <vt:lpstr>Alasan Perlunya Pancasila </vt:lpstr>
      <vt:lpstr>Substansi mata Kuliah Pancasila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Pancasila</dc:title>
  <dc:creator>Annisa Istiqomah</dc:creator>
  <cp:lastModifiedBy>Annisa Istiqomah</cp:lastModifiedBy>
  <cp:revision>2</cp:revision>
  <dcterms:created xsi:type="dcterms:W3CDTF">2023-10-06T00:31:03Z</dcterms:created>
  <dcterms:modified xsi:type="dcterms:W3CDTF">2023-10-06T04:36:53Z</dcterms:modified>
</cp:coreProperties>
</file>