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6" r:id="rId4"/>
    <p:sldId id="267" r:id="rId5"/>
    <p:sldId id="257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Pancasila </a:t>
            </a:r>
            <a:r>
              <a:rPr lang="en-US" sz="7200" dirty="0" err="1"/>
              <a:t>Sebagai</a:t>
            </a:r>
            <a:r>
              <a:rPr lang="en-US" sz="7200" dirty="0"/>
              <a:t> Dasar Negara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Delfiyan</a:t>
            </a:r>
            <a:r>
              <a:rPr lang="en-US" sz="2800" dirty="0"/>
              <a:t> </a:t>
            </a:r>
            <a:r>
              <a:rPr lang="en-US" sz="2800" dirty="0" err="1"/>
              <a:t>Widiyanto</a:t>
            </a:r>
            <a:r>
              <a:rPr lang="en-US" sz="2800" dirty="0"/>
              <a:t>, </a:t>
            </a:r>
            <a:r>
              <a:rPr lang="en-US" sz="2800" dirty="0" err="1"/>
              <a:t>S.Pd</a:t>
            </a:r>
            <a:r>
              <a:rPr lang="en-US" sz="2800" dirty="0"/>
              <a:t>., </a:t>
            </a:r>
            <a:r>
              <a:rPr lang="en-US" sz="2800" dirty="0" err="1"/>
              <a:t>M.Pd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5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>
                <a:solidFill>
                  <a:schemeClr val="tx1"/>
                </a:solidFill>
                <a:latin typeface="+mj-lt"/>
                <a:cs typeface="+mj-cs"/>
              </a:rPr>
              <a:t>Konsep</a:t>
            </a:r>
            <a:r>
              <a:rPr lang="en-US" sz="5400" dirty="0">
                <a:solidFill>
                  <a:schemeClr val="tx1"/>
                </a:solidFill>
                <a:latin typeface="+mj-lt"/>
                <a:cs typeface="+mj-cs"/>
              </a:rPr>
              <a:t> Pancasila </a:t>
            </a:r>
            <a:r>
              <a:rPr lang="en-US" sz="5400" dirty="0" err="1">
                <a:solidFill>
                  <a:schemeClr val="tx1"/>
                </a:solidFill>
                <a:latin typeface="+mj-lt"/>
                <a:cs typeface="+mj-cs"/>
              </a:rPr>
              <a:t>Sebagai</a:t>
            </a:r>
            <a:r>
              <a:rPr lang="en-US" sz="5400" dirty="0">
                <a:solidFill>
                  <a:schemeClr val="tx1"/>
                </a:solidFill>
                <a:latin typeface="+mj-lt"/>
                <a:cs typeface="+mj-cs"/>
              </a:rPr>
              <a:t> Dasar Negara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hakikatnya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bersifat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etimologi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identic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istilah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grundnorm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rectshsidee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hukum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statsidee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negara),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philosohisce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grondslag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filsafat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negara). </a:t>
            </a:r>
            <a:endParaRPr lang="en-US" sz="2200" dirty="0"/>
          </a:p>
        </p:txBody>
      </p:sp>
      <p:pic>
        <p:nvPicPr>
          <p:cNvPr id="1026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4FC3CB-F18B-F45A-9BA8-E2B0DBE77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704" b="-3"/>
          <a:stretch/>
        </p:blipFill>
        <p:spPr bwMode="auto">
          <a:xfrm>
            <a:off x="7493000" y="2093976"/>
            <a:ext cx="412372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 err="1">
                <a:solidFill>
                  <a:schemeClr val="tx1"/>
                </a:solidFill>
                <a:latin typeface="+mj-lt"/>
                <a:cs typeface="+mj-cs"/>
              </a:rPr>
              <a:t>Keududukan</a:t>
            </a:r>
            <a:r>
              <a:rPr lang="en-US" sz="3800" dirty="0">
                <a:solidFill>
                  <a:schemeClr val="tx1"/>
                </a:solidFill>
                <a:latin typeface="+mj-lt"/>
                <a:cs typeface="+mj-cs"/>
              </a:rPr>
              <a:t> Pancasila 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Kedudukan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konsekuensi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kaidah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menuntun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khususnya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politik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hukum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(Mahfud MD, 2019: 16-17).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2050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6D021B-D10C-E665-2CF5-3FC5D1303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 err="1">
                <a:solidFill>
                  <a:srgbClr val="FFFFFF"/>
                </a:solidFill>
                <a:latin typeface="+mj-lt"/>
                <a:cs typeface="+mj-cs"/>
              </a:rPr>
              <a:t>Pancansila</a:t>
            </a:r>
            <a:r>
              <a:rPr lang="en-US" sz="5400" dirty="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+mj-lt"/>
                <a:cs typeface="+mj-cs"/>
              </a:rPr>
              <a:t>sebagai</a:t>
            </a:r>
            <a:r>
              <a:rPr lang="en-US" sz="5400" dirty="0">
                <a:solidFill>
                  <a:srgbClr val="FFFFFF"/>
                </a:solidFill>
                <a:latin typeface="+mj-lt"/>
                <a:cs typeface="+mj-cs"/>
              </a:rPr>
              <a:t> Dasar Negara 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Urgensi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Pancasila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negara,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dilihat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(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institusional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kelembagaan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dan human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resourses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(personal/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daya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manusia</a:t>
            </a:r>
            <a:r>
              <a:rPr lang="en-ID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Pancasila </a:t>
            </a:r>
            <a:r>
              <a:rPr lang="en-US" dirty="0" err="1">
                <a:solidFill>
                  <a:srgbClr val="FFFFFF"/>
                </a:solidFill>
              </a:rPr>
              <a:t>sebagai</a:t>
            </a:r>
            <a:r>
              <a:rPr lang="en-US" dirty="0">
                <a:solidFill>
                  <a:srgbClr val="FFFFFF"/>
                </a:solidFill>
              </a:rPr>
              <a:t> Dasar Negara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Awal </a:t>
            </a:r>
            <a:r>
              <a:rPr lang="en-ID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Kemerdekaan</a:t>
            </a:r>
            <a:r>
              <a:rPr lang="en-ID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sz="4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Dinamika</a:t>
            </a:r>
            <a:r>
              <a:rPr lang="en-ID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 </a:t>
            </a:r>
            <a:r>
              <a:rPr lang="en-ID" sz="4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Dinamika</a:t>
            </a:r>
            <a:r>
              <a:rPr lang="en-ID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Orde Lama </a:t>
            </a:r>
          </a:p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ID" sz="4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Dinamika</a:t>
            </a:r>
            <a:r>
              <a:rPr lang="en-ID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Reformasi </a:t>
            </a:r>
            <a:endParaRPr lang="en-ID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9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217</Words>
  <Application>Microsoft Macintosh PowerPoint</Application>
  <PresentationFormat>Widescreen</PresentationFormat>
  <Paragraphs>18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Semilight</vt:lpstr>
      <vt:lpstr>Times New Roman</vt:lpstr>
      <vt:lpstr>Office Theme</vt:lpstr>
      <vt:lpstr>QuickStarter Theme</vt:lpstr>
      <vt:lpstr>Pancasila Sebagai Dasar Negara</vt:lpstr>
      <vt:lpstr>Konsep Pancasila Sebagai Dasar Negara </vt:lpstr>
      <vt:lpstr>Keududukan Pancasila </vt:lpstr>
      <vt:lpstr>Pancansila sebagai Dasar Negara </vt:lpstr>
      <vt:lpstr>Pancasila sebagai Dasar Negara 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Pancasila</dc:title>
  <dc:creator>Annisa Istiqomah</dc:creator>
  <cp:lastModifiedBy>Annisa Istiqomah</cp:lastModifiedBy>
  <cp:revision>3</cp:revision>
  <dcterms:created xsi:type="dcterms:W3CDTF">2023-10-06T00:31:03Z</dcterms:created>
  <dcterms:modified xsi:type="dcterms:W3CDTF">2023-10-06T04:37:50Z</dcterms:modified>
</cp:coreProperties>
</file>