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79" r:id="rId3"/>
    <p:sldId id="263" r:id="rId4"/>
    <p:sldId id="280" r:id="rId5"/>
    <p:sldId id="281" r:id="rId6"/>
    <p:sldId id="273" r:id="rId7"/>
  </p:sldIdLst>
  <p:sldSz cx="9144000" cy="5143500" type="screen16x9"/>
  <p:notesSz cx="6858000" cy="9144000"/>
  <p:embeddedFontLst>
    <p:embeddedFont>
      <p:font typeface="Asap" panose="020B0604020202020204" charset="0"/>
      <p:regular r:id="rId9"/>
      <p:bold r:id="rId10"/>
      <p:italic r:id="rId11"/>
      <p:boldItalic r:id="rId12"/>
    </p:embeddedFont>
    <p:embeddedFont>
      <p:font typeface="DM Serif Text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EACEF-633B-4E0E-9963-5453362F053F}">
  <a:tblStyle styleId="{3F0EACEF-633B-4E0E-9963-5453362F0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d6ae350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d6ae350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26db40b137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26db40b137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7b7eb40c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7b7eb40c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>
          <a:extLst>
            <a:ext uri="{FF2B5EF4-FFF2-40B4-BE49-F238E27FC236}">
              <a16:creationId xmlns:a16="http://schemas.microsoft.com/office/drawing/2014/main" id="{BB4BD43C-56BD-6311-8F22-28FFF4AA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7b7eb40c9_0_126:notes">
            <a:extLst>
              <a:ext uri="{FF2B5EF4-FFF2-40B4-BE49-F238E27FC236}">
                <a16:creationId xmlns:a16="http://schemas.microsoft.com/office/drawing/2014/main" id="{0C868916-AA6D-0199-EF6C-A242D236B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7b7eb40c9_0_126:notes">
            <a:extLst>
              <a:ext uri="{FF2B5EF4-FFF2-40B4-BE49-F238E27FC236}">
                <a16:creationId xmlns:a16="http://schemas.microsoft.com/office/drawing/2014/main" id="{0AC9CB0F-7021-26A4-9895-D009F93E4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55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>
          <a:extLst>
            <a:ext uri="{FF2B5EF4-FFF2-40B4-BE49-F238E27FC236}">
              <a16:creationId xmlns:a16="http://schemas.microsoft.com/office/drawing/2014/main" id="{410436D4-D2EA-DB7A-0E73-F7F9B62E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7b7eb40c9_0_126:notes">
            <a:extLst>
              <a:ext uri="{FF2B5EF4-FFF2-40B4-BE49-F238E27FC236}">
                <a16:creationId xmlns:a16="http://schemas.microsoft.com/office/drawing/2014/main" id="{254D0E8A-2E11-6D6C-2E90-6F318EE20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7b7eb40c9_0_126:notes">
            <a:extLst>
              <a:ext uri="{FF2B5EF4-FFF2-40B4-BE49-F238E27FC236}">
                <a16:creationId xmlns:a16="http://schemas.microsoft.com/office/drawing/2014/main" id="{5B0D1426-4545-6D0E-2AF3-86F8EE5B71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6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26db40b137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26db40b137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50" y="3078300"/>
            <a:ext cx="9144000" cy="206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25" y="895475"/>
            <a:ext cx="4963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 b="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725" y="3301025"/>
            <a:ext cx="3686100" cy="431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>
            <a:off x="5522950" y="2650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3050" y="422725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5497600" y="499237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76875" y="2219500"/>
            <a:ext cx="33714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6875" y="3716275"/>
            <a:ext cx="2819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096700" y="979350"/>
            <a:ext cx="13842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0" y="3685625"/>
            <a:ext cx="9144000" cy="14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3289800" y="469325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>
            <a:off x="3050" y="4680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>
            <a:off x="5522950" y="2650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3050" y="492552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3"/>
          <p:cNvCxnSpPr/>
          <p:nvPr/>
        </p:nvCxnSpPr>
        <p:spPr>
          <a:xfrm>
            <a:off x="6975550" y="1075400"/>
            <a:ext cx="219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5" y="2714450"/>
            <a:ext cx="9144000" cy="24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132875" y="1538825"/>
            <a:ext cx="42639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132875" y="2904000"/>
            <a:ext cx="39015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 rot="10800000">
            <a:off x="22750" y="469325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 rot="10800000">
            <a:off x="3309500" y="4680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4"/>
          <p:cNvCxnSpPr/>
          <p:nvPr/>
        </p:nvCxnSpPr>
        <p:spPr>
          <a:xfrm rot="10800000">
            <a:off x="0" y="2650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5522950" y="491987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22675" y="4373400"/>
            <a:ext cx="219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7260225" y="873300"/>
            <a:ext cx="190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95811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1"/>
          </p:nvPr>
        </p:nvSpPr>
        <p:spPr>
          <a:xfrm>
            <a:off x="895800" y="2103400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 idx="2"/>
          </p:nvPr>
        </p:nvSpPr>
        <p:spPr>
          <a:xfrm>
            <a:off x="3481286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3"/>
          </p:nvPr>
        </p:nvSpPr>
        <p:spPr>
          <a:xfrm>
            <a:off x="3481276" y="2103400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4"/>
          </p:nvPr>
        </p:nvSpPr>
        <p:spPr>
          <a:xfrm>
            <a:off x="895811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5"/>
          </p:nvPr>
        </p:nvSpPr>
        <p:spPr>
          <a:xfrm>
            <a:off x="895800" y="344967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6"/>
          </p:nvPr>
        </p:nvSpPr>
        <p:spPr>
          <a:xfrm>
            <a:off x="3481286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7"/>
          </p:nvPr>
        </p:nvSpPr>
        <p:spPr>
          <a:xfrm>
            <a:off x="3481276" y="344967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8"/>
          </p:nvPr>
        </p:nvSpPr>
        <p:spPr>
          <a:xfrm>
            <a:off x="6066767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9"/>
          </p:nvPr>
        </p:nvSpPr>
        <p:spPr>
          <a:xfrm>
            <a:off x="6066753" y="2103400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 idx="13"/>
          </p:nvPr>
        </p:nvSpPr>
        <p:spPr>
          <a:xfrm>
            <a:off x="6066767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4"/>
          </p:nvPr>
        </p:nvSpPr>
        <p:spPr>
          <a:xfrm>
            <a:off x="6066753" y="344967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75" y="3026025"/>
            <a:ext cx="9144000" cy="21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>
            <a:off x="0" y="49201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3289800" y="703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3"/>
          <p:cNvCxnSpPr/>
          <p:nvPr/>
        </p:nvCxnSpPr>
        <p:spPr>
          <a:xfrm>
            <a:off x="6727500" y="4479975"/>
            <a:ext cx="241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0" y="100557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5497500" y="4633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0" y="402097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69" r:id="rId6"/>
    <p:sldLayoutId id="2147483670" r:id="rId7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ctrTitle"/>
          </p:nvPr>
        </p:nvSpPr>
        <p:spPr>
          <a:xfrm>
            <a:off x="717725" y="895475"/>
            <a:ext cx="4963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Hoaks oleh </a:t>
            </a:r>
            <a:r>
              <a:rPr lang="en" dirty="0">
                <a:solidFill>
                  <a:schemeClr val="accent3"/>
                </a:solidFill>
              </a:rPr>
              <a:t>Buzzer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1" name="Google Shape;281;p28"/>
          <p:cNvSpPr txBox="1">
            <a:spLocks noGrp="1"/>
          </p:cNvSpPr>
          <p:nvPr>
            <p:ph type="subTitle" idx="1"/>
          </p:nvPr>
        </p:nvSpPr>
        <p:spPr>
          <a:xfrm>
            <a:off x="717725" y="3301025"/>
            <a:ext cx="3686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 Kuliah Pendidikan Kewarganegaraan</a:t>
            </a:r>
            <a:endParaRPr dirty="0"/>
          </a:p>
        </p:txBody>
      </p:sp>
      <p:grpSp>
        <p:nvGrpSpPr>
          <p:cNvPr id="282" name="Google Shape;282;p28"/>
          <p:cNvGrpSpPr/>
          <p:nvPr/>
        </p:nvGrpSpPr>
        <p:grpSpPr>
          <a:xfrm>
            <a:off x="5607247" y="384603"/>
            <a:ext cx="2823467" cy="4165464"/>
            <a:chOff x="5815257" y="829316"/>
            <a:chExt cx="2179106" cy="3214837"/>
          </a:xfrm>
        </p:grpSpPr>
        <p:sp>
          <p:nvSpPr>
            <p:cNvPr id="283" name="Google Shape;283;p28"/>
            <p:cNvSpPr/>
            <p:nvPr/>
          </p:nvSpPr>
          <p:spPr>
            <a:xfrm>
              <a:off x="7107761" y="3001634"/>
              <a:ext cx="367164" cy="255864"/>
            </a:xfrm>
            <a:custGeom>
              <a:avLst/>
              <a:gdLst/>
              <a:ahLst/>
              <a:cxnLst/>
              <a:rect l="l" t="t" r="r" b="b"/>
              <a:pathLst>
                <a:path w="7020" h="4892" extrusionOk="0">
                  <a:moveTo>
                    <a:pt x="6994" y="1993"/>
                  </a:moveTo>
                  <a:cubicBezTo>
                    <a:pt x="6901" y="1558"/>
                    <a:pt x="6565" y="1135"/>
                    <a:pt x="5984" y="799"/>
                  </a:cubicBezTo>
                  <a:cubicBezTo>
                    <a:pt x="4609" y="5"/>
                    <a:pt x="2387" y="1"/>
                    <a:pt x="1020" y="791"/>
                  </a:cubicBezTo>
                  <a:cubicBezTo>
                    <a:pt x="477" y="1103"/>
                    <a:pt x="152" y="1496"/>
                    <a:pt x="43" y="1905"/>
                  </a:cubicBezTo>
                  <a:lnTo>
                    <a:pt x="0" y="1900"/>
                  </a:lnTo>
                  <a:lnTo>
                    <a:pt x="0" y="2669"/>
                  </a:lnTo>
                  <a:lnTo>
                    <a:pt x="0" y="2669"/>
                  </a:lnTo>
                  <a:cubicBezTo>
                    <a:pt x="7" y="3185"/>
                    <a:pt x="353" y="3700"/>
                    <a:pt x="1035" y="4095"/>
                  </a:cubicBezTo>
                  <a:cubicBezTo>
                    <a:pt x="2411" y="4888"/>
                    <a:pt x="4633" y="4892"/>
                    <a:pt x="6000" y="4103"/>
                  </a:cubicBezTo>
                  <a:cubicBezTo>
                    <a:pt x="6658" y="3723"/>
                    <a:pt x="6996" y="3229"/>
                    <a:pt x="7017" y="2729"/>
                  </a:cubicBezTo>
                  <a:lnTo>
                    <a:pt x="7018" y="2729"/>
                  </a:lnTo>
                  <a:lnTo>
                    <a:pt x="7018" y="2702"/>
                  </a:lnTo>
                  <a:lnTo>
                    <a:pt x="7018" y="2654"/>
                  </a:lnTo>
                  <a:lnTo>
                    <a:pt x="7020" y="19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089664" y="2995043"/>
              <a:ext cx="403409" cy="211982"/>
            </a:xfrm>
            <a:custGeom>
              <a:avLst/>
              <a:gdLst/>
              <a:ahLst/>
              <a:cxnLst/>
              <a:rect l="l" t="t" r="r" b="b"/>
              <a:pathLst>
                <a:path w="7713" h="4053" extrusionOk="0">
                  <a:moveTo>
                    <a:pt x="3835" y="0"/>
                  </a:moveTo>
                  <a:cubicBezTo>
                    <a:pt x="2940" y="0"/>
                    <a:pt x="2047" y="196"/>
                    <a:pt x="1366" y="589"/>
                  </a:cubicBezTo>
                  <a:cubicBezTo>
                    <a:pt x="1" y="1378"/>
                    <a:pt x="8" y="2661"/>
                    <a:pt x="1383" y="3455"/>
                  </a:cubicBezTo>
                  <a:cubicBezTo>
                    <a:pt x="2072" y="3853"/>
                    <a:pt x="2976" y="4053"/>
                    <a:pt x="3878" y="4053"/>
                  </a:cubicBezTo>
                  <a:cubicBezTo>
                    <a:pt x="4773" y="4053"/>
                    <a:pt x="5665" y="3857"/>
                    <a:pt x="6346" y="3464"/>
                  </a:cubicBezTo>
                  <a:cubicBezTo>
                    <a:pt x="7713" y="2675"/>
                    <a:pt x="7706" y="1392"/>
                    <a:pt x="6330" y="598"/>
                  </a:cubicBezTo>
                  <a:cubicBezTo>
                    <a:pt x="5640" y="200"/>
                    <a:pt x="4736" y="0"/>
                    <a:pt x="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00295" y="2995357"/>
              <a:ext cx="192787" cy="183006"/>
            </a:xfrm>
            <a:custGeom>
              <a:avLst/>
              <a:gdLst/>
              <a:ahLst/>
              <a:cxnLst/>
              <a:rect l="l" t="t" r="r" b="b"/>
              <a:pathLst>
                <a:path w="3686" h="3499" extrusionOk="0">
                  <a:moveTo>
                    <a:pt x="0" y="1"/>
                  </a:moveTo>
                  <a:lnTo>
                    <a:pt x="0" y="3499"/>
                  </a:lnTo>
                  <a:lnTo>
                    <a:pt x="2240" y="3499"/>
                  </a:lnTo>
                  <a:cubicBezTo>
                    <a:pt x="2266" y="3487"/>
                    <a:pt x="2292" y="3474"/>
                    <a:pt x="2317" y="3459"/>
                  </a:cubicBezTo>
                  <a:cubicBezTo>
                    <a:pt x="3686" y="2670"/>
                    <a:pt x="3680" y="1384"/>
                    <a:pt x="2302" y="593"/>
                  </a:cubicBezTo>
                  <a:cubicBezTo>
                    <a:pt x="1661" y="221"/>
                    <a:pt x="839" y="2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143172" y="2980764"/>
              <a:ext cx="296189" cy="206386"/>
            </a:xfrm>
            <a:custGeom>
              <a:avLst/>
              <a:gdLst/>
              <a:ahLst/>
              <a:cxnLst/>
              <a:rect l="l" t="t" r="r" b="b"/>
              <a:pathLst>
                <a:path w="5663" h="3946" extrusionOk="0">
                  <a:moveTo>
                    <a:pt x="5643" y="1608"/>
                  </a:moveTo>
                  <a:cubicBezTo>
                    <a:pt x="5569" y="1256"/>
                    <a:pt x="5298" y="916"/>
                    <a:pt x="4830" y="645"/>
                  </a:cubicBezTo>
                  <a:cubicBezTo>
                    <a:pt x="3720" y="5"/>
                    <a:pt x="1926" y="0"/>
                    <a:pt x="825" y="638"/>
                  </a:cubicBezTo>
                  <a:cubicBezTo>
                    <a:pt x="386" y="891"/>
                    <a:pt x="123" y="1206"/>
                    <a:pt x="35" y="1537"/>
                  </a:cubicBezTo>
                  <a:lnTo>
                    <a:pt x="0" y="1533"/>
                  </a:lnTo>
                  <a:lnTo>
                    <a:pt x="0" y="2152"/>
                  </a:lnTo>
                  <a:lnTo>
                    <a:pt x="0" y="2152"/>
                  </a:lnTo>
                  <a:cubicBezTo>
                    <a:pt x="6" y="2568"/>
                    <a:pt x="285" y="2984"/>
                    <a:pt x="836" y="3303"/>
                  </a:cubicBezTo>
                  <a:cubicBezTo>
                    <a:pt x="1946" y="3943"/>
                    <a:pt x="3738" y="3946"/>
                    <a:pt x="4841" y="3310"/>
                  </a:cubicBezTo>
                  <a:cubicBezTo>
                    <a:pt x="5372" y="3003"/>
                    <a:pt x="5645" y="2604"/>
                    <a:pt x="5663" y="2202"/>
                  </a:cubicBezTo>
                  <a:lnTo>
                    <a:pt x="5663" y="2202"/>
                  </a:lnTo>
                  <a:lnTo>
                    <a:pt x="5663" y="2178"/>
                  </a:lnTo>
                  <a:lnTo>
                    <a:pt x="5663" y="2140"/>
                  </a:lnTo>
                  <a:lnTo>
                    <a:pt x="5663" y="15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128631" y="2975429"/>
              <a:ext cx="325478" cy="171081"/>
            </a:xfrm>
            <a:custGeom>
              <a:avLst/>
              <a:gdLst/>
              <a:ahLst/>
              <a:cxnLst/>
              <a:rect l="l" t="t" r="r" b="b"/>
              <a:pathLst>
                <a:path w="6223" h="3271" extrusionOk="0">
                  <a:moveTo>
                    <a:pt x="3094" y="0"/>
                  </a:moveTo>
                  <a:cubicBezTo>
                    <a:pt x="2372" y="0"/>
                    <a:pt x="1652" y="159"/>
                    <a:pt x="1103" y="476"/>
                  </a:cubicBezTo>
                  <a:cubicBezTo>
                    <a:pt x="0" y="1112"/>
                    <a:pt x="6" y="2147"/>
                    <a:pt x="1115" y="2788"/>
                  </a:cubicBezTo>
                  <a:cubicBezTo>
                    <a:pt x="1672" y="3110"/>
                    <a:pt x="2401" y="3270"/>
                    <a:pt x="3129" y="3270"/>
                  </a:cubicBezTo>
                  <a:cubicBezTo>
                    <a:pt x="3850" y="3270"/>
                    <a:pt x="4571" y="3112"/>
                    <a:pt x="5120" y="2795"/>
                  </a:cubicBezTo>
                  <a:cubicBezTo>
                    <a:pt x="6223" y="2159"/>
                    <a:pt x="6217" y="1124"/>
                    <a:pt x="5108" y="482"/>
                  </a:cubicBezTo>
                  <a:cubicBezTo>
                    <a:pt x="4551" y="161"/>
                    <a:pt x="3822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295170" y="2975638"/>
              <a:ext cx="158581" cy="139229"/>
            </a:xfrm>
            <a:custGeom>
              <a:avLst/>
              <a:gdLst/>
              <a:ahLst/>
              <a:cxnLst/>
              <a:rect l="l" t="t" r="r" b="b"/>
              <a:pathLst>
                <a:path w="3032" h="2662" extrusionOk="0">
                  <a:moveTo>
                    <a:pt x="1" y="1"/>
                  </a:moveTo>
                  <a:lnTo>
                    <a:pt x="1" y="2662"/>
                  </a:lnTo>
                  <a:lnTo>
                    <a:pt x="2143" y="2662"/>
                  </a:lnTo>
                  <a:cubicBezTo>
                    <a:pt x="3032" y="2019"/>
                    <a:pt x="2959" y="1079"/>
                    <a:pt x="1925" y="480"/>
                  </a:cubicBezTo>
                  <a:cubicBezTo>
                    <a:pt x="1387" y="170"/>
                    <a:pt x="697" y="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180988" y="2967217"/>
              <a:ext cx="220717" cy="153926"/>
            </a:xfrm>
            <a:custGeom>
              <a:avLst/>
              <a:gdLst/>
              <a:ahLst/>
              <a:cxnLst/>
              <a:rect l="l" t="t" r="r" b="b"/>
              <a:pathLst>
                <a:path w="4220" h="2943" extrusionOk="0">
                  <a:moveTo>
                    <a:pt x="4204" y="1198"/>
                  </a:moveTo>
                  <a:cubicBezTo>
                    <a:pt x="4149" y="937"/>
                    <a:pt x="3946" y="682"/>
                    <a:pt x="3597" y="481"/>
                  </a:cubicBezTo>
                  <a:cubicBezTo>
                    <a:pt x="2771" y="3"/>
                    <a:pt x="1435" y="1"/>
                    <a:pt x="613" y="476"/>
                  </a:cubicBezTo>
                  <a:cubicBezTo>
                    <a:pt x="287" y="666"/>
                    <a:pt x="91" y="900"/>
                    <a:pt x="25" y="1146"/>
                  </a:cubicBezTo>
                  <a:lnTo>
                    <a:pt x="0" y="1143"/>
                  </a:lnTo>
                  <a:lnTo>
                    <a:pt x="0" y="1606"/>
                  </a:lnTo>
                  <a:lnTo>
                    <a:pt x="0" y="1606"/>
                  </a:lnTo>
                  <a:cubicBezTo>
                    <a:pt x="4" y="1916"/>
                    <a:pt x="211" y="2225"/>
                    <a:pt x="622" y="2462"/>
                  </a:cubicBezTo>
                  <a:cubicBezTo>
                    <a:pt x="1448" y="2940"/>
                    <a:pt x="2785" y="2943"/>
                    <a:pt x="3607" y="2468"/>
                  </a:cubicBezTo>
                  <a:cubicBezTo>
                    <a:pt x="4002" y="2239"/>
                    <a:pt x="4206" y="1942"/>
                    <a:pt x="4220" y="1642"/>
                  </a:cubicBezTo>
                  <a:lnTo>
                    <a:pt x="4220" y="1642"/>
                  </a:lnTo>
                  <a:lnTo>
                    <a:pt x="4220" y="1625"/>
                  </a:lnTo>
                  <a:lnTo>
                    <a:pt x="4220" y="1596"/>
                  </a:lnTo>
                  <a:lnTo>
                    <a:pt x="4220" y="11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170004" y="2963242"/>
              <a:ext cx="242631" cy="127513"/>
            </a:xfrm>
            <a:custGeom>
              <a:avLst/>
              <a:gdLst/>
              <a:ahLst/>
              <a:cxnLst/>
              <a:rect l="l" t="t" r="r" b="b"/>
              <a:pathLst>
                <a:path w="4639" h="2438" extrusionOk="0">
                  <a:moveTo>
                    <a:pt x="2308" y="1"/>
                  </a:moveTo>
                  <a:cubicBezTo>
                    <a:pt x="1770" y="1"/>
                    <a:pt x="1232" y="119"/>
                    <a:pt x="823" y="355"/>
                  </a:cubicBezTo>
                  <a:cubicBezTo>
                    <a:pt x="1" y="830"/>
                    <a:pt x="5" y="1601"/>
                    <a:pt x="832" y="2078"/>
                  </a:cubicBezTo>
                  <a:cubicBezTo>
                    <a:pt x="1248" y="2318"/>
                    <a:pt x="1792" y="2437"/>
                    <a:pt x="2334" y="2437"/>
                  </a:cubicBezTo>
                  <a:cubicBezTo>
                    <a:pt x="2871" y="2437"/>
                    <a:pt x="3408" y="2320"/>
                    <a:pt x="3817" y="2084"/>
                  </a:cubicBezTo>
                  <a:cubicBezTo>
                    <a:pt x="4639" y="1609"/>
                    <a:pt x="4635" y="838"/>
                    <a:pt x="3807" y="360"/>
                  </a:cubicBezTo>
                  <a:cubicBezTo>
                    <a:pt x="3393" y="121"/>
                    <a:pt x="2850" y="1"/>
                    <a:pt x="2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291351" y="2986256"/>
              <a:ext cx="114752" cy="54238"/>
            </a:xfrm>
            <a:custGeom>
              <a:avLst/>
              <a:gdLst/>
              <a:ahLst/>
              <a:cxnLst/>
              <a:rect l="l" t="t" r="r" b="b"/>
              <a:pathLst>
                <a:path w="2194" h="1037" extrusionOk="0">
                  <a:moveTo>
                    <a:pt x="1" y="0"/>
                  </a:moveTo>
                  <a:lnTo>
                    <a:pt x="1" y="1037"/>
                  </a:lnTo>
                  <a:lnTo>
                    <a:pt x="2066" y="1037"/>
                  </a:lnTo>
                  <a:cubicBezTo>
                    <a:pt x="2194" y="682"/>
                    <a:pt x="2044" y="297"/>
                    <a:pt x="1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7253796" y="918810"/>
              <a:ext cx="75106" cy="2123795"/>
            </a:xfrm>
            <a:custGeom>
              <a:avLst/>
              <a:gdLst/>
              <a:ahLst/>
              <a:cxnLst/>
              <a:rect l="l" t="t" r="r" b="b"/>
              <a:pathLst>
                <a:path w="1436" h="40606" extrusionOk="0">
                  <a:moveTo>
                    <a:pt x="1430" y="408"/>
                  </a:moveTo>
                  <a:cubicBezTo>
                    <a:pt x="1412" y="319"/>
                    <a:pt x="1344" y="232"/>
                    <a:pt x="1224" y="163"/>
                  </a:cubicBezTo>
                  <a:cubicBezTo>
                    <a:pt x="943" y="1"/>
                    <a:pt x="489" y="1"/>
                    <a:pt x="209" y="162"/>
                  </a:cubicBezTo>
                  <a:cubicBezTo>
                    <a:pt x="98" y="227"/>
                    <a:pt x="32" y="307"/>
                    <a:pt x="8" y="391"/>
                  </a:cubicBezTo>
                  <a:lnTo>
                    <a:pt x="0" y="389"/>
                  </a:lnTo>
                  <a:lnTo>
                    <a:pt x="0" y="40151"/>
                  </a:lnTo>
                  <a:lnTo>
                    <a:pt x="0" y="40151"/>
                  </a:lnTo>
                  <a:cubicBezTo>
                    <a:pt x="1" y="40255"/>
                    <a:pt x="72" y="40361"/>
                    <a:pt x="212" y="40441"/>
                  </a:cubicBezTo>
                  <a:cubicBezTo>
                    <a:pt x="493" y="40604"/>
                    <a:pt x="947" y="40605"/>
                    <a:pt x="1227" y="40444"/>
                  </a:cubicBezTo>
                  <a:cubicBezTo>
                    <a:pt x="1362" y="40365"/>
                    <a:pt x="1430" y="40265"/>
                    <a:pt x="1436" y="40163"/>
                  </a:cubicBezTo>
                  <a:lnTo>
                    <a:pt x="1436" y="40163"/>
                  </a:lnTo>
                  <a:lnTo>
                    <a:pt x="1436" y="40156"/>
                  </a:lnTo>
                  <a:cubicBezTo>
                    <a:pt x="1436" y="40153"/>
                    <a:pt x="1436" y="40149"/>
                    <a:pt x="1436" y="40147"/>
                  </a:cubicBezTo>
                  <a:lnTo>
                    <a:pt x="1436" y="4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250083" y="917450"/>
              <a:ext cx="82586" cy="43411"/>
            </a:xfrm>
            <a:custGeom>
              <a:avLst/>
              <a:gdLst/>
              <a:ahLst/>
              <a:cxnLst/>
              <a:rect l="l" t="t" r="r" b="b"/>
              <a:pathLst>
                <a:path w="1579" h="830" extrusionOk="0">
                  <a:moveTo>
                    <a:pt x="784" y="1"/>
                  </a:moveTo>
                  <a:cubicBezTo>
                    <a:pt x="601" y="1"/>
                    <a:pt x="419" y="41"/>
                    <a:pt x="280" y="121"/>
                  </a:cubicBezTo>
                  <a:cubicBezTo>
                    <a:pt x="1" y="283"/>
                    <a:pt x="2" y="545"/>
                    <a:pt x="283" y="707"/>
                  </a:cubicBezTo>
                  <a:cubicBezTo>
                    <a:pt x="424" y="789"/>
                    <a:pt x="610" y="830"/>
                    <a:pt x="795" y="830"/>
                  </a:cubicBezTo>
                  <a:cubicBezTo>
                    <a:pt x="978" y="830"/>
                    <a:pt x="1160" y="790"/>
                    <a:pt x="1299" y="710"/>
                  </a:cubicBezTo>
                  <a:cubicBezTo>
                    <a:pt x="1578" y="547"/>
                    <a:pt x="1577" y="286"/>
                    <a:pt x="1295" y="123"/>
                  </a:cubicBezTo>
                  <a:cubicBezTo>
                    <a:pt x="1154" y="42"/>
                    <a:pt x="968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264205" y="875920"/>
              <a:ext cx="54290" cy="76466"/>
            </a:xfrm>
            <a:custGeom>
              <a:avLst/>
              <a:gdLst/>
              <a:ahLst/>
              <a:cxnLst/>
              <a:rect l="l" t="t" r="r" b="b"/>
              <a:pathLst>
                <a:path w="1038" h="1462" extrusionOk="0">
                  <a:moveTo>
                    <a:pt x="1033" y="295"/>
                  </a:moveTo>
                  <a:cubicBezTo>
                    <a:pt x="1019" y="230"/>
                    <a:pt x="970" y="167"/>
                    <a:pt x="884" y="119"/>
                  </a:cubicBezTo>
                  <a:cubicBezTo>
                    <a:pt x="682" y="0"/>
                    <a:pt x="353" y="0"/>
                    <a:pt x="152" y="117"/>
                  </a:cubicBezTo>
                  <a:cubicBezTo>
                    <a:pt x="72" y="163"/>
                    <a:pt x="24" y="221"/>
                    <a:pt x="8" y="281"/>
                  </a:cubicBezTo>
                  <a:lnTo>
                    <a:pt x="1" y="281"/>
                  </a:lnTo>
                  <a:lnTo>
                    <a:pt x="1" y="1133"/>
                  </a:lnTo>
                  <a:lnTo>
                    <a:pt x="1" y="1133"/>
                  </a:lnTo>
                  <a:cubicBezTo>
                    <a:pt x="2" y="1209"/>
                    <a:pt x="53" y="1285"/>
                    <a:pt x="153" y="1344"/>
                  </a:cubicBezTo>
                  <a:cubicBezTo>
                    <a:pt x="357" y="1461"/>
                    <a:pt x="685" y="1461"/>
                    <a:pt x="887" y="1345"/>
                  </a:cubicBezTo>
                  <a:cubicBezTo>
                    <a:pt x="984" y="1289"/>
                    <a:pt x="1034" y="1216"/>
                    <a:pt x="1037" y="1142"/>
                  </a:cubicBezTo>
                  <a:lnTo>
                    <a:pt x="1037" y="1142"/>
                  </a:lnTo>
                  <a:lnTo>
                    <a:pt x="1037" y="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261538" y="874926"/>
              <a:ext cx="59625" cy="31329"/>
            </a:xfrm>
            <a:custGeom>
              <a:avLst/>
              <a:gdLst/>
              <a:ahLst/>
              <a:cxnLst/>
              <a:rect l="l" t="t" r="r" b="b"/>
              <a:pathLst>
                <a:path w="1140" h="599" extrusionOk="0">
                  <a:moveTo>
                    <a:pt x="568" y="0"/>
                  </a:moveTo>
                  <a:cubicBezTo>
                    <a:pt x="435" y="0"/>
                    <a:pt x="303" y="29"/>
                    <a:pt x="203" y="87"/>
                  </a:cubicBezTo>
                  <a:cubicBezTo>
                    <a:pt x="1" y="204"/>
                    <a:pt x="2" y="394"/>
                    <a:pt x="204" y="511"/>
                  </a:cubicBezTo>
                  <a:cubicBezTo>
                    <a:pt x="307" y="570"/>
                    <a:pt x="440" y="599"/>
                    <a:pt x="573" y="599"/>
                  </a:cubicBezTo>
                  <a:cubicBezTo>
                    <a:pt x="705" y="599"/>
                    <a:pt x="837" y="570"/>
                    <a:pt x="938" y="512"/>
                  </a:cubicBezTo>
                  <a:cubicBezTo>
                    <a:pt x="1139" y="395"/>
                    <a:pt x="1138" y="207"/>
                    <a:pt x="935" y="88"/>
                  </a:cubicBezTo>
                  <a:cubicBezTo>
                    <a:pt x="834" y="30"/>
                    <a:pt x="701" y="0"/>
                    <a:pt x="568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239465" y="829316"/>
              <a:ext cx="100055" cy="10005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1912" y="920"/>
                  </a:moveTo>
                  <a:cubicBezTo>
                    <a:pt x="1912" y="1293"/>
                    <a:pt x="1688" y="1628"/>
                    <a:pt x="1344" y="1771"/>
                  </a:cubicBezTo>
                  <a:cubicBezTo>
                    <a:pt x="1001" y="1913"/>
                    <a:pt x="604" y="1834"/>
                    <a:pt x="341" y="1571"/>
                  </a:cubicBezTo>
                  <a:cubicBezTo>
                    <a:pt x="79" y="1309"/>
                    <a:pt x="0" y="912"/>
                    <a:pt x="142" y="569"/>
                  </a:cubicBezTo>
                  <a:cubicBezTo>
                    <a:pt x="285" y="225"/>
                    <a:pt x="620" y="1"/>
                    <a:pt x="993" y="1"/>
                  </a:cubicBezTo>
                  <a:cubicBezTo>
                    <a:pt x="1501" y="1"/>
                    <a:pt x="1912" y="412"/>
                    <a:pt x="1912" y="9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063198" y="1554939"/>
              <a:ext cx="175370" cy="450638"/>
            </a:xfrm>
            <a:custGeom>
              <a:avLst/>
              <a:gdLst/>
              <a:ahLst/>
              <a:cxnLst/>
              <a:rect l="l" t="t" r="r" b="b"/>
              <a:pathLst>
                <a:path w="3353" h="8616" extrusionOk="0">
                  <a:moveTo>
                    <a:pt x="3352" y="0"/>
                  </a:moveTo>
                  <a:lnTo>
                    <a:pt x="1501" y="1691"/>
                  </a:lnTo>
                  <a:lnTo>
                    <a:pt x="224" y="5616"/>
                  </a:lnTo>
                  <a:cubicBezTo>
                    <a:pt x="224" y="5616"/>
                    <a:pt x="0" y="7211"/>
                    <a:pt x="862" y="8615"/>
                  </a:cubicBezTo>
                  <a:lnTo>
                    <a:pt x="1597" y="7817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292241" y="1485635"/>
              <a:ext cx="84992" cy="124428"/>
            </a:xfrm>
            <a:custGeom>
              <a:avLst/>
              <a:gdLst/>
              <a:ahLst/>
              <a:cxnLst/>
              <a:rect l="l" t="t" r="r" b="b"/>
              <a:pathLst>
                <a:path w="1625" h="2379" extrusionOk="0">
                  <a:moveTo>
                    <a:pt x="726" y="1"/>
                  </a:moveTo>
                  <a:lnTo>
                    <a:pt x="0" y="2370"/>
                  </a:lnTo>
                  <a:cubicBezTo>
                    <a:pt x="84" y="2376"/>
                    <a:pt x="163" y="2379"/>
                    <a:pt x="239" y="2379"/>
                  </a:cubicBezTo>
                  <a:cubicBezTo>
                    <a:pt x="1625" y="2379"/>
                    <a:pt x="1587" y="1420"/>
                    <a:pt x="1587" y="1420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128265" y="2019718"/>
              <a:ext cx="233688" cy="261983"/>
            </a:xfrm>
            <a:custGeom>
              <a:avLst/>
              <a:gdLst/>
              <a:ahLst/>
              <a:cxnLst/>
              <a:rect l="l" t="t" r="r" b="b"/>
              <a:pathLst>
                <a:path w="4468" h="5009" extrusionOk="0">
                  <a:moveTo>
                    <a:pt x="1" y="0"/>
                  </a:moveTo>
                  <a:lnTo>
                    <a:pt x="1" y="463"/>
                  </a:lnTo>
                  <a:cubicBezTo>
                    <a:pt x="1" y="463"/>
                    <a:pt x="687" y="3446"/>
                    <a:pt x="2346" y="5009"/>
                  </a:cubicBezTo>
                  <a:cubicBezTo>
                    <a:pt x="2346" y="5009"/>
                    <a:pt x="4468" y="3558"/>
                    <a:pt x="3766" y="2042"/>
                  </a:cubicBezTo>
                  <a:lnTo>
                    <a:pt x="3766" y="2042"/>
                  </a:lnTo>
                  <a:lnTo>
                    <a:pt x="3722" y="2130"/>
                  </a:lnTo>
                  <a:lnTo>
                    <a:pt x="2545" y="19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096568" y="1516129"/>
              <a:ext cx="235361" cy="625799"/>
            </a:xfrm>
            <a:custGeom>
              <a:avLst/>
              <a:gdLst/>
              <a:ahLst/>
              <a:cxnLst/>
              <a:rect l="l" t="t" r="r" b="b"/>
              <a:pathLst>
                <a:path w="4500" h="11965" extrusionOk="0">
                  <a:moveTo>
                    <a:pt x="4500" y="0"/>
                  </a:moveTo>
                  <a:lnTo>
                    <a:pt x="2453" y="335"/>
                  </a:lnTo>
                  <a:lnTo>
                    <a:pt x="1" y="9931"/>
                  </a:lnTo>
                  <a:cubicBezTo>
                    <a:pt x="236" y="9886"/>
                    <a:pt x="465" y="9865"/>
                    <a:pt x="688" y="9865"/>
                  </a:cubicBezTo>
                  <a:cubicBezTo>
                    <a:pt x="2935" y="9865"/>
                    <a:pt x="4500" y="11965"/>
                    <a:pt x="4500" y="11965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073135" y="960810"/>
              <a:ext cx="302152" cy="906141"/>
            </a:xfrm>
            <a:custGeom>
              <a:avLst/>
              <a:gdLst/>
              <a:ahLst/>
              <a:cxnLst/>
              <a:rect l="l" t="t" r="r" b="b"/>
              <a:pathLst>
                <a:path w="5777" h="17325" extrusionOk="0">
                  <a:moveTo>
                    <a:pt x="4246" y="0"/>
                  </a:moveTo>
                  <a:lnTo>
                    <a:pt x="3863" y="1085"/>
                  </a:lnTo>
                  <a:cubicBezTo>
                    <a:pt x="3771" y="1347"/>
                    <a:pt x="3707" y="1621"/>
                    <a:pt x="3637" y="1889"/>
                  </a:cubicBezTo>
                  <a:cubicBezTo>
                    <a:pt x="3504" y="2407"/>
                    <a:pt x="3374" y="2926"/>
                    <a:pt x="3245" y="3446"/>
                  </a:cubicBezTo>
                  <a:cubicBezTo>
                    <a:pt x="3074" y="4143"/>
                    <a:pt x="2905" y="4839"/>
                    <a:pt x="2737" y="5536"/>
                  </a:cubicBezTo>
                  <a:cubicBezTo>
                    <a:pt x="2543" y="6337"/>
                    <a:pt x="2351" y="7138"/>
                    <a:pt x="2160" y="7940"/>
                  </a:cubicBezTo>
                  <a:cubicBezTo>
                    <a:pt x="1962" y="8772"/>
                    <a:pt x="1765" y="9604"/>
                    <a:pt x="1568" y="10437"/>
                  </a:cubicBezTo>
                  <a:cubicBezTo>
                    <a:pt x="1382" y="11227"/>
                    <a:pt x="1195" y="12017"/>
                    <a:pt x="1009" y="12806"/>
                  </a:cubicBezTo>
                  <a:cubicBezTo>
                    <a:pt x="955" y="13037"/>
                    <a:pt x="416" y="14958"/>
                    <a:pt x="310" y="15367"/>
                  </a:cubicBezTo>
                  <a:cubicBezTo>
                    <a:pt x="257" y="15569"/>
                    <a:pt x="209" y="15770"/>
                    <a:pt x="162" y="15972"/>
                  </a:cubicBezTo>
                  <a:cubicBezTo>
                    <a:pt x="60" y="16421"/>
                    <a:pt x="1" y="16859"/>
                    <a:pt x="25" y="17319"/>
                  </a:cubicBezTo>
                  <a:lnTo>
                    <a:pt x="25" y="17319"/>
                  </a:lnTo>
                  <a:cubicBezTo>
                    <a:pt x="10" y="17026"/>
                    <a:pt x="134" y="16729"/>
                    <a:pt x="233" y="16460"/>
                  </a:cubicBezTo>
                  <a:cubicBezTo>
                    <a:pt x="348" y="16142"/>
                    <a:pt x="476" y="15828"/>
                    <a:pt x="617" y="15518"/>
                  </a:cubicBezTo>
                  <a:cubicBezTo>
                    <a:pt x="699" y="15336"/>
                    <a:pt x="787" y="15157"/>
                    <a:pt x="873" y="14977"/>
                  </a:cubicBezTo>
                  <a:cubicBezTo>
                    <a:pt x="1357" y="13971"/>
                    <a:pt x="1870" y="12967"/>
                    <a:pt x="2673" y="12171"/>
                  </a:cubicBezTo>
                  <a:cubicBezTo>
                    <a:pt x="3126" y="11724"/>
                    <a:pt x="3680" y="11344"/>
                    <a:pt x="4313" y="11220"/>
                  </a:cubicBezTo>
                  <a:cubicBezTo>
                    <a:pt x="4453" y="11192"/>
                    <a:pt x="4596" y="11178"/>
                    <a:pt x="4738" y="11178"/>
                  </a:cubicBezTo>
                  <a:cubicBezTo>
                    <a:pt x="4976" y="11178"/>
                    <a:pt x="5214" y="11217"/>
                    <a:pt x="5441" y="11296"/>
                  </a:cubicBezTo>
                  <a:cubicBezTo>
                    <a:pt x="5559" y="11334"/>
                    <a:pt x="5672" y="11388"/>
                    <a:pt x="5776" y="11454"/>
                  </a:cubicBezTo>
                  <a:lnTo>
                    <a:pt x="4246" y="0"/>
                  </a:lnTo>
                  <a:close/>
                  <a:moveTo>
                    <a:pt x="25" y="17319"/>
                  </a:moveTo>
                  <a:cubicBezTo>
                    <a:pt x="25" y="17320"/>
                    <a:pt x="25" y="17322"/>
                    <a:pt x="25" y="17324"/>
                  </a:cubicBezTo>
                  <a:cubicBezTo>
                    <a:pt x="25" y="17322"/>
                    <a:pt x="25" y="17320"/>
                    <a:pt x="25" y="17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013911" y="2361888"/>
              <a:ext cx="97126" cy="105390"/>
            </a:xfrm>
            <a:custGeom>
              <a:avLst/>
              <a:gdLst/>
              <a:ahLst/>
              <a:cxnLst/>
              <a:rect l="l" t="t" r="r" b="b"/>
              <a:pathLst>
                <a:path w="1857" h="2015" extrusionOk="0">
                  <a:moveTo>
                    <a:pt x="1066" y="0"/>
                  </a:moveTo>
                  <a:cubicBezTo>
                    <a:pt x="1025" y="292"/>
                    <a:pt x="889" y="599"/>
                    <a:pt x="622" y="726"/>
                  </a:cubicBezTo>
                  <a:cubicBezTo>
                    <a:pt x="404" y="829"/>
                    <a:pt x="1" y="870"/>
                    <a:pt x="169" y="1216"/>
                  </a:cubicBezTo>
                  <a:cubicBezTo>
                    <a:pt x="211" y="1304"/>
                    <a:pt x="301" y="1376"/>
                    <a:pt x="360" y="1453"/>
                  </a:cubicBezTo>
                  <a:cubicBezTo>
                    <a:pt x="473" y="1599"/>
                    <a:pt x="579" y="1750"/>
                    <a:pt x="689" y="1899"/>
                  </a:cubicBezTo>
                  <a:cubicBezTo>
                    <a:pt x="710" y="1932"/>
                    <a:pt x="737" y="1959"/>
                    <a:pt x="769" y="1981"/>
                  </a:cubicBezTo>
                  <a:cubicBezTo>
                    <a:pt x="801" y="1998"/>
                    <a:pt x="834" y="2007"/>
                    <a:pt x="868" y="2009"/>
                  </a:cubicBezTo>
                  <a:cubicBezTo>
                    <a:pt x="903" y="2013"/>
                    <a:pt x="937" y="2015"/>
                    <a:pt x="972" y="2015"/>
                  </a:cubicBezTo>
                  <a:cubicBezTo>
                    <a:pt x="1412" y="2015"/>
                    <a:pt x="1793" y="1686"/>
                    <a:pt x="1851" y="1238"/>
                  </a:cubicBezTo>
                  <a:cubicBezTo>
                    <a:pt x="1856" y="1203"/>
                    <a:pt x="1855" y="1168"/>
                    <a:pt x="1847" y="1133"/>
                  </a:cubicBezTo>
                  <a:cubicBezTo>
                    <a:pt x="1836" y="1100"/>
                    <a:pt x="1819" y="1070"/>
                    <a:pt x="1797" y="1042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020449" y="2185987"/>
              <a:ext cx="453044" cy="429404"/>
            </a:xfrm>
            <a:custGeom>
              <a:avLst/>
              <a:gdLst/>
              <a:ahLst/>
              <a:cxnLst/>
              <a:rect l="l" t="t" r="r" b="b"/>
              <a:pathLst>
                <a:path w="8662" h="8210" extrusionOk="0">
                  <a:moveTo>
                    <a:pt x="8661" y="0"/>
                  </a:moveTo>
                  <a:cubicBezTo>
                    <a:pt x="8661" y="1"/>
                    <a:pt x="8660" y="1"/>
                    <a:pt x="8660" y="2"/>
                  </a:cubicBezTo>
                  <a:lnTo>
                    <a:pt x="8660" y="2"/>
                  </a:lnTo>
                  <a:cubicBezTo>
                    <a:pt x="8660" y="2"/>
                    <a:pt x="8661" y="2"/>
                    <a:pt x="8661" y="2"/>
                  </a:cubicBezTo>
                  <a:lnTo>
                    <a:pt x="8661" y="0"/>
                  </a:lnTo>
                  <a:close/>
                  <a:moveTo>
                    <a:pt x="8660" y="2"/>
                  </a:moveTo>
                  <a:cubicBezTo>
                    <a:pt x="7880" y="80"/>
                    <a:pt x="7166" y="478"/>
                    <a:pt x="6689" y="1100"/>
                  </a:cubicBezTo>
                  <a:cubicBezTo>
                    <a:pt x="6438" y="1435"/>
                    <a:pt x="6263" y="1819"/>
                    <a:pt x="6077" y="2188"/>
                  </a:cubicBezTo>
                  <a:cubicBezTo>
                    <a:pt x="5783" y="2784"/>
                    <a:pt x="5498" y="3378"/>
                    <a:pt x="5180" y="3962"/>
                  </a:cubicBezTo>
                  <a:cubicBezTo>
                    <a:pt x="4975" y="4348"/>
                    <a:pt x="4750" y="4721"/>
                    <a:pt x="4505" y="5081"/>
                  </a:cubicBezTo>
                  <a:cubicBezTo>
                    <a:pt x="4421" y="5208"/>
                    <a:pt x="4354" y="5284"/>
                    <a:pt x="4219" y="5347"/>
                  </a:cubicBezTo>
                  <a:cubicBezTo>
                    <a:pt x="4139" y="5388"/>
                    <a:pt x="4080" y="5405"/>
                    <a:pt x="4028" y="5405"/>
                  </a:cubicBezTo>
                  <a:cubicBezTo>
                    <a:pt x="3938" y="5405"/>
                    <a:pt x="3867" y="5356"/>
                    <a:pt x="3739" y="5296"/>
                  </a:cubicBezTo>
                  <a:cubicBezTo>
                    <a:pt x="3494" y="5172"/>
                    <a:pt x="3251" y="5046"/>
                    <a:pt x="3013" y="4915"/>
                  </a:cubicBezTo>
                  <a:cubicBezTo>
                    <a:pt x="2703" y="4736"/>
                    <a:pt x="2402" y="4549"/>
                    <a:pt x="2104" y="4350"/>
                  </a:cubicBezTo>
                  <a:cubicBezTo>
                    <a:pt x="1957" y="4251"/>
                    <a:pt x="1814" y="4148"/>
                    <a:pt x="1671" y="4041"/>
                  </a:cubicBezTo>
                  <a:cubicBezTo>
                    <a:pt x="1544" y="3950"/>
                    <a:pt x="1195" y="3716"/>
                    <a:pt x="1155" y="3699"/>
                  </a:cubicBezTo>
                  <a:lnTo>
                    <a:pt x="1155" y="3699"/>
                  </a:lnTo>
                  <a:cubicBezTo>
                    <a:pt x="1306" y="3906"/>
                    <a:pt x="1287" y="4133"/>
                    <a:pt x="1219" y="4367"/>
                  </a:cubicBezTo>
                  <a:cubicBezTo>
                    <a:pt x="1159" y="4573"/>
                    <a:pt x="1044" y="4767"/>
                    <a:pt x="866" y="4890"/>
                  </a:cubicBezTo>
                  <a:cubicBezTo>
                    <a:pt x="816" y="4923"/>
                    <a:pt x="762" y="4949"/>
                    <a:pt x="707" y="4970"/>
                  </a:cubicBezTo>
                  <a:cubicBezTo>
                    <a:pt x="687" y="4974"/>
                    <a:pt x="671" y="4978"/>
                    <a:pt x="651" y="4982"/>
                  </a:cubicBezTo>
                  <a:cubicBezTo>
                    <a:pt x="629" y="4986"/>
                    <a:pt x="607" y="4987"/>
                    <a:pt x="586" y="4987"/>
                  </a:cubicBezTo>
                  <a:cubicBezTo>
                    <a:pt x="496" y="4987"/>
                    <a:pt x="409" y="4958"/>
                    <a:pt x="337" y="4902"/>
                  </a:cubicBezTo>
                  <a:cubicBezTo>
                    <a:pt x="269" y="4854"/>
                    <a:pt x="227" y="4715"/>
                    <a:pt x="155" y="4692"/>
                  </a:cubicBezTo>
                  <a:cubicBezTo>
                    <a:pt x="140" y="4687"/>
                    <a:pt x="127" y="4685"/>
                    <a:pt x="116" y="4685"/>
                  </a:cubicBezTo>
                  <a:cubicBezTo>
                    <a:pt x="0" y="4685"/>
                    <a:pt x="58" y="4921"/>
                    <a:pt x="84" y="4989"/>
                  </a:cubicBezTo>
                  <a:cubicBezTo>
                    <a:pt x="170" y="5236"/>
                    <a:pt x="397" y="5470"/>
                    <a:pt x="564" y="5665"/>
                  </a:cubicBezTo>
                  <a:cubicBezTo>
                    <a:pt x="766" y="5903"/>
                    <a:pt x="992" y="6125"/>
                    <a:pt x="1219" y="6344"/>
                  </a:cubicBezTo>
                  <a:cubicBezTo>
                    <a:pt x="1678" y="6787"/>
                    <a:pt x="2172" y="7193"/>
                    <a:pt x="2695" y="7558"/>
                  </a:cubicBezTo>
                  <a:cubicBezTo>
                    <a:pt x="3057" y="7811"/>
                    <a:pt x="3449" y="8070"/>
                    <a:pt x="3883" y="8184"/>
                  </a:cubicBezTo>
                  <a:cubicBezTo>
                    <a:pt x="3949" y="8202"/>
                    <a:pt x="4018" y="8210"/>
                    <a:pt x="4091" y="8210"/>
                  </a:cubicBezTo>
                  <a:cubicBezTo>
                    <a:pt x="4456" y="8210"/>
                    <a:pt x="4889" y="8008"/>
                    <a:pt x="5181" y="7855"/>
                  </a:cubicBezTo>
                  <a:cubicBezTo>
                    <a:pt x="5574" y="7649"/>
                    <a:pt x="5930" y="7383"/>
                    <a:pt x="6276" y="7101"/>
                  </a:cubicBezTo>
                  <a:cubicBezTo>
                    <a:pt x="6621" y="6820"/>
                    <a:pt x="6954" y="6521"/>
                    <a:pt x="7213" y="6165"/>
                  </a:cubicBezTo>
                  <a:cubicBezTo>
                    <a:pt x="7230" y="6144"/>
                    <a:pt x="7245" y="6121"/>
                    <a:pt x="7256" y="6097"/>
                  </a:cubicBezTo>
                  <a:cubicBezTo>
                    <a:pt x="7389" y="5905"/>
                    <a:pt x="7494" y="5693"/>
                    <a:pt x="7566" y="5470"/>
                  </a:cubicBezTo>
                  <a:cubicBezTo>
                    <a:pt x="7650" y="5196"/>
                    <a:pt x="7645" y="4997"/>
                    <a:pt x="7586" y="4723"/>
                  </a:cubicBezTo>
                  <a:cubicBezTo>
                    <a:pt x="7550" y="4577"/>
                    <a:pt x="7557" y="4454"/>
                    <a:pt x="7570" y="4327"/>
                  </a:cubicBezTo>
                  <a:cubicBezTo>
                    <a:pt x="7574" y="4315"/>
                    <a:pt x="7575" y="4304"/>
                    <a:pt x="7574" y="4291"/>
                  </a:cubicBezTo>
                  <a:cubicBezTo>
                    <a:pt x="7582" y="4220"/>
                    <a:pt x="7586" y="4148"/>
                    <a:pt x="7590" y="4068"/>
                  </a:cubicBezTo>
                  <a:cubicBezTo>
                    <a:pt x="7601" y="3498"/>
                    <a:pt x="7590" y="2926"/>
                    <a:pt x="7694" y="2362"/>
                  </a:cubicBezTo>
                  <a:cubicBezTo>
                    <a:pt x="7696" y="2357"/>
                    <a:pt x="7698" y="2351"/>
                    <a:pt x="7696" y="2346"/>
                  </a:cubicBezTo>
                  <a:cubicBezTo>
                    <a:pt x="7749" y="2089"/>
                    <a:pt x="7816" y="1834"/>
                    <a:pt x="7884" y="1581"/>
                  </a:cubicBezTo>
                  <a:cubicBezTo>
                    <a:pt x="7924" y="1425"/>
                    <a:pt x="7979" y="1274"/>
                    <a:pt x="8014" y="1115"/>
                  </a:cubicBezTo>
                  <a:cubicBezTo>
                    <a:pt x="8063" y="909"/>
                    <a:pt x="8090" y="734"/>
                    <a:pt x="8217" y="556"/>
                  </a:cubicBezTo>
                  <a:cubicBezTo>
                    <a:pt x="8353" y="361"/>
                    <a:pt x="8501" y="176"/>
                    <a:pt x="866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020449" y="2235520"/>
              <a:ext cx="402729" cy="379873"/>
            </a:xfrm>
            <a:custGeom>
              <a:avLst/>
              <a:gdLst/>
              <a:ahLst/>
              <a:cxnLst/>
              <a:rect l="l" t="t" r="r" b="b"/>
              <a:pathLst>
                <a:path w="7700" h="7263" extrusionOk="0">
                  <a:moveTo>
                    <a:pt x="7117" y="0"/>
                  </a:moveTo>
                  <a:cubicBezTo>
                    <a:pt x="6963" y="174"/>
                    <a:pt x="6891" y="409"/>
                    <a:pt x="6843" y="639"/>
                  </a:cubicBezTo>
                  <a:cubicBezTo>
                    <a:pt x="6657" y="1488"/>
                    <a:pt x="6724" y="2374"/>
                    <a:pt x="6708" y="3246"/>
                  </a:cubicBezTo>
                  <a:cubicBezTo>
                    <a:pt x="6705" y="3274"/>
                    <a:pt x="6704" y="3301"/>
                    <a:pt x="6704" y="3330"/>
                  </a:cubicBezTo>
                  <a:cubicBezTo>
                    <a:pt x="6693" y="3742"/>
                    <a:pt x="6661" y="4163"/>
                    <a:pt x="6522" y="4551"/>
                  </a:cubicBezTo>
                  <a:cubicBezTo>
                    <a:pt x="6387" y="4929"/>
                    <a:pt x="6122" y="5259"/>
                    <a:pt x="5863" y="5561"/>
                  </a:cubicBezTo>
                  <a:cubicBezTo>
                    <a:pt x="5458" y="6031"/>
                    <a:pt x="4962" y="6497"/>
                    <a:pt x="4343" y="6575"/>
                  </a:cubicBezTo>
                  <a:cubicBezTo>
                    <a:pt x="4283" y="6582"/>
                    <a:pt x="4223" y="6586"/>
                    <a:pt x="4163" y="6586"/>
                  </a:cubicBezTo>
                  <a:cubicBezTo>
                    <a:pt x="3793" y="6586"/>
                    <a:pt x="3426" y="6453"/>
                    <a:pt x="3108" y="6258"/>
                  </a:cubicBezTo>
                  <a:cubicBezTo>
                    <a:pt x="2739" y="6027"/>
                    <a:pt x="2425" y="5722"/>
                    <a:pt x="2115" y="5416"/>
                  </a:cubicBezTo>
                  <a:cubicBezTo>
                    <a:pt x="1647" y="4952"/>
                    <a:pt x="1175" y="4487"/>
                    <a:pt x="707" y="4023"/>
                  </a:cubicBezTo>
                  <a:cubicBezTo>
                    <a:pt x="687" y="4027"/>
                    <a:pt x="671" y="4031"/>
                    <a:pt x="651" y="4035"/>
                  </a:cubicBezTo>
                  <a:cubicBezTo>
                    <a:pt x="629" y="4039"/>
                    <a:pt x="607" y="4040"/>
                    <a:pt x="586" y="4040"/>
                  </a:cubicBezTo>
                  <a:cubicBezTo>
                    <a:pt x="496" y="4040"/>
                    <a:pt x="409" y="4011"/>
                    <a:pt x="337" y="3955"/>
                  </a:cubicBezTo>
                  <a:cubicBezTo>
                    <a:pt x="269" y="3907"/>
                    <a:pt x="227" y="3768"/>
                    <a:pt x="155" y="3745"/>
                  </a:cubicBezTo>
                  <a:cubicBezTo>
                    <a:pt x="140" y="3740"/>
                    <a:pt x="127" y="3738"/>
                    <a:pt x="116" y="3738"/>
                  </a:cubicBezTo>
                  <a:cubicBezTo>
                    <a:pt x="0" y="3738"/>
                    <a:pt x="59" y="3973"/>
                    <a:pt x="84" y="4042"/>
                  </a:cubicBezTo>
                  <a:cubicBezTo>
                    <a:pt x="170" y="4289"/>
                    <a:pt x="397" y="4523"/>
                    <a:pt x="564" y="4717"/>
                  </a:cubicBezTo>
                  <a:cubicBezTo>
                    <a:pt x="766" y="4955"/>
                    <a:pt x="992" y="5178"/>
                    <a:pt x="1219" y="5395"/>
                  </a:cubicBezTo>
                  <a:cubicBezTo>
                    <a:pt x="1678" y="5839"/>
                    <a:pt x="2172" y="6245"/>
                    <a:pt x="2695" y="6611"/>
                  </a:cubicBezTo>
                  <a:cubicBezTo>
                    <a:pt x="3057" y="6864"/>
                    <a:pt x="3449" y="7123"/>
                    <a:pt x="3883" y="7237"/>
                  </a:cubicBezTo>
                  <a:cubicBezTo>
                    <a:pt x="3949" y="7255"/>
                    <a:pt x="4018" y="7263"/>
                    <a:pt x="4091" y="7263"/>
                  </a:cubicBezTo>
                  <a:cubicBezTo>
                    <a:pt x="4456" y="7263"/>
                    <a:pt x="4889" y="7061"/>
                    <a:pt x="5181" y="6908"/>
                  </a:cubicBezTo>
                  <a:cubicBezTo>
                    <a:pt x="5574" y="6702"/>
                    <a:pt x="5930" y="6436"/>
                    <a:pt x="6276" y="6154"/>
                  </a:cubicBezTo>
                  <a:cubicBezTo>
                    <a:pt x="6621" y="5873"/>
                    <a:pt x="6954" y="5574"/>
                    <a:pt x="7213" y="5218"/>
                  </a:cubicBezTo>
                  <a:cubicBezTo>
                    <a:pt x="7230" y="5196"/>
                    <a:pt x="7245" y="5174"/>
                    <a:pt x="7256" y="5150"/>
                  </a:cubicBezTo>
                  <a:cubicBezTo>
                    <a:pt x="7384" y="4562"/>
                    <a:pt x="7494" y="3975"/>
                    <a:pt x="7570" y="3380"/>
                  </a:cubicBezTo>
                  <a:cubicBezTo>
                    <a:pt x="7574" y="3368"/>
                    <a:pt x="7575" y="3357"/>
                    <a:pt x="7574" y="3344"/>
                  </a:cubicBezTo>
                  <a:cubicBezTo>
                    <a:pt x="7659" y="2733"/>
                    <a:pt x="7699" y="2115"/>
                    <a:pt x="7698" y="1498"/>
                  </a:cubicBezTo>
                  <a:cubicBezTo>
                    <a:pt x="7698" y="1471"/>
                    <a:pt x="7696" y="1444"/>
                    <a:pt x="7692" y="1417"/>
                  </a:cubicBezTo>
                  <a:cubicBezTo>
                    <a:pt x="7690" y="1143"/>
                    <a:pt x="7669" y="865"/>
                    <a:pt x="7582" y="603"/>
                  </a:cubicBezTo>
                  <a:cubicBezTo>
                    <a:pt x="7511" y="393"/>
                    <a:pt x="7347" y="75"/>
                    <a:pt x="7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412265" y="3599364"/>
              <a:ext cx="256387" cy="205235"/>
            </a:xfrm>
            <a:custGeom>
              <a:avLst/>
              <a:gdLst/>
              <a:ahLst/>
              <a:cxnLst/>
              <a:rect l="l" t="t" r="r" b="b"/>
              <a:pathLst>
                <a:path w="4902" h="3924" extrusionOk="0">
                  <a:moveTo>
                    <a:pt x="3411" y="0"/>
                  </a:moveTo>
                  <a:cubicBezTo>
                    <a:pt x="3001" y="0"/>
                    <a:pt x="2692" y="175"/>
                    <a:pt x="2481" y="529"/>
                  </a:cubicBezTo>
                  <a:cubicBezTo>
                    <a:pt x="2453" y="576"/>
                    <a:pt x="2425" y="624"/>
                    <a:pt x="2401" y="667"/>
                  </a:cubicBezTo>
                  <a:cubicBezTo>
                    <a:pt x="2378" y="702"/>
                    <a:pt x="2357" y="738"/>
                    <a:pt x="2338" y="774"/>
                  </a:cubicBezTo>
                  <a:cubicBezTo>
                    <a:pt x="2314" y="810"/>
                    <a:pt x="2294" y="841"/>
                    <a:pt x="2270" y="877"/>
                  </a:cubicBezTo>
                  <a:cubicBezTo>
                    <a:pt x="1754" y="1621"/>
                    <a:pt x="706" y="1863"/>
                    <a:pt x="230" y="2632"/>
                  </a:cubicBezTo>
                  <a:cubicBezTo>
                    <a:pt x="20" y="2974"/>
                    <a:pt x="0" y="3513"/>
                    <a:pt x="361" y="3772"/>
                  </a:cubicBezTo>
                  <a:cubicBezTo>
                    <a:pt x="464" y="3844"/>
                    <a:pt x="587" y="3880"/>
                    <a:pt x="706" y="3899"/>
                  </a:cubicBezTo>
                  <a:cubicBezTo>
                    <a:pt x="784" y="3915"/>
                    <a:pt x="862" y="3922"/>
                    <a:pt x="941" y="3922"/>
                  </a:cubicBezTo>
                  <a:cubicBezTo>
                    <a:pt x="953" y="3923"/>
                    <a:pt x="966" y="3923"/>
                    <a:pt x="979" y="3923"/>
                  </a:cubicBezTo>
                  <a:cubicBezTo>
                    <a:pt x="1042" y="3923"/>
                    <a:pt x="1105" y="3917"/>
                    <a:pt x="1166" y="3907"/>
                  </a:cubicBezTo>
                  <a:cubicBezTo>
                    <a:pt x="1520" y="3844"/>
                    <a:pt x="1809" y="3597"/>
                    <a:pt x="2056" y="3336"/>
                  </a:cubicBezTo>
                  <a:cubicBezTo>
                    <a:pt x="2270" y="3105"/>
                    <a:pt x="2473" y="2851"/>
                    <a:pt x="2738" y="2685"/>
                  </a:cubicBezTo>
                  <a:cubicBezTo>
                    <a:pt x="3295" y="2339"/>
                    <a:pt x="4049" y="2419"/>
                    <a:pt x="4576" y="2034"/>
                  </a:cubicBezTo>
                  <a:cubicBezTo>
                    <a:pt x="4660" y="1976"/>
                    <a:pt x="4732" y="1900"/>
                    <a:pt x="4783" y="1811"/>
                  </a:cubicBezTo>
                  <a:cubicBezTo>
                    <a:pt x="4817" y="1751"/>
                    <a:pt x="4839" y="1685"/>
                    <a:pt x="4850" y="1616"/>
                  </a:cubicBezTo>
                  <a:cubicBezTo>
                    <a:pt x="4901" y="1377"/>
                    <a:pt x="4875" y="1128"/>
                    <a:pt x="4774" y="905"/>
                  </a:cubicBezTo>
                  <a:cubicBezTo>
                    <a:pt x="4667" y="667"/>
                    <a:pt x="4477" y="532"/>
                    <a:pt x="4311" y="350"/>
                  </a:cubicBezTo>
                  <a:cubicBezTo>
                    <a:pt x="4088" y="104"/>
                    <a:pt x="3750" y="0"/>
                    <a:pt x="3425" y="0"/>
                  </a:cubicBezTo>
                  <a:cubicBezTo>
                    <a:pt x="3421" y="0"/>
                    <a:pt x="341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461431" y="3599416"/>
              <a:ext cx="207223" cy="205183"/>
            </a:xfrm>
            <a:custGeom>
              <a:avLst/>
              <a:gdLst/>
              <a:ahLst/>
              <a:cxnLst/>
              <a:rect l="l" t="t" r="r" b="b"/>
              <a:pathLst>
                <a:path w="3962" h="3923" extrusionOk="0">
                  <a:moveTo>
                    <a:pt x="2470" y="1"/>
                  </a:moveTo>
                  <a:cubicBezTo>
                    <a:pt x="2061" y="1"/>
                    <a:pt x="1752" y="175"/>
                    <a:pt x="1540" y="528"/>
                  </a:cubicBezTo>
                  <a:cubicBezTo>
                    <a:pt x="1512" y="576"/>
                    <a:pt x="1485" y="623"/>
                    <a:pt x="1461" y="667"/>
                  </a:cubicBezTo>
                  <a:cubicBezTo>
                    <a:pt x="1599" y="806"/>
                    <a:pt x="1814" y="889"/>
                    <a:pt x="1984" y="905"/>
                  </a:cubicBezTo>
                  <a:cubicBezTo>
                    <a:pt x="2014" y="907"/>
                    <a:pt x="2044" y="908"/>
                    <a:pt x="2075" y="908"/>
                  </a:cubicBezTo>
                  <a:cubicBezTo>
                    <a:pt x="2146" y="908"/>
                    <a:pt x="2219" y="904"/>
                    <a:pt x="2290" y="904"/>
                  </a:cubicBezTo>
                  <a:cubicBezTo>
                    <a:pt x="2441" y="904"/>
                    <a:pt x="2584" y="921"/>
                    <a:pt x="2684" y="1025"/>
                  </a:cubicBezTo>
                  <a:cubicBezTo>
                    <a:pt x="2842" y="1191"/>
                    <a:pt x="2770" y="1472"/>
                    <a:pt x="2640" y="1660"/>
                  </a:cubicBezTo>
                  <a:cubicBezTo>
                    <a:pt x="2306" y="2136"/>
                    <a:pt x="1708" y="2330"/>
                    <a:pt x="1263" y="2699"/>
                  </a:cubicBezTo>
                  <a:cubicBezTo>
                    <a:pt x="945" y="2962"/>
                    <a:pt x="715" y="3306"/>
                    <a:pt x="418" y="3592"/>
                  </a:cubicBezTo>
                  <a:cubicBezTo>
                    <a:pt x="290" y="3716"/>
                    <a:pt x="151" y="3826"/>
                    <a:pt x="1" y="3921"/>
                  </a:cubicBezTo>
                  <a:cubicBezTo>
                    <a:pt x="13" y="3922"/>
                    <a:pt x="26" y="3922"/>
                    <a:pt x="39" y="3922"/>
                  </a:cubicBezTo>
                  <a:cubicBezTo>
                    <a:pt x="102" y="3922"/>
                    <a:pt x="165" y="3916"/>
                    <a:pt x="226" y="3906"/>
                  </a:cubicBezTo>
                  <a:cubicBezTo>
                    <a:pt x="580" y="3843"/>
                    <a:pt x="869" y="3596"/>
                    <a:pt x="1116" y="3335"/>
                  </a:cubicBezTo>
                  <a:cubicBezTo>
                    <a:pt x="1330" y="3104"/>
                    <a:pt x="1533" y="2850"/>
                    <a:pt x="1798" y="2684"/>
                  </a:cubicBezTo>
                  <a:cubicBezTo>
                    <a:pt x="2355" y="2338"/>
                    <a:pt x="3109" y="2418"/>
                    <a:pt x="3636" y="2033"/>
                  </a:cubicBezTo>
                  <a:cubicBezTo>
                    <a:pt x="3720" y="1975"/>
                    <a:pt x="3792" y="1899"/>
                    <a:pt x="3843" y="1810"/>
                  </a:cubicBezTo>
                  <a:cubicBezTo>
                    <a:pt x="3877" y="1750"/>
                    <a:pt x="3899" y="1684"/>
                    <a:pt x="3910" y="1615"/>
                  </a:cubicBezTo>
                  <a:cubicBezTo>
                    <a:pt x="3961" y="1377"/>
                    <a:pt x="3935" y="1128"/>
                    <a:pt x="3834" y="905"/>
                  </a:cubicBezTo>
                  <a:cubicBezTo>
                    <a:pt x="3727" y="667"/>
                    <a:pt x="3537" y="532"/>
                    <a:pt x="3369" y="349"/>
                  </a:cubicBezTo>
                  <a:cubicBezTo>
                    <a:pt x="3148" y="104"/>
                    <a:pt x="2810" y="1"/>
                    <a:pt x="2484" y="1"/>
                  </a:cubicBezTo>
                  <a:cubicBezTo>
                    <a:pt x="2479" y="1"/>
                    <a:pt x="2474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522052" y="3638279"/>
              <a:ext cx="238813" cy="223436"/>
            </a:xfrm>
            <a:custGeom>
              <a:avLst/>
              <a:gdLst/>
              <a:ahLst/>
              <a:cxnLst/>
              <a:rect l="l" t="t" r="r" b="b"/>
              <a:pathLst>
                <a:path w="4566" h="4272" extrusionOk="0">
                  <a:moveTo>
                    <a:pt x="3237" y="0"/>
                  </a:moveTo>
                  <a:cubicBezTo>
                    <a:pt x="2643" y="0"/>
                    <a:pt x="2400" y="560"/>
                    <a:pt x="2108" y="1024"/>
                  </a:cubicBezTo>
                  <a:cubicBezTo>
                    <a:pt x="2057" y="1105"/>
                    <a:pt x="2001" y="1185"/>
                    <a:pt x="1942" y="1262"/>
                  </a:cubicBezTo>
                  <a:cubicBezTo>
                    <a:pt x="1790" y="1456"/>
                    <a:pt x="1620" y="1635"/>
                    <a:pt x="1449" y="1814"/>
                  </a:cubicBezTo>
                  <a:cubicBezTo>
                    <a:pt x="1033" y="2245"/>
                    <a:pt x="588" y="2663"/>
                    <a:pt x="283" y="3174"/>
                  </a:cubicBezTo>
                  <a:cubicBezTo>
                    <a:pt x="171" y="3366"/>
                    <a:pt x="1" y="3766"/>
                    <a:pt x="191" y="3953"/>
                  </a:cubicBezTo>
                  <a:cubicBezTo>
                    <a:pt x="426" y="4179"/>
                    <a:pt x="761" y="4272"/>
                    <a:pt x="1083" y="4272"/>
                  </a:cubicBezTo>
                  <a:cubicBezTo>
                    <a:pt x="1110" y="4272"/>
                    <a:pt x="1137" y="4271"/>
                    <a:pt x="1164" y="4270"/>
                  </a:cubicBezTo>
                  <a:cubicBezTo>
                    <a:pt x="1277" y="4266"/>
                    <a:pt x="1390" y="4255"/>
                    <a:pt x="1501" y="4234"/>
                  </a:cubicBezTo>
                  <a:cubicBezTo>
                    <a:pt x="2382" y="4092"/>
                    <a:pt x="3192" y="3520"/>
                    <a:pt x="3613" y="2731"/>
                  </a:cubicBezTo>
                  <a:cubicBezTo>
                    <a:pt x="3708" y="2552"/>
                    <a:pt x="3788" y="2358"/>
                    <a:pt x="3934" y="2223"/>
                  </a:cubicBezTo>
                  <a:cubicBezTo>
                    <a:pt x="4033" y="2127"/>
                    <a:pt x="4157" y="2063"/>
                    <a:pt x="4264" y="1981"/>
                  </a:cubicBezTo>
                  <a:cubicBezTo>
                    <a:pt x="4534" y="1778"/>
                    <a:pt x="4566" y="1420"/>
                    <a:pt x="4509" y="1106"/>
                  </a:cubicBezTo>
                  <a:cubicBezTo>
                    <a:pt x="4457" y="845"/>
                    <a:pt x="4330" y="360"/>
                    <a:pt x="4037" y="274"/>
                  </a:cubicBezTo>
                  <a:cubicBezTo>
                    <a:pt x="4029" y="269"/>
                    <a:pt x="4020" y="267"/>
                    <a:pt x="4012" y="265"/>
                  </a:cubicBezTo>
                  <a:cubicBezTo>
                    <a:pt x="3949" y="249"/>
                    <a:pt x="3909" y="221"/>
                    <a:pt x="3850" y="186"/>
                  </a:cubicBezTo>
                  <a:cubicBezTo>
                    <a:pt x="3723" y="103"/>
                    <a:pt x="3581" y="46"/>
                    <a:pt x="3433" y="19"/>
                  </a:cubicBezTo>
                  <a:cubicBezTo>
                    <a:pt x="3363" y="6"/>
                    <a:pt x="3298" y="0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600562" y="3638279"/>
              <a:ext cx="160307" cy="221501"/>
            </a:xfrm>
            <a:custGeom>
              <a:avLst/>
              <a:gdLst/>
              <a:ahLst/>
              <a:cxnLst/>
              <a:rect l="l" t="t" r="r" b="b"/>
              <a:pathLst>
                <a:path w="3065" h="4235" extrusionOk="0">
                  <a:moveTo>
                    <a:pt x="1736" y="0"/>
                  </a:moveTo>
                  <a:cubicBezTo>
                    <a:pt x="1142" y="0"/>
                    <a:pt x="899" y="560"/>
                    <a:pt x="607" y="1024"/>
                  </a:cubicBezTo>
                  <a:cubicBezTo>
                    <a:pt x="642" y="1057"/>
                    <a:pt x="680" y="1084"/>
                    <a:pt x="723" y="1106"/>
                  </a:cubicBezTo>
                  <a:cubicBezTo>
                    <a:pt x="884" y="1184"/>
                    <a:pt x="1051" y="1247"/>
                    <a:pt x="1223" y="1298"/>
                  </a:cubicBezTo>
                  <a:cubicBezTo>
                    <a:pt x="1408" y="1349"/>
                    <a:pt x="1806" y="1353"/>
                    <a:pt x="1870" y="1587"/>
                  </a:cubicBezTo>
                  <a:cubicBezTo>
                    <a:pt x="1905" y="1726"/>
                    <a:pt x="1806" y="1952"/>
                    <a:pt x="1754" y="2080"/>
                  </a:cubicBezTo>
                  <a:cubicBezTo>
                    <a:pt x="1691" y="2246"/>
                    <a:pt x="1604" y="2401"/>
                    <a:pt x="1508" y="2556"/>
                  </a:cubicBezTo>
                  <a:cubicBezTo>
                    <a:pt x="1111" y="3202"/>
                    <a:pt x="600" y="3770"/>
                    <a:pt x="0" y="4234"/>
                  </a:cubicBezTo>
                  <a:cubicBezTo>
                    <a:pt x="881" y="4092"/>
                    <a:pt x="1691" y="3520"/>
                    <a:pt x="2112" y="2731"/>
                  </a:cubicBezTo>
                  <a:cubicBezTo>
                    <a:pt x="2207" y="2552"/>
                    <a:pt x="2287" y="2358"/>
                    <a:pt x="2433" y="2223"/>
                  </a:cubicBezTo>
                  <a:cubicBezTo>
                    <a:pt x="2532" y="2127"/>
                    <a:pt x="2656" y="2063"/>
                    <a:pt x="2763" y="1981"/>
                  </a:cubicBezTo>
                  <a:cubicBezTo>
                    <a:pt x="3033" y="1778"/>
                    <a:pt x="3065" y="1420"/>
                    <a:pt x="3008" y="1106"/>
                  </a:cubicBezTo>
                  <a:cubicBezTo>
                    <a:pt x="2956" y="845"/>
                    <a:pt x="2829" y="360"/>
                    <a:pt x="2536" y="274"/>
                  </a:cubicBezTo>
                  <a:cubicBezTo>
                    <a:pt x="2528" y="269"/>
                    <a:pt x="2519" y="267"/>
                    <a:pt x="2511" y="265"/>
                  </a:cubicBezTo>
                  <a:cubicBezTo>
                    <a:pt x="2448" y="249"/>
                    <a:pt x="2408" y="221"/>
                    <a:pt x="2349" y="186"/>
                  </a:cubicBezTo>
                  <a:cubicBezTo>
                    <a:pt x="2222" y="103"/>
                    <a:pt x="2080" y="46"/>
                    <a:pt x="1932" y="19"/>
                  </a:cubicBezTo>
                  <a:cubicBezTo>
                    <a:pt x="1862" y="6"/>
                    <a:pt x="1797" y="0"/>
                    <a:pt x="1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439620" y="2846177"/>
              <a:ext cx="208948" cy="792331"/>
            </a:xfrm>
            <a:custGeom>
              <a:avLst/>
              <a:gdLst/>
              <a:ahLst/>
              <a:cxnLst/>
              <a:rect l="l" t="t" r="r" b="b"/>
              <a:pathLst>
                <a:path w="3995" h="15149" extrusionOk="0">
                  <a:moveTo>
                    <a:pt x="145" y="1"/>
                  </a:moveTo>
                  <a:cubicBezTo>
                    <a:pt x="138" y="1"/>
                    <a:pt x="130" y="2"/>
                    <a:pt x="123" y="6"/>
                  </a:cubicBezTo>
                  <a:cubicBezTo>
                    <a:pt x="104" y="14"/>
                    <a:pt x="95" y="42"/>
                    <a:pt x="91" y="65"/>
                  </a:cubicBezTo>
                  <a:cubicBezTo>
                    <a:pt x="0" y="844"/>
                    <a:pt x="5" y="1622"/>
                    <a:pt x="64" y="2400"/>
                  </a:cubicBezTo>
                  <a:cubicBezTo>
                    <a:pt x="127" y="3210"/>
                    <a:pt x="254" y="4023"/>
                    <a:pt x="405" y="4828"/>
                  </a:cubicBezTo>
                  <a:cubicBezTo>
                    <a:pt x="437" y="4999"/>
                    <a:pt x="818" y="7410"/>
                    <a:pt x="894" y="7897"/>
                  </a:cubicBezTo>
                  <a:cubicBezTo>
                    <a:pt x="981" y="8446"/>
                    <a:pt x="1069" y="8997"/>
                    <a:pt x="1151" y="9549"/>
                  </a:cubicBezTo>
                  <a:cubicBezTo>
                    <a:pt x="1239" y="10101"/>
                    <a:pt x="1326" y="10649"/>
                    <a:pt x="1410" y="11201"/>
                  </a:cubicBezTo>
                  <a:cubicBezTo>
                    <a:pt x="1484" y="11690"/>
                    <a:pt x="1560" y="12177"/>
                    <a:pt x="1636" y="12666"/>
                  </a:cubicBezTo>
                  <a:cubicBezTo>
                    <a:pt x="1691" y="13028"/>
                    <a:pt x="1747" y="13388"/>
                    <a:pt x="1798" y="13751"/>
                  </a:cubicBezTo>
                  <a:cubicBezTo>
                    <a:pt x="1815" y="13854"/>
                    <a:pt x="1830" y="13953"/>
                    <a:pt x="1842" y="14056"/>
                  </a:cubicBezTo>
                  <a:cubicBezTo>
                    <a:pt x="1878" y="14294"/>
                    <a:pt x="1878" y="14537"/>
                    <a:pt x="1922" y="14779"/>
                  </a:cubicBezTo>
                  <a:cubicBezTo>
                    <a:pt x="1924" y="14817"/>
                    <a:pt x="1936" y="14856"/>
                    <a:pt x="1958" y="14889"/>
                  </a:cubicBezTo>
                  <a:cubicBezTo>
                    <a:pt x="1979" y="14923"/>
                    <a:pt x="2009" y="14951"/>
                    <a:pt x="2045" y="14969"/>
                  </a:cubicBezTo>
                  <a:cubicBezTo>
                    <a:pt x="2234" y="15093"/>
                    <a:pt x="2460" y="15148"/>
                    <a:pt x="2689" y="15148"/>
                  </a:cubicBezTo>
                  <a:cubicBezTo>
                    <a:pt x="2810" y="15148"/>
                    <a:pt x="2932" y="15133"/>
                    <a:pt x="3050" y="15104"/>
                  </a:cubicBezTo>
                  <a:cubicBezTo>
                    <a:pt x="3117" y="15087"/>
                    <a:pt x="3183" y="15065"/>
                    <a:pt x="3248" y="15040"/>
                  </a:cubicBezTo>
                  <a:cubicBezTo>
                    <a:pt x="3505" y="14941"/>
                    <a:pt x="3743" y="14786"/>
                    <a:pt x="3962" y="14615"/>
                  </a:cubicBezTo>
                  <a:cubicBezTo>
                    <a:pt x="3975" y="14608"/>
                    <a:pt x="3984" y="14597"/>
                    <a:pt x="3990" y="14583"/>
                  </a:cubicBezTo>
                  <a:cubicBezTo>
                    <a:pt x="3993" y="14571"/>
                    <a:pt x="3994" y="14557"/>
                    <a:pt x="3994" y="14543"/>
                  </a:cubicBezTo>
                  <a:cubicBezTo>
                    <a:pt x="3958" y="14155"/>
                    <a:pt x="3851" y="13778"/>
                    <a:pt x="3799" y="13391"/>
                  </a:cubicBezTo>
                  <a:cubicBezTo>
                    <a:pt x="3771" y="13216"/>
                    <a:pt x="3748" y="13061"/>
                    <a:pt x="3759" y="12890"/>
                  </a:cubicBezTo>
                  <a:cubicBezTo>
                    <a:pt x="3771" y="12681"/>
                    <a:pt x="3788" y="12474"/>
                    <a:pt x="3807" y="12264"/>
                  </a:cubicBezTo>
                  <a:cubicBezTo>
                    <a:pt x="3843" y="11855"/>
                    <a:pt x="3891" y="11442"/>
                    <a:pt x="3859" y="11033"/>
                  </a:cubicBezTo>
                  <a:cubicBezTo>
                    <a:pt x="3847" y="10839"/>
                    <a:pt x="3779" y="10648"/>
                    <a:pt x="3767" y="10458"/>
                  </a:cubicBezTo>
                  <a:cubicBezTo>
                    <a:pt x="3760" y="10287"/>
                    <a:pt x="3724" y="10148"/>
                    <a:pt x="3664" y="9985"/>
                  </a:cubicBezTo>
                  <a:cubicBezTo>
                    <a:pt x="3565" y="9720"/>
                    <a:pt x="3465" y="9454"/>
                    <a:pt x="3339" y="9199"/>
                  </a:cubicBezTo>
                  <a:cubicBezTo>
                    <a:pt x="3284" y="9084"/>
                    <a:pt x="3219" y="8974"/>
                    <a:pt x="3152" y="8862"/>
                  </a:cubicBezTo>
                  <a:cubicBezTo>
                    <a:pt x="3187" y="8840"/>
                    <a:pt x="3218" y="8810"/>
                    <a:pt x="3240" y="8774"/>
                  </a:cubicBezTo>
                  <a:cubicBezTo>
                    <a:pt x="3319" y="8632"/>
                    <a:pt x="3282" y="8207"/>
                    <a:pt x="3275" y="8048"/>
                  </a:cubicBezTo>
                  <a:cubicBezTo>
                    <a:pt x="3263" y="7783"/>
                    <a:pt x="3236" y="7513"/>
                    <a:pt x="3212" y="7246"/>
                  </a:cubicBezTo>
                  <a:cubicBezTo>
                    <a:pt x="3168" y="6698"/>
                    <a:pt x="3116" y="6151"/>
                    <a:pt x="3052" y="5604"/>
                  </a:cubicBezTo>
                  <a:cubicBezTo>
                    <a:pt x="2930" y="4512"/>
                    <a:pt x="2759" y="3427"/>
                    <a:pt x="2493" y="2360"/>
                  </a:cubicBezTo>
                  <a:cubicBezTo>
                    <a:pt x="2374" y="1892"/>
                    <a:pt x="2239" y="1424"/>
                    <a:pt x="1990" y="1015"/>
                  </a:cubicBezTo>
                  <a:cubicBezTo>
                    <a:pt x="1739" y="602"/>
                    <a:pt x="1358" y="248"/>
                    <a:pt x="894" y="122"/>
                  </a:cubicBezTo>
                  <a:cubicBezTo>
                    <a:pt x="631" y="50"/>
                    <a:pt x="433" y="126"/>
                    <a:pt x="186" y="14"/>
                  </a:cubicBezTo>
                  <a:cubicBezTo>
                    <a:pt x="174" y="6"/>
                    <a:pt x="159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39620" y="2846229"/>
              <a:ext cx="208948" cy="786630"/>
            </a:xfrm>
            <a:custGeom>
              <a:avLst/>
              <a:gdLst/>
              <a:ahLst/>
              <a:cxnLst/>
              <a:rect l="l" t="t" r="r" b="b"/>
              <a:pathLst>
                <a:path w="3995" h="15040" extrusionOk="0">
                  <a:moveTo>
                    <a:pt x="146" y="1"/>
                  </a:moveTo>
                  <a:cubicBezTo>
                    <a:pt x="138" y="1"/>
                    <a:pt x="131" y="3"/>
                    <a:pt x="124" y="6"/>
                  </a:cubicBezTo>
                  <a:cubicBezTo>
                    <a:pt x="104" y="15"/>
                    <a:pt x="95" y="42"/>
                    <a:pt x="93" y="67"/>
                  </a:cubicBezTo>
                  <a:cubicBezTo>
                    <a:pt x="0" y="845"/>
                    <a:pt x="5" y="1623"/>
                    <a:pt x="64" y="2400"/>
                  </a:cubicBezTo>
                  <a:cubicBezTo>
                    <a:pt x="433" y="2698"/>
                    <a:pt x="957" y="2734"/>
                    <a:pt x="1347" y="3096"/>
                  </a:cubicBezTo>
                  <a:cubicBezTo>
                    <a:pt x="1600" y="3334"/>
                    <a:pt x="1699" y="3688"/>
                    <a:pt x="1775" y="4025"/>
                  </a:cubicBezTo>
                  <a:cubicBezTo>
                    <a:pt x="2605" y="7636"/>
                    <a:pt x="2612" y="11391"/>
                    <a:pt x="3248" y="15039"/>
                  </a:cubicBezTo>
                  <a:cubicBezTo>
                    <a:pt x="3505" y="14940"/>
                    <a:pt x="3743" y="14785"/>
                    <a:pt x="3962" y="14614"/>
                  </a:cubicBezTo>
                  <a:cubicBezTo>
                    <a:pt x="3975" y="14607"/>
                    <a:pt x="3984" y="14596"/>
                    <a:pt x="3990" y="14582"/>
                  </a:cubicBezTo>
                  <a:cubicBezTo>
                    <a:pt x="3993" y="14570"/>
                    <a:pt x="3994" y="14556"/>
                    <a:pt x="3994" y="14542"/>
                  </a:cubicBezTo>
                  <a:cubicBezTo>
                    <a:pt x="3958" y="14154"/>
                    <a:pt x="3851" y="13777"/>
                    <a:pt x="3800" y="13392"/>
                  </a:cubicBezTo>
                  <a:cubicBezTo>
                    <a:pt x="3771" y="13217"/>
                    <a:pt x="3748" y="13063"/>
                    <a:pt x="3760" y="12892"/>
                  </a:cubicBezTo>
                  <a:cubicBezTo>
                    <a:pt x="3771" y="12681"/>
                    <a:pt x="3788" y="12475"/>
                    <a:pt x="3807" y="12264"/>
                  </a:cubicBezTo>
                  <a:cubicBezTo>
                    <a:pt x="3843" y="11855"/>
                    <a:pt x="3891" y="11442"/>
                    <a:pt x="3859" y="11033"/>
                  </a:cubicBezTo>
                  <a:cubicBezTo>
                    <a:pt x="3847" y="10839"/>
                    <a:pt x="3779" y="10649"/>
                    <a:pt x="3768" y="10458"/>
                  </a:cubicBezTo>
                  <a:cubicBezTo>
                    <a:pt x="3760" y="10287"/>
                    <a:pt x="3724" y="10148"/>
                    <a:pt x="3665" y="9986"/>
                  </a:cubicBezTo>
                  <a:cubicBezTo>
                    <a:pt x="3565" y="9720"/>
                    <a:pt x="3465" y="9454"/>
                    <a:pt x="3339" y="9200"/>
                  </a:cubicBezTo>
                  <a:cubicBezTo>
                    <a:pt x="3284" y="9084"/>
                    <a:pt x="3220" y="8974"/>
                    <a:pt x="3153" y="8862"/>
                  </a:cubicBezTo>
                  <a:cubicBezTo>
                    <a:pt x="3187" y="8840"/>
                    <a:pt x="3218" y="8810"/>
                    <a:pt x="3240" y="8776"/>
                  </a:cubicBezTo>
                  <a:cubicBezTo>
                    <a:pt x="3319" y="8633"/>
                    <a:pt x="3284" y="8207"/>
                    <a:pt x="3275" y="8049"/>
                  </a:cubicBezTo>
                  <a:cubicBezTo>
                    <a:pt x="3263" y="7783"/>
                    <a:pt x="3236" y="7513"/>
                    <a:pt x="3212" y="7248"/>
                  </a:cubicBezTo>
                  <a:cubicBezTo>
                    <a:pt x="3168" y="6700"/>
                    <a:pt x="3117" y="6152"/>
                    <a:pt x="3052" y="5604"/>
                  </a:cubicBezTo>
                  <a:cubicBezTo>
                    <a:pt x="2930" y="4512"/>
                    <a:pt x="2759" y="3427"/>
                    <a:pt x="2493" y="2361"/>
                  </a:cubicBezTo>
                  <a:cubicBezTo>
                    <a:pt x="2374" y="1892"/>
                    <a:pt x="2239" y="1424"/>
                    <a:pt x="1990" y="1016"/>
                  </a:cubicBezTo>
                  <a:cubicBezTo>
                    <a:pt x="1739" y="603"/>
                    <a:pt x="1358" y="249"/>
                    <a:pt x="894" y="122"/>
                  </a:cubicBezTo>
                  <a:cubicBezTo>
                    <a:pt x="632" y="51"/>
                    <a:pt x="433" y="126"/>
                    <a:pt x="188" y="15"/>
                  </a:cubicBezTo>
                  <a:cubicBezTo>
                    <a:pt x="174" y="7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543811" y="2857998"/>
              <a:ext cx="261931" cy="844005"/>
            </a:xfrm>
            <a:custGeom>
              <a:avLst/>
              <a:gdLst/>
              <a:ahLst/>
              <a:cxnLst/>
              <a:rect l="l" t="t" r="r" b="b"/>
              <a:pathLst>
                <a:path w="5008" h="16137" extrusionOk="0">
                  <a:moveTo>
                    <a:pt x="0" y="0"/>
                  </a:moveTo>
                  <a:cubicBezTo>
                    <a:pt x="49" y="477"/>
                    <a:pt x="188" y="1695"/>
                    <a:pt x="358" y="3187"/>
                  </a:cubicBezTo>
                  <a:cubicBezTo>
                    <a:pt x="744" y="6526"/>
                    <a:pt x="1299" y="11237"/>
                    <a:pt x="1359" y="12039"/>
                  </a:cubicBezTo>
                  <a:cubicBezTo>
                    <a:pt x="1442" y="13139"/>
                    <a:pt x="1608" y="14227"/>
                    <a:pt x="1692" y="15325"/>
                  </a:cubicBezTo>
                  <a:cubicBezTo>
                    <a:pt x="1701" y="15422"/>
                    <a:pt x="1684" y="15567"/>
                    <a:pt x="1724" y="15656"/>
                  </a:cubicBezTo>
                  <a:cubicBezTo>
                    <a:pt x="1768" y="15755"/>
                    <a:pt x="1911" y="15850"/>
                    <a:pt x="1998" y="15905"/>
                  </a:cubicBezTo>
                  <a:cubicBezTo>
                    <a:pt x="2276" y="16085"/>
                    <a:pt x="2618" y="16136"/>
                    <a:pt x="2947" y="16136"/>
                  </a:cubicBezTo>
                  <a:cubicBezTo>
                    <a:pt x="2960" y="16136"/>
                    <a:pt x="2973" y="16136"/>
                    <a:pt x="2986" y="16136"/>
                  </a:cubicBezTo>
                  <a:cubicBezTo>
                    <a:pt x="3157" y="16132"/>
                    <a:pt x="3332" y="16119"/>
                    <a:pt x="3490" y="16052"/>
                  </a:cubicBezTo>
                  <a:cubicBezTo>
                    <a:pt x="3562" y="16023"/>
                    <a:pt x="3629" y="15986"/>
                    <a:pt x="3693" y="15941"/>
                  </a:cubicBezTo>
                  <a:cubicBezTo>
                    <a:pt x="3741" y="15909"/>
                    <a:pt x="3788" y="15877"/>
                    <a:pt x="3836" y="15841"/>
                  </a:cubicBezTo>
                  <a:cubicBezTo>
                    <a:pt x="4050" y="15683"/>
                    <a:pt x="4050" y="15512"/>
                    <a:pt x="4074" y="15262"/>
                  </a:cubicBezTo>
                  <a:cubicBezTo>
                    <a:pt x="4110" y="14680"/>
                    <a:pt x="4173" y="14108"/>
                    <a:pt x="4217" y="13525"/>
                  </a:cubicBezTo>
                  <a:cubicBezTo>
                    <a:pt x="4289" y="12520"/>
                    <a:pt x="4801" y="3998"/>
                    <a:pt x="4864" y="2498"/>
                  </a:cubicBezTo>
                  <a:cubicBezTo>
                    <a:pt x="4875" y="2224"/>
                    <a:pt x="5007" y="675"/>
                    <a:pt x="4773" y="481"/>
                  </a:cubicBezTo>
                  <a:cubicBezTo>
                    <a:pt x="4765" y="473"/>
                    <a:pt x="4755" y="467"/>
                    <a:pt x="4744" y="464"/>
                  </a:cubicBezTo>
                  <a:cubicBezTo>
                    <a:pt x="4738" y="462"/>
                    <a:pt x="4730" y="461"/>
                    <a:pt x="4721" y="461"/>
                  </a:cubicBezTo>
                  <a:cubicBezTo>
                    <a:pt x="4567" y="461"/>
                    <a:pt x="4074" y="764"/>
                    <a:pt x="3939" y="802"/>
                  </a:cubicBezTo>
                  <a:cubicBezTo>
                    <a:pt x="3602" y="897"/>
                    <a:pt x="3248" y="945"/>
                    <a:pt x="2900" y="968"/>
                  </a:cubicBezTo>
                  <a:cubicBezTo>
                    <a:pt x="2522" y="989"/>
                    <a:pt x="2111" y="1013"/>
                    <a:pt x="1708" y="1013"/>
                  </a:cubicBezTo>
                  <a:cubicBezTo>
                    <a:pt x="1424" y="1013"/>
                    <a:pt x="1143" y="1001"/>
                    <a:pt x="879" y="968"/>
                  </a:cubicBezTo>
                  <a:cubicBezTo>
                    <a:pt x="481" y="921"/>
                    <a:pt x="80" y="42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543864" y="2857998"/>
              <a:ext cx="261879" cy="833754"/>
            </a:xfrm>
            <a:custGeom>
              <a:avLst/>
              <a:gdLst/>
              <a:ahLst/>
              <a:cxnLst/>
              <a:rect l="l" t="t" r="r" b="b"/>
              <a:pathLst>
                <a:path w="5007" h="15941" extrusionOk="0">
                  <a:moveTo>
                    <a:pt x="1" y="0"/>
                  </a:moveTo>
                  <a:cubicBezTo>
                    <a:pt x="48" y="477"/>
                    <a:pt x="187" y="1695"/>
                    <a:pt x="357" y="3187"/>
                  </a:cubicBezTo>
                  <a:cubicBezTo>
                    <a:pt x="1171" y="3514"/>
                    <a:pt x="2029" y="3708"/>
                    <a:pt x="2905" y="3731"/>
                  </a:cubicBezTo>
                  <a:cubicBezTo>
                    <a:pt x="3223" y="3739"/>
                    <a:pt x="3597" y="3748"/>
                    <a:pt x="3780" y="4009"/>
                  </a:cubicBezTo>
                  <a:cubicBezTo>
                    <a:pt x="3875" y="4140"/>
                    <a:pt x="3898" y="4311"/>
                    <a:pt x="3915" y="4473"/>
                  </a:cubicBezTo>
                  <a:cubicBezTo>
                    <a:pt x="4283" y="8281"/>
                    <a:pt x="3620" y="12123"/>
                    <a:pt x="3692" y="15941"/>
                  </a:cubicBezTo>
                  <a:cubicBezTo>
                    <a:pt x="3740" y="15909"/>
                    <a:pt x="3787" y="15877"/>
                    <a:pt x="3835" y="15841"/>
                  </a:cubicBezTo>
                  <a:cubicBezTo>
                    <a:pt x="4049" y="15683"/>
                    <a:pt x="4049" y="15512"/>
                    <a:pt x="4073" y="15262"/>
                  </a:cubicBezTo>
                  <a:cubicBezTo>
                    <a:pt x="4109" y="14680"/>
                    <a:pt x="4172" y="14108"/>
                    <a:pt x="4216" y="13525"/>
                  </a:cubicBezTo>
                  <a:cubicBezTo>
                    <a:pt x="4288" y="12520"/>
                    <a:pt x="4800" y="3998"/>
                    <a:pt x="4863" y="2498"/>
                  </a:cubicBezTo>
                  <a:cubicBezTo>
                    <a:pt x="4874" y="2224"/>
                    <a:pt x="5006" y="675"/>
                    <a:pt x="4772" y="481"/>
                  </a:cubicBezTo>
                  <a:cubicBezTo>
                    <a:pt x="4764" y="473"/>
                    <a:pt x="4754" y="467"/>
                    <a:pt x="4743" y="464"/>
                  </a:cubicBezTo>
                  <a:cubicBezTo>
                    <a:pt x="4737" y="462"/>
                    <a:pt x="4729" y="461"/>
                    <a:pt x="4720" y="461"/>
                  </a:cubicBezTo>
                  <a:cubicBezTo>
                    <a:pt x="4566" y="461"/>
                    <a:pt x="4073" y="764"/>
                    <a:pt x="3938" y="802"/>
                  </a:cubicBezTo>
                  <a:cubicBezTo>
                    <a:pt x="3601" y="897"/>
                    <a:pt x="3247" y="945"/>
                    <a:pt x="2899" y="968"/>
                  </a:cubicBezTo>
                  <a:cubicBezTo>
                    <a:pt x="2521" y="989"/>
                    <a:pt x="2110" y="1013"/>
                    <a:pt x="1707" y="1013"/>
                  </a:cubicBezTo>
                  <a:cubicBezTo>
                    <a:pt x="1423" y="1013"/>
                    <a:pt x="1142" y="1001"/>
                    <a:pt x="878" y="968"/>
                  </a:cubicBezTo>
                  <a:cubicBezTo>
                    <a:pt x="481" y="921"/>
                    <a:pt x="79" y="4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381719" y="2146864"/>
              <a:ext cx="502418" cy="864613"/>
            </a:xfrm>
            <a:custGeom>
              <a:avLst/>
              <a:gdLst/>
              <a:ahLst/>
              <a:cxnLst/>
              <a:rect l="l" t="t" r="r" b="b"/>
              <a:pathLst>
                <a:path w="9606" h="16531" extrusionOk="0">
                  <a:moveTo>
                    <a:pt x="4795" y="1"/>
                  </a:moveTo>
                  <a:cubicBezTo>
                    <a:pt x="4786" y="1"/>
                    <a:pt x="4777" y="1"/>
                    <a:pt x="4768" y="2"/>
                  </a:cubicBezTo>
                  <a:cubicBezTo>
                    <a:pt x="4593" y="13"/>
                    <a:pt x="4406" y="93"/>
                    <a:pt x="4248" y="156"/>
                  </a:cubicBezTo>
                  <a:cubicBezTo>
                    <a:pt x="3914" y="284"/>
                    <a:pt x="3588" y="454"/>
                    <a:pt x="3236" y="518"/>
                  </a:cubicBezTo>
                  <a:cubicBezTo>
                    <a:pt x="2969" y="569"/>
                    <a:pt x="2703" y="628"/>
                    <a:pt x="2437" y="692"/>
                  </a:cubicBezTo>
                  <a:cubicBezTo>
                    <a:pt x="1914" y="820"/>
                    <a:pt x="1394" y="963"/>
                    <a:pt x="882" y="1125"/>
                  </a:cubicBezTo>
                  <a:cubicBezTo>
                    <a:pt x="699" y="1180"/>
                    <a:pt x="504" y="1252"/>
                    <a:pt x="365" y="1375"/>
                  </a:cubicBezTo>
                  <a:cubicBezTo>
                    <a:pt x="1" y="1701"/>
                    <a:pt x="24" y="2273"/>
                    <a:pt x="32" y="2717"/>
                  </a:cubicBezTo>
                  <a:cubicBezTo>
                    <a:pt x="43" y="3245"/>
                    <a:pt x="123" y="3766"/>
                    <a:pt x="203" y="4285"/>
                  </a:cubicBezTo>
                  <a:cubicBezTo>
                    <a:pt x="241" y="4531"/>
                    <a:pt x="281" y="4778"/>
                    <a:pt x="317" y="5020"/>
                  </a:cubicBezTo>
                  <a:cubicBezTo>
                    <a:pt x="536" y="6428"/>
                    <a:pt x="817" y="7842"/>
                    <a:pt x="953" y="9259"/>
                  </a:cubicBezTo>
                  <a:cubicBezTo>
                    <a:pt x="1048" y="10243"/>
                    <a:pt x="1124" y="11227"/>
                    <a:pt x="1160" y="12211"/>
                  </a:cubicBezTo>
                  <a:cubicBezTo>
                    <a:pt x="1179" y="12656"/>
                    <a:pt x="1238" y="13145"/>
                    <a:pt x="1143" y="13581"/>
                  </a:cubicBezTo>
                  <a:cubicBezTo>
                    <a:pt x="1056" y="13986"/>
                    <a:pt x="1156" y="14431"/>
                    <a:pt x="1230" y="14835"/>
                  </a:cubicBezTo>
                  <a:cubicBezTo>
                    <a:pt x="1251" y="14947"/>
                    <a:pt x="1274" y="15058"/>
                    <a:pt x="1330" y="15157"/>
                  </a:cubicBezTo>
                  <a:cubicBezTo>
                    <a:pt x="1405" y="15297"/>
                    <a:pt x="1533" y="15396"/>
                    <a:pt x="1664" y="15486"/>
                  </a:cubicBezTo>
                  <a:cubicBezTo>
                    <a:pt x="2159" y="15827"/>
                    <a:pt x="2706" y="16087"/>
                    <a:pt x="3282" y="16257"/>
                  </a:cubicBezTo>
                  <a:cubicBezTo>
                    <a:pt x="3904" y="16442"/>
                    <a:pt x="4558" y="16531"/>
                    <a:pt x="5213" y="16531"/>
                  </a:cubicBezTo>
                  <a:cubicBezTo>
                    <a:pt x="5683" y="16531"/>
                    <a:pt x="6153" y="16485"/>
                    <a:pt x="6613" y="16395"/>
                  </a:cubicBezTo>
                  <a:cubicBezTo>
                    <a:pt x="6907" y="16340"/>
                    <a:pt x="7205" y="16264"/>
                    <a:pt x="7462" y="16114"/>
                  </a:cubicBezTo>
                  <a:cubicBezTo>
                    <a:pt x="7662" y="15999"/>
                    <a:pt x="7835" y="15836"/>
                    <a:pt x="8006" y="15678"/>
                  </a:cubicBezTo>
                  <a:cubicBezTo>
                    <a:pt x="8054" y="15634"/>
                    <a:pt x="8106" y="15586"/>
                    <a:pt x="8130" y="15526"/>
                  </a:cubicBezTo>
                  <a:cubicBezTo>
                    <a:pt x="8149" y="15471"/>
                    <a:pt x="8145" y="15407"/>
                    <a:pt x="8145" y="15352"/>
                  </a:cubicBezTo>
                  <a:cubicBezTo>
                    <a:pt x="8081" y="14049"/>
                    <a:pt x="8003" y="12748"/>
                    <a:pt x="8054" y="11442"/>
                  </a:cubicBezTo>
                  <a:cubicBezTo>
                    <a:pt x="8090" y="10449"/>
                    <a:pt x="8233" y="9482"/>
                    <a:pt x="8439" y="8512"/>
                  </a:cubicBezTo>
                  <a:cubicBezTo>
                    <a:pt x="8499" y="8223"/>
                    <a:pt x="8566" y="7929"/>
                    <a:pt x="8638" y="7640"/>
                  </a:cubicBezTo>
                  <a:cubicBezTo>
                    <a:pt x="8821" y="6904"/>
                    <a:pt x="9026" y="6179"/>
                    <a:pt x="9201" y="5448"/>
                  </a:cubicBezTo>
                  <a:lnTo>
                    <a:pt x="9205" y="5444"/>
                  </a:lnTo>
                  <a:cubicBezTo>
                    <a:pt x="9300" y="5035"/>
                    <a:pt x="9388" y="4622"/>
                    <a:pt x="9459" y="4205"/>
                  </a:cubicBezTo>
                  <a:lnTo>
                    <a:pt x="9459" y="4194"/>
                  </a:lnTo>
                  <a:cubicBezTo>
                    <a:pt x="9523" y="3840"/>
                    <a:pt x="9605" y="3595"/>
                    <a:pt x="9428" y="3261"/>
                  </a:cubicBezTo>
                  <a:cubicBezTo>
                    <a:pt x="9392" y="3196"/>
                    <a:pt x="9353" y="3134"/>
                    <a:pt x="9312" y="3073"/>
                  </a:cubicBezTo>
                  <a:lnTo>
                    <a:pt x="9289" y="3050"/>
                  </a:lnTo>
                  <a:cubicBezTo>
                    <a:pt x="9137" y="2887"/>
                    <a:pt x="7729" y="1669"/>
                    <a:pt x="7392" y="1402"/>
                  </a:cubicBezTo>
                  <a:cubicBezTo>
                    <a:pt x="7169" y="1229"/>
                    <a:pt x="6950" y="1054"/>
                    <a:pt x="6724" y="883"/>
                  </a:cubicBezTo>
                  <a:cubicBezTo>
                    <a:pt x="6705" y="871"/>
                    <a:pt x="6688" y="858"/>
                    <a:pt x="6669" y="847"/>
                  </a:cubicBezTo>
                  <a:cubicBezTo>
                    <a:pt x="6659" y="843"/>
                    <a:pt x="6653" y="838"/>
                    <a:pt x="6644" y="831"/>
                  </a:cubicBezTo>
                  <a:cubicBezTo>
                    <a:pt x="6490" y="740"/>
                    <a:pt x="6336" y="649"/>
                    <a:pt x="6176" y="565"/>
                  </a:cubicBezTo>
                  <a:cubicBezTo>
                    <a:pt x="6098" y="521"/>
                    <a:pt x="6014" y="482"/>
                    <a:pt x="5930" y="443"/>
                  </a:cubicBezTo>
                  <a:cubicBezTo>
                    <a:pt x="5715" y="334"/>
                    <a:pt x="5493" y="236"/>
                    <a:pt x="5268" y="152"/>
                  </a:cubicBezTo>
                  <a:cubicBezTo>
                    <a:pt x="5208" y="133"/>
                    <a:pt x="5145" y="105"/>
                    <a:pt x="5080" y="76"/>
                  </a:cubicBezTo>
                  <a:cubicBezTo>
                    <a:pt x="4986" y="37"/>
                    <a:pt x="4887" y="1"/>
                    <a:pt x="4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564524" y="2403156"/>
              <a:ext cx="159052" cy="162190"/>
            </a:xfrm>
            <a:custGeom>
              <a:avLst/>
              <a:gdLst/>
              <a:ahLst/>
              <a:cxnLst/>
              <a:rect l="l" t="t" r="r" b="b"/>
              <a:pathLst>
                <a:path w="3041" h="3101" extrusionOk="0">
                  <a:moveTo>
                    <a:pt x="591" y="0"/>
                  </a:moveTo>
                  <a:cubicBezTo>
                    <a:pt x="570" y="0"/>
                    <a:pt x="562" y="17"/>
                    <a:pt x="539" y="72"/>
                  </a:cubicBezTo>
                  <a:cubicBezTo>
                    <a:pt x="510" y="143"/>
                    <a:pt x="488" y="219"/>
                    <a:pt x="465" y="292"/>
                  </a:cubicBezTo>
                  <a:cubicBezTo>
                    <a:pt x="364" y="599"/>
                    <a:pt x="280" y="913"/>
                    <a:pt x="216" y="1229"/>
                  </a:cubicBezTo>
                  <a:cubicBezTo>
                    <a:pt x="172" y="1443"/>
                    <a:pt x="136" y="1658"/>
                    <a:pt x="108" y="1875"/>
                  </a:cubicBezTo>
                  <a:cubicBezTo>
                    <a:pt x="89" y="2021"/>
                    <a:pt x="1" y="2272"/>
                    <a:pt x="125" y="2384"/>
                  </a:cubicBezTo>
                  <a:cubicBezTo>
                    <a:pt x="261" y="2507"/>
                    <a:pt x="407" y="2621"/>
                    <a:pt x="549" y="2737"/>
                  </a:cubicBezTo>
                  <a:cubicBezTo>
                    <a:pt x="674" y="2840"/>
                    <a:pt x="803" y="2942"/>
                    <a:pt x="952" y="3009"/>
                  </a:cubicBezTo>
                  <a:cubicBezTo>
                    <a:pt x="1094" y="3073"/>
                    <a:pt x="1248" y="3101"/>
                    <a:pt x="1404" y="3101"/>
                  </a:cubicBezTo>
                  <a:cubicBezTo>
                    <a:pt x="1532" y="3101"/>
                    <a:pt x="1662" y="3082"/>
                    <a:pt x="1785" y="3048"/>
                  </a:cubicBezTo>
                  <a:cubicBezTo>
                    <a:pt x="2059" y="2974"/>
                    <a:pt x="2309" y="2832"/>
                    <a:pt x="2548" y="2679"/>
                  </a:cubicBezTo>
                  <a:cubicBezTo>
                    <a:pt x="2695" y="2584"/>
                    <a:pt x="2790" y="2489"/>
                    <a:pt x="2802" y="2311"/>
                  </a:cubicBezTo>
                  <a:cubicBezTo>
                    <a:pt x="2817" y="2102"/>
                    <a:pt x="2837" y="1893"/>
                    <a:pt x="2862" y="1685"/>
                  </a:cubicBezTo>
                  <a:cubicBezTo>
                    <a:pt x="2910" y="1302"/>
                    <a:pt x="2991" y="927"/>
                    <a:pt x="3040" y="545"/>
                  </a:cubicBezTo>
                  <a:cubicBezTo>
                    <a:pt x="2934" y="518"/>
                    <a:pt x="2828" y="490"/>
                    <a:pt x="2722" y="464"/>
                  </a:cubicBezTo>
                  <a:cubicBezTo>
                    <a:pt x="2187" y="328"/>
                    <a:pt x="1647" y="209"/>
                    <a:pt x="1104" y="107"/>
                  </a:cubicBezTo>
                  <a:cubicBezTo>
                    <a:pt x="954" y="79"/>
                    <a:pt x="803" y="55"/>
                    <a:pt x="656" y="17"/>
                  </a:cubicBezTo>
                  <a:cubicBezTo>
                    <a:pt x="624" y="7"/>
                    <a:pt x="604" y="0"/>
                    <a:pt x="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548989" y="2163339"/>
              <a:ext cx="340175" cy="868169"/>
            </a:xfrm>
            <a:custGeom>
              <a:avLst/>
              <a:gdLst/>
              <a:ahLst/>
              <a:cxnLst/>
              <a:rect l="l" t="t" r="r" b="b"/>
              <a:pathLst>
                <a:path w="6504" h="16599" extrusionOk="0">
                  <a:moveTo>
                    <a:pt x="2728" y="1"/>
                  </a:moveTo>
                  <a:lnTo>
                    <a:pt x="2728" y="1"/>
                  </a:lnTo>
                  <a:cubicBezTo>
                    <a:pt x="2732" y="44"/>
                    <a:pt x="2732" y="83"/>
                    <a:pt x="2732" y="128"/>
                  </a:cubicBezTo>
                  <a:cubicBezTo>
                    <a:pt x="2732" y="385"/>
                    <a:pt x="2677" y="631"/>
                    <a:pt x="2601" y="878"/>
                  </a:cubicBezTo>
                  <a:cubicBezTo>
                    <a:pt x="2434" y="1401"/>
                    <a:pt x="2156" y="1881"/>
                    <a:pt x="1914" y="2370"/>
                  </a:cubicBezTo>
                  <a:cubicBezTo>
                    <a:pt x="1092" y="4025"/>
                    <a:pt x="704" y="5836"/>
                    <a:pt x="485" y="7677"/>
                  </a:cubicBezTo>
                  <a:cubicBezTo>
                    <a:pt x="478" y="7736"/>
                    <a:pt x="470" y="7793"/>
                    <a:pt x="466" y="7848"/>
                  </a:cubicBezTo>
                  <a:cubicBezTo>
                    <a:pt x="346" y="8864"/>
                    <a:pt x="279" y="9888"/>
                    <a:pt x="211" y="10900"/>
                  </a:cubicBezTo>
                  <a:cubicBezTo>
                    <a:pt x="108" y="12531"/>
                    <a:pt x="1" y="14168"/>
                    <a:pt x="68" y="15802"/>
                  </a:cubicBezTo>
                  <a:cubicBezTo>
                    <a:pt x="68" y="16000"/>
                    <a:pt x="175" y="16057"/>
                    <a:pt x="335" y="16160"/>
                  </a:cubicBezTo>
                  <a:cubicBezTo>
                    <a:pt x="492" y="16260"/>
                    <a:pt x="661" y="16342"/>
                    <a:pt x="839" y="16402"/>
                  </a:cubicBezTo>
                  <a:cubicBezTo>
                    <a:pt x="1040" y="16471"/>
                    <a:pt x="1248" y="16519"/>
                    <a:pt x="1458" y="16544"/>
                  </a:cubicBezTo>
                  <a:cubicBezTo>
                    <a:pt x="1713" y="16580"/>
                    <a:pt x="1970" y="16599"/>
                    <a:pt x="2227" y="16599"/>
                  </a:cubicBezTo>
                  <a:cubicBezTo>
                    <a:pt x="2474" y="16599"/>
                    <a:pt x="2721" y="16582"/>
                    <a:pt x="2966" y="16548"/>
                  </a:cubicBezTo>
                  <a:cubicBezTo>
                    <a:pt x="3587" y="16464"/>
                    <a:pt x="4187" y="16276"/>
                    <a:pt x="4744" y="15993"/>
                  </a:cubicBezTo>
                  <a:cubicBezTo>
                    <a:pt x="4801" y="15969"/>
                    <a:pt x="4856" y="15937"/>
                    <a:pt x="4892" y="15890"/>
                  </a:cubicBezTo>
                  <a:cubicBezTo>
                    <a:pt x="4967" y="15790"/>
                    <a:pt x="4963" y="15640"/>
                    <a:pt x="4972" y="15524"/>
                  </a:cubicBezTo>
                  <a:cubicBezTo>
                    <a:pt x="5062" y="14187"/>
                    <a:pt x="5086" y="12841"/>
                    <a:pt x="5111" y="11496"/>
                  </a:cubicBezTo>
                  <a:cubicBezTo>
                    <a:pt x="5113" y="11444"/>
                    <a:pt x="5113" y="11388"/>
                    <a:pt x="5113" y="11332"/>
                  </a:cubicBezTo>
                  <a:cubicBezTo>
                    <a:pt x="5138" y="10289"/>
                    <a:pt x="5162" y="9241"/>
                    <a:pt x="5241" y="8197"/>
                  </a:cubicBezTo>
                  <a:cubicBezTo>
                    <a:pt x="5261" y="7932"/>
                    <a:pt x="5280" y="7669"/>
                    <a:pt x="5309" y="7403"/>
                  </a:cubicBezTo>
                  <a:cubicBezTo>
                    <a:pt x="5320" y="7304"/>
                    <a:pt x="5328" y="7205"/>
                    <a:pt x="5340" y="7106"/>
                  </a:cubicBezTo>
                  <a:cubicBezTo>
                    <a:pt x="5368" y="6895"/>
                    <a:pt x="5396" y="6684"/>
                    <a:pt x="5423" y="6478"/>
                  </a:cubicBezTo>
                  <a:cubicBezTo>
                    <a:pt x="5459" y="6212"/>
                    <a:pt x="5467" y="5903"/>
                    <a:pt x="5625" y="5677"/>
                  </a:cubicBezTo>
                  <a:lnTo>
                    <a:pt x="5924" y="5247"/>
                  </a:lnTo>
                  <a:cubicBezTo>
                    <a:pt x="5952" y="5209"/>
                    <a:pt x="5975" y="5173"/>
                    <a:pt x="6003" y="5133"/>
                  </a:cubicBezTo>
                  <a:cubicBezTo>
                    <a:pt x="6194" y="4851"/>
                    <a:pt x="6372" y="4562"/>
                    <a:pt x="6443" y="4240"/>
                  </a:cubicBezTo>
                  <a:cubicBezTo>
                    <a:pt x="6487" y="4050"/>
                    <a:pt x="6479" y="3862"/>
                    <a:pt x="6487" y="3668"/>
                  </a:cubicBezTo>
                  <a:cubicBezTo>
                    <a:pt x="6491" y="3481"/>
                    <a:pt x="6504" y="3335"/>
                    <a:pt x="6412" y="3156"/>
                  </a:cubicBezTo>
                  <a:cubicBezTo>
                    <a:pt x="6332" y="3009"/>
                    <a:pt x="6226" y="2882"/>
                    <a:pt x="6114" y="2760"/>
                  </a:cubicBezTo>
                  <a:lnTo>
                    <a:pt x="6091" y="2735"/>
                  </a:lnTo>
                  <a:cubicBezTo>
                    <a:pt x="5939" y="2572"/>
                    <a:pt x="4530" y="1354"/>
                    <a:pt x="4192" y="1088"/>
                  </a:cubicBezTo>
                  <a:cubicBezTo>
                    <a:pt x="3983" y="922"/>
                    <a:pt x="3773" y="754"/>
                    <a:pt x="3558" y="591"/>
                  </a:cubicBezTo>
                  <a:cubicBezTo>
                    <a:pt x="3545" y="585"/>
                    <a:pt x="3538" y="576"/>
                    <a:pt x="3526" y="568"/>
                  </a:cubicBezTo>
                  <a:cubicBezTo>
                    <a:pt x="3446" y="505"/>
                    <a:pt x="3368" y="446"/>
                    <a:pt x="3288" y="385"/>
                  </a:cubicBezTo>
                  <a:cubicBezTo>
                    <a:pt x="3125" y="267"/>
                    <a:pt x="2951" y="176"/>
                    <a:pt x="2795" y="52"/>
                  </a:cubicBezTo>
                  <a:cubicBezTo>
                    <a:pt x="2772" y="37"/>
                    <a:pt x="2750" y="19"/>
                    <a:pt x="2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688173" y="2343320"/>
              <a:ext cx="141740" cy="685581"/>
            </a:xfrm>
            <a:custGeom>
              <a:avLst/>
              <a:gdLst/>
              <a:ahLst/>
              <a:cxnLst/>
              <a:rect l="l" t="t" r="r" b="b"/>
              <a:pathLst>
                <a:path w="2710" h="13108" extrusionOk="0">
                  <a:moveTo>
                    <a:pt x="2132" y="1"/>
                  </a:moveTo>
                  <a:cubicBezTo>
                    <a:pt x="2049" y="1"/>
                    <a:pt x="1954" y="37"/>
                    <a:pt x="1847" y="120"/>
                  </a:cubicBezTo>
                  <a:cubicBezTo>
                    <a:pt x="1307" y="541"/>
                    <a:pt x="1120" y="1680"/>
                    <a:pt x="953" y="2303"/>
                  </a:cubicBezTo>
                  <a:cubicBezTo>
                    <a:pt x="1" y="5796"/>
                    <a:pt x="319" y="9471"/>
                    <a:pt x="306" y="13107"/>
                  </a:cubicBezTo>
                  <a:cubicBezTo>
                    <a:pt x="926" y="13023"/>
                    <a:pt x="1527" y="12835"/>
                    <a:pt x="2085" y="12552"/>
                  </a:cubicBezTo>
                  <a:cubicBezTo>
                    <a:pt x="2140" y="12528"/>
                    <a:pt x="2195" y="12496"/>
                    <a:pt x="2231" y="12449"/>
                  </a:cubicBezTo>
                  <a:cubicBezTo>
                    <a:pt x="2306" y="12350"/>
                    <a:pt x="2302" y="12199"/>
                    <a:pt x="2311" y="12083"/>
                  </a:cubicBezTo>
                  <a:cubicBezTo>
                    <a:pt x="2401" y="10746"/>
                    <a:pt x="2426" y="9400"/>
                    <a:pt x="2450" y="8055"/>
                  </a:cubicBezTo>
                  <a:cubicBezTo>
                    <a:pt x="2454" y="8003"/>
                    <a:pt x="2454" y="7947"/>
                    <a:pt x="2454" y="7892"/>
                  </a:cubicBezTo>
                  <a:cubicBezTo>
                    <a:pt x="2477" y="6848"/>
                    <a:pt x="2501" y="5800"/>
                    <a:pt x="2580" y="4756"/>
                  </a:cubicBezTo>
                  <a:cubicBezTo>
                    <a:pt x="2601" y="4491"/>
                    <a:pt x="2620" y="4228"/>
                    <a:pt x="2648" y="3962"/>
                  </a:cubicBezTo>
                  <a:cubicBezTo>
                    <a:pt x="2660" y="3863"/>
                    <a:pt x="2668" y="3764"/>
                    <a:pt x="2679" y="3665"/>
                  </a:cubicBezTo>
                  <a:cubicBezTo>
                    <a:pt x="2675" y="2982"/>
                    <a:pt x="2684" y="2303"/>
                    <a:pt x="2703" y="1620"/>
                  </a:cubicBezTo>
                  <a:cubicBezTo>
                    <a:pt x="2710" y="1297"/>
                    <a:pt x="2629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616620" y="2422875"/>
              <a:ext cx="106959" cy="76989"/>
            </a:xfrm>
            <a:custGeom>
              <a:avLst/>
              <a:gdLst/>
              <a:ahLst/>
              <a:cxnLst/>
              <a:rect l="l" t="t" r="r" b="b"/>
              <a:pathLst>
                <a:path w="2045" h="1472" extrusionOk="0">
                  <a:moveTo>
                    <a:pt x="84" y="0"/>
                  </a:moveTo>
                  <a:lnTo>
                    <a:pt x="0" y="504"/>
                  </a:lnTo>
                  <a:lnTo>
                    <a:pt x="1961" y="1472"/>
                  </a:lnTo>
                  <a:lnTo>
                    <a:pt x="2044" y="9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571742" y="2141633"/>
              <a:ext cx="180391" cy="432699"/>
            </a:xfrm>
            <a:custGeom>
              <a:avLst/>
              <a:gdLst/>
              <a:ahLst/>
              <a:cxnLst/>
              <a:rect l="l" t="t" r="r" b="b"/>
              <a:pathLst>
                <a:path w="3449" h="8273" extrusionOk="0">
                  <a:moveTo>
                    <a:pt x="2160" y="0"/>
                  </a:moveTo>
                  <a:cubicBezTo>
                    <a:pt x="2112" y="189"/>
                    <a:pt x="2088" y="381"/>
                    <a:pt x="2059" y="574"/>
                  </a:cubicBezTo>
                  <a:cubicBezTo>
                    <a:pt x="2034" y="748"/>
                    <a:pt x="1990" y="914"/>
                    <a:pt x="1951" y="1086"/>
                  </a:cubicBezTo>
                  <a:cubicBezTo>
                    <a:pt x="1734" y="2049"/>
                    <a:pt x="1293" y="2925"/>
                    <a:pt x="961" y="3848"/>
                  </a:cubicBezTo>
                  <a:cubicBezTo>
                    <a:pt x="700" y="4571"/>
                    <a:pt x="470" y="5306"/>
                    <a:pt x="295" y="6055"/>
                  </a:cubicBezTo>
                  <a:cubicBezTo>
                    <a:pt x="127" y="6777"/>
                    <a:pt x="1" y="7528"/>
                    <a:pt x="32" y="8272"/>
                  </a:cubicBezTo>
                  <a:cubicBezTo>
                    <a:pt x="34" y="8267"/>
                    <a:pt x="35" y="8261"/>
                    <a:pt x="36" y="8256"/>
                  </a:cubicBezTo>
                  <a:cubicBezTo>
                    <a:pt x="174" y="7843"/>
                    <a:pt x="274" y="7427"/>
                    <a:pt x="464" y="7032"/>
                  </a:cubicBezTo>
                  <a:cubicBezTo>
                    <a:pt x="708" y="6528"/>
                    <a:pt x="1021" y="6060"/>
                    <a:pt x="1343" y="5603"/>
                  </a:cubicBezTo>
                  <a:cubicBezTo>
                    <a:pt x="1625" y="5201"/>
                    <a:pt x="1917" y="4803"/>
                    <a:pt x="2217" y="4414"/>
                  </a:cubicBezTo>
                  <a:cubicBezTo>
                    <a:pt x="2417" y="4152"/>
                    <a:pt x="2620" y="3895"/>
                    <a:pt x="2827" y="3640"/>
                  </a:cubicBezTo>
                  <a:cubicBezTo>
                    <a:pt x="2930" y="3512"/>
                    <a:pt x="3033" y="3385"/>
                    <a:pt x="3139" y="3260"/>
                  </a:cubicBezTo>
                  <a:cubicBezTo>
                    <a:pt x="3227" y="3154"/>
                    <a:pt x="3388" y="3023"/>
                    <a:pt x="3438" y="2894"/>
                  </a:cubicBezTo>
                  <a:cubicBezTo>
                    <a:pt x="3446" y="2872"/>
                    <a:pt x="3449" y="2848"/>
                    <a:pt x="3446" y="2826"/>
                  </a:cubicBezTo>
                  <a:cubicBezTo>
                    <a:pt x="3435" y="2730"/>
                    <a:pt x="3340" y="2632"/>
                    <a:pt x="3289" y="2559"/>
                  </a:cubicBezTo>
                  <a:cubicBezTo>
                    <a:pt x="3207" y="2441"/>
                    <a:pt x="3116" y="2328"/>
                    <a:pt x="3018" y="2221"/>
                  </a:cubicBezTo>
                  <a:cubicBezTo>
                    <a:pt x="2920" y="2113"/>
                    <a:pt x="2817" y="2013"/>
                    <a:pt x="2707" y="1919"/>
                  </a:cubicBezTo>
                  <a:cubicBezTo>
                    <a:pt x="2650" y="1870"/>
                    <a:pt x="2455" y="1668"/>
                    <a:pt x="2378" y="1668"/>
                  </a:cubicBezTo>
                  <a:cubicBezTo>
                    <a:pt x="2377" y="1668"/>
                    <a:pt x="2376" y="1668"/>
                    <a:pt x="2375" y="1669"/>
                  </a:cubicBezTo>
                  <a:lnTo>
                    <a:pt x="2375" y="1669"/>
                  </a:lnTo>
                  <a:cubicBezTo>
                    <a:pt x="2407" y="1666"/>
                    <a:pt x="2439" y="1665"/>
                    <a:pt x="2471" y="1665"/>
                  </a:cubicBezTo>
                  <a:cubicBezTo>
                    <a:pt x="2775" y="1665"/>
                    <a:pt x="3070" y="1775"/>
                    <a:pt x="3299" y="1978"/>
                  </a:cubicBezTo>
                  <a:cubicBezTo>
                    <a:pt x="3218" y="1905"/>
                    <a:pt x="3193" y="1736"/>
                    <a:pt x="3157" y="1637"/>
                  </a:cubicBezTo>
                  <a:cubicBezTo>
                    <a:pt x="3101" y="1479"/>
                    <a:pt x="3054" y="1323"/>
                    <a:pt x="2977" y="1172"/>
                  </a:cubicBezTo>
                  <a:cubicBezTo>
                    <a:pt x="2813" y="847"/>
                    <a:pt x="2597" y="512"/>
                    <a:pt x="2350" y="244"/>
                  </a:cubicBezTo>
                  <a:cubicBezTo>
                    <a:pt x="2324" y="216"/>
                    <a:pt x="2156" y="18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561595" y="2119874"/>
              <a:ext cx="139752" cy="177724"/>
            </a:xfrm>
            <a:custGeom>
              <a:avLst/>
              <a:gdLst/>
              <a:ahLst/>
              <a:cxnLst/>
              <a:rect l="l" t="t" r="r" b="b"/>
              <a:pathLst>
                <a:path w="2672" h="3398" extrusionOk="0">
                  <a:moveTo>
                    <a:pt x="2266" y="0"/>
                  </a:moveTo>
                  <a:cubicBezTo>
                    <a:pt x="2259" y="215"/>
                    <a:pt x="2225" y="427"/>
                    <a:pt x="2163" y="634"/>
                  </a:cubicBezTo>
                  <a:cubicBezTo>
                    <a:pt x="2092" y="869"/>
                    <a:pt x="1970" y="1087"/>
                    <a:pt x="1808" y="1271"/>
                  </a:cubicBezTo>
                  <a:cubicBezTo>
                    <a:pt x="1574" y="1544"/>
                    <a:pt x="1314" y="1797"/>
                    <a:pt x="1011" y="1988"/>
                  </a:cubicBezTo>
                  <a:cubicBezTo>
                    <a:pt x="707" y="2181"/>
                    <a:pt x="358" y="2309"/>
                    <a:pt x="0" y="2321"/>
                  </a:cubicBezTo>
                  <a:cubicBezTo>
                    <a:pt x="1" y="2321"/>
                    <a:pt x="1" y="2321"/>
                    <a:pt x="2" y="2321"/>
                  </a:cubicBezTo>
                  <a:cubicBezTo>
                    <a:pt x="45" y="2321"/>
                    <a:pt x="162" y="2389"/>
                    <a:pt x="197" y="2414"/>
                  </a:cubicBezTo>
                  <a:cubicBezTo>
                    <a:pt x="240" y="2445"/>
                    <a:pt x="276" y="2503"/>
                    <a:pt x="309" y="2544"/>
                  </a:cubicBezTo>
                  <a:cubicBezTo>
                    <a:pt x="437" y="2705"/>
                    <a:pt x="518" y="2900"/>
                    <a:pt x="543" y="3105"/>
                  </a:cubicBezTo>
                  <a:cubicBezTo>
                    <a:pt x="548" y="3156"/>
                    <a:pt x="551" y="3208"/>
                    <a:pt x="551" y="3260"/>
                  </a:cubicBezTo>
                  <a:cubicBezTo>
                    <a:pt x="551" y="3280"/>
                    <a:pt x="554" y="3388"/>
                    <a:pt x="539" y="3398"/>
                  </a:cubicBezTo>
                  <a:cubicBezTo>
                    <a:pt x="1089" y="3062"/>
                    <a:pt x="1589" y="2650"/>
                    <a:pt x="2024" y="2173"/>
                  </a:cubicBezTo>
                  <a:cubicBezTo>
                    <a:pt x="2196" y="1983"/>
                    <a:pt x="2360" y="1780"/>
                    <a:pt x="2474" y="1549"/>
                  </a:cubicBezTo>
                  <a:cubicBezTo>
                    <a:pt x="2652" y="1194"/>
                    <a:pt x="2671" y="818"/>
                    <a:pt x="2516" y="452"/>
                  </a:cubicBezTo>
                  <a:cubicBezTo>
                    <a:pt x="2449" y="294"/>
                    <a:pt x="2343" y="155"/>
                    <a:pt x="2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463523" y="2218155"/>
              <a:ext cx="127775" cy="752110"/>
            </a:xfrm>
            <a:custGeom>
              <a:avLst/>
              <a:gdLst/>
              <a:ahLst/>
              <a:cxnLst/>
              <a:rect l="l" t="t" r="r" b="b"/>
              <a:pathLst>
                <a:path w="2443" h="14380" extrusionOk="0">
                  <a:moveTo>
                    <a:pt x="2170" y="0"/>
                  </a:moveTo>
                  <a:lnTo>
                    <a:pt x="1822" y="84"/>
                  </a:lnTo>
                  <a:cubicBezTo>
                    <a:pt x="1822" y="84"/>
                    <a:pt x="334" y="5045"/>
                    <a:pt x="148" y="9162"/>
                  </a:cubicBezTo>
                  <a:lnTo>
                    <a:pt x="0" y="13877"/>
                  </a:lnTo>
                  <a:lnTo>
                    <a:pt x="621" y="14380"/>
                  </a:lnTo>
                  <a:lnTo>
                    <a:pt x="769" y="9665"/>
                  </a:lnTo>
                  <a:cubicBezTo>
                    <a:pt x="954" y="5546"/>
                    <a:pt x="2443" y="586"/>
                    <a:pt x="2443" y="586"/>
                  </a:cubicBezTo>
                  <a:lnTo>
                    <a:pt x="2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543027" y="2228720"/>
              <a:ext cx="49269" cy="56330"/>
            </a:xfrm>
            <a:custGeom>
              <a:avLst/>
              <a:gdLst/>
              <a:ahLst/>
              <a:cxnLst/>
              <a:rect l="l" t="t" r="r" b="b"/>
              <a:pathLst>
                <a:path w="942" h="1077" extrusionOk="0">
                  <a:moveTo>
                    <a:pt x="351" y="1"/>
                  </a:moveTo>
                  <a:lnTo>
                    <a:pt x="0" y="249"/>
                  </a:lnTo>
                  <a:lnTo>
                    <a:pt x="143" y="912"/>
                  </a:lnTo>
                  <a:lnTo>
                    <a:pt x="528" y="1076"/>
                  </a:lnTo>
                  <a:lnTo>
                    <a:pt x="942" y="600"/>
                  </a:lnTo>
                  <a:lnTo>
                    <a:pt x="701" y="150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473461" y="2276422"/>
              <a:ext cx="97178" cy="518161"/>
            </a:xfrm>
            <a:custGeom>
              <a:avLst/>
              <a:gdLst/>
              <a:ahLst/>
              <a:cxnLst/>
              <a:rect l="l" t="t" r="r" b="b"/>
              <a:pathLst>
                <a:path w="1858" h="9907" extrusionOk="0">
                  <a:moveTo>
                    <a:pt x="1473" y="0"/>
                  </a:moveTo>
                  <a:lnTo>
                    <a:pt x="972" y="1220"/>
                  </a:lnTo>
                  <a:lnTo>
                    <a:pt x="0" y="9070"/>
                  </a:lnTo>
                  <a:lnTo>
                    <a:pt x="346" y="9907"/>
                  </a:lnTo>
                  <a:lnTo>
                    <a:pt x="807" y="9423"/>
                  </a:lnTo>
                  <a:lnTo>
                    <a:pt x="1858" y="1703"/>
                  </a:lnTo>
                  <a:lnTo>
                    <a:pt x="1858" y="164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519594" y="2175370"/>
              <a:ext cx="48014" cy="97440"/>
            </a:xfrm>
            <a:custGeom>
              <a:avLst/>
              <a:gdLst/>
              <a:ahLst/>
              <a:cxnLst/>
              <a:rect l="l" t="t" r="r" b="b"/>
              <a:pathLst>
                <a:path w="918" h="1863" extrusionOk="0">
                  <a:moveTo>
                    <a:pt x="918" y="1039"/>
                  </a:moveTo>
                  <a:cubicBezTo>
                    <a:pt x="918" y="1039"/>
                    <a:pt x="918" y="1039"/>
                    <a:pt x="918" y="1039"/>
                  </a:cubicBezTo>
                  <a:lnTo>
                    <a:pt x="918" y="1039"/>
                  </a:lnTo>
                  <a:cubicBezTo>
                    <a:pt x="918" y="1039"/>
                    <a:pt x="918" y="1039"/>
                    <a:pt x="918" y="1039"/>
                  </a:cubicBezTo>
                  <a:close/>
                  <a:moveTo>
                    <a:pt x="553" y="1"/>
                  </a:moveTo>
                  <a:lnTo>
                    <a:pt x="553" y="1"/>
                  </a:lnTo>
                  <a:cubicBezTo>
                    <a:pt x="540" y="59"/>
                    <a:pt x="355" y="177"/>
                    <a:pt x="308" y="224"/>
                  </a:cubicBezTo>
                  <a:cubicBezTo>
                    <a:pt x="229" y="306"/>
                    <a:pt x="151" y="396"/>
                    <a:pt x="99" y="498"/>
                  </a:cubicBezTo>
                  <a:cubicBezTo>
                    <a:pt x="1" y="682"/>
                    <a:pt x="24" y="980"/>
                    <a:pt x="81" y="1175"/>
                  </a:cubicBezTo>
                  <a:cubicBezTo>
                    <a:pt x="143" y="1393"/>
                    <a:pt x="261" y="1605"/>
                    <a:pt x="359" y="1808"/>
                  </a:cubicBezTo>
                  <a:cubicBezTo>
                    <a:pt x="366" y="1826"/>
                    <a:pt x="382" y="1862"/>
                    <a:pt x="404" y="1862"/>
                  </a:cubicBezTo>
                  <a:cubicBezTo>
                    <a:pt x="408" y="1862"/>
                    <a:pt x="411" y="1861"/>
                    <a:pt x="415" y="1859"/>
                  </a:cubicBezTo>
                  <a:cubicBezTo>
                    <a:pt x="440" y="1848"/>
                    <a:pt x="447" y="1796"/>
                    <a:pt x="452" y="1774"/>
                  </a:cubicBezTo>
                  <a:cubicBezTo>
                    <a:pt x="463" y="1731"/>
                    <a:pt x="469" y="1689"/>
                    <a:pt x="479" y="1644"/>
                  </a:cubicBezTo>
                  <a:cubicBezTo>
                    <a:pt x="487" y="1602"/>
                    <a:pt x="512" y="1565"/>
                    <a:pt x="525" y="1525"/>
                  </a:cubicBezTo>
                  <a:cubicBezTo>
                    <a:pt x="542" y="1479"/>
                    <a:pt x="563" y="1437"/>
                    <a:pt x="587" y="1395"/>
                  </a:cubicBezTo>
                  <a:cubicBezTo>
                    <a:pt x="638" y="1315"/>
                    <a:pt x="695" y="1240"/>
                    <a:pt x="758" y="1170"/>
                  </a:cubicBezTo>
                  <a:lnTo>
                    <a:pt x="766" y="1160"/>
                  </a:lnTo>
                  <a:cubicBezTo>
                    <a:pt x="809" y="1110"/>
                    <a:pt x="854" y="1058"/>
                    <a:pt x="918" y="1039"/>
                  </a:cubicBezTo>
                  <a:lnTo>
                    <a:pt x="918" y="1039"/>
                  </a:lnTo>
                  <a:cubicBezTo>
                    <a:pt x="903" y="1043"/>
                    <a:pt x="890" y="1045"/>
                    <a:pt x="877" y="1045"/>
                  </a:cubicBezTo>
                  <a:cubicBezTo>
                    <a:pt x="815" y="1045"/>
                    <a:pt x="763" y="1001"/>
                    <a:pt x="717" y="960"/>
                  </a:cubicBezTo>
                  <a:cubicBezTo>
                    <a:pt x="656" y="907"/>
                    <a:pt x="627" y="834"/>
                    <a:pt x="601" y="758"/>
                  </a:cubicBezTo>
                  <a:cubicBezTo>
                    <a:pt x="517" y="514"/>
                    <a:pt x="501" y="253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74239" y="2172022"/>
              <a:ext cx="153508" cy="788146"/>
            </a:xfrm>
            <a:custGeom>
              <a:avLst/>
              <a:gdLst/>
              <a:ahLst/>
              <a:cxnLst/>
              <a:rect l="l" t="t" r="r" b="b"/>
              <a:pathLst>
                <a:path w="2935" h="15069" extrusionOk="0">
                  <a:moveTo>
                    <a:pt x="2881" y="1"/>
                  </a:moveTo>
                  <a:cubicBezTo>
                    <a:pt x="2854" y="1"/>
                    <a:pt x="2821" y="20"/>
                    <a:pt x="2798" y="26"/>
                  </a:cubicBezTo>
                  <a:cubicBezTo>
                    <a:pt x="2719" y="45"/>
                    <a:pt x="2638" y="55"/>
                    <a:pt x="2560" y="70"/>
                  </a:cubicBezTo>
                  <a:cubicBezTo>
                    <a:pt x="2405" y="101"/>
                    <a:pt x="2251" y="134"/>
                    <a:pt x="2097" y="171"/>
                  </a:cubicBezTo>
                  <a:cubicBezTo>
                    <a:pt x="1791" y="244"/>
                    <a:pt x="1493" y="340"/>
                    <a:pt x="1202" y="460"/>
                  </a:cubicBezTo>
                  <a:cubicBezTo>
                    <a:pt x="960" y="563"/>
                    <a:pt x="725" y="687"/>
                    <a:pt x="525" y="859"/>
                  </a:cubicBezTo>
                  <a:cubicBezTo>
                    <a:pt x="327" y="1030"/>
                    <a:pt x="164" y="1251"/>
                    <a:pt x="93" y="1503"/>
                  </a:cubicBezTo>
                  <a:cubicBezTo>
                    <a:pt x="83" y="1539"/>
                    <a:pt x="73" y="1575"/>
                    <a:pt x="68" y="1611"/>
                  </a:cubicBezTo>
                  <a:cubicBezTo>
                    <a:pt x="0" y="1970"/>
                    <a:pt x="32" y="2349"/>
                    <a:pt x="53" y="2712"/>
                  </a:cubicBezTo>
                  <a:cubicBezTo>
                    <a:pt x="76" y="3093"/>
                    <a:pt x="109" y="3473"/>
                    <a:pt x="149" y="3852"/>
                  </a:cubicBezTo>
                  <a:cubicBezTo>
                    <a:pt x="225" y="4560"/>
                    <a:pt x="804" y="12317"/>
                    <a:pt x="868" y="13641"/>
                  </a:cubicBezTo>
                  <a:cubicBezTo>
                    <a:pt x="873" y="13780"/>
                    <a:pt x="880" y="13919"/>
                    <a:pt x="894" y="14058"/>
                  </a:cubicBezTo>
                  <a:cubicBezTo>
                    <a:pt x="937" y="14480"/>
                    <a:pt x="1376" y="14904"/>
                    <a:pt x="1751" y="15069"/>
                  </a:cubicBezTo>
                  <a:cubicBezTo>
                    <a:pt x="1729" y="14806"/>
                    <a:pt x="1738" y="14543"/>
                    <a:pt x="1729" y="14280"/>
                  </a:cubicBezTo>
                  <a:cubicBezTo>
                    <a:pt x="1714" y="13782"/>
                    <a:pt x="1738" y="13292"/>
                    <a:pt x="1740" y="12793"/>
                  </a:cubicBezTo>
                  <a:cubicBezTo>
                    <a:pt x="1743" y="12280"/>
                    <a:pt x="1650" y="8805"/>
                    <a:pt x="1658" y="7797"/>
                  </a:cubicBezTo>
                  <a:cubicBezTo>
                    <a:pt x="1666" y="6931"/>
                    <a:pt x="1665" y="6066"/>
                    <a:pt x="1738" y="5202"/>
                  </a:cubicBezTo>
                  <a:cubicBezTo>
                    <a:pt x="1837" y="4039"/>
                    <a:pt x="2065" y="2892"/>
                    <a:pt x="2295" y="1747"/>
                  </a:cubicBezTo>
                  <a:cubicBezTo>
                    <a:pt x="2315" y="1651"/>
                    <a:pt x="2330" y="1554"/>
                    <a:pt x="2345" y="1457"/>
                  </a:cubicBezTo>
                  <a:cubicBezTo>
                    <a:pt x="2397" y="1118"/>
                    <a:pt x="2496" y="783"/>
                    <a:pt x="2683" y="490"/>
                  </a:cubicBezTo>
                  <a:cubicBezTo>
                    <a:pt x="2759" y="370"/>
                    <a:pt x="2849" y="257"/>
                    <a:pt x="2908" y="127"/>
                  </a:cubicBezTo>
                  <a:cubicBezTo>
                    <a:pt x="2922" y="96"/>
                    <a:pt x="2934" y="61"/>
                    <a:pt x="2920" y="29"/>
                  </a:cubicBezTo>
                  <a:cubicBezTo>
                    <a:pt x="2911" y="8"/>
                    <a:pt x="2897" y="1"/>
                    <a:pt x="2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425079" y="2170139"/>
              <a:ext cx="96812" cy="400899"/>
            </a:xfrm>
            <a:custGeom>
              <a:avLst/>
              <a:gdLst/>
              <a:ahLst/>
              <a:cxnLst/>
              <a:rect l="l" t="t" r="r" b="b"/>
              <a:pathLst>
                <a:path w="1851" h="7665" extrusionOk="0">
                  <a:moveTo>
                    <a:pt x="1439" y="0"/>
                  </a:moveTo>
                  <a:cubicBezTo>
                    <a:pt x="1324" y="0"/>
                    <a:pt x="1221" y="80"/>
                    <a:pt x="1120" y="137"/>
                  </a:cubicBezTo>
                  <a:cubicBezTo>
                    <a:pt x="734" y="351"/>
                    <a:pt x="380" y="618"/>
                    <a:pt x="71" y="932"/>
                  </a:cubicBezTo>
                  <a:cubicBezTo>
                    <a:pt x="171" y="906"/>
                    <a:pt x="274" y="893"/>
                    <a:pt x="376" y="893"/>
                  </a:cubicBezTo>
                  <a:cubicBezTo>
                    <a:pt x="505" y="893"/>
                    <a:pt x="634" y="914"/>
                    <a:pt x="757" y="956"/>
                  </a:cubicBezTo>
                  <a:cubicBezTo>
                    <a:pt x="510" y="1095"/>
                    <a:pt x="285" y="1272"/>
                    <a:pt x="95" y="1483"/>
                  </a:cubicBezTo>
                  <a:cubicBezTo>
                    <a:pt x="66" y="1512"/>
                    <a:pt x="42" y="1546"/>
                    <a:pt x="25" y="1583"/>
                  </a:cubicBezTo>
                  <a:cubicBezTo>
                    <a:pt x="0" y="1641"/>
                    <a:pt x="7" y="1706"/>
                    <a:pt x="14" y="1768"/>
                  </a:cubicBezTo>
                  <a:cubicBezTo>
                    <a:pt x="227" y="3735"/>
                    <a:pt x="629" y="5686"/>
                    <a:pt x="685" y="7664"/>
                  </a:cubicBezTo>
                  <a:cubicBezTo>
                    <a:pt x="785" y="6644"/>
                    <a:pt x="897" y="5624"/>
                    <a:pt x="1023" y="4604"/>
                  </a:cubicBezTo>
                  <a:cubicBezTo>
                    <a:pt x="1150" y="3585"/>
                    <a:pt x="1289" y="2568"/>
                    <a:pt x="1440" y="1553"/>
                  </a:cubicBezTo>
                  <a:cubicBezTo>
                    <a:pt x="1477" y="1303"/>
                    <a:pt x="1482" y="1011"/>
                    <a:pt x="1597" y="782"/>
                  </a:cubicBezTo>
                  <a:cubicBezTo>
                    <a:pt x="1674" y="627"/>
                    <a:pt x="1754" y="474"/>
                    <a:pt x="1838" y="322"/>
                  </a:cubicBezTo>
                  <a:cubicBezTo>
                    <a:pt x="1851" y="299"/>
                    <a:pt x="1721" y="152"/>
                    <a:pt x="1702" y="131"/>
                  </a:cubicBezTo>
                  <a:cubicBezTo>
                    <a:pt x="1651" y="77"/>
                    <a:pt x="1586" y="36"/>
                    <a:pt x="1516" y="13"/>
                  </a:cubicBezTo>
                  <a:cubicBezTo>
                    <a:pt x="1490" y="4"/>
                    <a:pt x="1464" y="0"/>
                    <a:pt x="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504007" y="1994291"/>
              <a:ext cx="189753" cy="252726"/>
            </a:xfrm>
            <a:custGeom>
              <a:avLst/>
              <a:gdLst/>
              <a:ahLst/>
              <a:cxnLst/>
              <a:rect l="l" t="t" r="r" b="b"/>
              <a:pathLst>
                <a:path w="3628" h="4832" extrusionOk="0">
                  <a:moveTo>
                    <a:pt x="3073" y="1"/>
                  </a:moveTo>
                  <a:cubicBezTo>
                    <a:pt x="3073" y="56"/>
                    <a:pt x="3005" y="179"/>
                    <a:pt x="2981" y="222"/>
                  </a:cubicBezTo>
                  <a:cubicBezTo>
                    <a:pt x="2945" y="313"/>
                    <a:pt x="2902" y="400"/>
                    <a:pt x="2854" y="485"/>
                  </a:cubicBezTo>
                  <a:cubicBezTo>
                    <a:pt x="2767" y="643"/>
                    <a:pt x="2664" y="806"/>
                    <a:pt x="2540" y="941"/>
                  </a:cubicBezTo>
                  <a:cubicBezTo>
                    <a:pt x="2302" y="1211"/>
                    <a:pt x="2135" y="1548"/>
                    <a:pt x="1905" y="1830"/>
                  </a:cubicBezTo>
                  <a:cubicBezTo>
                    <a:pt x="1699" y="2081"/>
                    <a:pt x="1477" y="2319"/>
                    <a:pt x="1207" y="2502"/>
                  </a:cubicBezTo>
                  <a:cubicBezTo>
                    <a:pt x="885" y="2719"/>
                    <a:pt x="496" y="2850"/>
                    <a:pt x="223" y="3124"/>
                  </a:cubicBezTo>
                  <a:cubicBezTo>
                    <a:pt x="131" y="3216"/>
                    <a:pt x="52" y="3326"/>
                    <a:pt x="40" y="3455"/>
                  </a:cubicBezTo>
                  <a:cubicBezTo>
                    <a:pt x="0" y="3832"/>
                    <a:pt x="373" y="3764"/>
                    <a:pt x="595" y="3851"/>
                  </a:cubicBezTo>
                  <a:cubicBezTo>
                    <a:pt x="706" y="3895"/>
                    <a:pt x="801" y="3978"/>
                    <a:pt x="830" y="4089"/>
                  </a:cubicBezTo>
                  <a:cubicBezTo>
                    <a:pt x="858" y="4197"/>
                    <a:pt x="759" y="4351"/>
                    <a:pt x="865" y="4426"/>
                  </a:cubicBezTo>
                  <a:cubicBezTo>
                    <a:pt x="921" y="4470"/>
                    <a:pt x="1000" y="4470"/>
                    <a:pt x="1071" y="4475"/>
                  </a:cubicBezTo>
                  <a:cubicBezTo>
                    <a:pt x="1128" y="4479"/>
                    <a:pt x="1179" y="4486"/>
                    <a:pt x="1235" y="4494"/>
                  </a:cubicBezTo>
                  <a:cubicBezTo>
                    <a:pt x="1301" y="4508"/>
                    <a:pt x="1364" y="4531"/>
                    <a:pt x="1425" y="4561"/>
                  </a:cubicBezTo>
                  <a:cubicBezTo>
                    <a:pt x="1494" y="4587"/>
                    <a:pt x="1556" y="4627"/>
                    <a:pt x="1608" y="4681"/>
                  </a:cubicBezTo>
                  <a:cubicBezTo>
                    <a:pt x="1704" y="4781"/>
                    <a:pt x="1764" y="4831"/>
                    <a:pt x="1877" y="4831"/>
                  </a:cubicBezTo>
                  <a:cubicBezTo>
                    <a:pt x="1903" y="4831"/>
                    <a:pt x="1932" y="4828"/>
                    <a:pt x="1965" y="4823"/>
                  </a:cubicBezTo>
                  <a:cubicBezTo>
                    <a:pt x="2120" y="4798"/>
                    <a:pt x="2272" y="4757"/>
                    <a:pt x="2417" y="4700"/>
                  </a:cubicBezTo>
                  <a:cubicBezTo>
                    <a:pt x="2713" y="4589"/>
                    <a:pt x="2983" y="4418"/>
                    <a:pt x="3212" y="4201"/>
                  </a:cubicBezTo>
                  <a:cubicBezTo>
                    <a:pt x="3406" y="4009"/>
                    <a:pt x="3572" y="3799"/>
                    <a:pt x="3604" y="3518"/>
                  </a:cubicBezTo>
                  <a:cubicBezTo>
                    <a:pt x="3628" y="3300"/>
                    <a:pt x="3564" y="3086"/>
                    <a:pt x="3497" y="2874"/>
                  </a:cubicBezTo>
                  <a:lnTo>
                    <a:pt x="3497" y="2871"/>
                  </a:lnTo>
                  <a:cubicBezTo>
                    <a:pt x="3478" y="2810"/>
                    <a:pt x="3461" y="2751"/>
                    <a:pt x="3442" y="2692"/>
                  </a:cubicBezTo>
                  <a:cubicBezTo>
                    <a:pt x="3303" y="2231"/>
                    <a:pt x="3259" y="1750"/>
                    <a:pt x="3219" y="1271"/>
                  </a:cubicBezTo>
                  <a:cubicBezTo>
                    <a:pt x="3187" y="846"/>
                    <a:pt x="3164" y="418"/>
                    <a:pt x="3073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568551" y="2055749"/>
              <a:ext cx="118361" cy="177149"/>
            </a:xfrm>
            <a:custGeom>
              <a:avLst/>
              <a:gdLst/>
              <a:ahLst/>
              <a:cxnLst/>
              <a:rect l="l" t="t" r="r" b="b"/>
              <a:pathLst>
                <a:path w="2263" h="3387" extrusionOk="0">
                  <a:moveTo>
                    <a:pt x="1656" y="0"/>
                  </a:moveTo>
                  <a:cubicBezTo>
                    <a:pt x="1623" y="0"/>
                    <a:pt x="1590" y="3"/>
                    <a:pt x="1557" y="9"/>
                  </a:cubicBezTo>
                  <a:cubicBezTo>
                    <a:pt x="1474" y="27"/>
                    <a:pt x="1397" y="59"/>
                    <a:pt x="1327" y="104"/>
                  </a:cubicBezTo>
                  <a:cubicBezTo>
                    <a:pt x="1175" y="199"/>
                    <a:pt x="1093" y="343"/>
                    <a:pt x="1084" y="526"/>
                  </a:cubicBezTo>
                  <a:cubicBezTo>
                    <a:pt x="1064" y="958"/>
                    <a:pt x="1239" y="1375"/>
                    <a:pt x="1144" y="1807"/>
                  </a:cubicBezTo>
                  <a:cubicBezTo>
                    <a:pt x="1109" y="1955"/>
                    <a:pt x="1058" y="2098"/>
                    <a:pt x="989" y="2233"/>
                  </a:cubicBezTo>
                  <a:cubicBezTo>
                    <a:pt x="766" y="2676"/>
                    <a:pt x="389" y="3013"/>
                    <a:pt x="1" y="3319"/>
                  </a:cubicBezTo>
                  <a:cubicBezTo>
                    <a:pt x="67" y="3334"/>
                    <a:pt x="130" y="3356"/>
                    <a:pt x="191" y="3386"/>
                  </a:cubicBezTo>
                  <a:cubicBezTo>
                    <a:pt x="294" y="3355"/>
                    <a:pt x="397" y="3316"/>
                    <a:pt x="501" y="3276"/>
                  </a:cubicBezTo>
                  <a:cubicBezTo>
                    <a:pt x="988" y="3078"/>
                    <a:pt x="1457" y="2800"/>
                    <a:pt x="1814" y="2410"/>
                  </a:cubicBezTo>
                  <a:cubicBezTo>
                    <a:pt x="2007" y="2204"/>
                    <a:pt x="2158" y="1963"/>
                    <a:pt x="2263" y="1700"/>
                  </a:cubicBezTo>
                  <a:lnTo>
                    <a:pt x="2263" y="1696"/>
                  </a:lnTo>
                  <a:cubicBezTo>
                    <a:pt x="2244" y="1637"/>
                    <a:pt x="2227" y="1577"/>
                    <a:pt x="2208" y="1518"/>
                  </a:cubicBezTo>
                  <a:cubicBezTo>
                    <a:pt x="2069" y="1057"/>
                    <a:pt x="2025" y="577"/>
                    <a:pt x="1985" y="96"/>
                  </a:cubicBezTo>
                  <a:cubicBezTo>
                    <a:pt x="1883" y="35"/>
                    <a:pt x="1771" y="0"/>
                    <a:pt x="1656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561595" y="2108838"/>
              <a:ext cx="139752" cy="177672"/>
            </a:xfrm>
            <a:custGeom>
              <a:avLst/>
              <a:gdLst/>
              <a:ahLst/>
              <a:cxnLst/>
              <a:rect l="l" t="t" r="r" b="b"/>
              <a:pathLst>
                <a:path w="2672" h="3397" extrusionOk="0">
                  <a:moveTo>
                    <a:pt x="1" y="2320"/>
                  </a:moveTo>
                  <a:cubicBezTo>
                    <a:pt x="0" y="2320"/>
                    <a:pt x="0" y="2320"/>
                    <a:pt x="0" y="2320"/>
                  </a:cubicBezTo>
                  <a:cubicBezTo>
                    <a:pt x="0" y="2320"/>
                    <a:pt x="0" y="2320"/>
                    <a:pt x="1" y="2320"/>
                  </a:cubicBezTo>
                  <a:close/>
                  <a:moveTo>
                    <a:pt x="2266" y="1"/>
                  </a:moveTo>
                  <a:cubicBezTo>
                    <a:pt x="2258" y="214"/>
                    <a:pt x="2224" y="428"/>
                    <a:pt x="2163" y="633"/>
                  </a:cubicBezTo>
                  <a:cubicBezTo>
                    <a:pt x="2092" y="868"/>
                    <a:pt x="1970" y="1086"/>
                    <a:pt x="1808" y="1270"/>
                  </a:cubicBezTo>
                  <a:cubicBezTo>
                    <a:pt x="1574" y="1543"/>
                    <a:pt x="1314" y="1796"/>
                    <a:pt x="1011" y="1987"/>
                  </a:cubicBezTo>
                  <a:cubicBezTo>
                    <a:pt x="707" y="2180"/>
                    <a:pt x="358" y="2309"/>
                    <a:pt x="1" y="2320"/>
                  </a:cubicBezTo>
                  <a:lnTo>
                    <a:pt x="1" y="2320"/>
                  </a:lnTo>
                  <a:cubicBezTo>
                    <a:pt x="1" y="2320"/>
                    <a:pt x="1" y="2320"/>
                    <a:pt x="2" y="2320"/>
                  </a:cubicBezTo>
                  <a:cubicBezTo>
                    <a:pt x="45" y="2320"/>
                    <a:pt x="162" y="2388"/>
                    <a:pt x="197" y="2414"/>
                  </a:cubicBezTo>
                  <a:cubicBezTo>
                    <a:pt x="240" y="2446"/>
                    <a:pt x="276" y="2502"/>
                    <a:pt x="309" y="2543"/>
                  </a:cubicBezTo>
                  <a:cubicBezTo>
                    <a:pt x="437" y="2706"/>
                    <a:pt x="518" y="2899"/>
                    <a:pt x="543" y="3104"/>
                  </a:cubicBezTo>
                  <a:cubicBezTo>
                    <a:pt x="548" y="3156"/>
                    <a:pt x="551" y="3207"/>
                    <a:pt x="551" y="3259"/>
                  </a:cubicBezTo>
                  <a:cubicBezTo>
                    <a:pt x="551" y="3280"/>
                    <a:pt x="554" y="3387"/>
                    <a:pt x="539" y="3397"/>
                  </a:cubicBezTo>
                  <a:cubicBezTo>
                    <a:pt x="1089" y="3062"/>
                    <a:pt x="1589" y="2649"/>
                    <a:pt x="2024" y="2173"/>
                  </a:cubicBezTo>
                  <a:cubicBezTo>
                    <a:pt x="2196" y="1983"/>
                    <a:pt x="2360" y="1781"/>
                    <a:pt x="2474" y="1549"/>
                  </a:cubicBezTo>
                  <a:cubicBezTo>
                    <a:pt x="2652" y="1193"/>
                    <a:pt x="2671" y="818"/>
                    <a:pt x="2516" y="452"/>
                  </a:cubicBezTo>
                  <a:cubicBezTo>
                    <a:pt x="2449" y="294"/>
                    <a:pt x="2343" y="154"/>
                    <a:pt x="2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519542" y="2168308"/>
              <a:ext cx="48066" cy="97440"/>
            </a:xfrm>
            <a:custGeom>
              <a:avLst/>
              <a:gdLst/>
              <a:ahLst/>
              <a:cxnLst/>
              <a:rect l="l" t="t" r="r" b="b"/>
              <a:pathLst>
                <a:path w="919" h="1863" extrusionOk="0">
                  <a:moveTo>
                    <a:pt x="554" y="1"/>
                  </a:moveTo>
                  <a:lnTo>
                    <a:pt x="554" y="1"/>
                  </a:lnTo>
                  <a:cubicBezTo>
                    <a:pt x="541" y="59"/>
                    <a:pt x="354" y="177"/>
                    <a:pt x="309" y="224"/>
                  </a:cubicBezTo>
                  <a:cubicBezTo>
                    <a:pt x="229" y="306"/>
                    <a:pt x="152" y="396"/>
                    <a:pt x="98" y="498"/>
                  </a:cubicBezTo>
                  <a:cubicBezTo>
                    <a:pt x="0" y="684"/>
                    <a:pt x="25" y="980"/>
                    <a:pt x="82" y="1177"/>
                  </a:cubicBezTo>
                  <a:cubicBezTo>
                    <a:pt x="144" y="1394"/>
                    <a:pt x="261" y="1605"/>
                    <a:pt x="358" y="1808"/>
                  </a:cubicBezTo>
                  <a:cubicBezTo>
                    <a:pt x="377" y="1847"/>
                    <a:pt x="393" y="1863"/>
                    <a:pt x="406" y="1863"/>
                  </a:cubicBezTo>
                  <a:cubicBezTo>
                    <a:pt x="455" y="1863"/>
                    <a:pt x="471" y="1636"/>
                    <a:pt x="496" y="1583"/>
                  </a:cubicBezTo>
                  <a:cubicBezTo>
                    <a:pt x="569" y="1435"/>
                    <a:pt x="683" y="1313"/>
                    <a:pt x="828" y="1232"/>
                  </a:cubicBezTo>
                  <a:cubicBezTo>
                    <a:pt x="857" y="1216"/>
                    <a:pt x="887" y="1201"/>
                    <a:pt x="919" y="1190"/>
                  </a:cubicBezTo>
                  <a:cubicBezTo>
                    <a:pt x="762" y="1098"/>
                    <a:pt x="661" y="930"/>
                    <a:pt x="602" y="758"/>
                  </a:cubicBezTo>
                  <a:cubicBezTo>
                    <a:pt x="518" y="514"/>
                    <a:pt x="502" y="253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439829" y="1910237"/>
              <a:ext cx="238604" cy="296451"/>
            </a:xfrm>
            <a:custGeom>
              <a:avLst/>
              <a:gdLst/>
              <a:ahLst/>
              <a:cxnLst/>
              <a:rect l="l" t="t" r="r" b="b"/>
              <a:pathLst>
                <a:path w="4562" h="5668" extrusionOk="0">
                  <a:moveTo>
                    <a:pt x="1238" y="0"/>
                  </a:moveTo>
                  <a:cubicBezTo>
                    <a:pt x="1153" y="0"/>
                    <a:pt x="1068" y="6"/>
                    <a:pt x="985" y="13"/>
                  </a:cubicBezTo>
                  <a:cubicBezTo>
                    <a:pt x="822" y="26"/>
                    <a:pt x="648" y="45"/>
                    <a:pt x="521" y="148"/>
                  </a:cubicBezTo>
                  <a:cubicBezTo>
                    <a:pt x="342" y="296"/>
                    <a:pt x="298" y="601"/>
                    <a:pt x="215" y="808"/>
                  </a:cubicBezTo>
                  <a:cubicBezTo>
                    <a:pt x="96" y="1101"/>
                    <a:pt x="60" y="1434"/>
                    <a:pt x="28" y="1748"/>
                  </a:cubicBezTo>
                  <a:cubicBezTo>
                    <a:pt x="9" y="1923"/>
                    <a:pt x="1" y="2109"/>
                    <a:pt x="76" y="2268"/>
                  </a:cubicBezTo>
                  <a:cubicBezTo>
                    <a:pt x="131" y="2383"/>
                    <a:pt x="222" y="2479"/>
                    <a:pt x="274" y="2597"/>
                  </a:cubicBezTo>
                  <a:cubicBezTo>
                    <a:pt x="314" y="2701"/>
                    <a:pt x="319" y="2816"/>
                    <a:pt x="323" y="2930"/>
                  </a:cubicBezTo>
                  <a:cubicBezTo>
                    <a:pt x="330" y="3164"/>
                    <a:pt x="334" y="3403"/>
                    <a:pt x="262" y="3630"/>
                  </a:cubicBezTo>
                  <a:cubicBezTo>
                    <a:pt x="222" y="3756"/>
                    <a:pt x="163" y="3904"/>
                    <a:pt x="230" y="4014"/>
                  </a:cubicBezTo>
                  <a:cubicBezTo>
                    <a:pt x="270" y="4083"/>
                    <a:pt x="346" y="4121"/>
                    <a:pt x="409" y="4169"/>
                  </a:cubicBezTo>
                  <a:cubicBezTo>
                    <a:pt x="599" y="4324"/>
                    <a:pt x="628" y="4582"/>
                    <a:pt x="675" y="4804"/>
                  </a:cubicBezTo>
                  <a:cubicBezTo>
                    <a:pt x="696" y="4916"/>
                    <a:pt x="743" y="5011"/>
                    <a:pt x="766" y="5118"/>
                  </a:cubicBezTo>
                  <a:cubicBezTo>
                    <a:pt x="806" y="5297"/>
                    <a:pt x="854" y="5455"/>
                    <a:pt x="1021" y="5558"/>
                  </a:cubicBezTo>
                  <a:cubicBezTo>
                    <a:pt x="1132" y="5626"/>
                    <a:pt x="1267" y="5658"/>
                    <a:pt x="1398" y="5666"/>
                  </a:cubicBezTo>
                  <a:cubicBezTo>
                    <a:pt x="1415" y="5667"/>
                    <a:pt x="1432" y="5667"/>
                    <a:pt x="1449" y="5667"/>
                  </a:cubicBezTo>
                  <a:cubicBezTo>
                    <a:pt x="1483" y="5667"/>
                    <a:pt x="1518" y="5665"/>
                    <a:pt x="1552" y="5662"/>
                  </a:cubicBezTo>
                  <a:cubicBezTo>
                    <a:pt x="1906" y="5638"/>
                    <a:pt x="2243" y="5476"/>
                    <a:pt x="2540" y="5280"/>
                  </a:cubicBezTo>
                  <a:cubicBezTo>
                    <a:pt x="2779" y="5122"/>
                    <a:pt x="3010" y="4943"/>
                    <a:pt x="3181" y="4713"/>
                  </a:cubicBezTo>
                  <a:cubicBezTo>
                    <a:pt x="3398" y="4427"/>
                    <a:pt x="3518" y="4081"/>
                    <a:pt x="3636" y="3740"/>
                  </a:cubicBezTo>
                  <a:cubicBezTo>
                    <a:pt x="3636" y="3784"/>
                    <a:pt x="3807" y="3807"/>
                    <a:pt x="3832" y="3812"/>
                  </a:cubicBezTo>
                  <a:cubicBezTo>
                    <a:pt x="3862" y="3817"/>
                    <a:pt x="3888" y="3820"/>
                    <a:pt x="3910" y="3820"/>
                  </a:cubicBezTo>
                  <a:cubicBezTo>
                    <a:pt x="3977" y="3820"/>
                    <a:pt x="4017" y="3794"/>
                    <a:pt x="4085" y="3729"/>
                  </a:cubicBezTo>
                  <a:cubicBezTo>
                    <a:pt x="4319" y="3487"/>
                    <a:pt x="4443" y="3181"/>
                    <a:pt x="4517" y="2851"/>
                  </a:cubicBezTo>
                  <a:cubicBezTo>
                    <a:pt x="4542" y="2747"/>
                    <a:pt x="4561" y="2644"/>
                    <a:pt x="4553" y="2541"/>
                  </a:cubicBezTo>
                  <a:cubicBezTo>
                    <a:pt x="4545" y="2433"/>
                    <a:pt x="4506" y="2327"/>
                    <a:pt x="4431" y="2256"/>
                  </a:cubicBezTo>
                  <a:cubicBezTo>
                    <a:pt x="4378" y="2209"/>
                    <a:pt x="4315" y="2177"/>
                    <a:pt x="4272" y="2125"/>
                  </a:cubicBezTo>
                  <a:cubicBezTo>
                    <a:pt x="4169" y="2009"/>
                    <a:pt x="4117" y="1843"/>
                    <a:pt x="4022" y="1716"/>
                  </a:cubicBezTo>
                  <a:cubicBezTo>
                    <a:pt x="3967" y="1645"/>
                    <a:pt x="3879" y="1617"/>
                    <a:pt x="3799" y="1569"/>
                  </a:cubicBezTo>
                  <a:cubicBezTo>
                    <a:pt x="3605" y="1455"/>
                    <a:pt x="3430" y="1303"/>
                    <a:pt x="3248" y="1172"/>
                  </a:cubicBezTo>
                  <a:cubicBezTo>
                    <a:pt x="3192" y="1133"/>
                    <a:pt x="3141" y="1097"/>
                    <a:pt x="3088" y="1054"/>
                  </a:cubicBezTo>
                  <a:cubicBezTo>
                    <a:pt x="2768" y="819"/>
                    <a:pt x="2466" y="565"/>
                    <a:pt x="2144" y="340"/>
                  </a:cubicBezTo>
                  <a:cubicBezTo>
                    <a:pt x="1958" y="207"/>
                    <a:pt x="1758" y="81"/>
                    <a:pt x="1537" y="30"/>
                  </a:cubicBezTo>
                  <a:cubicBezTo>
                    <a:pt x="1440" y="8"/>
                    <a:pt x="1339" y="0"/>
                    <a:pt x="1238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521006" y="1965052"/>
              <a:ext cx="157431" cy="241324"/>
            </a:xfrm>
            <a:custGeom>
              <a:avLst/>
              <a:gdLst/>
              <a:ahLst/>
              <a:cxnLst/>
              <a:rect l="l" t="t" r="r" b="b"/>
              <a:pathLst>
                <a:path w="3010" h="4614" extrusionOk="0">
                  <a:moveTo>
                    <a:pt x="1366" y="0"/>
                  </a:moveTo>
                  <a:cubicBezTo>
                    <a:pt x="1280" y="0"/>
                    <a:pt x="1194" y="5"/>
                    <a:pt x="1108" y="13"/>
                  </a:cubicBezTo>
                  <a:cubicBezTo>
                    <a:pt x="906" y="38"/>
                    <a:pt x="687" y="112"/>
                    <a:pt x="613" y="312"/>
                  </a:cubicBezTo>
                  <a:cubicBezTo>
                    <a:pt x="505" y="588"/>
                    <a:pt x="449" y="927"/>
                    <a:pt x="501" y="1220"/>
                  </a:cubicBezTo>
                  <a:cubicBezTo>
                    <a:pt x="529" y="1379"/>
                    <a:pt x="592" y="1530"/>
                    <a:pt x="651" y="1676"/>
                  </a:cubicBezTo>
                  <a:cubicBezTo>
                    <a:pt x="843" y="2177"/>
                    <a:pt x="988" y="2717"/>
                    <a:pt x="893" y="3240"/>
                  </a:cubicBezTo>
                  <a:cubicBezTo>
                    <a:pt x="822" y="3621"/>
                    <a:pt x="628" y="3975"/>
                    <a:pt x="370" y="4264"/>
                  </a:cubicBezTo>
                  <a:cubicBezTo>
                    <a:pt x="256" y="4391"/>
                    <a:pt x="134" y="4508"/>
                    <a:pt x="0" y="4614"/>
                  </a:cubicBezTo>
                  <a:cubicBezTo>
                    <a:pt x="354" y="4590"/>
                    <a:pt x="691" y="4428"/>
                    <a:pt x="988" y="4232"/>
                  </a:cubicBezTo>
                  <a:cubicBezTo>
                    <a:pt x="1227" y="4074"/>
                    <a:pt x="1458" y="3895"/>
                    <a:pt x="1629" y="3665"/>
                  </a:cubicBezTo>
                  <a:cubicBezTo>
                    <a:pt x="1846" y="3379"/>
                    <a:pt x="1966" y="3033"/>
                    <a:pt x="2084" y="2692"/>
                  </a:cubicBezTo>
                  <a:cubicBezTo>
                    <a:pt x="2084" y="2736"/>
                    <a:pt x="2255" y="2759"/>
                    <a:pt x="2280" y="2764"/>
                  </a:cubicBezTo>
                  <a:cubicBezTo>
                    <a:pt x="2310" y="2769"/>
                    <a:pt x="2336" y="2772"/>
                    <a:pt x="2358" y="2772"/>
                  </a:cubicBezTo>
                  <a:cubicBezTo>
                    <a:pt x="2425" y="2772"/>
                    <a:pt x="2465" y="2746"/>
                    <a:pt x="2533" y="2681"/>
                  </a:cubicBezTo>
                  <a:cubicBezTo>
                    <a:pt x="2767" y="2439"/>
                    <a:pt x="2891" y="2133"/>
                    <a:pt x="2965" y="1803"/>
                  </a:cubicBezTo>
                  <a:cubicBezTo>
                    <a:pt x="2990" y="1699"/>
                    <a:pt x="3009" y="1596"/>
                    <a:pt x="3001" y="1493"/>
                  </a:cubicBezTo>
                  <a:cubicBezTo>
                    <a:pt x="2993" y="1385"/>
                    <a:pt x="2954" y="1279"/>
                    <a:pt x="2879" y="1208"/>
                  </a:cubicBezTo>
                  <a:cubicBezTo>
                    <a:pt x="2826" y="1161"/>
                    <a:pt x="2763" y="1129"/>
                    <a:pt x="2720" y="1077"/>
                  </a:cubicBezTo>
                  <a:cubicBezTo>
                    <a:pt x="2617" y="961"/>
                    <a:pt x="2565" y="795"/>
                    <a:pt x="2470" y="668"/>
                  </a:cubicBezTo>
                  <a:cubicBezTo>
                    <a:pt x="2415" y="597"/>
                    <a:pt x="2327" y="569"/>
                    <a:pt x="2247" y="521"/>
                  </a:cubicBezTo>
                  <a:cubicBezTo>
                    <a:pt x="2053" y="407"/>
                    <a:pt x="1878" y="255"/>
                    <a:pt x="1696" y="124"/>
                  </a:cubicBezTo>
                  <a:cubicBezTo>
                    <a:pt x="1640" y="85"/>
                    <a:pt x="1589" y="49"/>
                    <a:pt x="1536" y="6"/>
                  </a:cubicBezTo>
                  <a:cubicBezTo>
                    <a:pt x="1479" y="2"/>
                    <a:pt x="1422" y="0"/>
                    <a:pt x="1366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432350" y="1838161"/>
              <a:ext cx="289860" cy="265278"/>
            </a:xfrm>
            <a:custGeom>
              <a:avLst/>
              <a:gdLst/>
              <a:ahLst/>
              <a:cxnLst/>
              <a:rect l="l" t="t" r="r" b="b"/>
              <a:pathLst>
                <a:path w="5542" h="5072" extrusionOk="0">
                  <a:moveTo>
                    <a:pt x="2775" y="1"/>
                  </a:moveTo>
                  <a:cubicBezTo>
                    <a:pt x="2103" y="1"/>
                    <a:pt x="1435" y="226"/>
                    <a:pt x="906" y="652"/>
                  </a:cubicBezTo>
                  <a:cubicBezTo>
                    <a:pt x="517" y="966"/>
                    <a:pt x="306" y="1364"/>
                    <a:pt x="131" y="1819"/>
                  </a:cubicBezTo>
                  <a:cubicBezTo>
                    <a:pt x="36" y="2074"/>
                    <a:pt x="0" y="2439"/>
                    <a:pt x="342" y="2515"/>
                  </a:cubicBezTo>
                  <a:cubicBezTo>
                    <a:pt x="350" y="2515"/>
                    <a:pt x="361" y="2519"/>
                    <a:pt x="369" y="2519"/>
                  </a:cubicBezTo>
                  <a:cubicBezTo>
                    <a:pt x="530" y="2552"/>
                    <a:pt x="694" y="2568"/>
                    <a:pt x="857" y="2568"/>
                  </a:cubicBezTo>
                  <a:cubicBezTo>
                    <a:pt x="1015" y="2568"/>
                    <a:pt x="1174" y="2553"/>
                    <a:pt x="1330" y="2522"/>
                  </a:cubicBezTo>
                  <a:cubicBezTo>
                    <a:pt x="1505" y="2490"/>
                    <a:pt x="1676" y="2439"/>
                    <a:pt x="1851" y="2435"/>
                  </a:cubicBezTo>
                  <a:cubicBezTo>
                    <a:pt x="2024" y="2435"/>
                    <a:pt x="2211" y="2486"/>
                    <a:pt x="2319" y="2625"/>
                  </a:cubicBezTo>
                  <a:lnTo>
                    <a:pt x="2342" y="2661"/>
                  </a:lnTo>
                  <a:cubicBezTo>
                    <a:pt x="2517" y="2939"/>
                    <a:pt x="2354" y="3280"/>
                    <a:pt x="2481" y="3566"/>
                  </a:cubicBezTo>
                  <a:cubicBezTo>
                    <a:pt x="2513" y="3638"/>
                    <a:pt x="2557" y="3697"/>
                    <a:pt x="2599" y="3761"/>
                  </a:cubicBezTo>
                  <a:cubicBezTo>
                    <a:pt x="2767" y="3982"/>
                    <a:pt x="2930" y="4209"/>
                    <a:pt x="3120" y="4412"/>
                  </a:cubicBezTo>
                  <a:cubicBezTo>
                    <a:pt x="3168" y="4462"/>
                    <a:pt x="3283" y="4622"/>
                    <a:pt x="3368" y="4622"/>
                  </a:cubicBezTo>
                  <a:cubicBezTo>
                    <a:pt x="3376" y="4622"/>
                    <a:pt x="3383" y="4621"/>
                    <a:pt x="3390" y="4618"/>
                  </a:cubicBezTo>
                  <a:cubicBezTo>
                    <a:pt x="3461" y="4599"/>
                    <a:pt x="3461" y="4487"/>
                    <a:pt x="3482" y="4427"/>
                  </a:cubicBezTo>
                  <a:cubicBezTo>
                    <a:pt x="3556" y="4209"/>
                    <a:pt x="3624" y="3963"/>
                    <a:pt x="3815" y="3816"/>
                  </a:cubicBezTo>
                  <a:cubicBezTo>
                    <a:pt x="3915" y="3734"/>
                    <a:pt x="4085" y="3663"/>
                    <a:pt x="4221" y="3663"/>
                  </a:cubicBezTo>
                  <a:cubicBezTo>
                    <a:pt x="4237" y="3663"/>
                    <a:pt x="4252" y="3664"/>
                    <a:pt x="4267" y="3666"/>
                  </a:cubicBezTo>
                  <a:cubicBezTo>
                    <a:pt x="4386" y="3685"/>
                    <a:pt x="4505" y="3756"/>
                    <a:pt x="4561" y="3864"/>
                  </a:cubicBezTo>
                  <a:cubicBezTo>
                    <a:pt x="4620" y="3967"/>
                    <a:pt x="4624" y="4106"/>
                    <a:pt x="4620" y="4224"/>
                  </a:cubicBezTo>
                  <a:cubicBezTo>
                    <a:pt x="4619" y="4370"/>
                    <a:pt x="4607" y="4515"/>
                    <a:pt x="4585" y="4658"/>
                  </a:cubicBezTo>
                  <a:cubicBezTo>
                    <a:pt x="4569" y="4761"/>
                    <a:pt x="4494" y="5008"/>
                    <a:pt x="4620" y="5067"/>
                  </a:cubicBezTo>
                  <a:cubicBezTo>
                    <a:pt x="4627" y="5070"/>
                    <a:pt x="4634" y="5072"/>
                    <a:pt x="4642" y="5072"/>
                  </a:cubicBezTo>
                  <a:cubicBezTo>
                    <a:pt x="4795" y="5072"/>
                    <a:pt x="5076" y="4398"/>
                    <a:pt x="5124" y="4289"/>
                  </a:cubicBezTo>
                  <a:cubicBezTo>
                    <a:pt x="5276" y="3944"/>
                    <a:pt x="5411" y="3577"/>
                    <a:pt x="5470" y="3204"/>
                  </a:cubicBezTo>
                  <a:cubicBezTo>
                    <a:pt x="5510" y="2947"/>
                    <a:pt x="5541" y="2684"/>
                    <a:pt x="5529" y="2422"/>
                  </a:cubicBezTo>
                  <a:cubicBezTo>
                    <a:pt x="5503" y="1792"/>
                    <a:pt x="5193" y="1267"/>
                    <a:pt x="4748" y="835"/>
                  </a:cubicBezTo>
                  <a:cubicBezTo>
                    <a:pt x="4685" y="776"/>
                    <a:pt x="4620" y="715"/>
                    <a:pt x="4553" y="660"/>
                  </a:cubicBezTo>
                  <a:cubicBezTo>
                    <a:pt x="4240" y="395"/>
                    <a:pt x="3878" y="180"/>
                    <a:pt x="3478" y="85"/>
                  </a:cubicBezTo>
                  <a:cubicBezTo>
                    <a:pt x="3247" y="28"/>
                    <a:pt x="3011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6554848" y="1872682"/>
              <a:ext cx="167368" cy="230759"/>
            </a:xfrm>
            <a:custGeom>
              <a:avLst/>
              <a:gdLst/>
              <a:ahLst/>
              <a:cxnLst/>
              <a:rect l="l" t="t" r="r" b="b"/>
              <a:pathLst>
                <a:path w="3200" h="4412" extrusionOk="0">
                  <a:moveTo>
                    <a:pt x="2211" y="0"/>
                  </a:moveTo>
                  <a:cubicBezTo>
                    <a:pt x="2192" y="314"/>
                    <a:pt x="2156" y="628"/>
                    <a:pt x="2000" y="902"/>
                  </a:cubicBezTo>
                  <a:cubicBezTo>
                    <a:pt x="1911" y="1047"/>
                    <a:pt x="1802" y="1180"/>
                    <a:pt x="1675" y="1294"/>
                  </a:cubicBezTo>
                  <a:cubicBezTo>
                    <a:pt x="1419" y="1541"/>
                    <a:pt x="1119" y="1736"/>
                    <a:pt x="790" y="1870"/>
                  </a:cubicBezTo>
                  <a:lnTo>
                    <a:pt x="683" y="1906"/>
                  </a:lnTo>
                  <a:cubicBezTo>
                    <a:pt x="453" y="1981"/>
                    <a:pt x="230" y="2001"/>
                    <a:pt x="0" y="2001"/>
                  </a:cubicBezTo>
                  <a:cubicBezTo>
                    <a:pt x="175" y="2279"/>
                    <a:pt x="12" y="2620"/>
                    <a:pt x="139" y="2906"/>
                  </a:cubicBezTo>
                  <a:cubicBezTo>
                    <a:pt x="171" y="2978"/>
                    <a:pt x="215" y="3037"/>
                    <a:pt x="257" y="3101"/>
                  </a:cubicBezTo>
                  <a:cubicBezTo>
                    <a:pt x="425" y="3322"/>
                    <a:pt x="588" y="3549"/>
                    <a:pt x="778" y="3752"/>
                  </a:cubicBezTo>
                  <a:cubicBezTo>
                    <a:pt x="826" y="3802"/>
                    <a:pt x="941" y="3962"/>
                    <a:pt x="1026" y="3962"/>
                  </a:cubicBezTo>
                  <a:cubicBezTo>
                    <a:pt x="1034" y="3962"/>
                    <a:pt x="1041" y="3961"/>
                    <a:pt x="1048" y="3958"/>
                  </a:cubicBezTo>
                  <a:cubicBezTo>
                    <a:pt x="1119" y="3939"/>
                    <a:pt x="1119" y="3827"/>
                    <a:pt x="1140" y="3767"/>
                  </a:cubicBezTo>
                  <a:cubicBezTo>
                    <a:pt x="1214" y="3549"/>
                    <a:pt x="1282" y="3303"/>
                    <a:pt x="1473" y="3156"/>
                  </a:cubicBezTo>
                  <a:cubicBezTo>
                    <a:pt x="1573" y="3074"/>
                    <a:pt x="1743" y="3003"/>
                    <a:pt x="1879" y="3003"/>
                  </a:cubicBezTo>
                  <a:cubicBezTo>
                    <a:pt x="1895" y="3003"/>
                    <a:pt x="1910" y="3004"/>
                    <a:pt x="1925" y="3006"/>
                  </a:cubicBezTo>
                  <a:cubicBezTo>
                    <a:pt x="2044" y="3025"/>
                    <a:pt x="2163" y="3096"/>
                    <a:pt x="2219" y="3204"/>
                  </a:cubicBezTo>
                  <a:cubicBezTo>
                    <a:pt x="2278" y="3307"/>
                    <a:pt x="2282" y="3446"/>
                    <a:pt x="2278" y="3564"/>
                  </a:cubicBezTo>
                  <a:cubicBezTo>
                    <a:pt x="2277" y="3710"/>
                    <a:pt x="2265" y="3855"/>
                    <a:pt x="2243" y="3998"/>
                  </a:cubicBezTo>
                  <a:cubicBezTo>
                    <a:pt x="2227" y="4101"/>
                    <a:pt x="2152" y="4348"/>
                    <a:pt x="2278" y="4407"/>
                  </a:cubicBezTo>
                  <a:cubicBezTo>
                    <a:pt x="2285" y="4410"/>
                    <a:pt x="2292" y="4412"/>
                    <a:pt x="2300" y="4412"/>
                  </a:cubicBezTo>
                  <a:cubicBezTo>
                    <a:pt x="2453" y="4412"/>
                    <a:pt x="2734" y="3738"/>
                    <a:pt x="2782" y="3629"/>
                  </a:cubicBezTo>
                  <a:cubicBezTo>
                    <a:pt x="2934" y="3284"/>
                    <a:pt x="3069" y="2917"/>
                    <a:pt x="3128" y="2544"/>
                  </a:cubicBezTo>
                  <a:cubicBezTo>
                    <a:pt x="3168" y="2287"/>
                    <a:pt x="3199" y="2024"/>
                    <a:pt x="3187" y="1762"/>
                  </a:cubicBezTo>
                  <a:cubicBezTo>
                    <a:pt x="3161" y="1132"/>
                    <a:pt x="2851" y="607"/>
                    <a:pt x="2405" y="175"/>
                  </a:cubicBezTo>
                  <a:cubicBezTo>
                    <a:pt x="2342" y="116"/>
                    <a:pt x="2278" y="55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912753" y="2242215"/>
              <a:ext cx="173121" cy="196030"/>
            </a:xfrm>
            <a:custGeom>
              <a:avLst/>
              <a:gdLst/>
              <a:ahLst/>
              <a:cxnLst/>
              <a:rect l="l" t="t" r="r" b="b"/>
              <a:pathLst>
                <a:path w="3310" h="3748" extrusionOk="0">
                  <a:moveTo>
                    <a:pt x="1826" y="0"/>
                  </a:moveTo>
                  <a:cubicBezTo>
                    <a:pt x="1714" y="4"/>
                    <a:pt x="1651" y="127"/>
                    <a:pt x="1643" y="234"/>
                  </a:cubicBezTo>
                  <a:cubicBezTo>
                    <a:pt x="1615" y="607"/>
                    <a:pt x="2008" y="909"/>
                    <a:pt x="2012" y="1282"/>
                  </a:cubicBezTo>
                  <a:cubicBezTo>
                    <a:pt x="1921" y="1282"/>
                    <a:pt x="1837" y="1223"/>
                    <a:pt x="1767" y="1164"/>
                  </a:cubicBezTo>
                  <a:cubicBezTo>
                    <a:pt x="1461" y="898"/>
                    <a:pt x="1242" y="548"/>
                    <a:pt x="949" y="274"/>
                  </a:cubicBezTo>
                  <a:cubicBezTo>
                    <a:pt x="861" y="192"/>
                    <a:pt x="758" y="112"/>
                    <a:pt x="639" y="112"/>
                  </a:cubicBezTo>
                  <a:cubicBezTo>
                    <a:pt x="520" y="112"/>
                    <a:pt x="397" y="230"/>
                    <a:pt x="436" y="342"/>
                  </a:cubicBezTo>
                  <a:cubicBezTo>
                    <a:pt x="395" y="318"/>
                    <a:pt x="353" y="307"/>
                    <a:pt x="312" y="307"/>
                  </a:cubicBezTo>
                  <a:cubicBezTo>
                    <a:pt x="142" y="307"/>
                    <a:pt x="1" y="495"/>
                    <a:pt x="96" y="671"/>
                  </a:cubicBezTo>
                  <a:cubicBezTo>
                    <a:pt x="111" y="704"/>
                    <a:pt x="134" y="735"/>
                    <a:pt x="130" y="771"/>
                  </a:cubicBezTo>
                  <a:cubicBezTo>
                    <a:pt x="127" y="793"/>
                    <a:pt x="120" y="814"/>
                    <a:pt x="111" y="835"/>
                  </a:cubicBezTo>
                  <a:cubicBezTo>
                    <a:pt x="72" y="912"/>
                    <a:pt x="61" y="1000"/>
                    <a:pt x="79" y="1084"/>
                  </a:cubicBezTo>
                  <a:cubicBezTo>
                    <a:pt x="91" y="1155"/>
                    <a:pt x="96" y="1243"/>
                    <a:pt x="130" y="1303"/>
                  </a:cubicBezTo>
                  <a:cubicBezTo>
                    <a:pt x="218" y="1438"/>
                    <a:pt x="305" y="1568"/>
                    <a:pt x="416" y="1676"/>
                  </a:cubicBezTo>
                  <a:cubicBezTo>
                    <a:pt x="475" y="1731"/>
                    <a:pt x="543" y="1783"/>
                    <a:pt x="575" y="1855"/>
                  </a:cubicBezTo>
                  <a:cubicBezTo>
                    <a:pt x="532" y="1839"/>
                    <a:pt x="487" y="1831"/>
                    <a:pt x="442" y="1831"/>
                  </a:cubicBezTo>
                  <a:cubicBezTo>
                    <a:pt x="427" y="1831"/>
                    <a:pt x="412" y="1832"/>
                    <a:pt x="397" y="1834"/>
                  </a:cubicBezTo>
                  <a:cubicBezTo>
                    <a:pt x="241" y="1859"/>
                    <a:pt x="237" y="2053"/>
                    <a:pt x="281" y="2169"/>
                  </a:cubicBezTo>
                  <a:cubicBezTo>
                    <a:pt x="332" y="2314"/>
                    <a:pt x="444" y="2434"/>
                    <a:pt x="559" y="2542"/>
                  </a:cubicBezTo>
                  <a:cubicBezTo>
                    <a:pt x="579" y="2561"/>
                    <a:pt x="602" y="2580"/>
                    <a:pt x="623" y="2601"/>
                  </a:cubicBezTo>
                  <a:cubicBezTo>
                    <a:pt x="802" y="2759"/>
                    <a:pt x="1008" y="2915"/>
                    <a:pt x="1222" y="3018"/>
                  </a:cubicBezTo>
                  <a:cubicBezTo>
                    <a:pt x="1472" y="3136"/>
                    <a:pt x="1687" y="3299"/>
                    <a:pt x="1909" y="3458"/>
                  </a:cubicBezTo>
                  <a:cubicBezTo>
                    <a:pt x="1995" y="3522"/>
                    <a:pt x="2099" y="3600"/>
                    <a:pt x="2202" y="3665"/>
                  </a:cubicBezTo>
                  <a:cubicBezTo>
                    <a:pt x="2255" y="3697"/>
                    <a:pt x="2311" y="3721"/>
                    <a:pt x="2370" y="3739"/>
                  </a:cubicBezTo>
                  <a:cubicBezTo>
                    <a:pt x="2393" y="3745"/>
                    <a:pt x="2418" y="3748"/>
                    <a:pt x="2444" y="3748"/>
                  </a:cubicBezTo>
                  <a:cubicBezTo>
                    <a:pt x="2591" y="3748"/>
                    <a:pt x="2766" y="3659"/>
                    <a:pt x="2874" y="3585"/>
                  </a:cubicBezTo>
                  <a:cubicBezTo>
                    <a:pt x="2918" y="3553"/>
                    <a:pt x="2964" y="3513"/>
                    <a:pt x="2988" y="3463"/>
                  </a:cubicBezTo>
                  <a:cubicBezTo>
                    <a:pt x="3006" y="3417"/>
                    <a:pt x="3015" y="3370"/>
                    <a:pt x="3017" y="3324"/>
                  </a:cubicBezTo>
                  <a:cubicBezTo>
                    <a:pt x="3021" y="3240"/>
                    <a:pt x="3028" y="3160"/>
                    <a:pt x="3028" y="3077"/>
                  </a:cubicBezTo>
                  <a:cubicBezTo>
                    <a:pt x="3024" y="3018"/>
                    <a:pt x="3021" y="2957"/>
                    <a:pt x="3036" y="2898"/>
                  </a:cubicBezTo>
                  <a:cubicBezTo>
                    <a:pt x="3068" y="2755"/>
                    <a:pt x="3207" y="2660"/>
                    <a:pt x="3255" y="2517"/>
                  </a:cubicBezTo>
                  <a:cubicBezTo>
                    <a:pt x="3310" y="2363"/>
                    <a:pt x="3238" y="2192"/>
                    <a:pt x="3171" y="2040"/>
                  </a:cubicBezTo>
                  <a:cubicBezTo>
                    <a:pt x="3116" y="1918"/>
                    <a:pt x="3055" y="1791"/>
                    <a:pt x="3000" y="1665"/>
                  </a:cubicBezTo>
                  <a:cubicBezTo>
                    <a:pt x="2937" y="1530"/>
                    <a:pt x="2874" y="1391"/>
                    <a:pt x="2798" y="1259"/>
                  </a:cubicBezTo>
                  <a:cubicBezTo>
                    <a:pt x="2713" y="1113"/>
                    <a:pt x="2620" y="971"/>
                    <a:pt x="2520" y="835"/>
                  </a:cubicBezTo>
                  <a:cubicBezTo>
                    <a:pt x="2366" y="612"/>
                    <a:pt x="2207" y="386"/>
                    <a:pt x="2052" y="163"/>
                  </a:cubicBezTo>
                  <a:cubicBezTo>
                    <a:pt x="1997" y="88"/>
                    <a:pt x="1929" y="4"/>
                    <a:pt x="1841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009046" y="2242215"/>
              <a:ext cx="76832" cy="196030"/>
            </a:xfrm>
            <a:custGeom>
              <a:avLst/>
              <a:gdLst/>
              <a:ahLst/>
              <a:cxnLst/>
              <a:rect l="l" t="t" r="r" b="b"/>
              <a:pathLst>
                <a:path w="1469" h="3748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8"/>
                    <a:pt x="22" y="54"/>
                    <a:pt x="36" y="80"/>
                  </a:cubicBezTo>
                  <a:cubicBezTo>
                    <a:pt x="234" y="468"/>
                    <a:pt x="520" y="803"/>
                    <a:pt x="754" y="1168"/>
                  </a:cubicBezTo>
                  <a:cubicBezTo>
                    <a:pt x="989" y="1532"/>
                    <a:pt x="1178" y="1954"/>
                    <a:pt x="1151" y="2386"/>
                  </a:cubicBezTo>
                  <a:cubicBezTo>
                    <a:pt x="1143" y="2473"/>
                    <a:pt x="1128" y="2565"/>
                    <a:pt x="1079" y="2637"/>
                  </a:cubicBezTo>
                  <a:cubicBezTo>
                    <a:pt x="1024" y="2719"/>
                    <a:pt x="929" y="2771"/>
                    <a:pt x="885" y="2862"/>
                  </a:cubicBezTo>
                  <a:cubicBezTo>
                    <a:pt x="854" y="2917"/>
                    <a:pt x="845" y="2985"/>
                    <a:pt x="834" y="3052"/>
                  </a:cubicBezTo>
                  <a:cubicBezTo>
                    <a:pt x="810" y="3179"/>
                    <a:pt x="766" y="3299"/>
                    <a:pt x="702" y="3410"/>
                  </a:cubicBezTo>
                  <a:cubicBezTo>
                    <a:pt x="651" y="3505"/>
                    <a:pt x="584" y="3596"/>
                    <a:pt x="489" y="3640"/>
                  </a:cubicBezTo>
                  <a:cubicBezTo>
                    <a:pt x="454" y="3657"/>
                    <a:pt x="416" y="3665"/>
                    <a:pt x="377" y="3665"/>
                  </a:cubicBezTo>
                  <a:cubicBezTo>
                    <a:pt x="372" y="3665"/>
                    <a:pt x="366" y="3665"/>
                    <a:pt x="361" y="3665"/>
                  </a:cubicBezTo>
                  <a:lnTo>
                    <a:pt x="361" y="3665"/>
                  </a:lnTo>
                  <a:cubicBezTo>
                    <a:pt x="414" y="3697"/>
                    <a:pt x="470" y="3721"/>
                    <a:pt x="529" y="3739"/>
                  </a:cubicBezTo>
                  <a:cubicBezTo>
                    <a:pt x="552" y="3745"/>
                    <a:pt x="577" y="3748"/>
                    <a:pt x="603" y="3748"/>
                  </a:cubicBezTo>
                  <a:cubicBezTo>
                    <a:pt x="750" y="3748"/>
                    <a:pt x="925" y="3659"/>
                    <a:pt x="1033" y="3585"/>
                  </a:cubicBezTo>
                  <a:cubicBezTo>
                    <a:pt x="1077" y="3553"/>
                    <a:pt x="1123" y="3513"/>
                    <a:pt x="1147" y="3463"/>
                  </a:cubicBezTo>
                  <a:cubicBezTo>
                    <a:pt x="1165" y="3417"/>
                    <a:pt x="1174" y="3370"/>
                    <a:pt x="1176" y="3324"/>
                  </a:cubicBezTo>
                  <a:cubicBezTo>
                    <a:pt x="1180" y="3240"/>
                    <a:pt x="1187" y="3160"/>
                    <a:pt x="1187" y="3077"/>
                  </a:cubicBezTo>
                  <a:cubicBezTo>
                    <a:pt x="1183" y="3018"/>
                    <a:pt x="1180" y="2957"/>
                    <a:pt x="1195" y="2898"/>
                  </a:cubicBezTo>
                  <a:cubicBezTo>
                    <a:pt x="1227" y="2755"/>
                    <a:pt x="1366" y="2660"/>
                    <a:pt x="1414" y="2517"/>
                  </a:cubicBezTo>
                  <a:cubicBezTo>
                    <a:pt x="1469" y="2363"/>
                    <a:pt x="1397" y="2192"/>
                    <a:pt x="1330" y="2042"/>
                  </a:cubicBezTo>
                  <a:cubicBezTo>
                    <a:pt x="1275" y="1918"/>
                    <a:pt x="1214" y="1791"/>
                    <a:pt x="1159" y="1665"/>
                  </a:cubicBezTo>
                  <a:cubicBezTo>
                    <a:pt x="1096" y="1530"/>
                    <a:pt x="1033" y="1391"/>
                    <a:pt x="957" y="1260"/>
                  </a:cubicBezTo>
                  <a:cubicBezTo>
                    <a:pt x="872" y="1113"/>
                    <a:pt x="779" y="971"/>
                    <a:pt x="679" y="835"/>
                  </a:cubicBezTo>
                  <a:cubicBezTo>
                    <a:pt x="525" y="612"/>
                    <a:pt x="365" y="386"/>
                    <a:pt x="211" y="164"/>
                  </a:cubicBezTo>
                  <a:cubicBezTo>
                    <a:pt x="156" y="88"/>
                    <a:pt x="88" y="4"/>
                    <a:pt x="0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030962" y="3804712"/>
              <a:ext cx="381390" cy="239441"/>
            </a:xfrm>
            <a:custGeom>
              <a:avLst/>
              <a:gdLst/>
              <a:ahLst/>
              <a:cxnLst/>
              <a:rect l="l" t="t" r="r" b="b"/>
              <a:pathLst>
                <a:path w="7292" h="4578" extrusionOk="0">
                  <a:moveTo>
                    <a:pt x="7288" y="1467"/>
                  </a:moveTo>
                  <a:lnTo>
                    <a:pt x="6970" y="1467"/>
                  </a:lnTo>
                  <a:cubicBezTo>
                    <a:pt x="6792" y="1235"/>
                    <a:pt x="6543" y="1018"/>
                    <a:pt x="6214" y="828"/>
                  </a:cubicBezTo>
                  <a:cubicBezTo>
                    <a:pt x="4789" y="5"/>
                    <a:pt x="2484" y="0"/>
                    <a:pt x="1068" y="818"/>
                  </a:cubicBezTo>
                  <a:cubicBezTo>
                    <a:pt x="736" y="1011"/>
                    <a:pt x="484" y="1231"/>
                    <a:pt x="309" y="1467"/>
                  </a:cubicBezTo>
                  <a:lnTo>
                    <a:pt x="12" y="1467"/>
                  </a:lnTo>
                  <a:lnTo>
                    <a:pt x="12" y="2229"/>
                  </a:lnTo>
                  <a:cubicBezTo>
                    <a:pt x="1" y="2779"/>
                    <a:pt x="356" y="3331"/>
                    <a:pt x="1084" y="3750"/>
                  </a:cubicBezTo>
                  <a:cubicBezTo>
                    <a:pt x="2509" y="4574"/>
                    <a:pt x="4814" y="4578"/>
                    <a:pt x="6229" y="3760"/>
                  </a:cubicBezTo>
                  <a:cubicBezTo>
                    <a:pt x="6941" y="3350"/>
                    <a:pt x="7292" y="2809"/>
                    <a:pt x="7286" y="2269"/>
                  </a:cubicBezTo>
                  <a:lnTo>
                    <a:pt x="7286" y="2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012760" y="3776154"/>
              <a:ext cx="418158" cy="219827"/>
            </a:xfrm>
            <a:custGeom>
              <a:avLst/>
              <a:gdLst/>
              <a:ahLst/>
              <a:cxnLst/>
              <a:rect l="l" t="t" r="r" b="b"/>
              <a:pathLst>
                <a:path w="7995" h="4203" extrusionOk="0">
                  <a:moveTo>
                    <a:pt x="3976" y="0"/>
                  </a:moveTo>
                  <a:cubicBezTo>
                    <a:pt x="3048" y="0"/>
                    <a:pt x="2123" y="204"/>
                    <a:pt x="1417" y="611"/>
                  </a:cubicBezTo>
                  <a:cubicBezTo>
                    <a:pt x="1" y="1429"/>
                    <a:pt x="8" y="2759"/>
                    <a:pt x="1432" y="3582"/>
                  </a:cubicBezTo>
                  <a:cubicBezTo>
                    <a:pt x="2148" y="3995"/>
                    <a:pt x="3085" y="4202"/>
                    <a:pt x="4020" y="4202"/>
                  </a:cubicBezTo>
                  <a:cubicBezTo>
                    <a:pt x="4948" y="4202"/>
                    <a:pt x="5873" y="3999"/>
                    <a:pt x="6578" y="3592"/>
                  </a:cubicBezTo>
                  <a:cubicBezTo>
                    <a:pt x="7995" y="2774"/>
                    <a:pt x="7988" y="1443"/>
                    <a:pt x="6563" y="619"/>
                  </a:cubicBezTo>
                  <a:cubicBezTo>
                    <a:pt x="5847" y="207"/>
                    <a:pt x="4911" y="0"/>
                    <a:pt x="3976" y="0"/>
                  </a:cubicBezTo>
                  <a:close/>
                </a:path>
              </a:pathLst>
            </a:custGeom>
            <a:solidFill>
              <a:srgbClr val="DEC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030962" y="3767628"/>
              <a:ext cx="381390" cy="239389"/>
            </a:xfrm>
            <a:custGeom>
              <a:avLst/>
              <a:gdLst/>
              <a:ahLst/>
              <a:cxnLst/>
              <a:rect l="l" t="t" r="r" b="b"/>
              <a:pathLst>
                <a:path w="7292" h="4577" extrusionOk="0">
                  <a:moveTo>
                    <a:pt x="7288" y="1465"/>
                  </a:moveTo>
                  <a:lnTo>
                    <a:pt x="6970" y="1465"/>
                  </a:lnTo>
                  <a:cubicBezTo>
                    <a:pt x="6792" y="1234"/>
                    <a:pt x="6543" y="1016"/>
                    <a:pt x="6214" y="828"/>
                  </a:cubicBezTo>
                  <a:cubicBezTo>
                    <a:pt x="4789" y="5"/>
                    <a:pt x="2484" y="0"/>
                    <a:pt x="1068" y="818"/>
                  </a:cubicBezTo>
                  <a:cubicBezTo>
                    <a:pt x="736" y="1010"/>
                    <a:pt x="484" y="1231"/>
                    <a:pt x="309" y="1465"/>
                  </a:cubicBezTo>
                  <a:lnTo>
                    <a:pt x="12" y="1465"/>
                  </a:lnTo>
                  <a:lnTo>
                    <a:pt x="12" y="2229"/>
                  </a:lnTo>
                  <a:cubicBezTo>
                    <a:pt x="1" y="2777"/>
                    <a:pt x="356" y="3331"/>
                    <a:pt x="1084" y="3749"/>
                  </a:cubicBezTo>
                  <a:cubicBezTo>
                    <a:pt x="2509" y="4572"/>
                    <a:pt x="4814" y="4576"/>
                    <a:pt x="6229" y="3759"/>
                  </a:cubicBezTo>
                  <a:cubicBezTo>
                    <a:pt x="6941" y="3348"/>
                    <a:pt x="7292" y="2809"/>
                    <a:pt x="7286" y="2269"/>
                  </a:cubicBezTo>
                  <a:lnTo>
                    <a:pt x="7286" y="22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012760" y="3739070"/>
              <a:ext cx="418158" cy="219827"/>
            </a:xfrm>
            <a:custGeom>
              <a:avLst/>
              <a:gdLst/>
              <a:ahLst/>
              <a:cxnLst/>
              <a:rect l="l" t="t" r="r" b="b"/>
              <a:pathLst>
                <a:path w="7995" h="4203" extrusionOk="0">
                  <a:moveTo>
                    <a:pt x="3975" y="1"/>
                  </a:moveTo>
                  <a:cubicBezTo>
                    <a:pt x="3048" y="1"/>
                    <a:pt x="2123" y="204"/>
                    <a:pt x="1417" y="611"/>
                  </a:cubicBezTo>
                  <a:cubicBezTo>
                    <a:pt x="1" y="1429"/>
                    <a:pt x="8" y="2760"/>
                    <a:pt x="1432" y="3582"/>
                  </a:cubicBezTo>
                  <a:cubicBezTo>
                    <a:pt x="2148" y="3995"/>
                    <a:pt x="3085" y="4202"/>
                    <a:pt x="4020" y="4202"/>
                  </a:cubicBezTo>
                  <a:cubicBezTo>
                    <a:pt x="4948" y="4202"/>
                    <a:pt x="5873" y="3999"/>
                    <a:pt x="6578" y="3592"/>
                  </a:cubicBezTo>
                  <a:cubicBezTo>
                    <a:pt x="7995" y="2774"/>
                    <a:pt x="7988" y="1444"/>
                    <a:pt x="6563" y="621"/>
                  </a:cubicBezTo>
                  <a:cubicBezTo>
                    <a:pt x="5847" y="207"/>
                    <a:pt x="4910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240600" y="3739698"/>
              <a:ext cx="189649" cy="174847"/>
            </a:xfrm>
            <a:custGeom>
              <a:avLst/>
              <a:gdLst/>
              <a:ahLst/>
              <a:cxnLst/>
              <a:rect l="l" t="t" r="r" b="b"/>
              <a:pathLst>
                <a:path w="3626" h="3343" extrusionOk="0">
                  <a:moveTo>
                    <a:pt x="0" y="0"/>
                  </a:moveTo>
                  <a:lnTo>
                    <a:pt x="0" y="3343"/>
                  </a:lnTo>
                  <a:lnTo>
                    <a:pt x="2576" y="3343"/>
                  </a:lnTo>
                  <a:cubicBezTo>
                    <a:pt x="3625" y="2522"/>
                    <a:pt x="3500" y="1358"/>
                    <a:pt x="2206" y="609"/>
                  </a:cubicBezTo>
                  <a:cubicBezTo>
                    <a:pt x="1588" y="252"/>
                    <a:pt x="806" y="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074480" y="2968465"/>
              <a:ext cx="208425" cy="946048"/>
            </a:xfrm>
            <a:custGeom>
              <a:avLst/>
              <a:gdLst/>
              <a:ahLst/>
              <a:cxnLst/>
              <a:rect l="l" t="t" r="r" b="b"/>
              <a:pathLst>
                <a:path w="3985" h="18088" extrusionOk="0">
                  <a:moveTo>
                    <a:pt x="0" y="0"/>
                  </a:moveTo>
                  <a:lnTo>
                    <a:pt x="809" y="16721"/>
                  </a:lnTo>
                  <a:lnTo>
                    <a:pt x="3178" y="18088"/>
                  </a:lnTo>
                  <a:lnTo>
                    <a:pt x="3984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240652" y="3069309"/>
              <a:ext cx="101728" cy="845208"/>
            </a:xfrm>
            <a:custGeom>
              <a:avLst/>
              <a:gdLst/>
              <a:ahLst/>
              <a:cxnLst/>
              <a:rect l="l" t="t" r="r" b="b"/>
              <a:pathLst>
                <a:path w="1945" h="16160" extrusionOk="0">
                  <a:moveTo>
                    <a:pt x="1945" y="1"/>
                  </a:moveTo>
                  <a:lnTo>
                    <a:pt x="807" y="372"/>
                  </a:lnTo>
                  <a:lnTo>
                    <a:pt x="1" y="16160"/>
                  </a:lnTo>
                  <a:lnTo>
                    <a:pt x="1633" y="15209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826084" y="2774520"/>
              <a:ext cx="880774" cy="344046"/>
            </a:xfrm>
            <a:custGeom>
              <a:avLst/>
              <a:gdLst/>
              <a:ahLst/>
              <a:cxnLst/>
              <a:rect l="l" t="t" r="r" b="b"/>
              <a:pathLst>
                <a:path w="16840" h="6578" extrusionOk="0">
                  <a:moveTo>
                    <a:pt x="16094" y="4279"/>
                  </a:moveTo>
                  <a:lnTo>
                    <a:pt x="9606" y="534"/>
                  </a:lnTo>
                  <a:cubicBezTo>
                    <a:pt x="8996" y="181"/>
                    <a:pt x="7884" y="1"/>
                    <a:pt x="7123" y="129"/>
                  </a:cubicBezTo>
                  <a:lnTo>
                    <a:pt x="962" y="1171"/>
                  </a:lnTo>
                  <a:lnTo>
                    <a:pt x="927" y="892"/>
                  </a:lnTo>
                  <a:lnTo>
                    <a:pt x="15" y="659"/>
                  </a:lnTo>
                  <a:lnTo>
                    <a:pt x="17" y="1616"/>
                  </a:lnTo>
                  <a:lnTo>
                    <a:pt x="18" y="1616"/>
                  </a:lnTo>
                  <a:cubicBezTo>
                    <a:pt x="0" y="1763"/>
                    <a:pt x="125" y="1931"/>
                    <a:pt x="403" y="2091"/>
                  </a:cubicBezTo>
                  <a:lnTo>
                    <a:pt x="7249" y="6043"/>
                  </a:lnTo>
                  <a:cubicBezTo>
                    <a:pt x="7859" y="6395"/>
                    <a:pt x="8972" y="6577"/>
                    <a:pt x="9733" y="6448"/>
                  </a:cubicBezTo>
                  <a:lnTo>
                    <a:pt x="16178" y="5357"/>
                  </a:lnTo>
                  <a:cubicBezTo>
                    <a:pt x="16609" y="5284"/>
                    <a:pt x="16835" y="5127"/>
                    <a:pt x="16839" y="4942"/>
                  </a:cubicBezTo>
                  <a:lnTo>
                    <a:pt x="16839" y="4942"/>
                  </a:lnTo>
                  <a:lnTo>
                    <a:pt x="16839" y="4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815257" y="2728596"/>
              <a:ext cx="903264" cy="334893"/>
            </a:xfrm>
            <a:custGeom>
              <a:avLst/>
              <a:gdLst/>
              <a:ahLst/>
              <a:cxnLst/>
              <a:rect l="l" t="t" r="r" b="b"/>
              <a:pathLst>
                <a:path w="17270" h="6403" extrusionOk="0">
                  <a:moveTo>
                    <a:pt x="7869" y="1"/>
                  </a:moveTo>
                  <a:cubicBezTo>
                    <a:pt x="7679" y="1"/>
                    <a:pt x="7496" y="14"/>
                    <a:pt x="7330" y="42"/>
                  </a:cubicBezTo>
                  <a:lnTo>
                    <a:pt x="884" y="1132"/>
                  </a:lnTo>
                  <a:cubicBezTo>
                    <a:pt x="123" y="1262"/>
                    <a:pt x="1" y="1651"/>
                    <a:pt x="610" y="2004"/>
                  </a:cubicBezTo>
                  <a:lnTo>
                    <a:pt x="7456" y="5956"/>
                  </a:lnTo>
                  <a:cubicBezTo>
                    <a:pt x="7934" y="6231"/>
                    <a:pt x="8716" y="6402"/>
                    <a:pt x="9400" y="6402"/>
                  </a:cubicBezTo>
                  <a:cubicBezTo>
                    <a:pt x="9591" y="6402"/>
                    <a:pt x="9774" y="6389"/>
                    <a:pt x="9941" y="6361"/>
                  </a:cubicBezTo>
                  <a:lnTo>
                    <a:pt x="16385" y="5270"/>
                  </a:lnTo>
                  <a:cubicBezTo>
                    <a:pt x="17147" y="5142"/>
                    <a:pt x="17269" y="4753"/>
                    <a:pt x="16659" y="4400"/>
                  </a:cubicBezTo>
                  <a:lnTo>
                    <a:pt x="9813" y="447"/>
                  </a:lnTo>
                  <a:cubicBezTo>
                    <a:pt x="9336" y="171"/>
                    <a:pt x="8552" y="1"/>
                    <a:pt x="7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972328" y="2831636"/>
              <a:ext cx="375009" cy="7479"/>
            </a:xfrm>
            <a:custGeom>
              <a:avLst/>
              <a:gdLst/>
              <a:ahLst/>
              <a:cxnLst/>
              <a:rect l="l" t="t" r="r" b="b"/>
              <a:pathLst>
                <a:path w="7170" h="143" extrusionOk="0">
                  <a:moveTo>
                    <a:pt x="0" y="0"/>
                  </a:moveTo>
                  <a:lnTo>
                    <a:pt x="0" y="142"/>
                  </a:lnTo>
                  <a:lnTo>
                    <a:pt x="7170" y="142"/>
                  </a:lnTo>
                  <a:lnTo>
                    <a:pt x="7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297037" y="2809459"/>
              <a:ext cx="100630" cy="41005"/>
            </a:xfrm>
            <a:custGeom>
              <a:avLst/>
              <a:gdLst/>
              <a:ahLst/>
              <a:cxnLst/>
              <a:rect l="l" t="t" r="r" b="b"/>
              <a:pathLst>
                <a:path w="1924" h="784" extrusionOk="0">
                  <a:moveTo>
                    <a:pt x="1092" y="1"/>
                  </a:moveTo>
                  <a:cubicBezTo>
                    <a:pt x="994" y="1"/>
                    <a:pt x="892" y="8"/>
                    <a:pt x="789" y="24"/>
                  </a:cubicBezTo>
                  <a:cubicBezTo>
                    <a:pt x="310" y="97"/>
                    <a:pt x="1" y="321"/>
                    <a:pt x="96" y="525"/>
                  </a:cubicBezTo>
                  <a:cubicBezTo>
                    <a:pt x="170" y="685"/>
                    <a:pt x="472" y="784"/>
                    <a:pt x="830" y="784"/>
                  </a:cubicBezTo>
                  <a:cubicBezTo>
                    <a:pt x="929" y="784"/>
                    <a:pt x="1032" y="776"/>
                    <a:pt x="1135" y="760"/>
                  </a:cubicBezTo>
                  <a:cubicBezTo>
                    <a:pt x="1614" y="687"/>
                    <a:pt x="1924" y="463"/>
                    <a:pt x="1829" y="259"/>
                  </a:cubicBezTo>
                  <a:cubicBezTo>
                    <a:pt x="1754" y="100"/>
                    <a:pt x="1451" y="1"/>
                    <a:pt x="1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6252526" y="2860142"/>
              <a:ext cx="453986" cy="119564"/>
            </a:xfrm>
            <a:custGeom>
              <a:avLst/>
              <a:gdLst/>
              <a:ahLst/>
              <a:cxnLst/>
              <a:rect l="l" t="t" r="r" b="b"/>
              <a:pathLst>
                <a:path w="8680" h="2286" extrusionOk="0">
                  <a:moveTo>
                    <a:pt x="5034" y="1"/>
                  </a:moveTo>
                  <a:cubicBezTo>
                    <a:pt x="3569" y="207"/>
                    <a:pt x="2045" y="28"/>
                    <a:pt x="608" y="389"/>
                  </a:cubicBezTo>
                  <a:cubicBezTo>
                    <a:pt x="557" y="405"/>
                    <a:pt x="1" y="517"/>
                    <a:pt x="17" y="587"/>
                  </a:cubicBezTo>
                  <a:cubicBezTo>
                    <a:pt x="37" y="694"/>
                    <a:pt x="132" y="774"/>
                    <a:pt x="235" y="814"/>
                  </a:cubicBezTo>
                  <a:cubicBezTo>
                    <a:pt x="335" y="857"/>
                    <a:pt x="446" y="869"/>
                    <a:pt x="549" y="901"/>
                  </a:cubicBezTo>
                  <a:cubicBezTo>
                    <a:pt x="576" y="909"/>
                    <a:pt x="605" y="922"/>
                    <a:pt x="616" y="945"/>
                  </a:cubicBezTo>
                  <a:cubicBezTo>
                    <a:pt x="644" y="993"/>
                    <a:pt x="593" y="1048"/>
                    <a:pt x="549" y="1076"/>
                  </a:cubicBezTo>
                  <a:cubicBezTo>
                    <a:pt x="430" y="1160"/>
                    <a:pt x="315" y="1242"/>
                    <a:pt x="196" y="1326"/>
                  </a:cubicBezTo>
                  <a:cubicBezTo>
                    <a:pt x="166" y="1340"/>
                    <a:pt x="143" y="1364"/>
                    <a:pt x="129" y="1394"/>
                  </a:cubicBezTo>
                  <a:cubicBezTo>
                    <a:pt x="97" y="1485"/>
                    <a:pt x="224" y="1548"/>
                    <a:pt x="323" y="1552"/>
                  </a:cubicBezTo>
                  <a:cubicBezTo>
                    <a:pt x="350" y="1553"/>
                    <a:pt x="377" y="1554"/>
                    <a:pt x="404" y="1554"/>
                  </a:cubicBezTo>
                  <a:cubicBezTo>
                    <a:pt x="566" y="1554"/>
                    <a:pt x="726" y="1533"/>
                    <a:pt x="882" y="1493"/>
                  </a:cubicBezTo>
                  <a:lnTo>
                    <a:pt x="882" y="1493"/>
                  </a:lnTo>
                  <a:cubicBezTo>
                    <a:pt x="772" y="1571"/>
                    <a:pt x="656" y="1651"/>
                    <a:pt x="545" y="1731"/>
                  </a:cubicBezTo>
                  <a:cubicBezTo>
                    <a:pt x="517" y="1750"/>
                    <a:pt x="490" y="1775"/>
                    <a:pt x="481" y="1807"/>
                  </a:cubicBezTo>
                  <a:cubicBezTo>
                    <a:pt x="466" y="1877"/>
                    <a:pt x="557" y="1917"/>
                    <a:pt x="629" y="1929"/>
                  </a:cubicBezTo>
                  <a:cubicBezTo>
                    <a:pt x="698" y="1937"/>
                    <a:pt x="767" y="1942"/>
                    <a:pt x="836" y="1942"/>
                  </a:cubicBezTo>
                  <a:cubicBezTo>
                    <a:pt x="1000" y="1942"/>
                    <a:pt x="1164" y="1919"/>
                    <a:pt x="1322" y="1874"/>
                  </a:cubicBezTo>
                  <a:cubicBezTo>
                    <a:pt x="1425" y="1843"/>
                    <a:pt x="1538" y="1805"/>
                    <a:pt x="1643" y="1805"/>
                  </a:cubicBezTo>
                  <a:cubicBezTo>
                    <a:pt x="1703" y="1805"/>
                    <a:pt x="1760" y="1817"/>
                    <a:pt x="1811" y="1849"/>
                  </a:cubicBezTo>
                  <a:cubicBezTo>
                    <a:pt x="1693" y="1984"/>
                    <a:pt x="1573" y="2123"/>
                    <a:pt x="1455" y="2258"/>
                  </a:cubicBezTo>
                  <a:cubicBezTo>
                    <a:pt x="1482" y="2262"/>
                    <a:pt x="1510" y="2262"/>
                    <a:pt x="1537" y="2267"/>
                  </a:cubicBezTo>
                  <a:lnTo>
                    <a:pt x="1518" y="2286"/>
                  </a:lnTo>
                  <a:lnTo>
                    <a:pt x="8679" y="2286"/>
                  </a:lnTo>
                  <a:cubicBezTo>
                    <a:pt x="8654" y="2159"/>
                    <a:pt x="8532" y="2020"/>
                    <a:pt x="8302" y="1885"/>
                  </a:cubicBezTo>
                  <a:lnTo>
                    <a:pt x="7683" y="1529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50329" y="2834147"/>
              <a:ext cx="240801" cy="145715"/>
            </a:xfrm>
            <a:custGeom>
              <a:avLst/>
              <a:gdLst/>
              <a:ahLst/>
              <a:cxnLst/>
              <a:rect l="l" t="t" r="r" b="b"/>
              <a:pathLst>
                <a:path w="4604" h="2786" extrusionOk="0">
                  <a:moveTo>
                    <a:pt x="4085" y="1"/>
                  </a:moveTo>
                  <a:cubicBezTo>
                    <a:pt x="4084" y="1"/>
                    <a:pt x="4083" y="1"/>
                    <a:pt x="4082" y="1"/>
                  </a:cubicBezTo>
                  <a:lnTo>
                    <a:pt x="4082" y="1"/>
                  </a:lnTo>
                  <a:cubicBezTo>
                    <a:pt x="4083" y="1"/>
                    <a:pt x="4084" y="1"/>
                    <a:pt x="4085" y="1"/>
                  </a:cubicBezTo>
                  <a:close/>
                  <a:moveTo>
                    <a:pt x="4082" y="1"/>
                  </a:moveTo>
                  <a:cubicBezTo>
                    <a:pt x="3908" y="41"/>
                    <a:pt x="3734" y="77"/>
                    <a:pt x="3556" y="112"/>
                  </a:cubicBezTo>
                  <a:cubicBezTo>
                    <a:pt x="3187" y="192"/>
                    <a:pt x="2814" y="264"/>
                    <a:pt x="2441" y="338"/>
                  </a:cubicBezTo>
                  <a:cubicBezTo>
                    <a:pt x="1766" y="473"/>
                    <a:pt x="1092" y="616"/>
                    <a:pt x="432" y="807"/>
                  </a:cubicBezTo>
                  <a:cubicBezTo>
                    <a:pt x="343" y="831"/>
                    <a:pt x="258" y="872"/>
                    <a:pt x="183" y="929"/>
                  </a:cubicBezTo>
                  <a:cubicBezTo>
                    <a:pt x="113" y="981"/>
                    <a:pt x="17" y="1105"/>
                    <a:pt x="102" y="1187"/>
                  </a:cubicBezTo>
                  <a:cubicBezTo>
                    <a:pt x="124" y="1207"/>
                    <a:pt x="152" y="1220"/>
                    <a:pt x="181" y="1226"/>
                  </a:cubicBezTo>
                  <a:cubicBezTo>
                    <a:pt x="202" y="1230"/>
                    <a:pt x="225" y="1231"/>
                    <a:pt x="247" y="1231"/>
                  </a:cubicBezTo>
                  <a:cubicBezTo>
                    <a:pt x="267" y="1231"/>
                    <a:pt x="286" y="1230"/>
                    <a:pt x="306" y="1227"/>
                  </a:cubicBezTo>
                  <a:cubicBezTo>
                    <a:pt x="386" y="1219"/>
                    <a:pt x="460" y="1204"/>
                    <a:pt x="540" y="1187"/>
                  </a:cubicBezTo>
                  <a:cubicBezTo>
                    <a:pt x="814" y="1132"/>
                    <a:pt x="1091" y="1091"/>
                    <a:pt x="1370" y="1065"/>
                  </a:cubicBezTo>
                  <a:cubicBezTo>
                    <a:pt x="1417" y="1059"/>
                    <a:pt x="1467" y="1056"/>
                    <a:pt x="1515" y="1056"/>
                  </a:cubicBezTo>
                  <a:cubicBezTo>
                    <a:pt x="1532" y="1056"/>
                    <a:pt x="1548" y="1056"/>
                    <a:pt x="1564" y="1057"/>
                  </a:cubicBezTo>
                  <a:cubicBezTo>
                    <a:pt x="1245" y="1128"/>
                    <a:pt x="935" y="1233"/>
                    <a:pt x="639" y="1370"/>
                  </a:cubicBezTo>
                  <a:cubicBezTo>
                    <a:pt x="548" y="1414"/>
                    <a:pt x="457" y="1457"/>
                    <a:pt x="365" y="1509"/>
                  </a:cubicBezTo>
                  <a:cubicBezTo>
                    <a:pt x="321" y="1534"/>
                    <a:pt x="278" y="1567"/>
                    <a:pt x="238" y="1593"/>
                  </a:cubicBezTo>
                  <a:cubicBezTo>
                    <a:pt x="200" y="1621"/>
                    <a:pt x="148" y="1646"/>
                    <a:pt x="113" y="1680"/>
                  </a:cubicBezTo>
                  <a:cubicBezTo>
                    <a:pt x="68" y="1726"/>
                    <a:pt x="0" y="1823"/>
                    <a:pt x="42" y="1888"/>
                  </a:cubicBezTo>
                  <a:cubicBezTo>
                    <a:pt x="79" y="1946"/>
                    <a:pt x="148" y="1975"/>
                    <a:pt x="214" y="1980"/>
                  </a:cubicBezTo>
                  <a:cubicBezTo>
                    <a:pt x="223" y="1981"/>
                    <a:pt x="232" y="1981"/>
                    <a:pt x="241" y="1981"/>
                  </a:cubicBezTo>
                  <a:cubicBezTo>
                    <a:pt x="324" y="1981"/>
                    <a:pt x="405" y="1949"/>
                    <a:pt x="479" y="1917"/>
                  </a:cubicBezTo>
                  <a:cubicBezTo>
                    <a:pt x="753" y="1803"/>
                    <a:pt x="1040" y="1636"/>
                    <a:pt x="1345" y="1636"/>
                  </a:cubicBezTo>
                  <a:cubicBezTo>
                    <a:pt x="1326" y="1675"/>
                    <a:pt x="1278" y="1695"/>
                    <a:pt x="1238" y="1708"/>
                  </a:cubicBezTo>
                  <a:cubicBezTo>
                    <a:pt x="949" y="1810"/>
                    <a:pt x="662" y="1946"/>
                    <a:pt x="452" y="2168"/>
                  </a:cubicBezTo>
                  <a:cubicBezTo>
                    <a:pt x="416" y="2206"/>
                    <a:pt x="354" y="2269"/>
                    <a:pt x="405" y="2322"/>
                  </a:cubicBezTo>
                  <a:cubicBezTo>
                    <a:pt x="434" y="2352"/>
                    <a:pt x="475" y="2362"/>
                    <a:pt x="518" y="2362"/>
                  </a:cubicBezTo>
                  <a:cubicBezTo>
                    <a:pt x="571" y="2362"/>
                    <a:pt x="627" y="2346"/>
                    <a:pt x="671" y="2334"/>
                  </a:cubicBezTo>
                  <a:cubicBezTo>
                    <a:pt x="1111" y="2227"/>
                    <a:pt x="1520" y="2020"/>
                    <a:pt x="1956" y="1906"/>
                  </a:cubicBezTo>
                  <a:cubicBezTo>
                    <a:pt x="1995" y="1891"/>
                    <a:pt x="2035" y="1883"/>
                    <a:pt x="2076" y="1883"/>
                  </a:cubicBezTo>
                  <a:cubicBezTo>
                    <a:pt x="2088" y="1883"/>
                    <a:pt x="2100" y="1884"/>
                    <a:pt x="2112" y="1885"/>
                  </a:cubicBezTo>
                  <a:cubicBezTo>
                    <a:pt x="2119" y="1885"/>
                    <a:pt x="2126" y="1888"/>
                    <a:pt x="2131" y="1894"/>
                  </a:cubicBezTo>
                  <a:cubicBezTo>
                    <a:pt x="2148" y="1910"/>
                    <a:pt x="2127" y="1933"/>
                    <a:pt x="2112" y="1946"/>
                  </a:cubicBezTo>
                  <a:cubicBezTo>
                    <a:pt x="2056" y="1989"/>
                    <a:pt x="2000" y="2037"/>
                    <a:pt x="1944" y="2081"/>
                  </a:cubicBezTo>
                  <a:cubicBezTo>
                    <a:pt x="1806" y="2191"/>
                    <a:pt x="1663" y="2290"/>
                    <a:pt x="1535" y="2414"/>
                  </a:cubicBezTo>
                  <a:cubicBezTo>
                    <a:pt x="1464" y="2486"/>
                    <a:pt x="1329" y="2631"/>
                    <a:pt x="1381" y="2739"/>
                  </a:cubicBezTo>
                  <a:cubicBezTo>
                    <a:pt x="1399" y="2773"/>
                    <a:pt x="1439" y="2786"/>
                    <a:pt x="1488" y="2786"/>
                  </a:cubicBezTo>
                  <a:cubicBezTo>
                    <a:pt x="1502" y="2786"/>
                    <a:pt x="1516" y="2785"/>
                    <a:pt x="1531" y="2783"/>
                  </a:cubicBezTo>
                  <a:cubicBezTo>
                    <a:pt x="1585" y="2780"/>
                    <a:pt x="1638" y="2772"/>
                    <a:pt x="1691" y="2759"/>
                  </a:cubicBezTo>
                  <a:cubicBezTo>
                    <a:pt x="1817" y="2731"/>
                    <a:pt x="1937" y="2676"/>
                    <a:pt x="2047" y="2616"/>
                  </a:cubicBezTo>
                  <a:cubicBezTo>
                    <a:pt x="2226" y="2517"/>
                    <a:pt x="2389" y="2393"/>
                    <a:pt x="2564" y="2290"/>
                  </a:cubicBezTo>
                  <a:cubicBezTo>
                    <a:pt x="3206" y="1913"/>
                    <a:pt x="3992" y="1826"/>
                    <a:pt x="4604" y="1405"/>
                  </a:cubicBezTo>
                  <a:cubicBezTo>
                    <a:pt x="4469" y="1270"/>
                    <a:pt x="4330" y="1131"/>
                    <a:pt x="4247" y="962"/>
                  </a:cubicBezTo>
                  <a:cubicBezTo>
                    <a:pt x="4176" y="812"/>
                    <a:pt x="4144" y="644"/>
                    <a:pt x="4085" y="485"/>
                  </a:cubicBezTo>
                  <a:cubicBezTo>
                    <a:pt x="4053" y="399"/>
                    <a:pt x="3998" y="331"/>
                    <a:pt x="3998" y="235"/>
                  </a:cubicBezTo>
                  <a:cubicBezTo>
                    <a:pt x="3998" y="184"/>
                    <a:pt x="4021" y="17"/>
                    <a:pt x="4082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6330407" y="2834095"/>
              <a:ext cx="160726" cy="145610"/>
            </a:xfrm>
            <a:custGeom>
              <a:avLst/>
              <a:gdLst/>
              <a:ahLst/>
              <a:cxnLst/>
              <a:rect l="l" t="t" r="r" b="b"/>
              <a:pathLst>
                <a:path w="3073" h="2784" extrusionOk="0">
                  <a:moveTo>
                    <a:pt x="2552" y="0"/>
                  </a:moveTo>
                  <a:lnTo>
                    <a:pt x="2552" y="0"/>
                  </a:lnTo>
                  <a:cubicBezTo>
                    <a:pt x="2552" y="0"/>
                    <a:pt x="2551" y="1"/>
                    <a:pt x="2550" y="1"/>
                  </a:cubicBezTo>
                  <a:lnTo>
                    <a:pt x="2550" y="1"/>
                  </a:lnTo>
                  <a:cubicBezTo>
                    <a:pt x="2551" y="1"/>
                    <a:pt x="2552" y="0"/>
                    <a:pt x="2552" y="0"/>
                  </a:cubicBezTo>
                  <a:close/>
                  <a:moveTo>
                    <a:pt x="2550" y="1"/>
                  </a:moveTo>
                  <a:cubicBezTo>
                    <a:pt x="2376" y="41"/>
                    <a:pt x="2203" y="76"/>
                    <a:pt x="2025" y="112"/>
                  </a:cubicBezTo>
                  <a:cubicBezTo>
                    <a:pt x="1970" y="222"/>
                    <a:pt x="1940" y="342"/>
                    <a:pt x="1937" y="466"/>
                  </a:cubicBezTo>
                  <a:cubicBezTo>
                    <a:pt x="1926" y="740"/>
                    <a:pt x="2033" y="1009"/>
                    <a:pt x="2183" y="1239"/>
                  </a:cubicBezTo>
                  <a:cubicBezTo>
                    <a:pt x="2244" y="1326"/>
                    <a:pt x="2311" y="1427"/>
                    <a:pt x="2287" y="1530"/>
                  </a:cubicBezTo>
                  <a:cubicBezTo>
                    <a:pt x="2259" y="1633"/>
                    <a:pt x="2148" y="1688"/>
                    <a:pt x="2044" y="1728"/>
                  </a:cubicBezTo>
                  <a:cubicBezTo>
                    <a:pt x="1684" y="1871"/>
                    <a:pt x="1306" y="1981"/>
                    <a:pt x="950" y="2141"/>
                  </a:cubicBezTo>
                  <a:cubicBezTo>
                    <a:pt x="826" y="2196"/>
                    <a:pt x="706" y="2255"/>
                    <a:pt x="592" y="2320"/>
                  </a:cubicBezTo>
                  <a:cubicBezTo>
                    <a:pt x="394" y="2437"/>
                    <a:pt x="208" y="2577"/>
                    <a:pt x="40" y="2736"/>
                  </a:cubicBezTo>
                  <a:cubicBezTo>
                    <a:pt x="26" y="2751"/>
                    <a:pt x="12" y="2767"/>
                    <a:pt x="0" y="2784"/>
                  </a:cubicBezTo>
                  <a:cubicBezTo>
                    <a:pt x="54" y="2781"/>
                    <a:pt x="107" y="2773"/>
                    <a:pt x="160" y="2760"/>
                  </a:cubicBezTo>
                  <a:cubicBezTo>
                    <a:pt x="286" y="2732"/>
                    <a:pt x="406" y="2677"/>
                    <a:pt x="516" y="2617"/>
                  </a:cubicBezTo>
                  <a:cubicBezTo>
                    <a:pt x="695" y="2518"/>
                    <a:pt x="858" y="2394"/>
                    <a:pt x="1033" y="2291"/>
                  </a:cubicBezTo>
                  <a:cubicBezTo>
                    <a:pt x="1675" y="1914"/>
                    <a:pt x="2461" y="1827"/>
                    <a:pt x="3073" y="1406"/>
                  </a:cubicBezTo>
                  <a:cubicBezTo>
                    <a:pt x="2938" y="1271"/>
                    <a:pt x="2799" y="1132"/>
                    <a:pt x="2716" y="961"/>
                  </a:cubicBezTo>
                  <a:cubicBezTo>
                    <a:pt x="2645" y="810"/>
                    <a:pt x="2613" y="643"/>
                    <a:pt x="2552" y="485"/>
                  </a:cubicBezTo>
                  <a:cubicBezTo>
                    <a:pt x="2521" y="398"/>
                    <a:pt x="2466" y="329"/>
                    <a:pt x="2466" y="234"/>
                  </a:cubicBezTo>
                  <a:cubicBezTo>
                    <a:pt x="2466" y="184"/>
                    <a:pt x="2488" y="17"/>
                    <a:pt x="2550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440718" y="2301685"/>
              <a:ext cx="455712" cy="618059"/>
            </a:xfrm>
            <a:custGeom>
              <a:avLst/>
              <a:gdLst/>
              <a:ahLst/>
              <a:cxnLst/>
              <a:rect l="l" t="t" r="r" b="b"/>
              <a:pathLst>
                <a:path w="8713" h="11817" extrusionOk="0">
                  <a:moveTo>
                    <a:pt x="7728" y="0"/>
                  </a:moveTo>
                  <a:cubicBezTo>
                    <a:pt x="7557" y="0"/>
                    <a:pt x="7376" y="52"/>
                    <a:pt x="7200" y="156"/>
                  </a:cubicBezTo>
                  <a:cubicBezTo>
                    <a:pt x="6707" y="446"/>
                    <a:pt x="6401" y="1037"/>
                    <a:pt x="6224" y="1557"/>
                  </a:cubicBezTo>
                  <a:cubicBezTo>
                    <a:pt x="5798" y="2796"/>
                    <a:pt x="5604" y="4110"/>
                    <a:pt x="5394" y="5395"/>
                  </a:cubicBezTo>
                  <a:cubicBezTo>
                    <a:pt x="5310" y="5892"/>
                    <a:pt x="5314" y="6384"/>
                    <a:pt x="5065" y="6837"/>
                  </a:cubicBezTo>
                  <a:cubicBezTo>
                    <a:pt x="4743" y="7416"/>
                    <a:pt x="4230" y="7794"/>
                    <a:pt x="3727" y="8198"/>
                  </a:cubicBezTo>
                  <a:cubicBezTo>
                    <a:pt x="3298" y="8544"/>
                    <a:pt x="2829" y="8833"/>
                    <a:pt x="2353" y="9111"/>
                  </a:cubicBezTo>
                  <a:cubicBezTo>
                    <a:pt x="1670" y="9505"/>
                    <a:pt x="972" y="9798"/>
                    <a:pt x="257" y="10112"/>
                  </a:cubicBezTo>
                  <a:cubicBezTo>
                    <a:pt x="198" y="10139"/>
                    <a:pt x="139" y="10163"/>
                    <a:pt x="95" y="10211"/>
                  </a:cubicBezTo>
                  <a:cubicBezTo>
                    <a:pt x="43" y="10274"/>
                    <a:pt x="32" y="10358"/>
                    <a:pt x="23" y="10437"/>
                  </a:cubicBezTo>
                  <a:cubicBezTo>
                    <a:pt x="0" y="10815"/>
                    <a:pt x="99" y="11212"/>
                    <a:pt x="321" y="11522"/>
                  </a:cubicBezTo>
                  <a:cubicBezTo>
                    <a:pt x="362" y="11582"/>
                    <a:pt x="413" y="11636"/>
                    <a:pt x="472" y="11680"/>
                  </a:cubicBezTo>
                  <a:cubicBezTo>
                    <a:pt x="589" y="11774"/>
                    <a:pt x="726" y="11817"/>
                    <a:pt x="872" y="11817"/>
                  </a:cubicBezTo>
                  <a:cubicBezTo>
                    <a:pt x="968" y="11817"/>
                    <a:pt x="1068" y="11798"/>
                    <a:pt x="1170" y="11764"/>
                  </a:cubicBezTo>
                  <a:cubicBezTo>
                    <a:pt x="2040" y="11473"/>
                    <a:pt x="2885" y="11109"/>
                    <a:pt x="3707" y="10708"/>
                  </a:cubicBezTo>
                  <a:cubicBezTo>
                    <a:pt x="4810" y="10171"/>
                    <a:pt x="5914" y="9616"/>
                    <a:pt x="6882" y="8854"/>
                  </a:cubicBezTo>
                  <a:cubicBezTo>
                    <a:pt x="7168" y="8628"/>
                    <a:pt x="7358" y="8401"/>
                    <a:pt x="7497" y="8059"/>
                  </a:cubicBezTo>
                  <a:cubicBezTo>
                    <a:pt x="7649" y="7690"/>
                    <a:pt x="7704" y="7294"/>
                    <a:pt x="7799" y="6908"/>
                  </a:cubicBezTo>
                  <a:cubicBezTo>
                    <a:pt x="8133" y="5525"/>
                    <a:pt x="8342" y="4119"/>
                    <a:pt x="8534" y="2710"/>
                  </a:cubicBezTo>
                  <a:cubicBezTo>
                    <a:pt x="8604" y="2202"/>
                    <a:pt x="8713" y="1685"/>
                    <a:pt x="8644" y="1169"/>
                  </a:cubicBezTo>
                  <a:cubicBezTo>
                    <a:pt x="8616" y="954"/>
                    <a:pt x="8581" y="736"/>
                    <a:pt x="8490" y="537"/>
                  </a:cubicBezTo>
                  <a:cubicBezTo>
                    <a:pt x="8374" y="276"/>
                    <a:pt x="8188" y="109"/>
                    <a:pt x="7969" y="38"/>
                  </a:cubicBezTo>
                  <a:cubicBezTo>
                    <a:pt x="7893" y="13"/>
                    <a:pt x="7812" y="0"/>
                    <a:pt x="7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465406" y="2303621"/>
              <a:ext cx="431025" cy="616123"/>
            </a:xfrm>
            <a:custGeom>
              <a:avLst/>
              <a:gdLst/>
              <a:ahLst/>
              <a:cxnLst/>
              <a:rect l="l" t="t" r="r" b="b"/>
              <a:pathLst>
                <a:path w="8241" h="11780" extrusionOk="0">
                  <a:moveTo>
                    <a:pt x="7497" y="1"/>
                  </a:moveTo>
                  <a:cubicBezTo>
                    <a:pt x="7594" y="361"/>
                    <a:pt x="7661" y="729"/>
                    <a:pt x="7700" y="1101"/>
                  </a:cubicBezTo>
                  <a:cubicBezTo>
                    <a:pt x="7855" y="2529"/>
                    <a:pt x="7628" y="4002"/>
                    <a:pt x="7295" y="5411"/>
                  </a:cubicBezTo>
                  <a:cubicBezTo>
                    <a:pt x="7038" y="6515"/>
                    <a:pt x="6700" y="7634"/>
                    <a:pt x="5914" y="8475"/>
                  </a:cubicBezTo>
                  <a:cubicBezTo>
                    <a:pt x="5592" y="8821"/>
                    <a:pt x="5172" y="9055"/>
                    <a:pt x="4759" y="9282"/>
                  </a:cubicBezTo>
                  <a:cubicBezTo>
                    <a:pt x="3202" y="10133"/>
                    <a:pt x="1615" y="10920"/>
                    <a:pt x="0" y="11643"/>
                  </a:cubicBezTo>
                  <a:cubicBezTo>
                    <a:pt x="117" y="11737"/>
                    <a:pt x="254" y="11780"/>
                    <a:pt x="400" y="11780"/>
                  </a:cubicBezTo>
                  <a:cubicBezTo>
                    <a:pt x="496" y="11780"/>
                    <a:pt x="596" y="11761"/>
                    <a:pt x="698" y="11727"/>
                  </a:cubicBezTo>
                  <a:cubicBezTo>
                    <a:pt x="1568" y="11436"/>
                    <a:pt x="2413" y="11072"/>
                    <a:pt x="3235" y="10671"/>
                  </a:cubicBezTo>
                  <a:cubicBezTo>
                    <a:pt x="4338" y="10134"/>
                    <a:pt x="5442" y="9579"/>
                    <a:pt x="6410" y="8817"/>
                  </a:cubicBezTo>
                  <a:cubicBezTo>
                    <a:pt x="6696" y="8591"/>
                    <a:pt x="6886" y="8364"/>
                    <a:pt x="7025" y="8022"/>
                  </a:cubicBezTo>
                  <a:cubicBezTo>
                    <a:pt x="7177" y="7653"/>
                    <a:pt x="7232" y="7257"/>
                    <a:pt x="7327" y="6871"/>
                  </a:cubicBezTo>
                  <a:cubicBezTo>
                    <a:pt x="7661" y="5488"/>
                    <a:pt x="7870" y="4082"/>
                    <a:pt x="8062" y="2673"/>
                  </a:cubicBezTo>
                  <a:cubicBezTo>
                    <a:pt x="8132" y="2165"/>
                    <a:pt x="8241" y="1648"/>
                    <a:pt x="8172" y="1132"/>
                  </a:cubicBezTo>
                  <a:cubicBezTo>
                    <a:pt x="8144" y="917"/>
                    <a:pt x="8109" y="700"/>
                    <a:pt x="8018" y="502"/>
                  </a:cubicBezTo>
                  <a:cubicBezTo>
                    <a:pt x="7902" y="239"/>
                    <a:pt x="7716" y="72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291440" y="3014598"/>
              <a:ext cx="319725" cy="7322"/>
            </a:xfrm>
            <a:custGeom>
              <a:avLst/>
              <a:gdLst/>
              <a:ahLst/>
              <a:cxnLst/>
              <a:rect l="l" t="t" r="r" b="b"/>
              <a:pathLst>
                <a:path w="6113" h="140" extrusionOk="0">
                  <a:moveTo>
                    <a:pt x="0" y="1"/>
                  </a:moveTo>
                  <a:lnTo>
                    <a:pt x="0" y="140"/>
                  </a:lnTo>
                  <a:lnTo>
                    <a:pt x="5291" y="140"/>
                  </a:lnTo>
                  <a:lnTo>
                    <a:pt x="61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422412" y="2424340"/>
              <a:ext cx="69039" cy="74008"/>
            </a:xfrm>
            <a:custGeom>
              <a:avLst/>
              <a:gdLst/>
              <a:ahLst/>
              <a:cxnLst/>
              <a:rect l="l" t="t" r="r" b="b"/>
              <a:pathLst>
                <a:path w="1320" h="1415" extrusionOk="0">
                  <a:moveTo>
                    <a:pt x="790" y="0"/>
                  </a:moveTo>
                  <a:cubicBezTo>
                    <a:pt x="554" y="0"/>
                    <a:pt x="298" y="190"/>
                    <a:pt x="166" y="487"/>
                  </a:cubicBezTo>
                  <a:cubicBezTo>
                    <a:pt x="0" y="859"/>
                    <a:pt x="87" y="1258"/>
                    <a:pt x="360" y="1379"/>
                  </a:cubicBezTo>
                  <a:cubicBezTo>
                    <a:pt x="413" y="1403"/>
                    <a:pt x="470" y="1414"/>
                    <a:pt x="528" y="1414"/>
                  </a:cubicBezTo>
                  <a:cubicBezTo>
                    <a:pt x="765" y="1414"/>
                    <a:pt x="1020" y="1225"/>
                    <a:pt x="1153" y="928"/>
                  </a:cubicBezTo>
                  <a:cubicBezTo>
                    <a:pt x="1319" y="557"/>
                    <a:pt x="1231" y="158"/>
                    <a:pt x="959" y="36"/>
                  </a:cubicBezTo>
                  <a:cubicBezTo>
                    <a:pt x="905" y="12"/>
                    <a:pt x="848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51943" y="2619698"/>
              <a:ext cx="70242" cy="72439"/>
            </a:xfrm>
            <a:custGeom>
              <a:avLst/>
              <a:gdLst/>
              <a:ahLst/>
              <a:cxnLst/>
              <a:rect l="l" t="t" r="r" b="b"/>
              <a:pathLst>
                <a:path w="1343" h="1385" extrusionOk="0">
                  <a:moveTo>
                    <a:pt x="828" y="1"/>
                  </a:moveTo>
                  <a:cubicBezTo>
                    <a:pt x="604" y="1"/>
                    <a:pt x="356" y="159"/>
                    <a:pt x="204" y="422"/>
                  </a:cubicBezTo>
                  <a:cubicBezTo>
                    <a:pt x="1" y="775"/>
                    <a:pt x="46" y="1179"/>
                    <a:pt x="304" y="1329"/>
                  </a:cubicBezTo>
                  <a:cubicBezTo>
                    <a:pt x="369" y="1367"/>
                    <a:pt x="441" y="1385"/>
                    <a:pt x="516" y="1385"/>
                  </a:cubicBezTo>
                  <a:cubicBezTo>
                    <a:pt x="740" y="1385"/>
                    <a:pt x="988" y="1226"/>
                    <a:pt x="1141" y="963"/>
                  </a:cubicBezTo>
                  <a:cubicBezTo>
                    <a:pt x="1343" y="612"/>
                    <a:pt x="1298" y="206"/>
                    <a:pt x="1040" y="56"/>
                  </a:cubicBezTo>
                  <a:cubicBezTo>
                    <a:pt x="975" y="18"/>
                    <a:pt x="903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286367" y="2465504"/>
              <a:ext cx="169983" cy="556342"/>
            </a:xfrm>
            <a:custGeom>
              <a:avLst/>
              <a:gdLst/>
              <a:ahLst/>
              <a:cxnLst/>
              <a:rect l="l" t="t" r="r" b="b"/>
              <a:pathLst>
                <a:path w="3250" h="10637" extrusionOk="0">
                  <a:moveTo>
                    <a:pt x="3064" y="0"/>
                  </a:moveTo>
                  <a:lnTo>
                    <a:pt x="75" y="8341"/>
                  </a:lnTo>
                  <a:lnTo>
                    <a:pt x="72" y="8440"/>
                  </a:lnTo>
                  <a:cubicBezTo>
                    <a:pt x="68" y="8529"/>
                    <a:pt x="66" y="8615"/>
                    <a:pt x="63" y="8702"/>
                  </a:cubicBezTo>
                  <a:cubicBezTo>
                    <a:pt x="59" y="8826"/>
                    <a:pt x="55" y="8948"/>
                    <a:pt x="50" y="9071"/>
                  </a:cubicBezTo>
                  <a:lnTo>
                    <a:pt x="37" y="9495"/>
                  </a:lnTo>
                  <a:cubicBezTo>
                    <a:pt x="33" y="9635"/>
                    <a:pt x="28" y="9777"/>
                    <a:pt x="23" y="9919"/>
                  </a:cubicBezTo>
                  <a:cubicBezTo>
                    <a:pt x="19" y="10042"/>
                    <a:pt x="15" y="10164"/>
                    <a:pt x="11" y="10288"/>
                  </a:cubicBezTo>
                  <a:cubicBezTo>
                    <a:pt x="8" y="10375"/>
                    <a:pt x="5" y="10461"/>
                    <a:pt x="2" y="10549"/>
                  </a:cubicBezTo>
                  <a:cubicBezTo>
                    <a:pt x="1" y="10561"/>
                    <a:pt x="1" y="10570"/>
                    <a:pt x="1" y="10581"/>
                  </a:cubicBezTo>
                  <a:cubicBezTo>
                    <a:pt x="6" y="10614"/>
                    <a:pt x="52" y="10633"/>
                    <a:pt x="82" y="10636"/>
                  </a:cubicBezTo>
                  <a:cubicBezTo>
                    <a:pt x="86" y="10637"/>
                    <a:pt x="90" y="10637"/>
                    <a:pt x="94" y="10637"/>
                  </a:cubicBezTo>
                  <a:cubicBezTo>
                    <a:pt x="122" y="10637"/>
                    <a:pt x="149" y="10628"/>
                    <a:pt x="172" y="10613"/>
                  </a:cubicBezTo>
                  <a:cubicBezTo>
                    <a:pt x="207" y="10591"/>
                    <a:pt x="198" y="10536"/>
                    <a:pt x="199" y="10501"/>
                  </a:cubicBezTo>
                  <a:cubicBezTo>
                    <a:pt x="202" y="10445"/>
                    <a:pt x="206" y="10388"/>
                    <a:pt x="207" y="10332"/>
                  </a:cubicBezTo>
                  <a:lnTo>
                    <a:pt x="218" y="9960"/>
                  </a:lnTo>
                  <a:lnTo>
                    <a:pt x="232" y="9527"/>
                  </a:lnTo>
                  <a:cubicBezTo>
                    <a:pt x="236" y="9382"/>
                    <a:pt x="242" y="9238"/>
                    <a:pt x="246" y="9093"/>
                  </a:cubicBezTo>
                  <a:cubicBezTo>
                    <a:pt x="250" y="8969"/>
                    <a:pt x="253" y="8845"/>
                    <a:pt x="257" y="8720"/>
                  </a:cubicBezTo>
                  <a:cubicBezTo>
                    <a:pt x="260" y="8636"/>
                    <a:pt x="262" y="8552"/>
                    <a:pt x="265" y="8468"/>
                  </a:cubicBezTo>
                  <a:cubicBezTo>
                    <a:pt x="265" y="8447"/>
                    <a:pt x="260" y="8414"/>
                    <a:pt x="267" y="8394"/>
                  </a:cubicBezTo>
                  <a:cubicBezTo>
                    <a:pt x="267" y="8392"/>
                    <a:pt x="3250" y="68"/>
                    <a:pt x="3250" y="68"/>
                  </a:cubicBezTo>
                  <a:lnTo>
                    <a:pt x="3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66156" y="2668916"/>
              <a:ext cx="216898" cy="170245"/>
            </a:xfrm>
            <a:custGeom>
              <a:avLst/>
              <a:gdLst/>
              <a:ahLst/>
              <a:cxnLst/>
              <a:rect l="l" t="t" r="r" b="b"/>
              <a:pathLst>
                <a:path w="4147" h="3255" extrusionOk="0">
                  <a:moveTo>
                    <a:pt x="3981" y="0"/>
                  </a:moveTo>
                  <a:lnTo>
                    <a:pt x="2676" y="1908"/>
                  </a:lnTo>
                  <a:lnTo>
                    <a:pt x="2607" y="1939"/>
                  </a:lnTo>
                  <a:lnTo>
                    <a:pt x="2420" y="2024"/>
                  </a:lnTo>
                  <a:lnTo>
                    <a:pt x="2142" y="2149"/>
                  </a:lnTo>
                  <a:lnTo>
                    <a:pt x="1802" y="2302"/>
                  </a:lnTo>
                  <a:lnTo>
                    <a:pt x="1426" y="2471"/>
                  </a:lnTo>
                  <a:lnTo>
                    <a:pt x="1043" y="2643"/>
                  </a:lnTo>
                  <a:lnTo>
                    <a:pt x="682" y="2806"/>
                  </a:lnTo>
                  <a:lnTo>
                    <a:pt x="369" y="2946"/>
                  </a:lnTo>
                  <a:lnTo>
                    <a:pt x="133" y="3054"/>
                  </a:lnTo>
                  <a:cubicBezTo>
                    <a:pt x="96" y="3070"/>
                    <a:pt x="4" y="3096"/>
                    <a:pt x="2" y="3150"/>
                  </a:cubicBezTo>
                  <a:cubicBezTo>
                    <a:pt x="1" y="3171"/>
                    <a:pt x="8" y="3193"/>
                    <a:pt x="20" y="3211"/>
                  </a:cubicBezTo>
                  <a:cubicBezTo>
                    <a:pt x="35" y="3229"/>
                    <a:pt x="56" y="3242"/>
                    <a:pt x="79" y="3249"/>
                  </a:cubicBezTo>
                  <a:cubicBezTo>
                    <a:pt x="89" y="3252"/>
                    <a:pt x="99" y="3253"/>
                    <a:pt x="110" y="3255"/>
                  </a:cubicBezTo>
                  <a:cubicBezTo>
                    <a:pt x="112" y="3255"/>
                    <a:pt x="115" y="3255"/>
                    <a:pt x="117" y="3255"/>
                  </a:cubicBezTo>
                  <a:cubicBezTo>
                    <a:pt x="178" y="3255"/>
                    <a:pt x="239" y="3223"/>
                    <a:pt x="294" y="3198"/>
                  </a:cubicBezTo>
                  <a:lnTo>
                    <a:pt x="429" y="3138"/>
                  </a:lnTo>
                  <a:lnTo>
                    <a:pt x="761" y="2988"/>
                  </a:lnTo>
                  <a:lnTo>
                    <a:pt x="1150" y="2813"/>
                  </a:lnTo>
                  <a:lnTo>
                    <a:pt x="1563" y="2627"/>
                  </a:lnTo>
                  <a:lnTo>
                    <a:pt x="1967" y="2445"/>
                  </a:lnTo>
                  <a:lnTo>
                    <a:pt x="2325" y="2284"/>
                  </a:lnTo>
                  <a:lnTo>
                    <a:pt x="2606" y="2157"/>
                  </a:lnTo>
                  <a:lnTo>
                    <a:pt x="2774" y="2082"/>
                  </a:lnTo>
                  <a:cubicBezTo>
                    <a:pt x="2782" y="2079"/>
                    <a:pt x="2804" y="2074"/>
                    <a:pt x="2808" y="2067"/>
                  </a:cubicBezTo>
                  <a:lnTo>
                    <a:pt x="4146" y="11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609051" y="3696501"/>
              <a:ext cx="367059" cy="255864"/>
            </a:xfrm>
            <a:custGeom>
              <a:avLst/>
              <a:gdLst/>
              <a:ahLst/>
              <a:cxnLst/>
              <a:rect l="l" t="t" r="r" b="b"/>
              <a:pathLst>
                <a:path w="7018" h="4892" extrusionOk="0">
                  <a:moveTo>
                    <a:pt x="6994" y="1992"/>
                  </a:moveTo>
                  <a:cubicBezTo>
                    <a:pt x="6901" y="1556"/>
                    <a:pt x="6566" y="1133"/>
                    <a:pt x="5985" y="797"/>
                  </a:cubicBezTo>
                  <a:cubicBezTo>
                    <a:pt x="4609" y="4"/>
                    <a:pt x="2387" y="0"/>
                    <a:pt x="1020" y="789"/>
                  </a:cubicBezTo>
                  <a:cubicBezTo>
                    <a:pt x="477" y="1103"/>
                    <a:pt x="152" y="1494"/>
                    <a:pt x="43" y="1903"/>
                  </a:cubicBezTo>
                  <a:lnTo>
                    <a:pt x="0" y="1899"/>
                  </a:lnTo>
                  <a:lnTo>
                    <a:pt x="0" y="2668"/>
                  </a:lnTo>
                  <a:lnTo>
                    <a:pt x="0" y="2668"/>
                  </a:lnTo>
                  <a:cubicBezTo>
                    <a:pt x="7" y="3185"/>
                    <a:pt x="353" y="3698"/>
                    <a:pt x="1036" y="4093"/>
                  </a:cubicBezTo>
                  <a:cubicBezTo>
                    <a:pt x="2411" y="4887"/>
                    <a:pt x="4633" y="4892"/>
                    <a:pt x="6000" y="4101"/>
                  </a:cubicBezTo>
                  <a:cubicBezTo>
                    <a:pt x="6658" y="3721"/>
                    <a:pt x="6996" y="3227"/>
                    <a:pt x="7017" y="2727"/>
                  </a:cubicBezTo>
                  <a:lnTo>
                    <a:pt x="7017" y="2727"/>
                  </a:lnTo>
                  <a:lnTo>
                    <a:pt x="7017" y="2700"/>
                  </a:lnTo>
                  <a:lnTo>
                    <a:pt x="7017" y="2652"/>
                  </a:lnTo>
                  <a:lnTo>
                    <a:pt x="7017" y="19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590954" y="3689806"/>
              <a:ext cx="403409" cy="211982"/>
            </a:xfrm>
            <a:custGeom>
              <a:avLst/>
              <a:gdLst/>
              <a:ahLst/>
              <a:cxnLst/>
              <a:rect l="l" t="t" r="r" b="b"/>
              <a:pathLst>
                <a:path w="7713" h="4053" extrusionOk="0">
                  <a:moveTo>
                    <a:pt x="3835" y="0"/>
                  </a:moveTo>
                  <a:cubicBezTo>
                    <a:pt x="2940" y="0"/>
                    <a:pt x="2047" y="197"/>
                    <a:pt x="1366" y="590"/>
                  </a:cubicBezTo>
                  <a:cubicBezTo>
                    <a:pt x="1" y="1378"/>
                    <a:pt x="6" y="2661"/>
                    <a:pt x="1382" y="3456"/>
                  </a:cubicBezTo>
                  <a:cubicBezTo>
                    <a:pt x="2072" y="3854"/>
                    <a:pt x="2976" y="4053"/>
                    <a:pt x="3877" y="4053"/>
                  </a:cubicBezTo>
                  <a:cubicBezTo>
                    <a:pt x="4772" y="4053"/>
                    <a:pt x="5665" y="3857"/>
                    <a:pt x="6346" y="3464"/>
                  </a:cubicBezTo>
                  <a:cubicBezTo>
                    <a:pt x="7713" y="2675"/>
                    <a:pt x="7706" y="1392"/>
                    <a:pt x="6331" y="598"/>
                  </a:cubicBezTo>
                  <a:cubicBezTo>
                    <a:pt x="5640" y="200"/>
                    <a:pt x="4737" y="0"/>
                    <a:pt x="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644461" y="3675527"/>
              <a:ext cx="296189" cy="206438"/>
            </a:xfrm>
            <a:custGeom>
              <a:avLst/>
              <a:gdLst/>
              <a:ahLst/>
              <a:cxnLst/>
              <a:rect l="l" t="t" r="r" b="b"/>
              <a:pathLst>
                <a:path w="5663" h="3947" extrusionOk="0">
                  <a:moveTo>
                    <a:pt x="5644" y="1609"/>
                  </a:moveTo>
                  <a:cubicBezTo>
                    <a:pt x="5569" y="1256"/>
                    <a:pt x="5298" y="916"/>
                    <a:pt x="4830" y="645"/>
                  </a:cubicBezTo>
                  <a:cubicBezTo>
                    <a:pt x="3720" y="5"/>
                    <a:pt x="1927" y="1"/>
                    <a:pt x="824" y="638"/>
                  </a:cubicBezTo>
                  <a:cubicBezTo>
                    <a:pt x="386" y="891"/>
                    <a:pt x="123" y="1207"/>
                    <a:pt x="35" y="1537"/>
                  </a:cubicBezTo>
                  <a:lnTo>
                    <a:pt x="1" y="1533"/>
                  </a:lnTo>
                  <a:lnTo>
                    <a:pt x="1" y="2152"/>
                  </a:lnTo>
                  <a:lnTo>
                    <a:pt x="1" y="2152"/>
                  </a:lnTo>
                  <a:cubicBezTo>
                    <a:pt x="6" y="2568"/>
                    <a:pt x="286" y="2984"/>
                    <a:pt x="836" y="3303"/>
                  </a:cubicBezTo>
                  <a:cubicBezTo>
                    <a:pt x="1946" y="3943"/>
                    <a:pt x="3738" y="3946"/>
                    <a:pt x="4841" y="3310"/>
                  </a:cubicBezTo>
                  <a:cubicBezTo>
                    <a:pt x="5372" y="3003"/>
                    <a:pt x="5645" y="2604"/>
                    <a:pt x="5663" y="2202"/>
                  </a:cubicBezTo>
                  <a:lnTo>
                    <a:pt x="5663" y="2202"/>
                  </a:lnTo>
                  <a:lnTo>
                    <a:pt x="5663" y="2179"/>
                  </a:lnTo>
                  <a:lnTo>
                    <a:pt x="5663" y="2140"/>
                  </a:lnTo>
                  <a:lnTo>
                    <a:pt x="5663" y="15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644200" y="3670140"/>
              <a:ext cx="296764" cy="171081"/>
            </a:xfrm>
            <a:custGeom>
              <a:avLst/>
              <a:gdLst/>
              <a:ahLst/>
              <a:cxnLst/>
              <a:rect l="l" t="t" r="r" b="b"/>
              <a:pathLst>
                <a:path w="5674" h="3271" extrusionOk="0">
                  <a:moveTo>
                    <a:pt x="2819" y="0"/>
                  </a:moveTo>
                  <a:cubicBezTo>
                    <a:pt x="1266" y="0"/>
                    <a:pt x="10" y="723"/>
                    <a:pt x="4" y="1621"/>
                  </a:cubicBezTo>
                  <a:cubicBezTo>
                    <a:pt x="0" y="2522"/>
                    <a:pt x="1264" y="3262"/>
                    <a:pt x="2828" y="3270"/>
                  </a:cubicBezTo>
                  <a:cubicBezTo>
                    <a:pt x="2837" y="3270"/>
                    <a:pt x="2845" y="3270"/>
                    <a:pt x="2854" y="3270"/>
                  </a:cubicBezTo>
                  <a:cubicBezTo>
                    <a:pt x="4406" y="3270"/>
                    <a:pt x="5664" y="2549"/>
                    <a:pt x="5668" y="1651"/>
                  </a:cubicBezTo>
                  <a:cubicBezTo>
                    <a:pt x="5673" y="748"/>
                    <a:pt x="4410" y="9"/>
                    <a:pt x="2846" y="0"/>
                  </a:cubicBezTo>
                  <a:cubicBezTo>
                    <a:pt x="2837" y="0"/>
                    <a:pt x="2828" y="0"/>
                    <a:pt x="2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82278" y="3661980"/>
              <a:ext cx="220717" cy="153926"/>
            </a:xfrm>
            <a:custGeom>
              <a:avLst/>
              <a:gdLst/>
              <a:ahLst/>
              <a:cxnLst/>
              <a:rect l="l" t="t" r="r" b="b"/>
              <a:pathLst>
                <a:path w="4220" h="2943" extrusionOk="0">
                  <a:moveTo>
                    <a:pt x="4205" y="1199"/>
                  </a:moveTo>
                  <a:cubicBezTo>
                    <a:pt x="4150" y="937"/>
                    <a:pt x="3946" y="682"/>
                    <a:pt x="3598" y="481"/>
                  </a:cubicBezTo>
                  <a:cubicBezTo>
                    <a:pt x="2772" y="4"/>
                    <a:pt x="1435" y="1"/>
                    <a:pt x="613" y="476"/>
                  </a:cubicBezTo>
                  <a:cubicBezTo>
                    <a:pt x="287" y="666"/>
                    <a:pt x="91" y="900"/>
                    <a:pt x="25" y="1146"/>
                  </a:cubicBezTo>
                  <a:lnTo>
                    <a:pt x="0" y="1144"/>
                  </a:lnTo>
                  <a:lnTo>
                    <a:pt x="0" y="1605"/>
                  </a:lnTo>
                  <a:cubicBezTo>
                    <a:pt x="5" y="1914"/>
                    <a:pt x="211" y="2224"/>
                    <a:pt x="623" y="2462"/>
                  </a:cubicBezTo>
                  <a:cubicBezTo>
                    <a:pt x="1449" y="2940"/>
                    <a:pt x="2785" y="2943"/>
                    <a:pt x="3607" y="2468"/>
                  </a:cubicBezTo>
                  <a:cubicBezTo>
                    <a:pt x="4002" y="2239"/>
                    <a:pt x="4206" y="1942"/>
                    <a:pt x="4220" y="1642"/>
                  </a:cubicBezTo>
                  <a:lnTo>
                    <a:pt x="4220" y="1642"/>
                  </a:lnTo>
                  <a:lnTo>
                    <a:pt x="4220" y="1624"/>
                  </a:lnTo>
                  <a:lnTo>
                    <a:pt x="4220" y="1596"/>
                  </a:lnTo>
                  <a:lnTo>
                    <a:pt x="4220" y="11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762827" y="1569689"/>
              <a:ext cx="59625" cy="31329"/>
            </a:xfrm>
            <a:custGeom>
              <a:avLst/>
              <a:gdLst/>
              <a:ahLst/>
              <a:cxnLst/>
              <a:rect l="l" t="t" r="r" b="b"/>
              <a:pathLst>
                <a:path w="1140" h="599" extrusionOk="0">
                  <a:moveTo>
                    <a:pt x="566" y="0"/>
                  </a:moveTo>
                  <a:cubicBezTo>
                    <a:pt x="434" y="0"/>
                    <a:pt x="303" y="29"/>
                    <a:pt x="203" y="87"/>
                  </a:cubicBezTo>
                  <a:cubicBezTo>
                    <a:pt x="1" y="204"/>
                    <a:pt x="2" y="393"/>
                    <a:pt x="205" y="510"/>
                  </a:cubicBezTo>
                  <a:cubicBezTo>
                    <a:pt x="307" y="569"/>
                    <a:pt x="441" y="598"/>
                    <a:pt x="574" y="598"/>
                  </a:cubicBezTo>
                  <a:cubicBezTo>
                    <a:pt x="706" y="598"/>
                    <a:pt x="838" y="569"/>
                    <a:pt x="938" y="511"/>
                  </a:cubicBezTo>
                  <a:cubicBezTo>
                    <a:pt x="1139" y="395"/>
                    <a:pt x="1138" y="206"/>
                    <a:pt x="936" y="89"/>
                  </a:cubicBezTo>
                  <a:cubicBezTo>
                    <a:pt x="833" y="30"/>
                    <a:pt x="699" y="0"/>
                    <a:pt x="566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71354" y="3661967"/>
              <a:ext cx="242631" cy="127513"/>
            </a:xfrm>
            <a:custGeom>
              <a:avLst/>
              <a:gdLst/>
              <a:ahLst/>
              <a:cxnLst/>
              <a:rect l="l" t="t" r="r" b="b"/>
              <a:pathLst>
                <a:path w="4639" h="2438" extrusionOk="0">
                  <a:moveTo>
                    <a:pt x="2308" y="1"/>
                  </a:moveTo>
                  <a:cubicBezTo>
                    <a:pt x="1770" y="1"/>
                    <a:pt x="1232" y="119"/>
                    <a:pt x="823" y="355"/>
                  </a:cubicBezTo>
                  <a:cubicBezTo>
                    <a:pt x="1" y="830"/>
                    <a:pt x="5" y="1601"/>
                    <a:pt x="832" y="2078"/>
                  </a:cubicBezTo>
                  <a:cubicBezTo>
                    <a:pt x="1248" y="2318"/>
                    <a:pt x="1792" y="2437"/>
                    <a:pt x="2334" y="2437"/>
                  </a:cubicBezTo>
                  <a:cubicBezTo>
                    <a:pt x="2871" y="2437"/>
                    <a:pt x="3408" y="2320"/>
                    <a:pt x="3817" y="2084"/>
                  </a:cubicBezTo>
                  <a:cubicBezTo>
                    <a:pt x="4639" y="1609"/>
                    <a:pt x="4635" y="838"/>
                    <a:pt x="3807" y="360"/>
                  </a:cubicBezTo>
                  <a:cubicBezTo>
                    <a:pt x="3393" y="121"/>
                    <a:pt x="2850" y="1"/>
                    <a:pt x="2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55086" y="1613625"/>
              <a:ext cx="75106" cy="2123743"/>
            </a:xfrm>
            <a:custGeom>
              <a:avLst/>
              <a:gdLst/>
              <a:ahLst/>
              <a:cxnLst/>
              <a:rect l="l" t="t" r="r" b="b"/>
              <a:pathLst>
                <a:path w="1436" h="40605" extrusionOk="0">
                  <a:moveTo>
                    <a:pt x="1431" y="408"/>
                  </a:moveTo>
                  <a:cubicBezTo>
                    <a:pt x="1411" y="318"/>
                    <a:pt x="1342" y="231"/>
                    <a:pt x="1224" y="163"/>
                  </a:cubicBezTo>
                  <a:cubicBezTo>
                    <a:pt x="943" y="0"/>
                    <a:pt x="489" y="0"/>
                    <a:pt x="209" y="161"/>
                  </a:cubicBezTo>
                  <a:cubicBezTo>
                    <a:pt x="98" y="226"/>
                    <a:pt x="30" y="306"/>
                    <a:pt x="8" y="390"/>
                  </a:cubicBezTo>
                  <a:lnTo>
                    <a:pt x="0" y="388"/>
                  </a:lnTo>
                  <a:lnTo>
                    <a:pt x="0" y="40150"/>
                  </a:lnTo>
                  <a:lnTo>
                    <a:pt x="0" y="40150"/>
                  </a:lnTo>
                  <a:cubicBezTo>
                    <a:pt x="2" y="40255"/>
                    <a:pt x="72" y="40361"/>
                    <a:pt x="212" y="40440"/>
                  </a:cubicBezTo>
                  <a:cubicBezTo>
                    <a:pt x="493" y="40603"/>
                    <a:pt x="947" y="40604"/>
                    <a:pt x="1227" y="40443"/>
                  </a:cubicBezTo>
                  <a:cubicBezTo>
                    <a:pt x="1362" y="40365"/>
                    <a:pt x="1431" y="40264"/>
                    <a:pt x="1436" y="40162"/>
                  </a:cubicBezTo>
                  <a:lnTo>
                    <a:pt x="1436" y="40162"/>
                  </a:lnTo>
                  <a:lnTo>
                    <a:pt x="1436" y="3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51373" y="1612213"/>
              <a:ext cx="82586" cy="43411"/>
            </a:xfrm>
            <a:custGeom>
              <a:avLst/>
              <a:gdLst/>
              <a:ahLst/>
              <a:cxnLst/>
              <a:rect l="l" t="t" r="r" b="b"/>
              <a:pathLst>
                <a:path w="1579" h="830" extrusionOk="0">
                  <a:moveTo>
                    <a:pt x="784" y="1"/>
                  </a:moveTo>
                  <a:cubicBezTo>
                    <a:pt x="601" y="1"/>
                    <a:pt x="419" y="41"/>
                    <a:pt x="280" y="121"/>
                  </a:cubicBezTo>
                  <a:cubicBezTo>
                    <a:pt x="1" y="283"/>
                    <a:pt x="2" y="545"/>
                    <a:pt x="283" y="707"/>
                  </a:cubicBezTo>
                  <a:cubicBezTo>
                    <a:pt x="424" y="789"/>
                    <a:pt x="610" y="830"/>
                    <a:pt x="795" y="830"/>
                  </a:cubicBezTo>
                  <a:cubicBezTo>
                    <a:pt x="977" y="830"/>
                    <a:pt x="1159" y="790"/>
                    <a:pt x="1298" y="710"/>
                  </a:cubicBezTo>
                  <a:cubicBezTo>
                    <a:pt x="1579" y="548"/>
                    <a:pt x="1576" y="286"/>
                    <a:pt x="1295" y="124"/>
                  </a:cubicBezTo>
                  <a:cubicBezTo>
                    <a:pt x="1154" y="42"/>
                    <a:pt x="968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65495" y="1570683"/>
              <a:ext cx="54290" cy="76466"/>
            </a:xfrm>
            <a:custGeom>
              <a:avLst/>
              <a:gdLst/>
              <a:ahLst/>
              <a:cxnLst/>
              <a:rect l="l" t="t" r="r" b="b"/>
              <a:pathLst>
                <a:path w="1038" h="1462" extrusionOk="0">
                  <a:moveTo>
                    <a:pt x="1033" y="295"/>
                  </a:moveTo>
                  <a:cubicBezTo>
                    <a:pt x="1020" y="231"/>
                    <a:pt x="970" y="167"/>
                    <a:pt x="885" y="119"/>
                  </a:cubicBezTo>
                  <a:cubicBezTo>
                    <a:pt x="681" y="1"/>
                    <a:pt x="353" y="1"/>
                    <a:pt x="152" y="118"/>
                  </a:cubicBezTo>
                  <a:cubicBezTo>
                    <a:pt x="71" y="163"/>
                    <a:pt x="23" y="221"/>
                    <a:pt x="8" y="282"/>
                  </a:cubicBezTo>
                  <a:lnTo>
                    <a:pt x="1" y="282"/>
                  </a:lnTo>
                  <a:lnTo>
                    <a:pt x="1" y="1134"/>
                  </a:lnTo>
                  <a:lnTo>
                    <a:pt x="1" y="1134"/>
                  </a:lnTo>
                  <a:cubicBezTo>
                    <a:pt x="2" y="1209"/>
                    <a:pt x="53" y="1285"/>
                    <a:pt x="154" y="1344"/>
                  </a:cubicBezTo>
                  <a:cubicBezTo>
                    <a:pt x="357" y="1461"/>
                    <a:pt x="685" y="1461"/>
                    <a:pt x="886" y="1346"/>
                  </a:cubicBezTo>
                  <a:cubicBezTo>
                    <a:pt x="984" y="1289"/>
                    <a:pt x="1033" y="1216"/>
                    <a:pt x="1037" y="1142"/>
                  </a:cubicBezTo>
                  <a:lnTo>
                    <a:pt x="1037" y="1142"/>
                  </a:lnTo>
                  <a:lnTo>
                    <a:pt x="1037" y="1138"/>
                  </a:lnTo>
                  <a:lnTo>
                    <a:pt x="1037" y="1131"/>
                  </a:lnTo>
                  <a:lnTo>
                    <a:pt x="1037" y="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0755" y="1524079"/>
              <a:ext cx="100055" cy="100107"/>
            </a:xfrm>
            <a:custGeom>
              <a:avLst/>
              <a:gdLst/>
              <a:ahLst/>
              <a:cxnLst/>
              <a:rect l="l" t="t" r="r" b="b"/>
              <a:pathLst>
                <a:path w="1913" h="1914" extrusionOk="0">
                  <a:moveTo>
                    <a:pt x="1912" y="921"/>
                  </a:moveTo>
                  <a:cubicBezTo>
                    <a:pt x="1912" y="1294"/>
                    <a:pt x="1688" y="1628"/>
                    <a:pt x="1344" y="1771"/>
                  </a:cubicBezTo>
                  <a:cubicBezTo>
                    <a:pt x="1000" y="1913"/>
                    <a:pt x="605" y="1835"/>
                    <a:pt x="342" y="1572"/>
                  </a:cubicBezTo>
                  <a:cubicBezTo>
                    <a:pt x="79" y="1309"/>
                    <a:pt x="0" y="912"/>
                    <a:pt x="142" y="568"/>
                  </a:cubicBezTo>
                  <a:cubicBezTo>
                    <a:pt x="285" y="225"/>
                    <a:pt x="620" y="1"/>
                    <a:pt x="993" y="1"/>
                  </a:cubicBezTo>
                  <a:cubicBezTo>
                    <a:pt x="1501" y="1"/>
                    <a:pt x="1912" y="413"/>
                    <a:pt x="1912" y="9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564487" y="2249702"/>
              <a:ext cx="175266" cy="450638"/>
            </a:xfrm>
            <a:custGeom>
              <a:avLst/>
              <a:gdLst/>
              <a:ahLst/>
              <a:cxnLst/>
              <a:rect l="l" t="t" r="r" b="b"/>
              <a:pathLst>
                <a:path w="3351" h="8616" extrusionOk="0">
                  <a:moveTo>
                    <a:pt x="3351" y="0"/>
                  </a:moveTo>
                  <a:lnTo>
                    <a:pt x="1499" y="1691"/>
                  </a:lnTo>
                  <a:lnTo>
                    <a:pt x="223" y="5616"/>
                  </a:lnTo>
                  <a:cubicBezTo>
                    <a:pt x="223" y="5616"/>
                    <a:pt x="0" y="7211"/>
                    <a:pt x="862" y="8615"/>
                  </a:cubicBezTo>
                  <a:lnTo>
                    <a:pt x="1596" y="7817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7793530" y="2180451"/>
              <a:ext cx="84992" cy="124428"/>
            </a:xfrm>
            <a:custGeom>
              <a:avLst/>
              <a:gdLst/>
              <a:ahLst/>
              <a:cxnLst/>
              <a:rect l="l" t="t" r="r" b="b"/>
              <a:pathLst>
                <a:path w="1625" h="2379" extrusionOk="0">
                  <a:moveTo>
                    <a:pt x="726" y="0"/>
                  </a:moveTo>
                  <a:lnTo>
                    <a:pt x="0" y="2369"/>
                  </a:lnTo>
                  <a:cubicBezTo>
                    <a:pt x="84" y="2375"/>
                    <a:pt x="164" y="2378"/>
                    <a:pt x="239" y="2378"/>
                  </a:cubicBezTo>
                  <a:cubicBezTo>
                    <a:pt x="1625" y="2378"/>
                    <a:pt x="1588" y="1419"/>
                    <a:pt x="1588" y="1419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7629555" y="2714481"/>
              <a:ext cx="233688" cy="261983"/>
            </a:xfrm>
            <a:custGeom>
              <a:avLst/>
              <a:gdLst/>
              <a:ahLst/>
              <a:cxnLst/>
              <a:rect l="l" t="t" r="r" b="b"/>
              <a:pathLst>
                <a:path w="4468" h="5009" extrusionOk="0">
                  <a:moveTo>
                    <a:pt x="1" y="1"/>
                  </a:moveTo>
                  <a:lnTo>
                    <a:pt x="1" y="463"/>
                  </a:lnTo>
                  <a:cubicBezTo>
                    <a:pt x="1" y="463"/>
                    <a:pt x="686" y="3446"/>
                    <a:pt x="2345" y="5009"/>
                  </a:cubicBezTo>
                  <a:cubicBezTo>
                    <a:pt x="2346" y="5009"/>
                    <a:pt x="4468" y="3558"/>
                    <a:pt x="3764" y="2042"/>
                  </a:cubicBezTo>
                  <a:lnTo>
                    <a:pt x="3764" y="2042"/>
                  </a:lnTo>
                  <a:lnTo>
                    <a:pt x="3722" y="2130"/>
                  </a:lnTo>
                  <a:lnTo>
                    <a:pt x="2543" y="192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7597858" y="2210892"/>
              <a:ext cx="235361" cy="625799"/>
            </a:xfrm>
            <a:custGeom>
              <a:avLst/>
              <a:gdLst/>
              <a:ahLst/>
              <a:cxnLst/>
              <a:rect l="l" t="t" r="r" b="b"/>
              <a:pathLst>
                <a:path w="4500" h="11965" extrusionOk="0">
                  <a:moveTo>
                    <a:pt x="4500" y="0"/>
                  </a:moveTo>
                  <a:lnTo>
                    <a:pt x="2453" y="335"/>
                  </a:lnTo>
                  <a:lnTo>
                    <a:pt x="1" y="9932"/>
                  </a:lnTo>
                  <a:cubicBezTo>
                    <a:pt x="236" y="9886"/>
                    <a:pt x="465" y="9866"/>
                    <a:pt x="688" y="9866"/>
                  </a:cubicBezTo>
                  <a:cubicBezTo>
                    <a:pt x="2934" y="9866"/>
                    <a:pt x="4500" y="11965"/>
                    <a:pt x="4500" y="11965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7574425" y="1655573"/>
              <a:ext cx="302152" cy="906141"/>
            </a:xfrm>
            <a:custGeom>
              <a:avLst/>
              <a:gdLst/>
              <a:ahLst/>
              <a:cxnLst/>
              <a:rect l="l" t="t" r="r" b="b"/>
              <a:pathLst>
                <a:path w="5777" h="17325" extrusionOk="0">
                  <a:moveTo>
                    <a:pt x="4246" y="1"/>
                  </a:moveTo>
                  <a:lnTo>
                    <a:pt x="3863" y="1086"/>
                  </a:lnTo>
                  <a:cubicBezTo>
                    <a:pt x="3771" y="1347"/>
                    <a:pt x="3707" y="1621"/>
                    <a:pt x="3637" y="1889"/>
                  </a:cubicBezTo>
                  <a:cubicBezTo>
                    <a:pt x="3502" y="2407"/>
                    <a:pt x="3373" y="2926"/>
                    <a:pt x="3245" y="3446"/>
                  </a:cubicBezTo>
                  <a:cubicBezTo>
                    <a:pt x="3074" y="4143"/>
                    <a:pt x="2904" y="4840"/>
                    <a:pt x="2736" y="5536"/>
                  </a:cubicBezTo>
                  <a:cubicBezTo>
                    <a:pt x="2543" y="6337"/>
                    <a:pt x="2351" y="7139"/>
                    <a:pt x="2160" y="7940"/>
                  </a:cubicBezTo>
                  <a:cubicBezTo>
                    <a:pt x="1962" y="8773"/>
                    <a:pt x="1765" y="9604"/>
                    <a:pt x="1568" y="10437"/>
                  </a:cubicBezTo>
                  <a:cubicBezTo>
                    <a:pt x="1381" y="11227"/>
                    <a:pt x="1195" y="12017"/>
                    <a:pt x="1009" y="12806"/>
                  </a:cubicBezTo>
                  <a:cubicBezTo>
                    <a:pt x="956" y="13038"/>
                    <a:pt x="416" y="14958"/>
                    <a:pt x="310" y="15367"/>
                  </a:cubicBezTo>
                  <a:cubicBezTo>
                    <a:pt x="258" y="15569"/>
                    <a:pt x="208" y="15770"/>
                    <a:pt x="163" y="15973"/>
                  </a:cubicBezTo>
                  <a:cubicBezTo>
                    <a:pt x="60" y="16421"/>
                    <a:pt x="1" y="16860"/>
                    <a:pt x="25" y="17319"/>
                  </a:cubicBezTo>
                  <a:lnTo>
                    <a:pt x="25" y="17319"/>
                  </a:lnTo>
                  <a:cubicBezTo>
                    <a:pt x="10" y="17026"/>
                    <a:pt x="133" y="16729"/>
                    <a:pt x="231" y="16460"/>
                  </a:cubicBezTo>
                  <a:cubicBezTo>
                    <a:pt x="348" y="16142"/>
                    <a:pt x="477" y="15828"/>
                    <a:pt x="617" y="15518"/>
                  </a:cubicBezTo>
                  <a:cubicBezTo>
                    <a:pt x="700" y="15337"/>
                    <a:pt x="786" y="15158"/>
                    <a:pt x="873" y="14977"/>
                  </a:cubicBezTo>
                  <a:cubicBezTo>
                    <a:pt x="1358" y="13971"/>
                    <a:pt x="1870" y="12967"/>
                    <a:pt x="2674" y="12172"/>
                  </a:cubicBezTo>
                  <a:cubicBezTo>
                    <a:pt x="3127" y="11724"/>
                    <a:pt x="3679" y="11344"/>
                    <a:pt x="4313" y="11220"/>
                  </a:cubicBezTo>
                  <a:cubicBezTo>
                    <a:pt x="4454" y="11192"/>
                    <a:pt x="4596" y="11178"/>
                    <a:pt x="4738" y="11178"/>
                  </a:cubicBezTo>
                  <a:cubicBezTo>
                    <a:pt x="4976" y="11178"/>
                    <a:pt x="5213" y="11218"/>
                    <a:pt x="5441" y="11296"/>
                  </a:cubicBezTo>
                  <a:cubicBezTo>
                    <a:pt x="5558" y="11335"/>
                    <a:pt x="5672" y="11388"/>
                    <a:pt x="5777" y="11454"/>
                  </a:cubicBezTo>
                  <a:lnTo>
                    <a:pt x="4246" y="1"/>
                  </a:lnTo>
                  <a:close/>
                  <a:moveTo>
                    <a:pt x="25" y="17319"/>
                  </a:moveTo>
                  <a:cubicBezTo>
                    <a:pt x="25" y="17321"/>
                    <a:pt x="25" y="17323"/>
                    <a:pt x="25" y="17324"/>
                  </a:cubicBezTo>
                  <a:cubicBezTo>
                    <a:pt x="25" y="17323"/>
                    <a:pt x="25" y="17321"/>
                    <a:pt x="25" y="17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endParaRPr dirty="0"/>
          </a:p>
        </p:txBody>
      </p:sp>
      <p:sp>
        <p:nvSpPr>
          <p:cNvPr id="1382" name="Google Shape;1382;p51"/>
          <p:cNvSpPr txBox="1">
            <a:spLocks noGrp="1"/>
          </p:cNvSpPr>
          <p:nvPr>
            <p:ph type="title"/>
          </p:nvPr>
        </p:nvSpPr>
        <p:spPr>
          <a:xfrm>
            <a:off x="895811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Naveed S</a:t>
            </a:r>
            <a:endParaRPr dirty="0"/>
          </a:p>
        </p:txBody>
      </p:sp>
      <p:sp>
        <p:nvSpPr>
          <p:cNvPr id="1383" name="Google Shape;1383;p51"/>
          <p:cNvSpPr txBox="1">
            <a:spLocks noGrp="1"/>
          </p:cNvSpPr>
          <p:nvPr>
            <p:ph type="subTitle" idx="1"/>
          </p:nvPr>
        </p:nvSpPr>
        <p:spPr>
          <a:xfrm>
            <a:off x="895800" y="227066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2320506040</a:t>
            </a:r>
            <a:endParaRPr dirty="0"/>
          </a:p>
        </p:txBody>
      </p:sp>
      <p:sp>
        <p:nvSpPr>
          <p:cNvPr id="1384" name="Google Shape;1384;p51"/>
          <p:cNvSpPr txBox="1">
            <a:spLocks noGrp="1"/>
          </p:cNvSpPr>
          <p:nvPr>
            <p:ph type="title" idx="2"/>
          </p:nvPr>
        </p:nvSpPr>
        <p:spPr>
          <a:xfrm>
            <a:off x="3481286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Fariz W</a:t>
            </a:r>
            <a:endParaRPr dirty="0"/>
          </a:p>
        </p:txBody>
      </p:sp>
      <p:sp>
        <p:nvSpPr>
          <p:cNvPr id="1385" name="Google Shape;1385;p51"/>
          <p:cNvSpPr txBox="1">
            <a:spLocks noGrp="1"/>
          </p:cNvSpPr>
          <p:nvPr>
            <p:ph type="subTitle" idx="3"/>
          </p:nvPr>
        </p:nvSpPr>
        <p:spPr>
          <a:xfrm>
            <a:off x="3481276" y="2273921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2320506045</a:t>
            </a:r>
            <a:endParaRPr dirty="0"/>
          </a:p>
        </p:txBody>
      </p:sp>
      <p:sp>
        <p:nvSpPr>
          <p:cNvPr id="1386" name="Google Shape;1386;p51"/>
          <p:cNvSpPr txBox="1">
            <a:spLocks noGrp="1"/>
          </p:cNvSpPr>
          <p:nvPr>
            <p:ph type="title" idx="4"/>
          </p:nvPr>
        </p:nvSpPr>
        <p:spPr>
          <a:xfrm>
            <a:off x="895811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Stanislaus Arva Urian D A</a:t>
            </a:r>
          </a:p>
        </p:txBody>
      </p:sp>
      <p:sp>
        <p:nvSpPr>
          <p:cNvPr id="1387" name="Google Shape;1387;p51"/>
          <p:cNvSpPr txBox="1">
            <a:spLocks noGrp="1"/>
          </p:cNvSpPr>
          <p:nvPr>
            <p:ph type="subTitle" idx="5"/>
          </p:nvPr>
        </p:nvSpPr>
        <p:spPr>
          <a:xfrm>
            <a:off x="895800" y="3592550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2320506051</a:t>
            </a:r>
            <a:endParaRPr dirty="0"/>
          </a:p>
        </p:txBody>
      </p:sp>
      <p:sp>
        <p:nvSpPr>
          <p:cNvPr id="1388" name="Google Shape;1388;p51"/>
          <p:cNvSpPr txBox="1">
            <a:spLocks noGrp="1"/>
          </p:cNvSpPr>
          <p:nvPr>
            <p:ph type="title" idx="6"/>
          </p:nvPr>
        </p:nvSpPr>
        <p:spPr>
          <a:xfrm>
            <a:off x="3481286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Restu Wibisono</a:t>
            </a:r>
            <a:endParaRPr dirty="0"/>
          </a:p>
        </p:txBody>
      </p:sp>
      <p:sp>
        <p:nvSpPr>
          <p:cNvPr id="1389" name="Google Shape;1389;p51"/>
          <p:cNvSpPr txBox="1">
            <a:spLocks noGrp="1"/>
          </p:cNvSpPr>
          <p:nvPr>
            <p:ph type="subTitle" idx="7"/>
          </p:nvPr>
        </p:nvSpPr>
        <p:spPr>
          <a:xfrm>
            <a:off x="3481276" y="358302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2340506061</a:t>
            </a:r>
            <a:endParaRPr dirty="0"/>
          </a:p>
        </p:txBody>
      </p:sp>
      <p:sp>
        <p:nvSpPr>
          <p:cNvPr id="1390" name="Google Shape;1390;p51"/>
          <p:cNvSpPr txBox="1">
            <a:spLocks noGrp="1"/>
          </p:cNvSpPr>
          <p:nvPr>
            <p:ph type="title" idx="8"/>
          </p:nvPr>
        </p:nvSpPr>
        <p:spPr>
          <a:xfrm>
            <a:off x="6066767" y="1684150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Ahmad </a:t>
            </a:r>
            <a:r>
              <a:rPr lang="en-US" dirty="0" err="1"/>
              <a:t>Fadzil</a:t>
            </a:r>
            <a:endParaRPr dirty="0"/>
          </a:p>
        </p:txBody>
      </p:sp>
      <p:sp>
        <p:nvSpPr>
          <p:cNvPr id="1391" name="Google Shape;1391;p51"/>
          <p:cNvSpPr txBox="1">
            <a:spLocks noGrp="1"/>
          </p:cNvSpPr>
          <p:nvPr>
            <p:ph type="subTitle" idx="9"/>
          </p:nvPr>
        </p:nvSpPr>
        <p:spPr>
          <a:xfrm>
            <a:off x="6066753" y="2293900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2320506046</a:t>
            </a:r>
            <a:endParaRPr dirty="0"/>
          </a:p>
        </p:txBody>
      </p:sp>
      <p:sp>
        <p:nvSpPr>
          <p:cNvPr id="1392" name="Google Shape;1392;p51"/>
          <p:cNvSpPr txBox="1">
            <a:spLocks noGrp="1"/>
          </p:cNvSpPr>
          <p:nvPr>
            <p:ph type="title" idx="13"/>
          </p:nvPr>
        </p:nvSpPr>
        <p:spPr>
          <a:xfrm>
            <a:off x="6066767" y="3030426"/>
            <a:ext cx="21813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Ahmad Zuhdan S</a:t>
            </a:r>
            <a:endParaRPr dirty="0"/>
          </a:p>
        </p:txBody>
      </p:sp>
      <p:sp>
        <p:nvSpPr>
          <p:cNvPr id="1393" name="Google Shape;1393;p51"/>
          <p:cNvSpPr txBox="1">
            <a:spLocks noGrp="1"/>
          </p:cNvSpPr>
          <p:nvPr>
            <p:ph type="subTitle" idx="14"/>
          </p:nvPr>
        </p:nvSpPr>
        <p:spPr>
          <a:xfrm>
            <a:off x="6066753" y="3583025"/>
            <a:ext cx="2181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2340506069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/>
          <p:cNvSpPr/>
          <p:nvPr/>
        </p:nvSpPr>
        <p:spPr>
          <a:xfrm>
            <a:off x="386036" y="257207"/>
            <a:ext cx="1428600" cy="14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 txBox="1">
            <a:spLocks noGrp="1"/>
          </p:cNvSpPr>
          <p:nvPr>
            <p:ph type="title"/>
          </p:nvPr>
        </p:nvSpPr>
        <p:spPr>
          <a:xfrm>
            <a:off x="2874594" y="45567"/>
            <a:ext cx="6081837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“Obama pilih Amin”</a:t>
            </a:r>
            <a:endParaRPr dirty="0"/>
          </a:p>
        </p:txBody>
      </p:sp>
      <p:sp>
        <p:nvSpPr>
          <p:cNvPr id="731" name="Google Shape;731;p35"/>
          <p:cNvSpPr txBox="1">
            <a:spLocks noGrp="1"/>
          </p:cNvSpPr>
          <p:nvPr>
            <p:ph type="subTitle" idx="1"/>
          </p:nvPr>
        </p:nvSpPr>
        <p:spPr>
          <a:xfrm>
            <a:off x="187569" y="2571750"/>
            <a:ext cx="2819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Sumber</a:t>
            </a:r>
            <a:r>
              <a:rPr lang="en-US" dirty="0"/>
              <a:t> : Liputan6.com</a:t>
            </a:r>
            <a:endParaRPr dirty="0"/>
          </a:p>
        </p:txBody>
      </p:sp>
      <p:sp>
        <p:nvSpPr>
          <p:cNvPr id="732" name="Google Shape;732;p35"/>
          <p:cNvSpPr txBox="1">
            <a:spLocks noGrp="1"/>
          </p:cNvSpPr>
          <p:nvPr>
            <p:ph type="title" idx="2"/>
          </p:nvPr>
        </p:nvSpPr>
        <p:spPr>
          <a:xfrm>
            <a:off x="440208" y="498707"/>
            <a:ext cx="13842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25497CA-C642-2D6B-17F5-C53E142C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55" y="1122487"/>
            <a:ext cx="6312276" cy="354716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>
          <a:extLst>
            <a:ext uri="{FF2B5EF4-FFF2-40B4-BE49-F238E27FC236}">
              <a16:creationId xmlns:a16="http://schemas.microsoft.com/office/drawing/2014/main" id="{AD6AB879-02AB-6275-870B-0AF905202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>
            <a:extLst>
              <a:ext uri="{FF2B5EF4-FFF2-40B4-BE49-F238E27FC236}">
                <a16:creationId xmlns:a16="http://schemas.microsoft.com/office/drawing/2014/main" id="{98AA2F0E-119C-824D-5540-7843CF0C973C}"/>
              </a:ext>
            </a:extLst>
          </p:cNvPr>
          <p:cNvSpPr/>
          <p:nvPr/>
        </p:nvSpPr>
        <p:spPr>
          <a:xfrm>
            <a:off x="386036" y="257207"/>
            <a:ext cx="1428600" cy="14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>
            <a:extLst>
              <a:ext uri="{FF2B5EF4-FFF2-40B4-BE49-F238E27FC236}">
                <a16:creationId xmlns:a16="http://schemas.microsoft.com/office/drawing/2014/main" id="{83C81F9D-1CA7-F607-93F4-2C0B05A46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3242" y="69013"/>
            <a:ext cx="6081837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“Menangisi Prabowo”</a:t>
            </a:r>
            <a:endParaRPr dirty="0"/>
          </a:p>
        </p:txBody>
      </p:sp>
      <p:sp>
        <p:nvSpPr>
          <p:cNvPr id="731" name="Google Shape;731;p35">
            <a:extLst>
              <a:ext uri="{FF2B5EF4-FFF2-40B4-BE49-F238E27FC236}">
                <a16:creationId xmlns:a16="http://schemas.microsoft.com/office/drawing/2014/main" id="{308010DE-917B-50EE-8216-0CC0B67914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569" y="2571750"/>
            <a:ext cx="2819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Sumber</a:t>
            </a:r>
            <a:r>
              <a:rPr lang="en-US" dirty="0"/>
              <a:t> : news.republika.co.id</a:t>
            </a:r>
            <a:endParaRPr dirty="0"/>
          </a:p>
        </p:txBody>
      </p:sp>
      <p:sp>
        <p:nvSpPr>
          <p:cNvPr id="732" name="Google Shape;732;p35">
            <a:extLst>
              <a:ext uri="{FF2B5EF4-FFF2-40B4-BE49-F238E27FC236}">
                <a16:creationId xmlns:a16="http://schemas.microsoft.com/office/drawing/2014/main" id="{14CCB9D3-DC35-9BEC-4526-5C36DD8F4D2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40208" y="498707"/>
            <a:ext cx="13842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1C4052C-ED02-7C63-4298-85036E7D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10343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746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>
          <a:extLst>
            <a:ext uri="{FF2B5EF4-FFF2-40B4-BE49-F238E27FC236}">
              <a16:creationId xmlns:a16="http://schemas.microsoft.com/office/drawing/2014/main" id="{52DFFEF5-EFEA-5F8D-C7A2-174923B1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">
            <a:extLst>
              <a:ext uri="{FF2B5EF4-FFF2-40B4-BE49-F238E27FC236}">
                <a16:creationId xmlns:a16="http://schemas.microsoft.com/office/drawing/2014/main" id="{10F6534E-FE61-EE43-4222-0A6604834EC7}"/>
              </a:ext>
            </a:extLst>
          </p:cNvPr>
          <p:cNvSpPr/>
          <p:nvPr/>
        </p:nvSpPr>
        <p:spPr>
          <a:xfrm>
            <a:off x="386036" y="257207"/>
            <a:ext cx="1428600" cy="14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>
            <a:extLst>
              <a:ext uri="{FF2B5EF4-FFF2-40B4-BE49-F238E27FC236}">
                <a16:creationId xmlns:a16="http://schemas.microsoft.com/office/drawing/2014/main" id="{27416849-132B-EFAE-1DC0-FE8F4343D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4594" y="139351"/>
            <a:ext cx="6081837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“Ganjar bayar buzzer”</a:t>
            </a:r>
            <a:endParaRPr dirty="0"/>
          </a:p>
        </p:txBody>
      </p:sp>
      <p:sp>
        <p:nvSpPr>
          <p:cNvPr id="731" name="Google Shape;731;p35">
            <a:extLst>
              <a:ext uri="{FF2B5EF4-FFF2-40B4-BE49-F238E27FC236}">
                <a16:creationId xmlns:a16="http://schemas.microsoft.com/office/drawing/2014/main" id="{A3521916-3C68-A3E0-EA6A-C6649E5742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569" y="2571750"/>
            <a:ext cx="2819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Sumber</a:t>
            </a:r>
            <a:r>
              <a:rPr lang="en-US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kominfo.go.id</a:t>
            </a:r>
            <a:endParaRPr dirty="0"/>
          </a:p>
        </p:txBody>
      </p:sp>
      <p:sp>
        <p:nvSpPr>
          <p:cNvPr id="732" name="Google Shape;732;p35">
            <a:extLst>
              <a:ext uri="{FF2B5EF4-FFF2-40B4-BE49-F238E27FC236}">
                <a16:creationId xmlns:a16="http://schemas.microsoft.com/office/drawing/2014/main" id="{D580C051-35C8-EAAF-BF50-43BE89505F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40208" y="498707"/>
            <a:ext cx="13842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1F05DDD-BD73-0025-C46F-C9025D37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37" y="1155819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0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5"/>
          <p:cNvSpPr txBox="1">
            <a:spLocks noGrp="1"/>
          </p:cNvSpPr>
          <p:nvPr>
            <p:ph type="title"/>
          </p:nvPr>
        </p:nvSpPr>
        <p:spPr>
          <a:xfrm>
            <a:off x="4561500" y="1538825"/>
            <a:ext cx="44682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Jangan langsung percaya </a:t>
            </a:r>
            <a:r>
              <a:rPr lang="en" dirty="0">
                <a:solidFill>
                  <a:schemeClr val="accent3"/>
                </a:solidFill>
              </a:rPr>
              <a:t>akan suatu informasi!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78" name="Google Shape;1078;p45"/>
          <p:cNvSpPr txBox="1">
            <a:spLocks noGrp="1"/>
          </p:cNvSpPr>
          <p:nvPr>
            <p:ph type="body" idx="1"/>
          </p:nvPr>
        </p:nvSpPr>
        <p:spPr>
          <a:xfrm>
            <a:off x="4742700" y="2571750"/>
            <a:ext cx="39015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Telusuri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masing-masing </a:t>
            </a:r>
            <a:r>
              <a:rPr lang="en-US" dirty="0" err="1"/>
              <a:t>paslon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terpercaya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" name="Google Shape;733;p35">
            <a:extLst>
              <a:ext uri="{FF2B5EF4-FFF2-40B4-BE49-F238E27FC236}">
                <a16:creationId xmlns:a16="http://schemas.microsoft.com/office/drawing/2014/main" id="{505124CA-2E71-890E-1A4F-7D1BEC094F5A}"/>
              </a:ext>
            </a:extLst>
          </p:cNvPr>
          <p:cNvGrpSpPr/>
          <p:nvPr/>
        </p:nvGrpSpPr>
        <p:grpSpPr>
          <a:xfrm>
            <a:off x="354282" y="928418"/>
            <a:ext cx="4047019" cy="2800306"/>
            <a:chOff x="5605375" y="2649025"/>
            <a:chExt cx="2825342" cy="1954975"/>
          </a:xfrm>
        </p:grpSpPr>
        <p:sp>
          <p:nvSpPr>
            <p:cNvPr id="3" name="Google Shape;734;p35">
              <a:extLst>
                <a:ext uri="{FF2B5EF4-FFF2-40B4-BE49-F238E27FC236}">
                  <a16:creationId xmlns:a16="http://schemas.microsoft.com/office/drawing/2014/main" id="{36E0CC19-5F91-581F-9CDA-32D5CE52C033}"/>
                </a:ext>
              </a:extLst>
            </p:cNvPr>
            <p:cNvSpPr/>
            <p:nvPr/>
          </p:nvSpPr>
          <p:spPr>
            <a:xfrm>
              <a:off x="7735169" y="4399276"/>
              <a:ext cx="141565" cy="156414"/>
            </a:xfrm>
            <a:custGeom>
              <a:avLst/>
              <a:gdLst/>
              <a:ahLst/>
              <a:cxnLst/>
              <a:rect l="l" t="t" r="r" b="b"/>
              <a:pathLst>
                <a:path w="715" h="790" extrusionOk="0">
                  <a:moveTo>
                    <a:pt x="309" y="1"/>
                  </a:moveTo>
                  <a:lnTo>
                    <a:pt x="1" y="121"/>
                  </a:lnTo>
                  <a:lnTo>
                    <a:pt x="1" y="572"/>
                  </a:lnTo>
                  <a:lnTo>
                    <a:pt x="370" y="790"/>
                  </a:lnTo>
                  <a:lnTo>
                    <a:pt x="714" y="583"/>
                  </a:lnTo>
                  <a:lnTo>
                    <a:pt x="714" y="13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5;p35">
              <a:extLst>
                <a:ext uri="{FF2B5EF4-FFF2-40B4-BE49-F238E27FC236}">
                  <a16:creationId xmlns:a16="http://schemas.microsoft.com/office/drawing/2014/main" id="{4A820710-4CCE-F2EF-E5A2-96D7C8D69D50}"/>
                </a:ext>
              </a:extLst>
            </p:cNvPr>
            <p:cNvSpPr/>
            <p:nvPr/>
          </p:nvSpPr>
          <p:spPr>
            <a:xfrm>
              <a:off x="7735169" y="4382248"/>
              <a:ext cx="141565" cy="84147"/>
            </a:xfrm>
            <a:custGeom>
              <a:avLst/>
              <a:gdLst/>
              <a:ahLst/>
              <a:cxnLst/>
              <a:rect l="l" t="t" r="r" b="b"/>
              <a:pathLst>
                <a:path w="715" h="425" extrusionOk="0">
                  <a:moveTo>
                    <a:pt x="345" y="0"/>
                  </a:moveTo>
                  <a:lnTo>
                    <a:pt x="1" y="207"/>
                  </a:lnTo>
                  <a:lnTo>
                    <a:pt x="370" y="424"/>
                  </a:lnTo>
                  <a:lnTo>
                    <a:pt x="714" y="21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6;p35">
              <a:extLst>
                <a:ext uri="{FF2B5EF4-FFF2-40B4-BE49-F238E27FC236}">
                  <a16:creationId xmlns:a16="http://schemas.microsoft.com/office/drawing/2014/main" id="{7C44A2FA-0BCC-8410-2699-26225F18C9E9}"/>
                </a:ext>
              </a:extLst>
            </p:cNvPr>
            <p:cNvSpPr/>
            <p:nvPr/>
          </p:nvSpPr>
          <p:spPr>
            <a:xfrm>
              <a:off x="7808228" y="4425213"/>
              <a:ext cx="68505" cy="130477"/>
            </a:xfrm>
            <a:custGeom>
              <a:avLst/>
              <a:gdLst/>
              <a:ahLst/>
              <a:cxnLst/>
              <a:rect l="l" t="t" r="r" b="b"/>
              <a:pathLst>
                <a:path w="346" h="659" extrusionOk="0">
                  <a:moveTo>
                    <a:pt x="345" y="1"/>
                  </a:moveTo>
                  <a:lnTo>
                    <a:pt x="1" y="207"/>
                  </a:lnTo>
                  <a:lnTo>
                    <a:pt x="1" y="659"/>
                  </a:lnTo>
                  <a:lnTo>
                    <a:pt x="345" y="455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;p35">
              <a:extLst>
                <a:ext uri="{FF2B5EF4-FFF2-40B4-BE49-F238E27FC236}">
                  <a16:creationId xmlns:a16="http://schemas.microsoft.com/office/drawing/2014/main" id="{A0806BD0-FAC6-CB3D-8026-2E58FEF48FA1}"/>
                </a:ext>
              </a:extLst>
            </p:cNvPr>
            <p:cNvSpPr/>
            <p:nvPr/>
          </p:nvSpPr>
          <p:spPr>
            <a:xfrm>
              <a:off x="6154999" y="4444022"/>
              <a:ext cx="141367" cy="156612"/>
            </a:xfrm>
            <a:custGeom>
              <a:avLst/>
              <a:gdLst/>
              <a:ahLst/>
              <a:cxnLst/>
              <a:rect l="l" t="t" r="r" b="b"/>
              <a:pathLst>
                <a:path w="714" h="791" extrusionOk="0">
                  <a:moveTo>
                    <a:pt x="310" y="1"/>
                  </a:moveTo>
                  <a:lnTo>
                    <a:pt x="0" y="121"/>
                  </a:lnTo>
                  <a:lnTo>
                    <a:pt x="0" y="573"/>
                  </a:lnTo>
                  <a:lnTo>
                    <a:pt x="369" y="791"/>
                  </a:lnTo>
                  <a:lnTo>
                    <a:pt x="713" y="583"/>
                  </a:lnTo>
                  <a:lnTo>
                    <a:pt x="713" y="13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8;p35">
              <a:extLst>
                <a:ext uri="{FF2B5EF4-FFF2-40B4-BE49-F238E27FC236}">
                  <a16:creationId xmlns:a16="http://schemas.microsoft.com/office/drawing/2014/main" id="{A5D79882-611C-6CAB-84A3-649A27BD25A5}"/>
                </a:ext>
              </a:extLst>
            </p:cNvPr>
            <p:cNvSpPr/>
            <p:nvPr/>
          </p:nvSpPr>
          <p:spPr>
            <a:xfrm>
              <a:off x="6154999" y="4426995"/>
              <a:ext cx="141367" cy="84345"/>
            </a:xfrm>
            <a:custGeom>
              <a:avLst/>
              <a:gdLst/>
              <a:ahLst/>
              <a:cxnLst/>
              <a:rect l="l" t="t" r="r" b="b"/>
              <a:pathLst>
                <a:path w="714" h="426" extrusionOk="0">
                  <a:moveTo>
                    <a:pt x="344" y="0"/>
                  </a:moveTo>
                  <a:lnTo>
                    <a:pt x="0" y="207"/>
                  </a:lnTo>
                  <a:lnTo>
                    <a:pt x="369" y="425"/>
                  </a:lnTo>
                  <a:lnTo>
                    <a:pt x="713" y="2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9;p35">
              <a:extLst>
                <a:ext uri="{FF2B5EF4-FFF2-40B4-BE49-F238E27FC236}">
                  <a16:creationId xmlns:a16="http://schemas.microsoft.com/office/drawing/2014/main" id="{6AB68408-3A45-5824-A269-DB9FB28653B1}"/>
                </a:ext>
              </a:extLst>
            </p:cNvPr>
            <p:cNvSpPr/>
            <p:nvPr/>
          </p:nvSpPr>
          <p:spPr>
            <a:xfrm>
              <a:off x="6228058" y="4469959"/>
              <a:ext cx="68307" cy="130675"/>
            </a:xfrm>
            <a:custGeom>
              <a:avLst/>
              <a:gdLst/>
              <a:ahLst/>
              <a:cxnLst/>
              <a:rect l="l" t="t" r="r" b="b"/>
              <a:pathLst>
                <a:path w="345" h="660" extrusionOk="0">
                  <a:moveTo>
                    <a:pt x="344" y="1"/>
                  </a:moveTo>
                  <a:lnTo>
                    <a:pt x="0" y="208"/>
                  </a:lnTo>
                  <a:lnTo>
                    <a:pt x="0" y="660"/>
                  </a:lnTo>
                  <a:lnTo>
                    <a:pt x="344" y="455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0;p35">
              <a:extLst>
                <a:ext uri="{FF2B5EF4-FFF2-40B4-BE49-F238E27FC236}">
                  <a16:creationId xmlns:a16="http://schemas.microsoft.com/office/drawing/2014/main" id="{535095FB-60F1-8C27-352E-FB2CD7206EE7}"/>
                </a:ext>
              </a:extLst>
            </p:cNvPr>
            <p:cNvSpPr/>
            <p:nvPr/>
          </p:nvSpPr>
          <p:spPr>
            <a:xfrm>
              <a:off x="7307903" y="4341264"/>
              <a:ext cx="296989" cy="262736"/>
            </a:xfrm>
            <a:custGeom>
              <a:avLst/>
              <a:gdLst/>
              <a:ahLst/>
              <a:cxnLst/>
              <a:rect l="l" t="t" r="r" b="b"/>
              <a:pathLst>
                <a:path w="1500" h="1327" extrusionOk="0">
                  <a:moveTo>
                    <a:pt x="1025" y="1"/>
                  </a:moveTo>
                  <a:cubicBezTo>
                    <a:pt x="948" y="2"/>
                    <a:pt x="872" y="24"/>
                    <a:pt x="807" y="67"/>
                  </a:cubicBezTo>
                  <a:cubicBezTo>
                    <a:pt x="774" y="92"/>
                    <a:pt x="760" y="126"/>
                    <a:pt x="745" y="162"/>
                  </a:cubicBezTo>
                  <a:lnTo>
                    <a:pt x="745" y="163"/>
                  </a:lnTo>
                  <a:cubicBezTo>
                    <a:pt x="716" y="228"/>
                    <a:pt x="682" y="290"/>
                    <a:pt x="643" y="350"/>
                  </a:cubicBezTo>
                  <a:cubicBezTo>
                    <a:pt x="599" y="417"/>
                    <a:pt x="550" y="480"/>
                    <a:pt x="497" y="540"/>
                  </a:cubicBezTo>
                  <a:cubicBezTo>
                    <a:pt x="379" y="677"/>
                    <a:pt x="244" y="798"/>
                    <a:pt x="115" y="923"/>
                  </a:cubicBezTo>
                  <a:cubicBezTo>
                    <a:pt x="62" y="973"/>
                    <a:pt x="9" y="1030"/>
                    <a:pt x="5" y="1103"/>
                  </a:cubicBezTo>
                  <a:cubicBezTo>
                    <a:pt x="0" y="1170"/>
                    <a:pt x="40" y="1231"/>
                    <a:pt x="95" y="1267"/>
                  </a:cubicBezTo>
                  <a:cubicBezTo>
                    <a:pt x="149" y="1299"/>
                    <a:pt x="208" y="1318"/>
                    <a:pt x="270" y="1324"/>
                  </a:cubicBezTo>
                  <a:lnTo>
                    <a:pt x="281" y="1324"/>
                  </a:lnTo>
                  <a:cubicBezTo>
                    <a:pt x="304" y="1326"/>
                    <a:pt x="328" y="1327"/>
                    <a:pt x="351" y="1327"/>
                  </a:cubicBezTo>
                  <a:cubicBezTo>
                    <a:pt x="641" y="1327"/>
                    <a:pt x="929" y="1170"/>
                    <a:pt x="1073" y="919"/>
                  </a:cubicBezTo>
                  <a:cubicBezTo>
                    <a:pt x="1126" y="824"/>
                    <a:pt x="1180" y="708"/>
                    <a:pt x="1272" y="644"/>
                  </a:cubicBezTo>
                  <a:cubicBezTo>
                    <a:pt x="1297" y="626"/>
                    <a:pt x="1326" y="613"/>
                    <a:pt x="1352" y="597"/>
                  </a:cubicBezTo>
                  <a:cubicBezTo>
                    <a:pt x="1373" y="584"/>
                    <a:pt x="1394" y="569"/>
                    <a:pt x="1411" y="554"/>
                  </a:cubicBezTo>
                  <a:cubicBezTo>
                    <a:pt x="1428" y="538"/>
                    <a:pt x="1443" y="520"/>
                    <a:pt x="1457" y="500"/>
                  </a:cubicBezTo>
                  <a:cubicBezTo>
                    <a:pt x="1486" y="451"/>
                    <a:pt x="1500" y="394"/>
                    <a:pt x="1495" y="338"/>
                  </a:cubicBezTo>
                  <a:cubicBezTo>
                    <a:pt x="1491" y="282"/>
                    <a:pt x="1476" y="227"/>
                    <a:pt x="1450" y="176"/>
                  </a:cubicBezTo>
                  <a:cubicBezTo>
                    <a:pt x="1438" y="148"/>
                    <a:pt x="1421" y="122"/>
                    <a:pt x="1402" y="100"/>
                  </a:cubicBezTo>
                  <a:cubicBezTo>
                    <a:pt x="1367" y="65"/>
                    <a:pt x="1323" y="42"/>
                    <a:pt x="1277" y="31"/>
                  </a:cubicBezTo>
                  <a:cubicBezTo>
                    <a:pt x="1231" y="19"/>
                    <a:pt x="1184" y="19"/>
                    <a:pt x="1139" y="12"/>
                  </a:cubicBezTo>
                  <a:cubicBezTo>
                    <a:pt x="1100" y="4"/>
                    <a:pt x="1063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1;p35">
              <a:extLst>
                <a:ext uri="{FF2B5EF4-FFF2-40B4-BE49-F238E27FC236}">
                  <a16:creationId xmlns:a16="http://schemas.microsoft.com/office/drawing/2014/main" id="{0F1B5FED-C10C-68E4-9A93-84A6DEADB4CE}"/>
                </a:ext>
              </a:extLst>
            </p:cNvPr>
            <p:cNvSpPr/>
            <p:nvPr/>
          </p:nvSpPr>
          <p:spPr>
            <a:xfrm>
              <a:off x="7361361" y="4341264"/>
              <a:ext cx="243531" cy="262736"/>
            </a:xfrm>
            <a:custGeom>
              <a:avLst/>
              <a:gdLst/>
              <a:ahLst/>
              <a:cxnLst/>
              <a:rect l="l" t="t" r="r" b="b"/>
              <a:pathLst>
                <a:path w="1230" h="1327" extrusionOk="0">
                  <a:moveTo>
                    <a:pt x="753" y="1"/>
                  </a:moveTo>
                  <a:cubicBezTo>
                    <a:pt x="676" y="2"/>
                    <a:pt x="602" y="24"/>
                    <a:pt x="537" y="67"/>
                  </a:cubicBezTo>
                  <a:cubicBezTo>
                    <a:pt x="504" y="92"/>
                    <a:pt x="490" y="126"/>
                    <a:pt x="474" y="162"/>
                  </a:cubicBezTo>
                  <a:cubicBezTo>
                    <a:pt x="501" y="232"/>
                    <a:pt x="562" y="286"/>
                    <a:pt x="635" y="305"/>
                  </a:cubicBezTo>
                  <a:cubicBezTo>
                    <a:pt x="668" y="312"/>
                    <a:pt x="700" y="319"/>
                    <a:pt x="731" y="328"/>
                  </a:cubicBezTo>
                  <a:cubicBezTo>
                    <a:pt x="763" y="337"/>
                    <a:pt x="789" y="360"/>
                    <a:pt x="801" y="392"/>
                  </a:cubicBezTo>
                  <a:cubicBezTo>
                    <a:pt x="817" y="439"/>
                    <a:pt x="782" y="484"/>
                    <a:pt x="759" y="527"/>
                  </a:cubicBezTo>
                  <a:cubicBezTo>
                    <a:pt x="709" y="623"/>
                    <a:pt x="706" y="737"/>
                    <a:pt x="672" y="838"/>
                  </a:cubicBezTo>
                  <a:cubicBezTo>
                    <a:pt x="629" y="960"/>
                    <a:pt x="537" y="1061"/>
                    <a:pt x="430" y="1132"/>
                  </a:cubicBezTo>
                  <a:cubicBezTo>
                    <a:pt x="324" y="1204"/>
                    <a:pt x="203" y="1252"/>
                    <a:pt x="80" y="1296"/>
                  </a:cubicBezTo>
                  <a:lnTo>
                    <a:pt x="0" y="1324"/>
                  </a:lnTo>
                  <a:lnTo>
                    <a:pt x="11" y="1324"/>
                  </a:lnTo>
                  <a:cubicBezTo>
                    <a:pt x="34" y="1326"/>
                    <a:pt x="58" y="1327"/>
                    <a:pt x="81" y="1327"/>
                  </a:cubicBezTo>
                  <a:cubicBezTo>
                    <a:pt x="371" y="1327"/>
                    <a:pt x="659" y="1170"/>
                    <a:pt x="803" y="919"/>
                  </a:cubicBezTo>
                  <a:cubicBezTo>
                    <a:pt x="856" y="824"/>
                    <a:pt x="910" y="708"/>
                    <a:pt x="1002" y="644"/>
                  </a:cubicBezTo>
                  <a:cubicBezTo>
                    <a:pt x="1027" y="626"/>
                    <a:pt x="1056" y="613"/>
                    <a:pt x="1082" y="597"/>
                  </a:cubicBezTo>
                  <a:cubicBezTo>
                    <a:pt x="1103" y="584"/>
                    <a:pt x="1124" y="569"/>
                    <a:pt x="1141" y="554"/>
                  </a:cubicBezTo>
                  <a:cubicBezTo>
                    <a:pt x="1158" y="538"/>
                    <a:pt x="1173" y="520"/>
                    <a:pt x="1187" y="500"/>
                  </a:cubicBezTo>
                  <a:cubicBezTo>
                    <a:pt x="1216" y="451"/>
                    <a:pt x="1230" y="394"/>
                    <a:pt x="1225" y="338"/>
                  </a:cubicBezTo>
                  <a:cubicBezTo>
                    <a:pt x="1221" y="282"/>
                    <a:pt x="1205" y="227"/>
                    <a:pt x="1179" y="176"/>
                  </a:cubicBezTo>
                  <a:cubicBezTo>
                    <a:pt x="1166" y="148"/>
                    <a:pt x="1151" y="122"/>
                    <a:pt x="1130" y="100"/>
                  </a:cubicBezTo>
                  <a:cubicBezTo>
                    <a:pt x="1096" y="65"/>
                    <a:pt x="1053" y="42"/>
                    <a:pt x="1005" y="31"/>
                  </a:cubicBezTo>
                  <a:cubicBezTo>
                    <a:pt x="960" y="19"/>
                    <a:pt x="913" y="19"/>
                    <a:pt x="867" y="12"/>
                  </a:cubicBezTo>
                  <a:cubicBezTo>
                    <a:pt x="830" y="4"/>
                    <a:pt x="792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2;p35">
              <a:extLst>
                <a:ext uri="{FF2B5EF4-FFF2-40B4-BE49-F238E27FC236}">
                  <a16:creationId xmlns:a16="http://schemas.microsoft.com/office/drawing/2014/main" id="{C60B909D-8B86-E85A-F2B1-2FC292E0E4AA}"/>
                </a:ext>
              </a:extLst>
            </p:cNvPr>
            <p:cNvSpPr/>
            <p:nvPr/>
          </p:nvSpPr>
          <p:spPr>
            <a:xfrm>
              <a:off x="7156638" y="4252564"/>
              <a:ext cx="276794" cy="259568"/>
            </a:xfrm>
            <a:custGeom>
              <a:avLst/>
              <a:gdLst/>
              <a:ahLst/>
              <a:cxnLst/>
              <a:rect l="l" t="t" r="r" b="b"/>
              <a:pathLst>
                <a:path w="1398" h="1311" extrusionOk="0">
                  <a:moveTo>
                    <a:pt x="969" y="1"/>
                  </a:moveTo>
                  <a:cubicBezTo>
                    <a:pt x="872" y="1"/>
                    <a:pt x="764" y="37"/>
                    <a:pt x="722" y="127"/>
                  </a:cubicBezTo>
                  <a:cubicBezTo>
                    <a:pt x="696" y="186"/>
                    <a:pt x="685" y="253"/>
                    <a:pt x="664" y="314"/>
                  </a:cubicBezTo>
                  <a:cubicBezTo>
                    <a:pt x="663" y="317"/>
                    <a:pt x="663" y="318"/>
                    <a:pt x="661" y="319"/>
                  </a:cubicBezTo>
                  <a:cubicBezTo>
                    <a:pt x="636" y="396"/>
                    <a:pt x="599" y="468"/>
                    <a:pt x="551" y="533"/>
                  </a:cubicBezTo>
                  <a:cubicBezTo>
                    <a:pt x="500" y="599"/>
                    <a:pt x="438" y="654"/>
                    <a:pt x="365" y="695"/>
                  </a:cubicBezTo>
                  <a:cubicBezTo>
                    <a:pt x="317" y="723"/>
                    <a:pt x="262" y="743"/>
                    <a:pt x="218" y="779"/>
                  </a:cubicBezTo>
                  <a:cubicBezTo>
                    <a:pt x="171" y="815"/>
                    <a:pt x="130" y="856"/>
                    <a:pt x="95" y="904"/>
                  </a:cubicBezTo>
                  <a:cubicBezTo>
                    <a:pt x="0" y="1043"/>
                    <a:pt x="11" y="1276"/>
                    <a:pt x="208" y="1308"/>
                  </a:cubicBezTo>
                  <a:cubicBezTo>
                    <a:pt x="212" y="1309"/>
                    <a:pt x="215" y="1309"/>
                    <a:pt x="219" y="1309"/>
                  </a:cubicBezTo>
                  <a:cubicBezTo>
                    <a:pt x="230" y="1310"/>
                    <a:pt x="240" y="1311"/>
                    <a:pt x="250" y="1311"/>
                  </a:cubicBezTo>
                  <a:cubicBezTo>
                    <a:pt x="324" y="1311"/>
                    <a:pt x="396" y="1282"/>
                    <a:pt x="459" y="1246"/>
                  </a:cubicBezTo>
                  <a:cubicBezTo>
                    <a:pt x="557" y="1189"/>
                    <a:pt x="639" y="1111"/>
                    <a:pt x="701" y="1017"/>
                  </a:cubicBezTo>
                  <a:cubicBezTo>
                    <a:pt x="748" y="944"/>
                    <a:pt x="785" y="865"/>
                    <a:pt x="850" y="807"/>
                  </a:cubicBezTo>
                  <a:cubicBezTo>
                    <a:pt x="953" y="716"/>
                    <a:pt x="1109" y="709"/>
                    <a:pt x="1223" y="632"/>
                  </a:cubicBezTo>
                  <a:cubicBezTo>
                    <a:pt x="1398" y="511"/>
                    <a:pt x="1395" y="273"/>
                    <a:pt x="1264" y="118"/>
                  </a:cubicBezTo>
                  <a:cubicBezTo>
                    <a:pt x="1205" y="48"/>
                    <a:pt x="1111" y="16"/>
                    <a:pt x="1020" y="4"/>
                  </a:cubicBezTo>
                  <a:cubicBezTo>
                    <a:pt x="1004" y="2"/>
                    <a:pt x="987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3;p35">
              <a:extLst>
                <a:ext uri="{FF2B5EF4-FFF2-40B4-BE49-F238E27FC236}">
                  <a16:creationId xmlns:a16="http://schemas.microsoft.com/office/drawing/2014/main" id="{E808E7F9-D5DA-E2C6-193B-2D8E8C471D7F}"/>
                </a:ext>
              </a:extLst>
            </p:cNvPr>
            <p:cNvSpPr/>
            <p:nvPr/>
          </p:nvSpPr>
          <p:spPr>
            <a:xfrm>
              <a:off x="7199998" y="4252564"/>
              <a:ext cx="233433" cy="259568"/>
            </a:xfrm>
            <a:custGeom>
              <a:avLst/>
              <a:gdLst/>
              <a:ahLst/>
              <a:cxnLst/>
              <a:rect l="l" t="t" r="r" b="b"/>
              <a:pathLst>
                <a:path w="1179" h="1311" extrusionOk="0">
                  <a:moveTo>
                    <a:pt x="750" y="1"/>
                  </a:moveTo>
                  <a:cubicBezTo>
                    <a:pt x="653" y="1"/>
                    <a:pt x="545" y="37"/>
                    <a:pt x="503" y="127"/>
                  </a:cubicBezTo>
                  <a:cubicBezTo>
                    <a:pt x="477" y="186"/>
                    <a:pt x="466" y="253"/>
                    <a:pt x="445" y="314"/>
                  </a:cubicBezTo>
                  <a:cubicBezTo>
                    <a:pt x="499" y="355"/>
                    <a:pt x="578" y="369"/>
                    <a:pt x="653" y="369"/>
                  </a:cubicBezTo>
                  <a:cubicBezTo>
                    <a:pt x="705" y="369"/>
                    <a:pt x="756" y="362"/>
                    <a:pt x="795" y="352"/>
                  </a:cubicBezTo>
                  <a:cubicBezTo>
                    <a:pt x="810" y="346"/>
                    <a:pt x="826" y="343"/>
                    <a:pt x="843" y="343"/>
                  </a:cubicBezTo>
                  <a:cubicBezTo>
                    <a:pt x="848" y="343"/>
                    <a:pt x="854" y="343"/>
                    <a:pt x="859" y="344"/>
                  </a:cubicBezTo>
                  <a:cubicBezTo>
                    <a:pt x="883" y="347"/>
                    <a:pt x="899" y="368"/>
                    <a:pt x="898" y="391"/>
                  </a:cubicBezTo>
                  <a:cubicBezTo>
                    <a:pt x="895" y="401"/>
                    <a:pt x="890" y="409"/>
                    <a:pt x="881" y="416"/>
                  </a:cubicBezTo>
                  <a:cubicBezTo>
                    <a:pt x="812" y="486"/>
                    <a:pt x="711" y="513"/>
                    <a:pt x="635" y="578"/>
                  </a:cubicBezTo>
                  <a:cubicBezTo>
                    <a:pt x="559" y="641"/>
                    <a:pt x="516" y="736"/>
                    <a:pt x="468" y="822"/>
                  </a:cubicBezTo>
                  <a:cubicBezTo>
                    <a:pt x="357" y="1020"/>
                    <a:pt x="196" y="1196"/>
                    <a:pt x="0" y="1309"/>
                  </a:cubicBezTo>
                  <a:cubicBezTo>
                    <a:pt x="11" y="1310"/>
                    <a:pt x="21" y="1311"/>
                    <a:pt x="31" y="1311"/>
                  </a:cubicBezTo>
                  <a:cubicBezTo>
                    <a:pt x="105" y="1311"/>
                    <a:pt x="177" y="1282"/>
                    <a:pt x="240" y="1246"/>
                  </a:cubicBezTo>
                  <a:cubicBezTo>
                    <a:pt x="338" y="1189"/>
                    <a:pt x="420" y="1111"/>
                    <a:pt x="482" y="1017"/>
                  </a:cubicBezTo>
                  <a:cubicBezTo>
                    <a:pt x="529" y="944"/>
                    <a:pt x="566" y="865"/>
                    <a:pt x="631" y="807"/>
                  </a:cubicBezTo>
                  <a:cubicBezTo>
                    <a:pt x="734" y="716"/>
                    <a:pt x="890" y="709"/>
                    <a:pt x="1004" y="632"/>
                  </a:cubicBezTo>
                  <a:cubicBezTo>
                    <a:pt x="1179" y="511"/>
                    <a:pt x="1176" y="273"/>
                    <a:pt x="1044" y="118"/>
                  </a:cubicBezTo>
                  <a:cubicBezTo>
                    <a:pt x="985" y="48"/>
                    <a:pt x="892" y="16"/>
                    <a:pt x="801" y="4"/>
                  </a:cubicBezTo>
                  <a:cubicBezTo>
                    <a:pt x="785" y="2"/>
                    <a:pt x="768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4;p35">
              <a:extLst>
                <a:ext uri="{FF2B5EF4-FFF2-40B4-BE49-F238E27FC236}">
                  <a16:creationId xmlns:a16="http://schemas.microsoft.com/office/drawing/2014/main" id="{05216D60-C89A-53DE-ABC2-BD66305B6C64}"/>
                </a:ext>
              </a:extLst>
            </p:cNvPr>
            <p:cNvSpPr/>
            <p:nvPr/>
          </p:nvSpPr>
          <p:spPr>
            <a:xfrm>
              <a:off x="6437929" y="4320673"/>
              <a:ext cx="296989" cy="262934"/>
            </a:xfrm>
            <a:custGeom>
              <a:avLst/>
              <a:gdLst/>
              <a:ahLst/>
              <a:cxnLst/>
              <a:rect l="l" t="t" r="r" b="b"/>
              <a:pathLst>
                <a:path w="1500" h="1328" extrusionOk="0">
                  <a:moveTo>
                    <a:pt x="475" y="0"/>
                  </a:moveTo>
                  <a:cubicBezTo>
                    <a:pt x="437" y="0"/>
                    <a:pt x="399" y="3"/>
                    <a:pt x="361" y="11"/>
                  </a:cubicBezTo>
                  <a:cubicBezTo>
                    <a:pt x="315" y="19"/>
                    <a:pt x="269" y="18"/>
                    <a:pt x="223" y="30"/>
                  </a:cubicBezTo>
                  <a:cubicBezTo>
                    <a:pt x="191" y="39"/>
                    <a:pt x="161" y="51"/>
                    <a:pt x="135" y="70"/>
                  </a:cubicBezTo>
                  <a:cubicBezTo>
                    <a:pt x="121" y="79"/>
                    <a:pt x="109" y="88"/>
                    <a:pt x="98" y="101"/>
                  </a:cubicBezTo>
                  <a:cubicBezTo>
                    <a:pt x="79" y="123"/>
                    <a:pt x="62" y="149"/>
                    <a:pt x="50" y="176"/>
                  </a:cubicBezTo>
                  <a:cubicBezTo>
                    <a:pt x="24" y="227"/>
                    <a:pt x="8" y="282"/>
                    <a:pt x="4" y="339"/>
                  </a:cubicBezTo>
                  <a:cubicBezTo>
                    <a:pt x="0" y="395"/>
                    <a:pt x="14" y="452"/>
                    <a:pt x="43" y="500"/>
                  </a:cubicBezTo>
                  <a:cubicBezTo>
                    <a:pt x="57" y="521"/>
                    <a:pt x="72" y="538"/>
                    <a:pt x="88" y="554"/>
                  </a:cubicBezTo>
                  <a:cubicBezTo>
                    <a:pt x="108" y="570"/>
                    <a:pt x="127" y="585"/>
                    <a:pt x="147" y="598"/>
                  </a:cubicBezTo>
                  <a:cubicBezTo>
                    <a:pt x="174" y="613"/>
                    <a:pt x="203" y="627"/>
                    <a:pt x="229" y="644"/>
                  </a:cubicBezTo>
                  <a:cubicBezTo>
                    <a:pt x="321" y="709"/>
                    <a:pt x="375" y="825"/>
                    <a:pt x="428" y="920"/>
                  </a:cubicBezTo>
                  <a:cubicBezTo>
                    <a:pt x="562" y="1155"/>
                    <a:pt x="823" y="1308"/>
                    <a:pt x="1093" y="1326"/>
                  </a:cubicBezTo>
                  <a:cubicBezTo>
                    <a:pt x="1109" y="1327"/>
                    <a:pt x="1125" y="1327"/>
                    <a:pt x="1141" y="1327"/>
                  </a:cubicBezTo>
                  <a:cubicBezTo>
                    <a:pt x="1167" y="1327"/>
                    <a:pt x="1193" y="1326"/>
                    <a:pt x="1218" y="1324"/>
                  </a:cubicBezTo>
                  <a:cubicBezTo>
                    <a:pt x="1221" y="1324"/>
                    <a:pt x="1227" y="1323"/>
                    <a:pt x="1229" y="1323"/>
                  </a:cubicBezTo>
                  <a:cubicBezTo>
                    <a:pt x="1291" y="1319"/>
                    <a:pt x="1351" y="1300"/>
                    <a:pt x="1404" y="1268"/>
                  </a:cubicBezTo>
                  <a:cubicBezTo>
                    <a:pt x="1459" y="1232"/>
                    <a:pt x="1499" y="1169"/>
                    <a:pt x="1495" y="1104"/>
                  </a:cubicBezTo>
                  <a:cubicBezTo>
                    <a:pt x="1491" y="1031"/>
                    <a:pt x="1437" y="973"/>
                    <a:pt x="1385" y="922"/>
                  </a:cubicBezTo>
                  <a:cubicBezTo>
                    <a:pt x="1256" y="797"/>
                    <a:pt x="1121" y="676"/>
                    <a:pt x="1002" y="540"/>
                  </a:cubicBezTo>
                  <a:cubicBezTo>
                    <a:pt x="949" y="481"/>
                    <a:pt x="900" y="417"/>
                    <a:pt x="856" y="350"/>
                  </a:cubicBezTo>
                  <a:cubicBezTo>
                    <a:pt x="818" y="291"/>
                    <a:pt x="783" y="227"/>
                    <a:pt x="755" y="163"/>
                  </a:cubicBezTo>
                  <a:lnTo>
                    <a:pt x="755" y="161"/>
                  </a:lnTo>
                  <a:cubicBezTo>
                    <a:pt x="739" y="127"/>
                    <a:pt x="726" y="91"/>
                    <a:pt x="693" y="68"/>
                  </a:cubicBezTo>
                  <a:cubicBezTo>
                    <a:pt x="628" y="25"/>
                    <a:pt x="552" y="2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5;p35">
              <a:extLst>
                <a:ext uri="{FF2B5EF4-FFF2-40B4-BE49-F238E27FC236}">
                  <a16:creationId xmlns:a16="http://schemas.microsoft.com/office/drawing/2014/main" id="{9B8C7914-55B8-D5CE-C60D-F07376DE7B1F}"/>
                </a:ext>
              </a:extLst>
            </p:cNvPr>
            <p:cNvSpPr/>
            <p:nvPr/>
          </p:nvSpPr>
          <p:spPr>
            <a:xfrm>
              <a:off x="6464064" y="4320871"/>
              <a:ext cx="270854" cy="262736"/>
            </a:xfrm>
            <a:custGeom>
              <a:avLst/>
              <a:gdLst/>
              <a:ahLst/>
              <a:cxnLst/>
              <a:rect l="l" t="t" r="r" b="b"/>
              <a:pathLst>
                <a:path w="1368" h="1327" extrusionOk="0">
                  <a:moveTo>
                    <a:pt x="328" y="0"/>
                  </a:moveTo>
                  <a:cubicBezTo>
                    <a:pt x="295" y="0"/>
                    <a:pt x="262" y="4"/>
                    <a:pt x="229" y="10"/>
                  </a:cubicBezTo>
                  <a:cubicBezTo>
                    <a:pt x="183" y="18"/>
                    <a:pt x="137" y="17"/>
                    <a:pt x="91" y="29"/>
                  </a:cubicBezTo>
                  <a:cubicBezTo>
                    <a:pt x="59" y="38"/>
                    <a:pt x="29" y="51"/>
                    <a:pt x="2" y="69"/>
                  </a:cubicBezTo>
                  <a:cubicBezTo>
                    <a:pt x="0" y="78"/>
                    <a:pt x="0" y="86"/>
                    <a:pt x="2" y="94"/>
                  </a:cubicBezTo>
                  <a:cubicBezTo>
                    <a:pt x="11" y="152"/>
                    <a:pt x="65" y="195"/>
                    <a:pt x="115" y="221"/>
                  </a:cubicBezTo>
                  <a:cubicBezTo>
                    <a:pt x="203" y="263"/>
                    <a:pt x="300" y="288"/>
                    <a:pt x="391" y="325"/>
                  </a:cubicBezTo>
                  <a:cubicBezTo>
                    <a:pt x="603" y="414"/>
                    <a:pt x="774" y="575"/>
                    <a:pt x="927" y="745"/>
                  </a:cubicBezTo>
                  <a:cubicBezTo>
                    <a:pt x="985" y="809"/>
                    <a:pt x="1042" y="876"/>
                    <a:pt x="1075" y="955"/>
                  </a:cubicBezTo>
                  <a:cubicBezTo>
                    <a:pt x="1110" y="1034"/>
                    <a:pt x="1122" y="1127"/>
                    <a:pt x="1089" y="1206"/>
                  </a:cubicBezTo>
                  <a:cubicBezTo>
                    <a:pt x="1064" y="1262"/>
                    <a:pt x="1018" y="1304"/>
                    <a:pt x="961" y="1325"/>
                  </a:cubicBezTo>
                  <a:cubicBezTo>
                    <a:pt x="977" y="1326"/>
                    <a:pt x="993" y="1326"/>
                    <a:pt x="1009" y="1326"/>
                  </a:cubicBezTo>
                  <a:cubicBezTo>
                    <a:pt x="1035" y="1326"/>
                    <a:pt x="1061" y="1325"/>
                    <a:pt x="1086" y="1323"/>
                  </a:cubicBezTo>
                  <a:cubicBezTo>
                    <a:pt x="1089" y="1323"/>
                    <a:pt x="1095" y="1322"/>
                    <a:pt x="1097" y="1322"/>
                  </a:cubicBezTo>
                  <a:cubicBezTo>
                    <a:pt x="1159" y="1318"/>
                    <a:pt x="1219" y="1299"/>
                    <a:pt x="1272" y="1267"/>
                  </a:cubicBezTo>
                  <a:cubicBezTo>
                    <a:pt x="1327" y="1231"/>
                    <a:pt x="1367" y="1168"/>
                    <a:pt x="1363" y="1103"/>
                  </a:cubicBezTo>
                  <a:cubicBezTo>
                    <a:pt x="1359" y="1030"/>
                    <a:pt x="1305" y="972"/>
                    <a:pt x="1253" y="921"/>
                  </a:cubicBezTo>
                  <a:cubicBezTo>
                    <a:pt x="1124" y="796"/>
                    <a:pt x="989" y="675"/>
                    <a:pt x="870" y="540"/>
                  </a:cubicBezTo>
                  <a:cubicBezTo>
                    <a:pt x="817" y="480"/>
                    <a:pt x="768" y="416"/>
                    <a:pt x="724" y="349"/>
                  </a:cubicBezTo>
                  <a:cubicBezTo>
                    <a:pt x="686" y="290"/>
                    <a:pt x="651" y="226"/>
                    <a:pt x="623" y="162"/>
                  </a:cubicBezTo>
                  <a:lnTo>
                    <a:pt x="623" y="160"/>
                  </a:lnTo>
                  <a:cubicBezTo>
                    <a:pt x="606" y="126"/>
                    <a:pt x="594" y="90"/>
                    <a:pt x="561" y="67"/>
                  </a:cubicBezTo>
                  <a:cubicBezTo>
                    <a:pt x="496" y="24"/>
                    <a:pt x="420" y="1"/>
                    <a:pt x="343" y="1"/>
                  </a:cubicBezTo>
                  <a:cubicBezTo>
                    <a:pt x="338" y="0"/>
                    <a:pt x="333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6;p35">
              <a:extLst>
                <a:ext uri="{FF2B5EF4-FFF2-40B4-BE49-F238E27FC236}">
                  <a16:creationId xmlns:a16="http://schemas.microsoft.com/office/drawing/2014/main" id="{1A19398F-4F67-1384-E1A3-FD5C76EBB3EC}"/>
                </a:ext>
              </a:extLst>
            </p:cNvPr>
            <p:cNvSpPr/>
            <p:nvPr/>
          </p:nvSpPr>
          <p:spPr>
            <a:xfrm>
              <a:off x="6609390" y="4232170"/>
              <a:ext cx="276794" cy="259568"/>
            </a:xfrm>
            <a:custGeom>
              <a:avLst/>
              <a:gdLst/>
              <a:ahLst/>
              <a:cxnLst/>
              <a:rect l="l" t="t" r="r" b="b"/>
              <a:pathLst>
                <a:path w="1398" h="1311" extrusionOk="0">
                  <a:moveTo>
                    <a:pt x="430" y="0"/>
                  </a:moveTo>
                  <a:cubicBezTo>
                    <a:pt x="412" y="0"/>
                    <a:pt x="394" y="1"/>
                    <a:pt x="377" y="4"/>
                  </a:cubicBezTo>
                  <a:cubicBezTo>
                    <a:pt x="348" y="7"/>
                    <a:pt x="319" y="13"/>
                    <a:pt x="292" y="22"/>
                  </a:cubicBezTo>
                  <a:cubicBezTo>
                    <a:pt x="231" y="38"/>
                    <a:pt x="176" y="71"/>
                    <a:pt x="135" y="117"/>
                  </a:cubicBezTo>
                  <a:cubicBezTo>
                    <a:pt x="3" y="271"/>
                    <a:pt x="0" y="510"/>
                    <a:pt x="175" y="630"/>
                  </a:cubicBezTo>
                  <a:cubicBezTo>
                    <a:pt x="289" y="709"/>
                    <a:pt x="445" y="716"/>
                    <a:pt x="548" y="806"/>
                  </a:cubicBezTo>
                  <a:cubicBezTo>
                    <a:pt x="614" y="863"/>
                    <a:pt x="650" y="944"/>
                    <a:pt x="697" y="1016"/>
                  </a:cubicBezTo>
                  <a:cubicBezTo>
                    <a:pt x="759" y="1109"/>
                    <a:pt x="841" y="1188"/>
                    <a:pt x="939" y="1244"/>
                  </a:cubicBezTo>
                  <a:cubicBezTo>
                    <a:pt x="1002" y="1282"/>
                    <a:pt x="1074" y="1311"/>
                    <a:pt x="1148" y="1311"/>
                  </a:cubicBezTo>
                  <a:cubicBezTo>
                    <a:pt x="1158" y="1311"/>
                    <a:pt x="1168" y="1310"/>
                    <a:pt x="1178" y="1309"/>
                  </a:cubicBezTo>
                  <a:cubicBezTo>
                    <a:pt x="1181" y="1309"/>
                    <a:pt x="1184" y="1308"/>
                    <a:pt x="1187" y="1308"/>
                  </a:cubicBezTo>
                  <a:cubicBezTo>
                    <a:pt x="1187" y="1308"/>
                    <a:pt x="1187" y="1308"/>
                    <a:pt x="1188" y="1308"/>
                  </a:cubicBezTo>
                  <a:cubicBezTo>
                    <a:pt x="1188" y="1308"/>
                    <a:pt x="1189" y="1308"/>
                    <a:pt x="1189" y="1308"/>
                  </a:cubicBezTo>
                  <a:cubicBezTo>
                    <a:pt x="1388" y="1276"/>
                    <a:pt x="1397" y="1042"/>
                    <a:pt x="1304" y="903"/>
                  </a:cubicBezTo>
                  <a:cubicBezTo>
                    <a:pt x="1268" y="856"/>
                    <a:pt x="1228" y="815"/>
                    <a:pt x="1181" y="779"/>
                  </a:cubicBezTo>
                  <a:cubicBezTo>
                    <a:pt x="1136" y="742"/>
                    <a:pt x="1082" y="721"/>
                    <a:pt x="1033" y="695"/>
                  </a:cubicBezTo>
                  <a:cubicBezTo>
                    <a:pt x="961" y="654"/>
                    <a:pt x="898" y="599"/>
                    <a:pt x="848" y="532"/>
                  </a:cubicBezTo>
                  <a:cubicBezTo>
                    <a:pt x="800" y="468"/>
                    <a:pt x="763" y="396"/>
                    <a:pt x="738" y="319"/>
                  </a:cubicBezTo>
                  <a:cubicBezTo>
                    <a:pt x="737" y="316"/>
                    <a:pt x="737" y="316"/>
                    <a:pt x="735" y="314"/>
                  </a:cubicBezTo>
                  <a:cubicBezTo>
                    <a:pt x="713" y="252"/>
                    <a:pt x="704" y="184"/>
                    <a:pt x="677" y="126"/>
                  </a:cubicBezTo>
                  <a:cubicBezTo>
                    <a:pt x="634" y="36"/>
                    <a:pt x="527" y="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7;p35">
              <a:extLst>
                <a:ext uri="{FF2B5EF4-FFF2-40B4-BE49-F238E27FC236}">
                  <a16:creationId xmlns:a16="http://schemas.microsoft.com/office/drawing/2014/main" id="{69F8E91F-6C0F-8458-8EC8-F7D5F000F3DC}"/>
                </a:ext>
              </a:extLst>
            </p:cNvPr>
            <p:cNvSpPr/>
            <p:nvPr/>
          </p:nvSpPr>
          <p:spPr>
            <a:xfrm>
              <a:off x="6645226" y="4231972"/>
              <a:ext cx="240957" cy="259370"/>
            </a:xfrm>
            <a:custGeom>
              <a:avLst/>
              <a:gdLst/>
              <a:ahLst/>
              <a:cxnLst/>
              <a:rect l="l" t="t" r="r" b="b"/>
              <a:pathLst>
                <a:path w="1217" h="1310" extrusionOk="0">
                  <a:moveTo>
                    <a:pt x="246" y="0"/>
                  </a:moveTo>
                  <a:cubicBezTo>
                    <a:pt x="229" y="0"/>
                    <a:pt x="212" y="1"/>
                    <a:pt x="196" y="3"/>
                  </a:cubicBezTo>
                  <a:cubicBezTo>
                    <a:pt x="167" y="8"/>
                    <a:pt x="138" y="14"/>
                    <a:pt x="111" y="23"/>
                  </a:cubicBezTo>
                  <a:cubicBezTo>
                    <a:pt x="67" y="50"/>
                    <a:pt x="27" y="90"/>
                    <a:pt x="19" y="133"/>
                  </a:cubicBezTo>
                  <a:cubicBezTo>
                    <a:pt x="1" y="210"/>
                    <a:pt x="125" y="273"/>
                    <a:pt x="178" y="302"/>
                  </a:cubicBezTo>
                  <a:cubicBezTo>
                    <a:pt x="423" y="432"/>
                    <a:pt x="645" y="601"/>
                    <a:pt x="835" y="802"/>
                  </a:cubicBezTo>
                  <a:cubicBezTo>
                    <a:pt x="911" y="883"/>
                    <a:pt x="982" y="970"/>
                    <a:pt x="1014" y="1076"/>
                  </a:cubicBezTo>
                  <a:cubicBezTo>
                    <a:pt x="1040" y="1152"/>
                    <a:pt x="1036" y="1234"/>
                    <a:pt x="1006" y="1309"/>
                  </a:cubicBezTo>
                  <a:cubicBezTo>
                    <a:pt x="1006" y="1309"/>
                    <a:pt x="1006" y="1309"/>
                    <a:pt x="1007" y="1309"/>
                  </a:cubicBezTo>
                  <a:cubicBezTo>
                    <a:pt x="1007" y="1309"/>
                    <a:pt x="1008" y="1309"/>
                    <a:pt x="1008" y="1309"/>
                  </a:cubicBezTo>
                  <a:cubicBezTo>
                    <a:pt x="1207" y="1277"/>
                    <a:pt x="1216" y="1043"/>
                    <a:pt x="1123" y="904"/>
                  </a:cubicBezTo>
                  <a:cubicBezTo>
                    <a:pt x="1087" y="857"/>
                    <a:pt x="1047" y="816"/>
                    <a:pt x="1000" y="780"/>
                  </a:cubicBezTo>
                  <a:cubicBezTo>
                    <a:pt x="955" y="743"/>
                    <a:pt x="901" y="722"/>
                    <a:pt x="852" y="696"/>
                  </a:cubicBezTo>
                  <a:cubicBezTo>
                    <a:pt x="780" y="655"/>
                    <a:pt x="717" y="600"/>
                    <a:pt x="667" y="533"/>
                  </a:cubicBezTo>
                  <a:cubicBezTo>
                    <a:pt x="619" y="469"/>
                    <a:pt x="582" y="397"/>
                    <a:pt x="557" y="320"/>
                  </a:cubicBezTo>
                  <a:cubicBezTo>
                    <a:pt x="556" y="317"/>
                    <a:pt x="556" y="316"/>
                    <a:pt x="554" y="315"/>
                  </a:cubicBezTo>
                  <a:cubicBezTo>
                    <a:pt x="532" y="253"/>
                    <a:pt x="523" y="185"/>
                    <a:pt x="496" y="127"/>
                  </a:cubicBezTo>
                  <a:cubicBezTo>
                    <a:pt x="453" y="36"/>
                    <a:pt x="344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748;p35">
              <a:extLst>
                <a:ext uri="{FF2B5EF4-FFF2-40B4-BE49-F238E27FC236}">
                  <a16:creationId xmlns:a16="http://schemas.microsoft.com/office/drawing/2014/main" id="{7EE8BB8D-EDCC-4243-7774-676CD472D252}"/>
                </a:ext>
              </a:extLst>
            </p:cNvPr>
            <p:cNvGrpSpPr/>
            <p:nvPr/>
          </p:nvGrpSpPr>
          <p:grpSpPr>
            <a:xfrm>
              <a:off x="5605375" y="2649025"/>
              <a:ext cx="2825342" cy="1864692"/>
              <a:chOff x="5605375" y="2649025"/>
              <a:chExt cx="2825342" cy="1864692"/>
            </a:xfrm>
          </p:grpSpPr>
          <p:sp>
            <p:nvSpPr>
              <p:cNvPr id="18" name="Google Shape;749;p35">
                <a:extLst>
                  <a:ext uri="{FF2B5EF4-FFF2-40B4-BE49-F238E27FC236}">
                    <a16:creationId xmlns:a16="http://schemas.microsoft.com/office/drawing/2014/main" id="{F7CD9293-640E-6C91-412D-3AA592D71AAE}"/>
                  </a:ext>
                </a:extLst>
              </p:cNvPr>
              <p:cNvSpPr/>
              <p:nvPr/>
            </p:nvSpPr>
            <p:spPr>
              <a:xfrm>
                <a:off x="8289347" y="4076746"/>
                <a:ext cx="141367" cy="15661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91" extrusionOk="0">
                    <a:moveTo>
                      <a:pt x="310" y="0"/>
                    </a:moveTo>
                    <a:lnTo>
                      <a:pt x="1" y="121"/>
                    </a:lnTo>
                    <a:lnTo>
                      <a:pt x="1" y="573"/>
                    </a:lnTo>
                    <a:lnTo>
                      <a:pt x="370" y="790"/>
                    </a:lnTo>
                    <a:lnTo>
                      <a:pt x="714" y="584"/>
                    </a:lnTo>
                    <a:lnTo>
                      <a:pt x="714" y="13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50;p35">
                <a:extLst>
                  <a:ext uri="{FF2B5EF4-FFF2-40B4-BE49-F238E27FC236}">
                    <a16:creationId xmlns:a16="http://schemas.microsoft.com/office/drawing/2014/main" id="{C46B35D9-CBFC-756E-1B9D-2CEE7EF56DC6}"/>
                  </a:ext>
                </a:extLst>
              </p:cNvPr>
              <p:cNvSpPr/>
              <p:nvPr/>
            </p:nvSpPr>
            <p:spPr>
              <a:xfrm>
                <a:off x="8289347" y="4059719"/>
                <a:ext cx="141367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425" extrusionOk="0">
                    <a:moveTo>
                      <a:pt x="345" y="1"/>
                    </a:moveTo>
                    <a:lnTo>
                      <a:pt x="1" y="207"/>
                    </a:lnTo>
                    <a:lnTo>
                      <a:pt x="370" y="425"/>
                    </a:lnTo>
                    <a:lnTo>
                      <a:pt x="714" y="21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1;p35">
                <a:extLst>
                  <a:ext uri="{FF2B5EF4-FFF2-40B4-BE49-F238E27FC236}">
                    <a16:creationId xmlns:a16="http://schemas.microsoft.com/office/drawing/2014/main" id="{C2DB1D23-11A3-FFB7-BC25-26BABA0FF435}"/>
                  </a:ext>
                </a:extLst>
              </p:cNvPr>
              <p:cNvSpPr/>
              <p:nvPr/>
            </p:nvSpPr>
            <p:spPr>
              <a:xfrm>
                <a:off x="8362406" y="4102881"/>
                <a:ext cx="68307" cy="130477"/>
              </a:xfrm>
              <a:custGeom>
                <a:avLst/>
                <a:gdLst/>
                <a:ahLst/>
                <a:cxnLst/>
                <a:rect l="l" t="t" r="r" b="b"/>
                <a:pathLst>
                  <a:path w="345" h="659" extrusionOk="0">
                    <a:moveTo>
                      <a:pt x="345" y="0"/>
                    </a:moveTo>
                    <a:lnTo>
                      <a:pt x="1" y="207"/>
                    </a:lnTo>
                    <a:lnTo>
                      <a:pt x="1" y="658"/>
                    </a:lnTo>
                    <a:lnTo>
                      <a:pt x="345" y="454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2;p35">
                <a:extLst>
                  <a:ext uri="{FF2B5EF4-FFF2-40B4-BE49-F238E27FC236}">
                    <a16:creationId xmlns:a16="http://schemas.microsoft.com/office/drawing/2014/main" id="{F1765338-6CB5-512B-4A16-3C2FF01E0963}"/>
                  </a:ext>
                </a:extLst>
              </p:cNvPr>
              <p:cNvSpPr/>
              <p:nvPr/>
            </p:nvSpPr>
            <p:spPr>
              <a:xfrm>
                <a:off x="5715656" y="2715946"/>
                <a:ext cx="1452077" cy="1527710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7716" extrusionOk="0">
                    <a:moveTo>
                      <a:pt x="6722" y="1"/>
                    </a:moveTo>
                    <a:lnTo>
                      <a:pt x="0" y="3935"/>
                    </a:lnTo>
                    <a:lnTo>
                      <a:pt x="0" y="7387"/>
                    </a:lnTo>
                    <a:lnTo>
                      <a:pt x="559" y="7716"/>
                    </a:lnTo>
                    <a:lnTo>
                      <a:pt x="7333" y="3653"/>
                    </a:lnTo>
                    <a:lnTo>
                      <a:pt x="7333" y="20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3;p35">
                <a:extLst>
                  <a:ext uri="{FF2B5EF4-FFF2-40B4-BE49-F238E27FC236}">
                    <a16:creationId xmlns:a16="http://schemas.microsoft.com/office/drawing/2014/main" id="{5DA5CB42-56CE-843C-6806-2EB16F117A38}"/>
                  </a:ext>
                </a:extLst>
              </p:cNvPr>
              <p:cNvSpPr/>
              <p:nvPr/>
            </p:nvSpPr>
            <p:spPr>
              <a:xfrm>
                <a:off x="5715656" y="2690405"/>
                <a:ext cx="1452077" cy="869979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4394" extrusionOk="0">
                    <a:moveTo>
                      <a:pt x="6776" y="0"/>
                    </a:moveTo>
                    <a:lnTo>
                      <a:pt x="0" y="4064"/>
                    </a:lnTo>
                    <a:lnTo>
                      <a:pt x="559" y="4393"/>
                    </a:lnTo>
                    <a:lnTo>
                      <a:pt x="7333" y="329"/>
                    </a:lnTo>
                    <a:lnTo>
                      <a:pt x="6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54;p35">
                <a:extLst>
                  <a:ext uri="{FF2B5EF4-FFF2-40B4-BE49-F238E27FC236}">
                    <a16:creationId xmlns:a16="http://schemas.microsoft.com/office/drawing/2014/main" id="{0C88F695-9A06-4D6B-35A4-9B6917189AB1}"/>
                  </a:ext>
                </a:extLst>
              </p:cNvPr>
              <p:cNvSpPr/>
              <p:nvPr/>
            </p:nvSpPr>
            <p:spPr>
              <a:xfrm>
                <a:off x="5826135" y="2755545"/>
                <a:ext cx="1341597" cy="1488904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7520" extrusionOk="0">
                    <a:moveTo>
                      <a:pt x="6775" y="0"/>
                    </a:moveTo>
                    <a:lnTo>
                      <a:pt x="1" y="4064"/>
                    </a:lnTo>
                    <a:lnTo>
                      <a:pt x="1" y="7520"/>
                    </a:lnTo>
                    <a:lnTo>
                      <a:pt x="6775" y="3457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55;p35">
                <a:extLst>
                  <a:ext uri="{FF2B5EF4-FFF2-40B4-BE49-F238E27FC236}">
                    <a16:creationId xmlns:a16="http://schemas.microsoft.com/office/drawing/2014/main" id="{CDD66DA6-DECB-C9CE-631A-F9D14C86C04F}"/>
                  </a:ext>
                </a:extLst>
              </p:cNvPr>
              <p:cNvSpPr/>
              <p:nvPr/>
            </p:nvSpPr>
            <p:spPr>
              <a:xfrm>
                <a:off x="7056652" y="2781086"/>
                <a:ext cx="1262994" cy="1413864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7141" extrusionOk="0">
                    <a:moveTo>
                      <a:pt x="613" y="1"/>
                    </a:moveTo>
                    <a:lnTo>
                      <a:pt x="0" y="200"/>
                    </a:lnTo>
                    <a:lnTo>
                      <a:pt x="0" y="3653"/>
                    </a:lnTo>
                    <a:lnTo>
                      <a:pt x="5819" y="7140"/>
                    </a:lnTo>
                    <a:lnTo>
                      <a:pt x="6378" y="6811"/>
                    </a:lnTo>
                    <a:lnTo>
                      <a:pt x="6378" y="3358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56;p35">
                <a:extLst>
                  <a:ext uri="{FF2B5EF4-FFF2-40B4-BE49-F238E27FC236}">
                    <a16:creationId xmlns:a16="http://schemas.microsoft.com/office/drawing/2014/main" id="{76A03622-712A-BB8C-6B1C-99F2BC14A22B}"/>
                  </a:ext>
                </a:extLst>
              </p:cNvPr>
              <p:cNvSpPr/>
              <p:nvPr/>
            </p:nvSpPr>
            <p:spPr>
              <a:xfrm>
                <a:off x="7056850" y="2755545"/>
                <a:ext cx="1262796" cy="75593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3818" extrusionOk="0">
                    <a:moveTo>
                      <a:pt x="558" y="0"/>
                    </a:moveTo>
                    <a:lnTo>
                      <a:pt x="0" y="329"/>
                    </a:lnTo>
                    <a:lnTo>
                      <a:pt x="5818" y="3818"/>
                    </a:lnTo>
                    <a:lnTo>
                      <a:pt x="6377" y="3487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57;p35">
                <a:extLst>
                  <a:ext uri="{FF2B5EF4-FFF2-40B4-BE49-F238E27FC236}">
                    <a16:creationId xmlns:a16="http://schemas.microsoft.com/office/drawing/2014/main" id="{8F934D35-675F-1B6A-4659-D2ACFCF5E7C3}"/>
                  </a:ext>
                </a:extLst>
              </p:cNvPr>
              <p:cNvSpPr/>
              <p:nvPr/>
            </p:nvSpPr>
            <p:spPr>
              <a:xfrm>
                <a:off x="7056652" y="2820684"/>
                <a:ext cx="1152316" cy="1375058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6945" extrusionOk="0">
                    <a:moveTo>
                      <a:pt x="0" y="0"/>
                    </a:moveTo>
                    <a:lnTo>
                      <a:pt x="0" y="3457"/>
                    </a:lnTo>
                    <a:lnTo>
                      <a:pt x="5819" y="6944"/>
                    </a:lnTo>
                    <a:lnTo>
                      <a:pt x="5819" y="3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58;p35">
                <a:extLst>
                  <a:ext uri="{FF2B5EF4-FFF2-40B4-BE49-F238E27FC236}">
                    <a16:creationId xmlns:a16="http://schemas.microsoft.com/office/drawing/2014/main" id="{5ECC6D43-1E27-CA5A-E469-E1B1A1342F3C}"/>
                  </a:ext>
                </a:extLst>
              </p:cNvPr>
              <p:cNvSpPr/>
              <p:nvPr/>
            </p:nvSpPr>
            <p:spPr>
              <a:xfrm>
                <a:off x="5886127" y="3571866"/>
                <a:ext cx="1203398" cy="885224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71" extrusionOk="0">
                    <a:moveTo>
                      <a:pt x="3871" y="0"/>
                    </a:moveTo>
                    <a:lnTo>
                      <a:pt x="1" y="2140"/>
                    </a:lnTo>
                    <a:lnTo>
                      <a:pt x="1" y="3197"/>
                    </a:lnTo>
                    <a:lnTo>
                      <a:pt x="2208" y="4470"/>
                    </a:lnTo>
                    <a:lnTo>
                      <a:pt x="5874" y="2346"/>
                    </a:lnTo>
                    <a:lnTo>
                      <a:pt x="5948" y="2304"/>
                    </a:lnTo>
                    <a:lnTo>
                      <a:pt x="5949" y="2302"/>
                    </a:lnTo>
                    <a:lnTo>
                      <a:pt x="6077" y="2228"/>
                    </a:lnTo>
                    <a:lnTo>
                      <a:pt x="6077" y="1172"/>
                    </a:lnTo>
                    <a:lnTo>
                      <a:pt x="5820" y="1034"/>
                    </a:lnTo>
                    <a:lnTo>
                      <a:pt x="4591" y="382"/>
                    </a:lnTo>
                    <a:lnTo>
                      <a:pt x="3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59;p35">
                <a:extLst>
                  <a:ext uri="{FF2B5EF4-FFF2-40B4-BE49-F238E27FC236}">
                    <a16:creationId xmlns:a16="http://schemas.microsoft.com/office/drawing/2014/main" id="{AA6EB4EA-CC1E-0B8A-17C1-11698F7EDBB5}"/>
                  </a:ext>
                </a:extLst>
              </p:cNvPr>
              <p:cNvSpPr/>
              <p:nvPr/>
            </p:nvSpPr>
            <p:spPr>
              <a:xfrm>
                <a:off x="5886127" y="3551671"/>
                <a:ext cx="1203398" cy="69634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3517" extrusionOk="0">
                    <a:moveTo>
                      <a:pt x="3871" y="1"/>
                    </a:moveTo>
                    <a:lnTo>
                      <a:pt x="1" y="2242"/>
                    </a:lnTo>
                    <a:lnTo>
                      <a:pt x="2208" y="3517"/>
                    </a:lnTo>
                    <a:lnTo>
                      <a:pt x="6077" y="1275"/>
                    </a:lnTo>
                    <a:lnTo>
                      <a:pt x="3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60;p35">
                <a:extLst>
                  <a:ext uri="{FF2B5EF4-FFF2-40B4-BE49-F238E27FC236}">
                    <a16:creationId xmlns:a16="http://schemas.microsoft.com/office/drawing/2014/main" id="{17D51692-3009-88E7-D1D7-1ED261AC34EC}"/>
                  </a:ext>
                </a:extLst>
              </p:cNvPr>
              <p:cNvSpPr/>
              <p:nvPr/>
            </p:nvSpPr>
            <p:spPr>
              <a:xfrm>
                <a:off x="5886127" y="3995372"/>
                <a:ext cx="437167" cy="46191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333" extrusionOk="0">
                    <a:moveTo>
                      <a:pt x="1" y="1"/>
                    </a:moveTo>
                    <a:lnTo>
                      <a:pt x="1" y="1058"/>
                    </a:lnTo>
                    <a:lnTo>
                      <a:pt x="2208" y="2333"/>
                    </a:lnTo>
                    <a:lnTo>
                      <a:pt x="2208" y="12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61;p35">
                <a:extLst>
                  <a:ext uri="{FF2B5EF4-FFF2-40B4-BE49-F238E27FC236}">
                    <a16:creationId xmlns:a16="http://schemas.microsoft.com/office/drawing/2014/main" id="{0C34501E-6F19-7509-83FC-11B00B82F19A}"/>
                  </a:ext>
                </a:extLst>
              </p:cNvPr>
              <p:cNvSpPr/>
              <p:nvPr/>
            </p:nvSpPr>
            <p:spPr>
              <a:xfrm>
                <a:off x="7056652" y="3590478"/>
                <a:ext cx="1152316" cy="856516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326" extrusionOk="0">
                    <a:moveTo>
                      <a:pt x="2207" y="0"/>
                    </a:moveTo>
                    <a:lnTo>
                      <a:pt x="1488" y="381"/>
                    </a:lnTo>
                    <a:lnTo>
                      <a:pt x="259" y="1034"/>
                    </a:lnTo>
                    <a:lnTo>
                      <a:pt x="0" y="1172"/>
                    </a:lnTo>
                    <a:lnTo>
                      <a:pt x="0" y="2228"/>
                    </a:lnTo>
                    <a:lnTo>
                      <a:pt x="128" y="2302"/>
                    </a:lnTo>
                    <a:lnTo>
                      <a:pt x="130" y="2303"/>
                    </a:lnTo>
                    <a:lnTo>
                      <a:pt x="204" y="2346"/>
                    </a:lnTo>
                    <a:lnTo>
                      <a:pt x="1737" y="3237"/>
                    </a:lnTo>
                    <a:lnTo>
                      <a:pt x="2574" y="3723"/>
                    </a:lnTo>
                    <a:lnTo>
                      <a:pt x="3612" y="4326"/>
                    </a:lnTo>
                    <a:lnTo>
                      <a:pt x="5819" y="3052"/>
                    </a:lnTo>
                    <a:lnTo>
                      <a:pt x="5819" y="1993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62;p35">
                <a:extLst>
                  <a:ext uri="{FF2B5EF4-FFF2-40B4-BE49-F238E27FC236}">
                    <a16:creationId xmlns:a16="http://schemas.microsoft.com/office/drawing/2014/main" id="{5D5BADAF-2227-BFEC-0408-8FD0C29230C9}"/>
                  </a:ext>
                </a:extLst>
              </p:cNvPr>
              <p:cNvSpPr/>
              <p:nvPr/>
            </p:nvSpPr>
            <p:spPr>
              <a:xfrm>
                <a:off x="7056652" y="3570283"/>
                <a:ext cx="1152316" cy="667433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3371" extrusionOk="0">
                    <a:moveTo>
                      <a:pt x="2207" y="0"/>
                    </a:moveTo>
                    <a:lnTo>
                      <a:pt x="0" y="1274"/>
                    </a:lnTo>
                    <a:lnTo>
                      <a:pt x="3612" y="3370"/>
                    </a:lnTo>
                    <a:lnTo>
                      <a:pt x="5819" y="2097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763;p35">
                <a:extLst>
                  <a:ext uri="{FF2B5EF4-FFF2-40B4-BE49-F238E27FC236}">
                    <a16:creationId xmlns:a16="http://schemas.microsoft.com/office/drawing/2014/main" id="{4C4142D0-3249-FD03-BD80-7AE16332DFA7}"/>
                  </a:ext>
                </a:extLst>
              </p:cNvPr>
              <p:cNvSpPr/>
              <p:nvPr/>
            </p:nvSpPr>
            <p:spPr>
              <a:xfrm>
                <a:off x="7771797" y="3985274"/>
                <a:ext cx="437167" cy="46171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332" extrusionOk="0">
                    <a:moveTo>
                      <a:pt x="2207" y="1"/>
                    </a:moveTo>
                    <a:lnTo>
                      <a:pt x="0" y="1274"/>
                    </a:lnTo>
                    <a:lnTo>
                      <a:pt x="0" y="2332"/>
                    </a:lnTo>
                    <a:lnTo>
                      <a:pt x="2207" y="1057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764;p35">
                <a:extLst>
                  <a:ext uri="{FF2B5EF4-FFF2-40B4-BE49-F238E27FC236}">
                    <a16:creationId xmlns:a16="http://schemas.microsoft.com/office/drawing/2014/main" id="{2D793D89-4212-D0D9-2A7E-B78E6DDC5086}"/>
                  </a:ext>
                </a:extLst>
              </p:cNvPr>
              <p:cNvSpPr/>
              <p:nvPr/>
            </p:nvSpPr>
            <p:spPr>
              <a:xfrm>
                <a:off x="5863556" y="3176080"/>
                <a:ext cx="1633636" cy="1074109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5425" extrusionOk="0">
                    <a:moveTo>
                      <a:pt x="6045" y="1"/>
                    </a:moveTo>
                    <a:lnTo>
                      <a:pt x="1" y="3387"/>
                    </a:lnTo>
                    <a:lnTo>
                      <a:pt x="1" y="4150"/>
                    </a:lnTo>
                    <a:lnTo>
                      <a:pt x="2207" y="5425"/>
                    </a:lnTo>
                    <a:lnTo>
                      <a:pt x="8251" y="1935"/>
                    </a:lnTo>
                    <a:lnTo>
                      <a:pt x="8251" y="1172"/>
                    </a:lnTo>
                    <a:lnTo>
                      <a:pt x="60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765;p35">
                <a:extLst>
                  <a:ext uri="{FF2B5EF4-FFF2-40B4-BE49-F238E27FC236}">
                    <a16:creationId xmlns:a16="http://schemas.microsoft.com/office/drawing/2014/main" id="{15856BA8-2E9C-D096-556B-3D78F650E595}"/>
                  </a:ext>
                </a:extLst>
              </p:cNvPr>
              <p:cNvSpPr/>
              <p:nvPr/>
            </p:nvSpPr>
            <p:spPr>
              <a:xfrm>
                <a:off x="5863556" y="3155885"/>
                <a:ext cx="1633636" cy="943038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4763" extrusionOk="0">
                    <a:moveTo>
                      <a:pt x="6045" y="1"/>
                    </a:moveTo>
                    <a:lnTo>
                      <a:pt x="1" y="3489"/>
                    </a:lnTo>
                    <a:lnTo>
                      <a:pt x="2207" y="4763"/>
                    </a:lnTo>
                    <a:lnTo>
                      <a:pt x="8251" y="1274"/>
                    </a:lnTo>
                    <a:lnTo>
                      <a:pt x="60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766;p35">
                <a:extLst>
                  <a:ext uri="{FF2B5EF4-FFF2-40B4-BE49-F238E27FC236}">
                    <a16:creationId xmlns:a16="http://schemas.microsoft.com/office/drawing/2014/main" id="{B4FFBA18-F769-35B7-98EE-9D5052CBAFEF}"/>
                  </a:ext>
                </a:extLst>
              </p:cNvPr>
              <p:cNvSpPr/>
              <p:nvPr/>
            </p:nvSpPr>
            <p:spPr>
              <a:xfrm>
                <a:off x="5863556" y="3846680"/>
                <a:ext cx="437167" cy="40350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38" extrusionOk="0">
                    <a:moveTo>
                      <a:pt x="1" y="0"/>
                    </a:moveTo>
                    <a:lnTo>
                      <a:pt x="1" y="763"/>
                    </a:lnTo>
                    <a:lnTo>
                      <a:pt x="2207" y="2038"/>
                    </a:lnTo>
                    <a:lnTo>
                      <a:pt x="2207" y="12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767;p35">
                <a:extLst>
                  <a:ext uri="{FF2B5EF4-FFF2-40B4-BE49-F238E27FC236}">
                    <a16:creationId xmlns:a16="http://schemas.microsoft.com/office/drawing/2014/main" id="{A0185DB0-A9DF-9B07-E67E-84F129A46752}"/>
                  </a:ext>
                </a:extLst>
              </p:cNvPr>
              <p:cNvSpPr/>
              <p:nvPr/>
            </p:nvSpPr>
            <p:spPr>
              <a:xfrm>
                <a:off x="7056652" y="3427728"/>
                <a:ext cx="1152316" cy="798306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032" extrusionOk="0">
                    <a:moveTo>
                      <a:pt x="2207" y="0"/>
                    </a:moveTo>
                    <a:lnTo>
                      <a:pt x="0" y="1172"/>
                    </a:lnTo>
                    <a:lnTo>
                      <a:pt x="0" y="1934"/>
                    </a:lnTo>
                    <a:lnTo>
                      <a:pt x="3612" y="4031"/>
                    </a:lnTo>
                    <a:lnTo>
                      <a:pt x="5819" y="2758"/>
                    </a:lnTo>
                    <a:lnTo>
                      <a:pt x="5819" y="1994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768;p35">
                <a:extLst>
                  <a:ext uri="{FF2B5EF4-FFF2-40B4-BE49-F238E27FC236}">
                    <a16:creationId xmlns:a16="http://schemas.microsoft.com/office/drawing/2014/main" id="{2B172844-9C41-BD41-715B-E3366AC43A23}"/>
                  </a:ext>
                </a:extLst>
              </p:cNvPr>
              <p:cNvSpPr/>
              <p:nvPr/>
            </p:nvSpPr>
            <p:spPr>
              <a:xfrm>
                <a:off x="7056652" y="3407335"/>
                <a:ext cx="1152316" cy="667631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3372" extrusionOk="0">
                    <a:moveTo>
                      <a:pt x="2207" y="0"/>
                    </a:moveTo>
                    <a:lnTo>
                      <a:pt x="0" y="1275"/>
                    </a:lnTo>
                    <a:lnTo>
                      <a:pt x="3612" y="3371"/>
                    </a:lnTo>
                    <a:lnTo>
                      <a:pt x="5819" y="2097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769;p35">
                <a:extLst>
                  <a:ext uri="{FF2B5EF4-FFF2-40B4-BE49-F238E27FC236}">
                    <a16:creationId xmlns:a16="http://schemas.microsoft.com/office/drawing/2014/main" id="{836A4282-7A2B-52EC-F732-CC3B55C0A22C}"/>
                  </a:ext>
                </a:extLst>
              </p:cNvPr>
              <p:cNvSpPr/>
              <p:nvPr/>
            </p:nvSpPr>
            <p:spPr>
              <a:xfrm>
                <a:off x="7771797" y="3822327"/>
                <a:ext cx="437167" cy="40370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39" extrusionOk="0">
                    <a:moveTo>
                      <a:pt x="2207" y="1"/>
                    </a:moveTo>
                    <a:lnTo>
                      <a:pt x="0" y="1275"/>
                    </a:lnTo>
                    <a:lnTo>
                      <a:pt x="0" y="2038"/>
                    </a:lnTo>
                    <a:lnTo>
                      <a:pt x="2207" y="765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770;p35">
                <a:extLst>
                  <a:ext uri="{FF2B5EF4-FFF2-40B4-BE49-F238E27FC236}">
                    <a16:creationId xmlns:a16="http://schemas.microsoft.com/office/drawing/2014/main" id="{2EEEDE28-1CEB-8B55-1B56-B3FE53F5471A}"/>
                  </a:ext>
                </a:extLst>
              </p:cNvPr>
              <p:cNvSpPr/>
              <p:nvPr/>
            </p:nvSpPr>
            <p:spPr>
              <a:xfrm>
                <a:off x="7697946" y="3637006"/>
                <a:ext cx="732770" cy="832162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4203" extrusionOk="0">
                    <a:moveTo>
                      <a:pt x="3090" y="1"/>
                    </a:moveTo>
                    <a:lnTo>
                      <a:pt x="0" y="1721"/>
                    </a:lnTo>
                    <a:lnTo>
                      <a:pt x="0" y="3873"/>
                    </a:lnTo>
                    <a:lnTo>
                      <a:pt x="558" y="4202"/>
                    </a:lnTo>
                    <a:lnTo>
                      <a:pt x="3701" y="2350"/>
                    </a:lnTo>
                    <a:lnTo>
                      <a:pt x="3701" y="199"/>
                    </a:lnTo>
                    <a:lnTo>
                      <a:pt x="30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771;p35">
                <a:extLst>
                  <a:ext uri="{FF2B5EF4-FFF2-40B4-BE49-F238E27FC236}">
                    <a16:creationId xmlns:a16="http://schemas.microsoft.com/office/drawing/2014/main" id="{E0A14AC1-586B-3F87-7F71-962FD3AB12D7}"/>
                  </a:ext>
                </a:extLst>
              </p:cNvPr>
              <p:cNvSpPr/>
              <p:nvPr/>
            </p:nvSpPr>
            <p:spPr>
              <a:xfrm>
                <a:off x="7697946" y="3611069"/>
                <a:ext cx="732770" cy="432020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182" extrusionOk="0">
                    <a:moveTo>
                      <a:pt x="3142" y="1"/>
                    </a:moveTo>
                    <a:lnTo>
                      <a:pt x="0" y="1852"/>
                    </a:lnTo>
                    <a:lnTo>
                      <a:pt x="558" y="2181"/>
                    </a:lnTo>
                    <a:lnTo>
                      <a:pt x="3701" y="330"/>
                    </a:lnTo>
                    <a:lnTo>
                      <a:pt x="31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772;p35">
                <a:extLst>
                  <a:ext uri="{FF2B5EF4-FFF2-40B4-BE49-F238E27FC236}">
                    <a16:creationId xmlns:a16="http://schemas.microsoft.com/office/drawing/2014/main" id="{F2288A87-C6F6-B88A-1948-6A9783B9D215}"/>
                  </a:ext>
                </a:extLst>
              </p:cNvPr>
              <p:cNvSpPr/>
              <p:nvPr/>
            </p:nvSpPr>
            <p:spPr>
              <a:xfrm>
                <a:off x="7808228" y="3676208"/>
                <a:ext cx="622488" cy="79296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4005" extrusionOk="0">
                    <a:moveTo>
                      <a:pt x="3144" y="1"/>
                    </a:moveTo>
                    <a:lnTo>
                      <a:pt x="1" y="1852"/>
                    </a:lnTo>
                    <a:lnTo>
                      <a:pt x="1" y="4004"/>
                    </a:lnTo>
                    <a:lnTo>
                      <a:pt x="3144" y="2157"/>
                    </a:lnTo>
                    <a:lnTo>
                      <a:pt x="31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773;p35">
                <a:extLst>
                  <a:ext uri="{FF2B5EF4-FFF2-40B4-BE49-F238E27FC236}">
                    <a16:creationId xmlns:a16="http://schemas.microsoft.com/office/drawing/2014/main" id="{A82675C4-7C2C-7CCB-FD36-460E3E8908C2}"/>
                  </a:ext>
                </a:extLst>
              </p:cNvPr>
              <p:cNvSpPr/>
              <p:nvPr/>
            </p:nvSpPr>
            <p:spPr>
              <a:xfrm>
                <a:off x="5605375" y="4123275"/>
                <a:ext cx="141367" cy="15661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91" extrusionOk="0">
                    <a:moveTo>
                      <a:pt x="309" y="0"/>
                    </a:moveTo>
                    <a:lnTo>
                      <a:pt x="1" y="122"/>
                    </a:lnTo>
                    <a:lnTo>
                      <a:pt x="1" y="573"/>
                    </a:lnTo>
                    <a:lnTo>
                      <a:pt x="370" y="791"/>
                    </a:lnTo>
                    <a:lnTo>
                      <a:pt x="714" y="583"/>
                    </a:lnTo>
                    <a:lnTo>
                      <a:pt x="714" y="131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774;p35">
                <a:extLst>
                  <a:ext uri="{FF2B5EF4-FFF2-40B4-BE49-F238E27FC236}">
                    <a16:creationId xmlns:a16="http://schemas.microsoft.com/office/drawing/2014/main" id="{549BA947-2846-97E2-BBB2-978524B4508D}"/>
                  </a:ext>
                </a:extLst>
              </p:cNvPr>
              <p:cNvSpPr/>
              <p:nvPr/>
            </p:nvSpPr>
            <p:spPr>
              <a:xfrm>
                <a:off x="5605375" y="4106049"/>
                <a:ext cx="141367" cy="8454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427" extrusionOk="0">
                    <a:moveTo>
                      <a:pt x="345" y="1"/>
                    </a:moveTo>
                    <a:lnTo>
                      <a:pt x="1" y="209"/>
                    </a:lnTo>
                    <a:lnTo>
                      <a:pt x="370" y="426"/>
                    </a:lnTo>
                    <a:lnTo>
                      <a:pt x="714" y="21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775;p35">
                <a:extLst>
                  <a:ext uri="{FF2B5EF4-FFF2-40B4-BE49-F238E27FC236}">
                    <a16:creationId xmlns:a16="http://schemas.microsoft.com/office/drawing/2014/main" id="{8BF00357-AA54-6554-F6D9-70146B7D0E83}"/>
                  </a:ext>
                </a:extLst>
              </p:cNvPr>
              <p:cNvSpPr/>
              <p:nvPr/>
            </p:nvSpPr>
            <p:spPr>
              <a:xfrm>
                <a:off x="5678434" y="4149212"/>
                <a:ext cx="68307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660" extrusionOk="0">
                    <a:moveTo>
                      <a:pt x="345" y="0"/>
                    </a:moveTo>
                    <a:lnTo>
                      <a:pt x="1" y="208"/>
                    </a:lnTo>
                    <a:lnTo>
                      <a:pt x="1" y="660"/>
                    </a:lnTo>
                    <a:lnTo>
                      <a:pt x="345" y="455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776;p35">
                <a:extLst>
                  <a:ext uri="{FF2B5EF4-FFF2-40B4-BE49-F238E27FC236}">
                    <a16:creationId xmlns:a16="http://schemas.microsoft.com/office/drawing/2014/main" id="{DCA85D5A-818A-AB0F-6C3D-BE1930485140}"/>
                  </a:ext>
                </a:extLst>
              </p:cNvPr>
              <p:cNvSpPr/>
              <p:nvPr/>
            </p:nvSpPr>
            <p:spPr>
              <a:xfrm>
                <a:off x="5605375" y="3681752"/>
                <a:ext cx="732968" cy="83196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4202" extrusionOk="0">
                    <a:moveTo>
                      <a:pt x="612" y="0"/>
                    </a:moveTo>
                    <a:lnTo>
                      <a:pt x="1" y="200"/>
                    </a:lnTo>
                    <a:lnTo>
                      <a:pt x="1" y="2352"/>
                    </a:lnTo>
                    <a:lnTo>
                      <a:pt x="3142" y="4202"/>
                    </a:lnTo>
                    <a:lnTo>
                      <a:pt x="3701" y="3873"/>
                    </a:lnTo>
                    <a:lnTo>
                      <a:pt x="3701" y="1722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777;p35">
                <a:extLst>
                  <a:ext uri="{FF2B5EF4-FFF2-40B4-BE49-F238E27FC236}">
                    <a16:creationId xmlns:a16="http://schemas.microsoft.com/office/drawing/2014/main" id="{970CE813-1D76-80A6-0203-746901B14505}"/>
                  </a:ext>
                </a:extLst>
              </p:cNvPr>
              <p:cNvSpPr/>
              <p:nvPr/>
            </p:nvSpPr>
            <p:spPr>
              <a:xfrm>
                <a:off x="5605375" y="3656013"/>
                <a:ext cx="732968" cy="43202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2182" extrusionOk="0">
                    <a:moveTo>
                      <a:pt x="560" y="1"/>
                    </a:moveTo>
                    <a:lnTo>
                      <a:pt x="1" y="330"/>
                    </a:lnTo>
                    <a:lnTo>
                      <a:pt x="3142" y="2181"/>
                    </a:lnTo>
                    <a:lnTo>
                      <a:pt x="3701" y="1852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778;p35">
                <a:extLst>
                  <a:ext uri="{FF2B5EF4-FFF2-40B4-BE49-F238E27FC236}">
                    <a16:creationId xmlns:a16="http://schemas.microsoft.com/office/drawing/2014/main" id="{B3E8A69B-45EA-AED9-FEDA-DA8B114D0555}"/>
                  </a:ext>
                </a:extLst>
              </p:cNvPr>
              <p:cNvSpPr/>
              <p:nvPr/>
            </p:nvSpPr>
            <p:spPr>
              <a:xfrm>
                <a:off x="5605375" y="3721153"/>
                <a:ext cx="622290" cy="79256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003" extrusionOk="0">
                    <a:moveTo>
                      <a:pt x="1" y="1"/>
                    </a:moveTo>
                    <a:lnTo>
                      <a:pt x="1" y="2157"/>
                    </a:lnTo>
                    <a:lnTo>
                      <a:pt x="3142" y="4003"/>
                    </a:lnTo>
                    <a:lnTo>
                      <a:pt x="3142" y="18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779;p35">
                <a:extLst>
                  <a:ext uri="{FF2B5EF4-FFF2-40B4-BE49-F238E27FC236}">
                    <a16:creationId xmlns:a16="http://schemas.microsoft.com/office/drawing/2014/main" id="{557C60F4-016C-3746-6FB4-FEBC974DD13E}"/>
                  </a:ext>
                </a:extLst>
              </p:cNvPr>
              <p:cNvSpPr/>
              <p:nvPr/>
            </p:nvSpPr>
            <p:spPr>
              <a:xfrm>
                <a:off x="7240190" y="3918551"/>
                <a:ext cx="373414" cy="4363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2204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1" y="166"/>
                      <a:pt x="22" y="335"/>
                      <a:pt x="55" y="498"/>
                    </a:cubicBezTo>
                    <a:cubicBezTo>
                      <a:pt x="107" y="766"/>
                      <a:pt x="188" y="1029"/>
                      <a:pt x="296" y="1281"/>
                    </a:cubicBezTo>
                    <a:lnTo>
                      <a:pt x="810" y="1580"/>
                    </a:lnTo>
                    <a:lnTo>
                      <a:pt x="1649" y="2066"/>
                    </a:lnTo>
                    <a:lnTo>
                      <a:pt x="1886" y="2203"/>
                    </a:lnTo>
                    <a:cubicBezTo>
                      <a:pt x="1864" y="1823"/>
                      <a:pt x="1828" y="1447"/>
                      <a:pt x="1770" y="1063"/>
                    </a:cubicBezTo>
                    <a:cubicBezTo>
                      <a:pt x="1767" y="1048"/>
                      <a:pt x="1766" y="1032"/>
                      <a:pt x="1763" y="1017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780;p35">
                <a:extLst>
                  <a:ext uri="{FF2B5EF4-FFF2-40B4-BE49-F238E27FC236}">
                    <a16:creationId xmlns:a16="http://schemas.microsoft.com/office/drawing/2014/main" id="{C9841A5F-A99D-D163-2C02-58EC9F593E82}"/>
                  </a:ext>
                </a:extLst>
              </p:cNvPr>
              <p:cNvSpPr/>
              <p:nvPr/>
            </p:nvSpPr>
            <p:spPr>
              <a:xfrm>
                <a:off x="7113476" y="3551869"/>
                <a:ext cx="545073" cy="763063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3854" extrusionOk="0">
                    <a:moveTo>
                      <a:pt x="1998" y="1"/>
                    </a:moveTo>
                    <a:cubicBezTo>
                      <a:pt x="1928" y="1"/>
                      <a:pt x="1865" y="47"/>
                      <a:pt x="1808" y="92"/>
                    </a:cubicBezTo>
                    <a:cubicBezTo>
                      <a:pt x="1749" y="139"/>
                      <a:pt x="1689" y="188"/>
                      <a:pt x="1629" y="235"/>
                    </a:cubicBezTo>
                    <a:cubicBezTo>
                      <a:pt x="1621" y="243"/>
                      <a:pt x="1610" y="250"/>
                      <a:pt x="1602" y="257"/>
                    </a:cubicBezTo>
                    <a:cubicBezTo>
                      <a:pt x="1145" y="620"/>
                      <a:pt x="688" y="980"/>
                      <a:pt x="239" y="1351"/>
                    </a:cubicBezTo>
                    <a:cubicBezTo>
                      <a:pt x="192" y="1387"/>
                      <a:pt x="150" y="1430"/>
                      <a:pt x="114" y="1477"/>
                    </a:cubicBezTo>
                    <a:cubicBezTo>
                      <a:pt x="1" y="1646"/>
                      <a:pt x="99" y="1887"/>
                      <a:pt x="151" y="2062"/>
                    </a:cubicBezTo>
                    <a:cubicBezTo>
                      <a:pt x="192" y="2206"/>
                      <a:pt x="243" y="2347"/>
                      <a:pt x="304" y="2484"/>
                    </a:cubicBezTo>
                    <a:cubicBezTo>
                      <a:pt x="404" y="2727"/>
                      <a:pt x="506" y="2968"/>
                      <a:pt x="609" y="3207"/>
                    </a:cubicBezTo>
                    <a:cubicBezTo>
                      <a:pt x="697" y="3407"/>
                      <a:pt x="790" y="3605"/>
                      <a:pt x="882" y="3802"/>
                    </a:cubicBezTo>
                    <a:cubicBezTo>
                      <a:pt x="885" y="3810"/>
                      <a:pt x="889" y="3817"/>
                      <a:pt x="894" y="3823"/>
                    </a:cubicBezTo>
                    <a:cubicBezTo>
                      <a:pt x="903" y="3829"/>
                      <a:pt x="912" y="3835"/>
                      <a:pt x="923" y="3838"/>
                    </a:cubicBezTo>
                    <a:cubicBezTo>
                      <a:pt x="959" y="3848"/>
                      <a:pt x="996" y="3853"/>
                      <a:pt x="1034" y="3853"/>
                    </a:cubicBezTo>
                    <a:cubicBezTo>
                      <a:pt x="1104" y="3853"/>
                      <a:pt x="1175" y="3836"/>
                      <a:pt x="1240" y="3807"/>
                    </a:cubicBezTo>
                    <a:cubicBezTo>
                      <a:pt x="1243" y="3806"/>
                      <a:pt x="1245" y="3805"/>
                      <a:pt x="1249" y="3802"/>
                    </a:cubicBezTo>
                    <a:cubicBezTo>
                      <a:pt x="1293" y="3784"/>
                      <a:pt x="1333" y="3756"/>
                      <a:pt x="1368" y="3722"/>
                    </a:cubicBezTo>
                    <a:cubicBezTo>
                      <a:pt x="1449" y="3639"/>
                      <a:pt x="1431" y="3533"/>
                      <a:pt x="1405" y="3429"/>
                    </a:cubicBezTo>
                    <a:cubicBezTo>
                      <a:pt x="1361" y="3251"/>
                      <a:pt x="1302" y="3078"/>
                      <a:pt x="1252" y="2903"/>
                    </a:cubicBezTo>
                    <a:cubicBezTo>
                      <a:pt x="1203" y="2732"/>
                      <a:pt x="1167" y="2557"/>
                      <a:pt x="1128" y="2383"/>
                    </a:cubicBezTo>
                    <a:cubicBezTo>
                      <a:pt x="1109" y="2306"/>
                      <a:pt x="1097" y="2226"/>
                      <a:pt x="1094" y="2144"/>
                    </a:cubicBezTo>
                    <a:cubicBezTo>
                      <a:pt x="1093" y="2027"/>
                      <a:pt x="1132" y="1938"/>
                      <a:pt x="1208" y="1853"/>
                    </a:cubicBezTo>
                    <a:cubicBezTo>
                      <a:pt x="1274" y="1777"/>
                      <a:pt x="1397" y="1749"/>
                      <a:pt x="1488" y="1709"/>
                    </a:cubicBezTo>
                    <a:cubicBezTo>
                      <a:pt x="1614" y="1653"/>
                      <a:pt x="1737" y="1594"/>
                      <a:pt x="1859" y="1529"/>
                    </a:cubicBezTo>
                    <a:cubicBezTo>
                      <a:pt x="1960" y="1478"/>
                      <a:pt x="2058" y="1423"/>
                      <a:pt x="2155" y="1368"/>
                    </a:cubicBezTo>
                    <a:cubicBezTo>
                      <a:pt x="2326" y="1268"/>
                      <a:pt x="2482" y="1150"/>
                      <a:pt x="2610" y="999"/>
                    </a:cubicBezTo>
                    <a:cubicBezTo>
                      <a:pt x="2702" y="890"/>
                      <a:pt x="2753" y="780"/>
                      <a:pt x="2743" y="637"/>
                    </a:cubicBezTo>
                    <a:cubicBezTo>
                      <a:pt x="2733" y="492"/>
                      <a:pt x="2689" y="345"/>
                      <a:pt x="2596" y="232"/>
                    </a:cubicBezTo>
                    <a:cubicBezTo>
                      <a:pt x="2542" y="163"/>
                      <a:pt x="2469" y="111"/>
                      <a:pt x="2385" y="84"/>
                    </a:cubicBezTo>
                    <a:cubicBezTo>
                      <a:pt x="2301" y="57"/>
                      <a:pt x="2213" y="57"/>
                      <a:pt x="2128" y="34"/>
                    </a:cubicBezTo>
                    <a:cubicBezTo>
                      <a:pt x="2086" y="22"/>
                      <a:pt x="2045" y="2"/>
                      <a:pt x="2001" y="1"/>
                    </a:cubicBezTo>
                    <a:cubicBezTo>
                      <a:pt x="2000" y="1"/>
                      <a:pt x="1999" y="1"/>
                      <a:pt x="19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781;p35">
                <a:extLst>
                  <a:ext uri="{FF2B5EF4-FFF2-40B4-BE49-F238E27FC236}">
                    <a16:creationId xmlns:a16="http://schemas.microsoft.com/office/drawing/2014/main" id="{D7B6E74F-5673-DE8F-FA6A-AC7EF0ADFB96}"/>
                  </a:ext>
                </a:extLst>
              </p:cNvPr>
              <p:cNvSpPr/>
              <p:nvPr/>
            </p:nvSpPr>
            <p:spPr>
              <a:xfrm>
                <a:off x="7251278" y="3552265"/>
                <a:ext cx="407271" cy="752372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800" extrusionOk="0">
                    <a:moveTo>
                      <a:pt x="1302" y="0"/>
                    </a:moveTo>
                    <a:cubicBezTo>
                      <a:pt x="1233" y="0"/>
                      <a:pt x="1171" y="46"/>
                      <a:pt x="1114" y="91"/>
                    </a:cubicBezTo>
                    <a:cubicBezTo>
                      <a:pt x="1053" y="138"/>
                      <a:pt x="994" y="188"/>
                      <a:pt x="935" y="234"/>
                    </a:cubicBezTo>
                    <a:lnTo>
                      <a:pt x="935" y="239"/>
                    </a:lnTo>
                    <a:cubicBezTo>
                      <a:pt x="938" y="295"/>
                      <a:pt x="977" y="354"/>
                      <a:pt x="998" y="406"/>
                    </a:cubicBezTo>
                    <a:cubicBezTo>
                      <a:pt x="1023" y="468"/>
                      <a:pt x="1044" y="532"/>
                      <a:pt x="1060" y="595"/>
                    </a:cubicBezTo>
                    <a:cubicBezTo>
                      <a:pt x="1083" y="679"/>
                      <a:pt x="1099" y="766"/>
                      <a:pt x="1082" y="853"/>
                    </a:cubicBezTo>
                    <a:cubicBezTo>
                      <a:pt x="1045" y="1048"/>
                      <a:pt x="854" y="1168"/>
                      <a:pt x="690" y="1281"/>
                    </a:cubicBezTo>
                    <a:cubicBezTo>
                      <a:pt x="560" y="1370"/>
                      <a:pt x="439" y="1468"/>
                      <a:pt x="325" y="1574"/>
                    </a:cubicBezTo>
                    <a:cubicBezTo>
                      <a:pt x="238" y="1655"/>
                      <a:pt x="153" y="1742"/>
                      <a:pt x="106" y="1851"/>
                    </a:cubicBezTo>
                    <a:cubicBezTo>
                      <a:pt x="0" y="2083"/>
                      <a:pt x="79" y="2353"/>
                      <a:pt x="157" y="2594"/>
                    </a:cubicBezTo>
                    <a:cubicBezTo>
                      <a:pt x="289" y="2997"/>
                      <a:pt x="420" y="3399"/>
                      <a:pt x="553" y="3800"/>
                    </a:cubicBezTo>
                    <a:cubicBezTo>
                      <a:pt x="597" y="3782"/>
                      <a:pt x="637" y="3754"/>
                      <a:pt x="672" y="3720"/>
                    </a:cubicBezTo>
                    <a:cubicBezTo>
                      <a:pt x="753" y="3637"/>
                      <a:pt x="735" y="3531"/>
                      <a:pt x="709" y="3427"/>
                    </a:cubicBezTo>
                    <a:cubicBezTo>
                      <a:pt x="665" y="3249"/>
                      <a:pt x="606" y="3076"/>
                      <a:pt x="556" y="2901"/>
                    </a:cubicBezTo>
                    <a:cubicBezTo>
                      <a:pt x="507" y="2730"/>
                      <a:pt x="471" y="2555"/>
                      <a:pt x="432" y="2381"/>
                    </a:cubicBezTo>
                    <a:cubicBezTo>
                      <a:pt x="413" y="2304"/>
                      <a:pt x="401" y="2224"/>
                      <a:pt x="398" y="2142"/>
                    </a:cubicBezTo>
                    <a:cubicBezTo>
                      <a:pt x="397" y="2025"/>
                      <a:pt x="436" y="1936"/>
                      <a:pt x="512" y="1851"/>
                    </a:cubicBezTo>
                    <a:cubicBezTo>
                      <a:pt x="578" y="1775"/>
                      <a:pt x="701" y="1747"/>
                      <a:pt x="792" y="1707"/>
                    </a:cubicBezTo>
                    <a:cubicBezTo>
                      <a:pt x="918" y="1651"/>
                      <a:pt x="1041" y="1592"/>
                      <a:pt x="1163" y="1527"/>
                    </a:cubicBezTo>
                    <a:cubicBezTo>
                      <a:pt x="1264" y="1476"/>
                      <a:pt x="1362" y="1421"/>
                      <a:pt x="1459" y="1366"/>
                    </a:cubicBezTo>
                    <a:cubicBezTo>
                      <a:pt x="1630" y="1266"/>
                      <a:pt x="1786" y="1148"/>
                      <a:pt x="1914" y="997"/>
                    </a:cubicBezTo>
                    <a:cubicBezTo>
                      <a:pt x="2006" y="888"/>
                      <a:pt x="2057" y="778"/>
                      <a:pt x="2047" y="635"/>
                    </a:cubicBezTo>
                    <a:cubicBezTo>
                      <a:pt x="2037" y="490"/>
                      <a:pt x="1993" y="343"/>
                      <a:pt x="1901" y="232"/>
                    </a:cubicBezTo>
                    <a:cubicBezTo>
                      <a:pt x="1846" y="163"/>
                      <a:pt x="1773" y="111"/>
                      <a:pt x="1691" y="83"/>
                    </a:cubicBezTo>
                    <a:cubicBezTo>
                      <a:pt x="1607" y="57"/>
                      <a:pt x="1517" y="57"/>
                      <a:pt x="1433" y="33"/>
                    </a:cubicBezTo>
                    <a:cubicBezTo>
                      <a:pt x="1392" y="20"/>
                      <a:pt x="1351" y="0"/>
                      <a:pt x="1305" y="0"/>
                    </a:cubicBezTo>
                    <a:cubicBezTo>
                      <a:pt x="1304" y="0"/>
                      <a:pt x="1303" y="0"/>
                      <a:pt x="1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782;p35">
                <a:extLst>
                  <a:ext uri="{FF2B5EF4-FFF2-40B4-BE49-F238E27FC236}">
                    <a16:creationId xmlns:a16="http://schemas.microsoft.com/office/drawing/2014/main" id="{145D400B-3236-E7F3-7880-3115B4459BEE}"/>
                  </a:ext>
                </a:extLst>
              </p:cNvPr>
              <p:cNvSpPr/>
              <p:nvPr/>
            </p:nvSpPr>
            <p:spPr>
              <a:xfrm>
                <a:off x="7336216" y="3553057"/>
                <a:ext cx="552993" cy="83434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4214" extrusionOk="0">
                    <a:moveTo>
                      <a:pt x="2713" y="95"/>
                    </a:moveTo>
                    <a:lnTo>
                      <a:pt x="2713" y="95"/>
                    </a:lnTo>
                    <a:cubicBezTo>
                      <a:pt x="2713" y="96"/>
                      <a:pt x="2713" y="96"/>
                      <a:pt x="2713" y="96"/>
                    </a:cubicBezTo>
                    <a:lnTo>
                      <a:pt x="2713" y="96"/>
                    </a:lnTo>
                    <a:cubicBezTo>
                      <a:pt x="2713" y="96"/>
                      <a:pt x="2713" y="96"/>
                      <a:pt x="2713" y="95"/>
                    </a:cubicBezTo>
                    <a:close/>
                    <a:moveTo>
                      <a:pt x="1968" y="0"/>
                    </a:moveTo>
                    <a:cubicBezTo>
                      <a:pt x="1918" y="0"/>
                      <a:pt x="1868" y="4"/>
                      <a:pt x="1819" y="10"/>
                    </a:cubicBezTo>
                    <a:cubicBezTo>
                      <a:pt x="1694" y="27"/>
                      <a:pt x="1604" y="83"/>
                      <a:pt x="1515" y="173"/>
                    </a:cubicBezTo>
                    <a:cubicBezTo>
                      <a:pt x="1380" y="309"/>
                      <a:pt x="1179" y="553"/>
                      <a:pt x="970" y="822"/>
                    </a:cubicBezTo>
                    <a:cubicBezTo>
                      <a:pt x="570" y="1336"/>
                      <a:pt x="138" y="1946"/>
                      <a:pt x="64" y="2083"/>
                    </a:cubicBezTo>
                    <a:cubicBezTo>
                      <a:pt x="1" y="2200"/>
                      <a:pt x="1" y="2294"/>
                      <a:pt x="17" y="2425"/>
                    </a:cubicBezTo>
                    <a:cubicBezTo>
                      <a:pt x="35" y="2553"/>
                      <a:pt x="64" y="2678"/>
                      <a:pt x="107" y="2801"/>
                    </a:cubicBezTo>
                    <a:cubicBezTo>
                      <a:pt x="124" y="2854"/>
                      <a:pt x="144" y="2907"/>
                      <a:pt x="163" y="2960"/>
                    </a:cubicBezTo>
                    <a:cubicBezTo>
                      <a:pt x="237" y="3175"/>
                      <a:pt x="320" y="3387"/>
                      <a:pt x="401" y="3600"/>
                    </a:cubicBezTo>
                    <a:cubicBezTo>
                      <a:pt x="436" y="3694"/>
                      <a:pt x="471" y="3786"/>
                      <a:pt x="509" y="3879"/>
                    </a:cubicBezTo>
                    <a:cubicBezTo>
                      <a:pt x="529" y="3932"/>
                      <a:pt x="558" y="3989"/>
                      <a:pt x="573" y="4045"/>
                    </a:cubicBezTo>
                    <a:cubicBezTo>
                      <a:pt x="581" y="4077"/>
                      <a:pt x="576" y="4104"/>
                      <a:pt x="598" y="4128"/>
                    </a:cubicBezTo>
                    <a:cubicBezTo>
                      <a:pt x="619" y="4150"/>
                      <a:pt x="642" y="4166"/>
                      <a:pt x="670" y="4177"/>
                    </a:cubicBezTo>
                    <a:cubicBezTo>
                      <a:pt x="722" y="4201"/>
                      <a:pt x="779" y="4213"/>
                      <a:pt x="837" y="4213"/>
                    </a:cubicBezTo>
                    <a:cubicBezTo>
                      <a:pt x="840" y="4213"/>
                      <a:pt x="843" y="4213"/>
                      <a:pt x="846" y="4213"/>
                    </a:cubicBezTo>
                    <a:cubicBezTo>
                      <a:pt x="851" y="4213"/>
                      <a:pt x="855" y="4213"/>
                      <a:pt x="860" y="4213"/>
                    </a:cubicBezTo>
                    <a:cubicBezTo>
                      <a:pt x="921" y="4213"/>
                      <a:pt x="981" y="4205"/>
                      <a:pt x="1039" y="4187"/>
                    </a:cubicBezTo>
                    <a:cubicBezTo>
                      <a:pt x="1098" y="4170"/>
                      <a:pt x="1153" y="4141"/>
                      <a:pt x="1198" y="4100"/>
                    </a:cubicBezTo>
                    <a:cubicBezTo>
                      <a:pt x="1267" y="4037"/>
                      <a:pt x="1260" y="3974"/>
                      <a:pt x="1245" y="3887"/>
                    </a:cubicBezTo>
                    <a:cubicBezTo>
                      <a:pt x="1230" y="3795"/>
                      <a:pt x="1206" y="3702"/>
                      <a:pt x="1190" y="3614"/>
                    </a:cubicBezTo>
                    <a:cubicBezTo>
                      <a:pt x="1175" y="3526"/>
                      <a:pt x="1032" y="2717"/>
                      <a:pt x="1032" y="2525"/>
                    </a:cubicBezTo>
                    <a:lnTo>
                      <a:pt x="1032" y="2514"/>
                    </a:lnTo>
                    <a:cubicBezTo>
                      <a:pt x="1029" y="2485"/>
                      <a:pt x="1034" y="2455"/>
                      <a:pt x="1045" y="2429"/>
                    </a:cubicBezTo>
                    <a:cubicBezTo>
                      <a:pt x="1063" y="2389"/>
                      <a:pt x="1103" y="2366"/>
                      <a:pt x="1140" y="2345"/>
                    </a:cubicBezTo>
                    <a:cubicBezTo>
                      <a:pt x="1296" y="2260"/>
                      <a:pt x="1447" y="2173"/>
                      <a:pt x="1597" y="2079"/>
                    </a:cubicBezTo>
                    <a:cubicBezTo>
                      <a:pt x="1749" y="1986"/>
                      <a:pt x="1903" y="1899"/>
                      <a:pt x="2049" y="1796"/>
                    </a:cubicBezTo>
                    <a:cubicBezTo>
                      <a:pt x="2114" y="1750"/>
                      <a:pt x="2184" y="1712"/>
                      <a:pt x="2242" y="1662"/>
                    </a:cubicBezTo>
                    <a:cubicBezTo>
                      <a:pt x="2440" y="1494"/>
                      <a:pt x="2655" y="1277"/>
                      <a:pt x="2728" y="1019"/>
                    </a:cubicBezTo>
                    <a:cubicBezTo>
                      <a:pt x="2792" y="796"/>
                      <a:pt x="2790" y="572"/>
                      <a:pt x="2759" y="347"/>
                    </a:cubicBezTo>
                    <a:cubicBezTo>
                      <a:pt x="2747" y="264"/>
                      <a:pt x="2732" y="180"/>
                      <a:pt x="2713" y="96"/>
                    </a:cubicBezTo>
                    <a:lnTo>
                      <a:pt x="2713" y="96"/>
                    </a:lnTo>
                    <a:cubicBezTo>
                      <a:pt x="2718" y="122"/>
                      <a:pt x="2635" y="156"/>
                      <a:pt x="2619" y="160"/>
                    </a:cubicBezTo>
                    <a:cubicBezTo>
                      <a:pt x="2605" y="164"/>
                      <a:pt x="2590" y="165"/>
                      <a:pt x="2575" y="165"/>
                    </a:cubicBezTo>
                    <a:cubicBezTo>
                      <a:pt x="2550" y="165"/>
                      <a:pt x="2525" y="161"/>
                      <a:pt x="2502" y="152"/>
                    </a:cubicBezTo>
                    <a:cubicBezTo>
                      <a:pt x="2408" y="118"/>
                      <a:pt x="2330" y="57"/>
                      <a:pt x="2229" y="31"/>
                    </a:cubicBezTo>
                    <a:cubicBezTo>
                      <a:pt x="2144" y="11"/>
                      <a:pt x="2056" y="0"/>
                      <a:pt x="1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783;p35">
                <a:extLst>
                  <a:ext uri="{FF2B5EF4-FFF2-40B4-BE49-F238E27FC236}">
                    <a16:creationId xmlns:a16="http://schemas.microsoft.com/office/drawing/2014/main" id="{11404348-859E-83A6-F301-66F695463E8C}"/>
                  </a:ext>
                </a:extLst>
              </p:cNvPr>
              <p:cNvSpPr/>
              <p:nvPr/>
            </p:nvSpPr>
            <p:spPr>
              <a:xfrm>
                <a:off x="7457585" y="3553057"/>
                <a:ext cx="431624" cy="82899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4187" extrusionOk="0">
                    <a:moveTo>
                      <a:pt x="2100" y="95"/>
                    </a:moveTo>
                    <a:cubicBezTo>
                      <a:pt x="2100" y="96"/>
                      <a:pt x="2100" y="96"/>
                      <a:pt x="2100" y="96"/>
                    </a:cubicBezTo>
                    <a:lnTo>
                      <a:pt x="2100" y="96"/>
                    </a:lnTo>
                    <a:cubicBezTo>
                      <a:pt x="2100" y="96"/>
                      <a:pt x="2100" y="96"/>
                      <a:pt x="2100" y="95"/>
                    </a:cubicBezTo>
                    <a:close/>
                    <a:moveTo>
                      <a:pt x="1355" y="0"/>
                    </a:moveTo>
                    <a:cubicBezTo>
                      <a:pt x="1306" y="0"/>
                      <a:pt x="1256" y="4"/>
                      <a:pt x="1206" y="10"/>
                    </a:cubicBezTo>
                    <a:cubicBezTo>
                      <a:pt x="1081" y="27"/>
                      <a:pt x="991" y="84"/>
                      <a:pt x="903" y="173"/>
                    </a:cubicBezTo>
                    <a:cubicBezTo>
                      <a:pt x="767" y="310"/>
                      <a:pt x="566" y="553"/>
                      <a:pt x="358" y="822"/>
                    </a:cubicBezTo>
                    <a:cubicBezTo>
                      <a:pt x="396" y="827"/>
                      <a:pt x="433" y="830"/>
                      <a:pt x="472" y="830"/>
                    </a:cubicBezTo>
                    <a:cubicBezTo>
                      <a:pt x="480" y="830"/>
                      <a:pt x="488" y="829"/>
                      <a:pt x="496" y="829"/>
                    </a:cubicBezTo>
                    <a:cubicBezTo>
                      <a:pt x="649" y="833"/>
                      <a:pt x="801" y="840"/>
                      <a:pt x="953" y="850"/>
                    </a:cubicBezTo>
                    <a:cubicBezTo>
                      <a:pt x="1071" y="858"/>
                      <a:pt x="1201" y="844"/>
                      <a:pt x="1296" y="912"/>
                    </a:cubicBezTo>
                    <a:cubicBezTo>
                      <a:pt x="1311" y="923"/>
                      <a:pt x="1324" y="937"/>
                      <a:pt x="1337" y="950"/>
                    </a:cubicBezTo>
                    <a:cubicBezTo>
                      <a:pt x="1437" y="1065"/>
                      <a:pt x="1030" y="1355"/>
                      <a:pt x="950" y="1421"/>
                    </a:cubicBezTo>
                    <a:cubicBezTo>
                      <a:pt x="761" y="1581"/>
                      <a:pt x="566" y="1731"/>
                      <a:pt x="386" y="1902"/>
                    </a:cubicBezTo>
                    <a:cubicBezTo>
                      <a:pt x="245" y="2034"/>
                      <a:pt x="112" y="2185"/>
                      <a:pt x="62" y="2372"/>
                    </a:cubicBezTo>
                    <a:cubicBezTo>
                      <a:pt x="0" y="2600"/>
                      <a:pt x="73" y="2836"/>
                      <a:pt x="139" y="3062"/>
                    </a:cubicBezTo>
                    <a:cubicBezTo>
                      <a:pt x="249" y="3434"/>
                      <a:pt x="344" y="3808"/>
                      <a:pt x="426" y="4187"/>
                    </a:cubicBezTo>
                    <a:cubicBezTo>
                      <a:pt x="485" y="4170"/>
                      <a:pt x="540" y="4141"/>
                      <a:pt x="585" y="4100"/>
                    </a:cubicBezTo>
                    <a:cubicBezTo>
                      <a:pt x="654" y="4037"/>
                      <a:pt x="647" y="3974"/>
                      <a:pt x="632" y="3887"/>
                    </a:cubicBezTo>
                    <a:cubicBezTo>
                      <a:pt x="617" y="3795"/>
                      <a:pt x="593" y="3702"/>
                      <a:pt x="577" y="3614"/>
                    </a:cubicBezTo>
                    <a:cubicBezTo>
                      <a:pt x="562" y="3526"/>
                      <a:pt x="419" y="2717"/>
                      <a:pt x="419" y="2525"/>
                    </a:cubicBezTo>
                    <a:lnTo>
                      <a:pt x="419" y="2514"/>
                    </a:lnTo>
                    <a:cubicBezTo>
                      <a:pt x="416" y="2485"/>
                      <a:pt x="421" y="2455"/>
                      <a:pt x="432" y="2429"/>
                    </a:cubicBezTo>
                    <a:cubicBezTo>
                      <a:pt x="450" y="2389"/>
                      <a:pt x="490" y="2366"/>
                      <a:pt x="527" y="2345"/>
                    </a:cubicBezTo>
                    <a:cubicBezTo>
                      <a:pt x="683" y="2260"/>
                      <a:pt x="834" y="2173"/>
                      <a:pt x="984" y="2079"/>
                    </a:cubicBezTo>
                    <a:cubicBezTo>
                      <a:pt x="1136" y="1986"/>
                      <a:pt x="1290" y="1899"/>
                      <a:pt x="1436" y="1796"/>
                    </a:cubicBezTo>
                    <a:cubicBezTo>
                      <a:pt x="1501" y="1750"/>
                      <a:pt x="1571" y="1712"/>
                      <a:pt x="1629" y="1662"/>
                    </a:cubicBezTo>
                    <a:cubicBezTo>
                      <a:pt x="1827" y="1494"/>
                      <a:pt x="2042" y="1277"/>
                      <a:pt x="2115" y="1019"/>
                    </a:cubicBezTo>
                    <a:cubicBezTo>
                      <a:pt x="2179" y="796"/>
                      <a:pt x="2177" y="572"/>
                      <a:pt x="2146" y="347"/>
                    </a:cubicBezTo>
                    <a:cubicBezTo>
                      <a:pt x="2135" y="264"/>
                      <a:pt x="2119" y="181"/>
                      <a:pt x="2100" y="96"/>
                    </a:cubicBezTo>
                    <a:lnTo>
                      <a:pt x="2100" y="96"/>
                    </a:lnTo>
                    <a:cubicBezTo>
                      <a:pt x="2105" y="122"/>
                      <a:pt x="2024" y="156"/>
                      <a:pt x="2006" y="162"/>
                    </a:cubicBezTo>
                    <a:cubicBezTo>
                      <a:pt x="1993" y="164"/>
                      <a:pt x="1979" y="166"/>
                      <a:pt x="1966" y="166"/>
                    </a:cubicBezTo>
                    <a:cubicBezTo>
                      <a:pt x="1940" y="166"/>
                      <a:pt x="1915" y="161"/>
                      <a:pt x="1890" y="152"/>
                    </a:cubicBezTo>
                    <a:cubicBezTo>
                      <a:pt x="1795" y="118"/>
                      <a:pt x="1718" y="57"/>
                      <a:pt x="1616" y="31"/>
                    </a:cubicBezTo>
                    <a:cubicBezTo>
                      <a:pt x="1531" y="11"/>
                      <a:pt x="1443" y="0"/>
                      <a:pt x="13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784;p35">
                <a:extLst>
                  <a:ext uri="{FF2B5EF4-FFF2-40B4-BE49-F238E27FC236}">
                    <a16:creationId xmlns:a16="http://schemas.microsoft.com/office/drawing/2014/main" id="{ADEF8AB4-0FA1-E640-01B0-E86FB3DE564C}"/>
                  </a:ext>
                </a:extLst>
              </p:cNvPr>
              <p:cNvSpPr/>
              <p:nvPr/>
            </p:nvSpPr>
            <p:spPr>
              <a:xfrm>
                <a:off x="7182575" y="3418423"/>
                <a:ext cx="51874" cy="8038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406" extrusionOk="0">
                    <a:moveTo>
                      <a:pt x="83" y="0"/>
                    </a:moveTo>
                    <a:lnTo>
                      <a:pt x="39" y="6"/>
                    </a:lnTo>
                    <a:cubicBezTo>
                      <a:pt x="0" y="188"/>
                      <a:pt x="194" y="405"/>
                      <a:pt x="194" y="405"/>
                    </a:cubicBezTo>
                    <a:lnTo>
                      <a:pt x="262" y="307"/>
                    </a:lnTo>
                    <a:lnTo>
                      <a:pt x="220" y="173"/>
                    </a:lnTo>
                    <a:lnTo>
                      <a:pt x="200" y="6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785;p35">
                <a:extLst>
                  <a:ext uri="{FF2B5EF4-FFF2-40B4-BE49-F238E27FC236}">
                    <a16:creationId xmlns:a16="http://schemas.microsoft.com/office/drawing/2014/main" id="{46397C65-82A6-2367-75F6-494E388C1159}"/>
                  </a:ext>
                </a:extLst>
              </p:cNvPr>
              <p:cNvSpPr/>
              <p:nvPr/>
            </p:nvSpPr>
            <p:spPr>
              <a:xfrm>
                <a:off x="7177625" y="3417235"/>
                <a:ext cx="60586" cy="85929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34" extrusionOk="0">
                    <a:moveTo>
                      <a:pt x="197" y="0"/>
                    </a:moveTo>
                    <a:cubicBezTo>
                      <a:pt x="190" y="0"/>
                      <a:pt x="184" y="2"/>
                      <a:pt x="178" y="6"/>
                    </a:cubicBezTo>
                    <a:lnTo>
                      <a:pt x="10" y="79"/>
                    </a:lnTo>
                    <a:cubicBezTo>
                      <a:pt x="6" y="82"/>
                      <a:pt x="0" y="85"/>
                      <a:pt x="0" y="89"/>
                    </a:cubicBezTo>
                    <a:cubicBezTo>
                      <a:pt x="2" y="92"/>
                      <a:pt x="3" y="95"/>
                      <a:pt x="6" y="96"/>
                    </a:cubicBezTo>
                    <a:cubicBezTo>
                      <a:pt x="65" y="151"/>
                      <a:pt x="90" y="234"/>
                      <a:pt x="72" y="312"/>
                    </a:cubicBezTo>
                    <a:cubicBezTo>
                      <a:pt x="68" y="329"/>
                      <a:pt x="62" y="346"/>
                      <a:pt x="60" y="363"/>
                    </a:cubicBezTo>
                    <a:cubicBezTo>
                      <a:pt x="55" y="381"/>
                      <a:pt x="58" y="400"/>
                      <a:pt x="68" y="415"/>
                    </a:cubicBezTo>
                    <a:cubicBezTo>
                      <a:pt x="76" y="429"/>
                      <a:pt x="86" y="434"/>
                      <a:pt x="95" y="434"/>
                    </a:cubicBezTo>
                    <a:cubicBezTo>
                      <a:pt x="110" y="434"/>
                      <a:pt x="126" y="422"/>
                      <a:pt x="141" y="414"/>
                    </a:cubicBezTo>
                    <a:cubicBezTo>
                      <a:pt x="164" y="400"/>
                      <a:pt x="189" y="394"/>
                      <a:pt x="214" y="394"/>
                    </a:cubicBezTo>
                    <a:cubicBezTo>
                      <a:pt x="222" y="394"/>
                      <a:pt x="230" y="395"/>
                      <a:pt x="239" y="396"/>
                    </a:cubicBezTo>
                    <a:cubicBezTo>
                      <a:pt x="259" y="351"/>
                      <a:pt x="276" y="305"/>
                      <a:pt x="289" y="258"/>
                    </a:cubicBezTo>
                    <a:cubicBezTo>
                      <a:pt x="303" y="217"/>
                      <a:pt x="306" y="173"/>
                      <a:pt x="296" y="132"/>
                    </a:cubicBezTo>
                    <a:cubicBezTo>
                      <a:pt x="285" y="88"/>
                      <a:pt x="255" y="50"/>
                      <a:pt x="225" y="17"/>
                    </a:cubicBezTo>
                    <a:cubicBezTo>
                      <a:pt x="219" y="6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FFCF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786;p35">
                <a:extLst>
                  <a:ext uri="{FF2B5EF4-FFF2-40B4-BE49-F238E27FC236}">
                    <a16:creationId xmlns:a16="http://schemas.microsoft.com/office/drawing/2014/main" id="{B0AF9E7E-C863-8AD0-7A34-539E0ABFC118}"/>
                  </a:ext>
                </a:extLst>
              </p:cNvPr>
              <p:cNvSpPr/>
              <p:nvPr/>
            </p:nvSpPr>
            <p:spPr>
              <a:xfrm>
                <a:off x="7190098" y="2976900"/>
                <a:ext cx="359554" cy="52171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635" extrusionOk="0">
                    <a:moveTo>
                      <a:pt x="1815" y="0"/>
                    </a:moveTo>
                    <a:cubicBezTo>
                      <a:pt x="1815" y="0"/>
                      <a:pt x="1815" y="0"/>
                      <a:pt x="1815" y="0"/>
                    </a:cubicBezTo>
                    <a:lnTo>
                      <a:pt x="1815" y="0"/>
                    </a:lnTo>
                    <a:cubicBezTo>
                      <a:pt x="1815" y="0"/>
                      <a:pt x="1815" y="0"/>
                      <a:pt x="1815" y="0"/>
                    </a:cubicBezTo>
                    <a:close/>
                    <a:moveTo>
                      <a:pt x="1815" y="0"/>
                    </a:moveTo>
                    <a:cubicBezTo>
                      <a:pt x="1707" y="38"/>
                      <a:pt x="1619" y="115"/>
                      <a:pt x="1551" y="205"/>
                    </a:cubicBezTo>
                    <a:cubicBezTo>
                      <a:pt x="1483" y="295"/>
                      <a:pt x="1434" y="398"/>
                      <a:pt x="1390" y="501"/>
                    </a:cubicBezTo>
                    <a:cubicBezTo>
                      <a:pt x="1324" y="656"/>
                      <a:pt x="1264" y="813"/>
                      <a:pt x="1211" y="969"/>
                    </a:cubicBezTo>
                    <a:cubicBezTo>
                      <a:pt x="1135" y="1186"/>
                      <a:pt x="1077" y="1388"/>
                      <a:pt x="929" y="1567"/>
                    </a:cubicBezTo>
                    <a:cubicBezTo>
                      <a:pt x="806" y="1713"/>
                      <a:pt x="652" y="1822"/>
                      <a:pt x="502" y="1934"/>
                    </a:cubicBezTo>
                    <a:cubicBezTo>
                      <a:pt x="345" y="2051"/>
                      <a:pt x="182" y="2160"/>
                      <a:pt x="1" y="2235"/>
                    </a:cubicBezTo>
                    <a:cubicBezTo>
                      <a:pt x="79" y="2252"/>
                      <a:pt x="140" y="2321"/>
                      <a:pt x="163" y="2398"/>
                    </a:cubicBezTo>
                    <a:cubicBezTo>
                      <a:pt x="173" y="2429"/>
                      <a:pt x="177" y="2462"/>
                      <a:pt x="177" y="2493"/>
                    </a:cubicBezTo>
                    <a:cubicBezTo>
                      <a:pt x="177" y="2542"/>
                      <a:pt x="170" y="2588"/>
                      <a:pt x="156" y="2634"/>
                    </a:cubicBezTo>
                    <a:cubicBezTo>
                      <a:pt x="158" y="2634"/>
                      <a:pt x="159" y="2634"/>
                      <a:pt x="162" y="2634"/>
                    </a:cubicBezTo>
                    <a:cubicBezTo>
                      <a:pt x="227" y="2634"/>
                      <a:pt x="675" y="2483"/>
                      <a:pt x="856" y="2396"/>
                    </a:cubicBezTo>
                    <a:cubicBezTo>
                      <a:pt x="1043" y="2305"/>
                      <a:pt x="1219" y="2188"/>
                      <a:pt x="1358" y="2032"/>
                    </a:cubicBezTo>
                    <a:cubicBezTo>
                      <a:pt x="1424" y="1956"/>
                      <a:pt x="1509" y="1884"/>
                      <a:pt x="1545" y="1783"/>
                    </a:cubicBezTo>
                    <a:cubicBezTo>
                      <a:pt x="1588" y="1659"/>
                      <a:pt x="1580" y="1512"/>
                      <a:pt x="1596" y="1382"/>
                    </a:cubicBezTo>
                    <a:cubicBezTo>
                      <a:pt x="1629" y="1150"/>
                      <a:pt x="1673" y="920"/>
                      <a:pt x="1710" y="687"/>
                    </a:cubicBezTo>
                    <a:cubicBezTo>
                      <a:pt x="1719" y="634"/>
                      <a:pt x="1727" y="580"/>
                      <a:pt x="1735" y="526"/>
                    </a:cubicBezTo>
                    <a:cubicBezTo>
                      <a:pt x="1741" y="482"/>
                      <a:pt x="1746" y="439"/>
                      <a:pt x="1750" y="395"/>
                    </a:cubicBezTo>
                    <a:cubicBezTo>
                      <a:pt x="1757" y="339"/>
                      <a:pt x="1766" y="284"/>
                      <a:pt x="1771" y="227"/>
                    </a:cubicBezTo>
                    <a:cubicBezTo>
                      <a:pt x="1771" y="222"/>
                      <a:pt x="1771" y="216"/>
                      <a:pt x="1771" y="211"/>
                    </a:cubicBezTo>
                    <a:cubicBezTo>
                      <a:pt x="1774" y="181"/>
                      <a:pt x="1785" y="12"/>
                      <a:pt x="1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787;p35">
                <a:extLst>
                  <a:ext uri="{FF2B5EF4-FFF2-40B4-BE49-F238E27FC236}">
                    <a16:creationId xmlns:a16="http://schemas.microsoft.com/office/drawing/2014/main" id="{5ABBCAAF-F2FC-3D00-2E0A-2BFB8FFA6671}"/>
                  </a:ext>
                </a:extLst>
              </p:cNvPr>
              <p:cNvSpPr/>
              <p:nvPr/>
            </p:nvSpPr>
            <p:spPr>
              <a:xfrm>
                <a:off x="7221183" y="3050355"/>
                <a:ext cx="307680" cy="44825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2264" extrusionOk="0">
                    <a:moveTo>
                      <a:pt x="1381" y="1"/>
                    </a:moveTo>
                    <a:lnTo>
                      <a:pt x="1381" y="1"/>
                    </a:lnTo>
                    <a:cubicBezTo>
                      <a:pt x="1274" y="260"/>
                      <a:pt x="1241" y="541"/>
                      <a:pt x="1229" y="820"/>
                    </a:cubicBezTo>
                    <a:cubicBezTo>
                      <a:pt x="1229" y="826"/>
                      <a:pt x="1229" y="832"/>
                      <a:pt x="1227" y="839"/>
                    </a:cubicBezTo>
                    <a:cubicBezTo>
                      <a:pt x="1224" y="959"/>
                      <a:pt x="1226" y="1073"/>
                      <a:pt x="1193" y="1192"/>
                    </a:cubicBezTo>
                    <a:cubicBezTo>
                      <a:pt x="1157" y="1314"/>
                      <a:pt x="1095" y="1427"/>
                      <a:pt x="1012" y="1524"/>
                    </a:cubicBezTo>
                    <a:cubicBezTo>
                      <a:pt x="912" y="1641"/>
                      <a:pt x="787" y="1734"/>
                      <a:pt x="656" y="1815"/>
                    </a:cubicBezTo>
                    <a:cubicBezTo>
                      <a:pt x="456" y="1941"/>
                      <a:pt x="240" y="2037"/>
                      <a:pt x="20" y="2122"/>
                    </a:cubicBezTo>
                    <a:cubicBezTo>
                      <a:pt x="20" y="2171"/>
                      <a:pt x="13" y="2217"/>
                      <a:pt x="1" y="2263"/>
                    </a:cubicBezTo>
                    <a:cubicBezTo>
                      <a:pt x="2" y="2263"/>
                      <a:pt x="4" y="2263"/>
                      <a:pt x="6" y="2263"/>
                    </a:cubicBezTo>
                    <a:cubicBezTo>
                      <a:pt x="70" y="2263"/>
                      <a:pt x="518" y="2112"/>
                      <a:pt x="699" y="2025"/>
                    </a:cubicBezTo>
                    <a:cubicBezTo>
                      <a:pt x="886" y="1934"/>
                      <a:pt x="1062" y="1817"/>
                      <a:pt x="1201" y="1661"/>
                    </a:cubicBezTo>
                    <a:cubicBezTo>
                      <a:pt x="1268" y="1585"/>
                      <a:pt x="1352" y="1513"/>
                      <a:pt x="1388" y="1412"/>
                    </a:cubicBezTo>
                    <a:cubicBezTo>
                      <a:pt x="1431" y="1288"/>
                      <a:pt x="1423" y="1141"/>
                      <a:pt x="1441" y="1011"/>
                    </a:cubicBezTo>
                    <a:cubicBezTo>
                      <a:pt x="1472" y="779"/>
                      <a:pt x="1516" y="549"/>
                      <a:pt x="1553" y="316"/>
                    </a:cubicBezTo>
                    <a:cubicBezTo>
                      <a:pt x="1534" y="274"/>
                      <a:pt x="1508" y="235"/>
                      <a:pt x="1476" y="201"/>
                    </a:cubicBezTo>
                    <a:cubicBezTo>
                      <a:pt x="1449" y="168"/>
                      <a:pt x="1363" y="45"/>
                      <a:pt x="1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788;p35">
                <a:extLst>
                  <a:ext uri="{FF2B5EF4-FFF2-40B4-BE49-F238E27FC236}">
                    <a16:creationId xmlns:a16="http://schemas.microsoft.com/office/drawing/2014/main" id="{822F0EAD-7104-DBC8-9125-8F154BF8D055}"/>
                  </a:ext>
                </a:extLst>
              </p:cNvPr>
              <p:cNvSpPr/>
              <p:nvPr/>
            </p:nvSpPr>
            <p:spPr>
              <a:xfrm>
                <a:off x="7081995" y="3424956"/>
                <a:ext cx="135031" cy="12750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44" extrusionOk="0">
                    <a:moveTo>
                      <a:pt x="367" y="1"/>
                    </a:moveTo>
                    <a:cubicBezTo>
                      <a:pt x="323" y="1"/>
                      <a:pt x="279" y="4"/>
                      <a:pt x="236" y="10"/>
                    </a:cubicBezTo>
                    <a:cubicBezTo>
                      <a:pt x="211" y="13"/>
                      <a:pt x="187" y="21"/>
                      <a:pt x="167" y="34"/>
                    </a:cubicBezTo>
                    <a:cubicBezTo>
                      <a:pt x="138" y="54"/>
                      <a:pt x="116" y="82"/>
                      <a:pt x="101" y="113"/>
                    </a:cubicBezTo>
                    <a:lnTo>
                      <a:pt x="30" y="236"/>
                    </a:lnTo>
                    <a:cubicBezTo>
                      <a:pt x="15" y="262"/>
                      <a:pt x="0" y="292"/>
                      <a:pt x="11" y="320"/>
                    </a:cubicBezTo>
                    <a:cubicBezTo>
                      <a:pt x="22" y="345"/>
                      <a:pt x="48" y="356"/>
                      <a:pt x="74" y="364"/>
                    </a:cubicBezTo>
                    <a:cubicBezTo>
                      <a:pt x="79" y="365"/>
                      <a:pt x="83" y="368"/>
                      <a:pt x="85" y="371"/>
                    </a:cubicBezTo>
                    <a:cubicBezTo>
                      <a:pt x="87" y="375"/>
                      <a:pt x="87" y="379"/>
                      <a:pt x="87" y="382"/>
                    </a:cubicBezTo>
                    <a:cubicBezTo>
                      <a:pt x="85" y="398"/>
                      <a:pt x="85" y="415"/>
                      <a:pt x="88" y="431"/>
                    </a:cubicBezTo>
                    <a:cubicBezTo>
                      <a:pt x="91" y="448"/>
                      <a:pt x="102" y="463"/>
                      <a:pt x="117" y="470"/>
                    </a:cubicBezTo>
                    <a:cubicBezTo>
                      <a:pt x="128" y="474"/>
                      <a:pt x="142" y="474"/>
                      <a:pt x="147" y="485"/>
                    </a:cubicBezTo>
                    <a:cubicBezTo>
                      <a:pt x="149" y="489"/>
                      <a:pt x="150" y="493"/>
                      <a:pt x="150" y="497"/>
                    </a:cubicBezTo>
                    <a:cubicBezTo>
                      <a:pt x="150" y="518"/>
                      <a:pt x="145" y="540"/>
                      <a:pt x="154" y="558"/>
                    </a:cubicBezTo>
                    <a:cubicBezTo>
                      <a:pt x="164" y="577"/>
                      <a:pt x="179" y="583"/>
                      <a:pt x="195" y="583"/>
                    </a:cubicBezTo>
                    <a:cubicBezTo>
                      <a:pt x="208" y="583"/>
                      <a:pt x="222" y="579"/>
                      <a:pt x="234" y="576"/>
                    </a:cubicBezTo>
                    <a:cubicBezTo>
                      <a:pt x="236" y="575"/>
                      <a:pt x="239" y="575"/>
                      <a:pt x="241" y="575"/>
                    </a:cubicBezTo>
                    <a:cubicBezTo>
                      <a:pt x="264" y="575"/>
                      <a:pt x="270" y="610"/>
                      <a:pt x="292" y="624"/>
                    </a:cubicBezTo>
                    <a:cubicBezTo>
                      <a:pt x="307" y="637"/>
                      <a:pt x="325" y="644"/>
                      <a:pt x="343" y="644"/>
                    </a:cubicBezTo>
                    <a:cubicBezTo>
                      <a:pt x="362" y="644"/>
                      <a:pt x="381" y="637"/>
                      <a:pt x="395" y="623"/>
                    </a:cubicBezTo>
                    <a:cubicBezTo>
                      <a:pt x="426" y="602"/>
                      <a:pt x="452" y="577"/>
                      <a:pt x="474" y="548"/>
                    </a:cubicBezTo>
                    <a:cubicBezTo>
                      <a:pt x="487" y="526"/>
                      <a:pt x="504" y="506"/>
                      <a:pt x="523" y="488"/>
                    </a:cubicBezTo>
                    <a:cubicBezTo>
                      <a:pt x="560" y="456"/>
                      <a:pt x="616" y="449"/>
                      <a:pt x="649" y="413"/>
                    </a:cubicBezTo>
                    <a:cubicBezTo>
                      <a:pt x="675" y="385"/>
                      <a:pt x="682" y="345"/>
                      <a:pt x="668" y="307"/>
                    </a:cubicBezTo>
                    <a:cubicBezTo>
                      <a:pt x="662" y="294"/>
                      <a:pt x="654" y="281"/>
                      <a:pt x="649" y="266"/>
                    </a:cubicBezTo>
                    <a:cubicBezTo>
                      <a:pt x="631" y="210"/>
                      <a:pt x="679" y="146"/>
                      <a:pt x="658" y="90"/>
                    </a:cubicBezTo>
                    <a:cubicBezTo>
                      <a:pt x="649" y="65"/>
                      <a:pt x="629" y="46"/>
                      <a:pt x="606" y="36"/>
                    </a:cubicBezTo>
                    <a:cubicBezTo>
                      <a:pt x="581" y="25"/>
                      <a:pt x="556" y="18"/>
                      <a:pt x="532" y="16"/>
                    </a:cubicBezTo>
                    <a:cubicBezTo>
                      <a:pt x="477" y="6"/>
                      <a:pt x="422" y="1"/>
                      <a:pt x="367" y="1"/>
                    </a:cubicBezTo>
                    <a:close/>
                  </a:path>
                </a:pathLst>
              </a:custGeom>
              <a:solidFill>
                <a:srgbClr val="DA8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789;p35">
                <a:extLst>
                  <a:ext uri="{FF2B5EF4-FFF2-40B4-BE49-F238E27FC236}">
                    <a16:creationId xmlns:a16="http://schemas.microsoft.com/office/drawing/2014/main" id="{2260307B-E40E-E7A1-C9EE-0AF94A421610}"/>
                  </a:ext>
                </a:extLst>
              </p:cNvPr>
              <p:cNvSpPr/>
              <p:nvPr/>
            </p:nvSpPr>
            <p:spPr>
              <a:xfrm>
                <a:off x="7100804" y="3432480"/>
                <a:ext cx="91671" cy="5385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272" extrusionOk="0">
                    <a:moveTo>
                      <a:pt x="331" y="1"/>
                    </a:moveTo>
                    <a:cubicBezTo>
                      <a:pt x="297" y="1"/>
                      <a:pt x="263" y="11"/>
                      <a:pt x="233" y="29"/>
                    </a:cubicBezTo>
                    <a:cubicBezTo>
                      <a:pt x="193" y="52"/>
                      <a:pt x="171" y="97"/>
                      <a:pt x="132" y="124"/>
                    </a:cubicBezTo>
                    <a:cubicBezTo>
                      <a:pt x="102" y="144"/>
                      <a:pt x="65" y="154"/>
                      <a:pt x="30" y="168"/>
                    </a:cubicBezTo>
                    <a:cubicBezTo>
                      <a:pt x="24" y="170"/>
                      <a:pt x="18" y="173"/>
                      <a:pt x="14" y="177"/>
                    </a:cubicBezTo>
                    <a:cubicBezTo>
                      <a:pt x="2" y="192"/>
                      <a:pt x="0" y="214"/>
                      <a:pt x="10" y="231"/>
                    </a:cubicBezTo>
                    <a:cubicBezTo>
                      <a:pt x="14" y="239"/>
                      <a:pt x="19" y="249"/>
                      <a:pt x="28" y="256"/>
                    </a:cubicBezTo>
                    <a:cubicBezTo>
                      <a:pt x="41" y="266"/>
                      <a:pt x="58" y="271"/>
                      <a:pt x="75" y="271"/>
                    </a:cubicBezTo>
                    <a:cubicBezTo>
                      <a:pt x="86" y="271"/>
                      <a:pt x="96" y="269"/>
                      <a:pt x="106" y="265"/>
                    </a:cubicBezTo>
                    <a:cubicBezTo>
                      <a:pt x="131" y="254"/>
                      <a:pt x="156" y="242"/>
                      <a:pt x="179" y="228"/>
                    </a:cubicBezTo>
                    <a:cubicBezTo>
                      <a:pt x="198" y="217"/>
                      <a:pt x="219" y="210"/>
                      <a:pt x="240" y="205"/>
                    </a:cubicBezTo>
                    <a:cubicBezTo>
                      <a:pt x="252" y="202"/>
                      <a:pt x="263" y="200"/>
                      <a:pt x="276" y="200"/>
                    </a:cubicBezTo>
                    <a:cubicBezTo>
                      <a:pt x="281" y="200"/>
                      <a:pt x="286" y="200"/>
                      <a:pt x="291" y="201"/>
                    </a:cubicBezTo>
                    <a:cubicBezTo>
                      <a:pt x="311" y="203"/>
                      <a:pt x="331" y="213"/>
                      <a:pt x="350" y="214"/>
                    </a:cubicBezTo>
                    <a:cubicBezTo>
                      <a:pt x="353" y="215"/>
                      <a:pt x="357" y="215"/>
                      <a:pt x="360" y="215"/>
                    </a:cubicBezTo>
                    <a:cubicBezTo>
                      <a:pt x="394" y="215"/>
                      <a:pt x="425" y="198"/>
                      <a:pt x="442" y="169"/>
                    </a:cubicBezTo>
                    <a:cubicBezTo>
                      <a:pt x="461" y="139"/>
                      <a:pt x="463" y="100"/>
                      <a:pt x="449" y="66"/>
                    </a:cubicBezTo>
                    <a:cubicBezTo>
                      <a:pt x="443" y="52"/>
                      <a:pt x="434" y="38"/>
                      <a:pt x="421" y="29"/>
                    </a:cubicBezTo>
                    <a:cubicBezTo>
                      <a:pt x="406" y="16"/>
                      <a:pt x="390" y="8"/>
                      <a:pt x="370" y="5"/>
                    </a:cubicBezTo>
                    <a:cubicBezTo>
                      <a:pt x="357" y="2"/>
                      <a:pt x="344" y="1"/>
                      <a:pt x="331" y="1"/>
                    </a:cubicBezTo>
                    <a:close/>
                  </a:path>
                </a:pathLst>
              </a:custGeom>
              <a:solidFill>
                <a:srgbClr val="B87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790;p35">
                <a:extLst>
                  <a:ext uri="{FF2B5EF4-FFF2-40B4-BE49-F238E27FC236}">
                    <a16:creationId xmlns:a16="http://schemas.microsoft.com/office/drawing/2014/main" id="{EC8BA083-19D9-223F-15E9-44602A615B4B}"/>
                  </a:ext>
                </a:extLst>
              </p:cNvPr>
              <p:cNvSpPr/>
              <p:nvPr/>
            </p:nvSpPr>
            <p:spPr>
              <a:xfrm>
                <a:off x="7463327" y="2982444"/>
                <a:ext cx="470034" cy="69317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501" extrusionOk="0">
                    <a:moveTo>
                      <a:pt x="940" y="1"/>
                    </a:moveTo>
                    <a:cubicBezTo>
                      <a:pt x="854" y="1"/>
                      <a:pt x="768" y="4"/>
                      <a:pt x="683" y="7"/>
                    </a:cubicBezTo>
                    <a:cubicBezTo>
                      <a:pt x="600" y="8"/>
                      <a:pt x="518" y="15"/>
                      <a:pt x="438" y="30"/>
                    </a:cubicBezTo>
                    <a:cubicBezTo>
                      <a:pt x="319" y="49"/>
                      <a:pt x="216" y="117"/>
                      <a:pt x="150" y="216"/>
                    </a:cubicBezTo>
                    <a:cubicBezTo>
                      <a:pt x="48" y="356"/>
                      <a:pt x="19" y="509"/>
                      <a:pt x="11" y="677"/>
                    </a:cubicBezTo>
                    <a:cubicBezTo>
                      <a:pt x="0" y="892"/>
                      <a:pt x="33" y="2508"/>
                      <a:pt x="45" y="2724"/>
                    </a:cubicBezTo>
                    <a:cubicBezTo>
                      <a:pt x="51" y="2822"/>
                      <a:pt x="36" y="2929"/>
                      <a:pt x="80" y="3019"/>
                    </a:cubicBezTo>
                    <a:cubicBezTo>
                      <a:pt x="147" y="3151"/>
                      <a:pt x="252" y="3261"/>
                      <a:pt x="380" y="3334"/>
                    </a:cubicBezTo>
                    <a:cubicBezTo>
                      <a:pt x="435" y="3367"/>
                      <a:pt x="493" y="3395"/>
                      <a:pt x="552" y="3414"/>
                    </a:cubicBezTo>
                    <a:cubicBezTo>
                      <a:pt x="677" y="3457"/>
                      <a:pt x="807" y="3483"/>
                      <a:pt x="938" y="3494"/>
                    </a:cubicBezTo>
                    <a:cubicBezTo>
                      <a:pt x="998" y="3498"/>
                      <a:pt x="1059" y="3500"/>
                      <a:pt x="1120" y="3500"/>
                    </a:cubicBezTo>
                    <a:cubicBezTo>
                      <a:pt x="1417" y="3500"/>
                      <a:pt x="1713" y="3447"/>
                      <a:pt x="1991" y="3340"/>
                    </a:cubicBezTo>
                    <a:cubicBezTo>
                      <a:pt x="2069" y="3311"/>
                      <a:pt x="2127" y="3294"/>
                      <a:pt x="2137" y="3206"/>
                    </a:cubicBezTo>
                    <a:cubicBezTo>
                      <a:pt x="2145" y="3108"/>
                      <a:pt x="2142" y="3008"/>
                      <a:pt x="2145" y="2911"/>
                    </a:cubicBezTo>
                    <a:cubicBezTo>
                      <a:pt x="2150" y="2716"/>
                      <a:pt x="2157" y="2520"/>
                      <a:pt x="2163" y="2324"/>
                    </a:cubicBezTo>
                    <a:cubicBezTo>
                      <a:pt x="2168" y="2163"/>
                      <a:pt x="2199" y="2008"/>
                      <a:pt x="2222" y="1849"/>
                    </a:cubicBezTo>
                    <a:cubicBezTo>
                      <a:pt x="2232" y="1788"/>
                      <a:pt x="2241" y="1728"/>
                      <a:pt x="2252" y="1666"/>
                    </a:cubicBezTo>
                    <a:cubicBezTo>
                      <a:pt x="2273" y="1546"/>
                      <a:pt x="2298" y="1426"/>
                      <a:pt x="2329" y="1308"/>
                    </a:cubicBezTo>
                    <a:cubicBezTo>
                      <a:pt x="2336" y="1276"/>
                      <a:pt x="2344" y="1244"/>
                      <a:pt x="2351" y="1213"/>
                    </a:cubicBezTo>
                    <a:cubicBezTo>
                      <a:pt x="2358" y="1186"/>
                      <a:pt x="2373" y="1151"/>
                      <a:pt x="2369" y="1123"/>
                    </a:cubicBezTo>
                    <a:cubicBezTo>
                      <a:pt x="2364" y="1096"/>
                      <a:pt x="2354" y="1068"/>
                      <a:pt x="2343" y="1042"/>
                    </a:cubicBezTo>
                    <a:cubicBezTo>
                      <a:pt x="2332" y="1014"/>
                      <a:pt x="2321" y="984"/>
                      <a:pt x="2311" y="955"/>
                    </a:cubicBezTo>
                    <a:cubicBezTo>
                      <a:pt x="2292" y="899"/>
                      <a:pt x="2288" y="838"/>
                      <a:pt x="2302" y="782"/>
                    </a:cubicBezTo>
                    <a:cubicBezTo>
                      <a:pt x="2307" y="765"/>
                      <a:pt x="2310" y="749"/>
                      <a:pt x="2309" y="731"/>
                    </a:cubicBezTo>
                    <a:cubicBezTo>
                      <a:pt x="2305" y="717"/>
                      <a:pt x="2296" y="703"/>
                      <a:pt x="2285" y="694"/>
                    </a:cubicBezTo>
                    <a:cubicBezTo>
                      <a:pt x="2254" y="659"/>
                      <a:pt x="1613" y="166"/>
                      <a:pt x="1552" y="129"/>
                    </a:cubicBezTo>
                    <a:cubicBezTo>
                      <a:pt x="1547" y="126"/>
                      <a:pt x="1543" y="124"/>
                      <a:pt x="1538" y="122"/>
                    </a:cubicBezTo>
                    <a:cubicBezTo>
                      <a:pt x="1488" y="88"/>
                      <a:pt x="1433" y="63"/>
                      <a:pt x="1377" y="47"/>
                    </a:cubicBezTo>
                    <a:cubicBezTo>
                      <a:pt x="1357" y="42"/>
                      <a:pt x="1340" y="37"/>
                      <a:pt x="1323" y="34"/>
                    </a:cubicBezTo>
                    <a:lnTo>
                      <a:pt x="1322" y="34"/>
                    </a:lnTo>
                    <a:cubicBezTo>
                      <a:pt x="1196" y="8"/>
                      <a:pt x="1067" y="1"/>
                      <a:pt x="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791;p35">
                <a:extLst>
                  <a:ext uri="{FF2B5EF4-FFF2-40B4-BE49-F238E27FC236}">
                    <a16:creationId xmlns:a16="http://schemas.microsoft.com/office/drawing/2014/main" id="{52092EF2-B7E5-5CB0-18B8-082A5A5D5B60}"/>
                  </a:ext>
                </a:extLst>
              </p:cNvPr>
              <p:cNvSpPr/>
              <p:nvPr/>
            </p:nvSpPr>
            <p:spPr>
              <a:xfrm>
                <a:off x="7757344" y="3153707"/>
                <a:ext cx="152058" cy="51616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607" extrusionOk="0">
                    <a:moveTo>
                      <a:pt x="506" y="1"/>
                    </a:moveTo>
                    <a:cubicBezTo>
                      <a:pt x="462" y="1"/>
                      <a:pt x="422" y="27"/>
                      <a:pt x="386" y="72"/>
                    </a:cubicBezTo>
                    <a:cubicBezTo>
                      <a:pt x="255" y="236"/>
                      <a:pt x="175" y="448"/>
                      <a:pt x="123" y="648"/>
                    </a:cubicBezTo>
                    <a:cubicBezTo>
                      <a:pt x="61" y="887"/>
                      <a:pt x="38" y="1138"/>
                      <a:pt x="24" y="1384"/>
                    </a:cubicBezTo>
                    <a:cubicBezTo>
                      <a:pt x="0" y="1790"/>
                      <a:pt x="5" y="2199"/>
                      <a:pt x="11" y="2607"/>
                    </a:cubicBezTo>
                    <a:cubicBezTo>
                      <a:pt x="181" y="2581"/>
                      <a:pt x="346" y="2537"/>
                      <a:pt x="506" y="2475"/>
                    </a:cubicBezTo>
                    <a:cubicBezTo>
                      <a:pt x="583" y="2446"/>
                      <a:pt x="641" y="2429"/>
                      <a:pt x="650" y="2341"/>
                    </a:cubicBezTo>
                    <a:cubicBezTo>
                      <a:pt x="660" y="2243"/>
                      <a:pt x="656" y="2143"/>
                      <a:pt x="660" y="2046"/>
                    </a:cubicBezTo>
                    <a:cubicBezTo>
                      <a:pt x="665" y="1851"/>
                      <a:pt x="672" y="1655"/>
                      <a:pt x="678" y="1459"/>
                    </a:cubicBezTo>
                    <a:cubicBezTo>
                      <a:pt x="682" y="1298"/>
                      <a:pt x="714" y="1143"/>
                      <a:pt x="737" y="984"/>
                    </a:cubicBezTo>
                    <a:cubicBezTo>
                      <a:pt x="747" y="923"/>
                      <a:pt x="755" y="863"/>
                      <a:pt x="767" y="801"/>
                    </a:cubicBezTo>
                    <a:cubicBezTo>
                      <a:pt x="752" y="637"/>
                      <a:pt x="736" y="472"/>
                      <a:pt x="715" y="309"/>
                    </a:cubicBezTo>
                    <a:cubicBezTo>
                      <a:pt x="700" y="209"/>
                      <a:pt x="682" y="98"/>
                      <a:pt x="594" y="34"/>
                    </a:cubicBezTo>
                    <a:cubicBezTo>
                      <a:pt x="563" y="11"/>
                      <a:pt x="534" y="1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792;p35">
                <a:extLst>
                  <a:ext uri="{FF2B5EF4-FFF2-40B4-BE49-F238E27FC236}">
                    <a16:creationId xmlns:a16="http://schemas.microsoft.com/office/drawing/2014/main" id="{5DEBF9ED-51C9-9EF7-5DA3-4ECA017CEC08}"/>
                  </a:ext>
                </a:extLst>
              </p:cNvPr>
              <p:cNvSpPr/>
              <p:nvPr/>
            </p:nvSpPr>
            <p:spPr>
              <a:xfrm>
                <a:off x="7616374" y="2989176"/>
                <a:ext cx="151464" cy="138001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97" extrusionOk="0">
                    <a:moveTo>
                      <a:pt x="547" y="0"/>
                    </a:moveTo>
                    <a:cubicBezTo>
                      <a:pt x="451" y="172"/>
                      <a:pt x="290" y="299"/>
                      <a:pt x="100" y="351"/>
                    </a:cubicBezTo>
                    <a:cubicBezTo>
                      <a:pt x="78" y="358"/>
                      <a:pt x="52" y="355"/>
                      <a:pt x="32" y="369"/>
                    </a:cubicBezTo>
                    <a:cubicBezTo>
                      <a:pt x="1" y="388"/>
                      <a:pt x="27" y="426"/>
                      <a:pt x="42" y="449"/>
                    </a:cubicBezTo>
                    <a:cubicBezTo>
                      <a:pt x="72" y="494"/>
                      <a:pt x="96" y="545"/>
                      <a:pt x="115" y="596"/>
                    </a:cubicBezTo>
                    <a:cubicBezTo>
                      <a:pt x="126" y="628"/>
                      <a:pt x="140" y="660"/>
                      <a:pt x="154" y="690"/>
                    </a:cubicBezTo>
                    <a:cubicBezTo>
                      <a:pt x="155" y="693"/>
                      <a:pt x="156" y="694"/>
                      <a:pt x="159" y="695"/>
                    </a:cubicBezTo>
                    <a:cubicBezTo>
                      <a:pt x="162" y="696"/>
                      <a:pt x="165" y="697"/>
                      <a:pt x="167" y="697"/>
                    </a:cubicBezTo>
                    <a:cubicBezTo>
                      <a:pt x="191" y="697"/>
                      <a:pt x="221" y="671"/>
                      <a:pt x="236" y="660"/>
                    </a:cubicBezTo>
                    <a:cubicBezTo>
                      <a:pt x="301" y="610"/>
                      <a:pt x="370" y="569"/>
                      <a:pt x="433" y="515"/>
                    </a:cubicBezTo>
                    <a:cubicBezTo>
                      <a:pt x="503" y="452"/>
                      <a:pt x="569" y="383"/>
                      <a:pt x="628" y="309"/>
                    </a:cubicBezTo>
                    <a:cubicBezTo>
                      <a:pt x="667" y="262"/>
                      <a:pt x="703" y="211"/>
                      <a:pt x="734" y="160"/>
                    </a:cubicBezTo>
                    <a:cubicBezTo>
                      <a:pt x="748" y="142"/>
                      <a:pt x="758" y="121"/>
                      <a:pt x="763" y="101"/>
                    </a:cubicBezTo>
                    <a:cubicBezTo>
                      <a:pt x="765" y="97"/>
                      <a:pt x="765" y="92"/>
                      <a:pt x="765" y="88"/>
                    </a:cubicBezTo>
                    <a:cubicBezTo>
                      <a:pt x="715" y="54"/>
                      <a:pt x="660" y="29"/>
                      <a:pt x="602" y="13"/>
                    </a:cubicBezTo>
                    <a:cubicBezTo>
                      <a:pt x="583" y="8"/>
                      <a:pt x="567" y="3"/>
                      <a:pt x="5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793;p35">
                <a:extLst>
                  <a:ext uri="{FF2B5EF4-FFF2-40B4-BE49-F238E27FC236}">
                    <a16:creationId xmlns:a16="http://schemas.microsoft.com/office/drawing/2014/main" id="{241AA4CB-C52D-ABA6-327D-40EAD3017CE4}"/>
                  </a:ext>
                </a:extLst>
              </p:cNvPr>
              <p:cNvSpPr/>
              <p:nvPr/>
            </p:nvSpPr>
            <p:spPr>
              <a:xfrm>
                <a:off x="7537969" y="3053721"/>
                <a:ext cx="91473" cy="60466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054" extrusionOk="0">
                    <a:moveTo>
                      <a:pt x="295" y="0"/>
                    </a:moveTo>
                    <a:cubicBezTo>
                      <a:pt x="292" y="13"/>
                      <a:pt x="0" y="1186"/>
                      <a:pt x="3" y="2974"/>
                    </a:cubicBezTo>
                    <a:cubicBezTo>
                      <a:pt x="57" y="3007"/>
                      <a:pt x="115" y="3035"/>
                      <a:pt x="175" y="3054"/>
                    </a:cubicBezTo>
                    <a:cubicBezTo>
                      <a:pt x="163" y="1245"/>
                      <a:pt x="459" y="54"/>
                      <a:pt x="461" y="43"/>
                    </a:cubicBez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794;p35">
                <a:extLst>
                  <a:ext uri="{FF2B5EF4-FFF2-40B4-BE49-F238E27FC236}">
                    <a16:creationId xmlns:a16="http://schemas.microsoft.com/office/drawing/2014/main" id="{F9D13BDF-8FD7-1342-E8B4-7AD9590C6850}"/>
                  </a:ext>
                </a:extLst>
              </p:cNvPr>
              <p:cNvSpPr/>
              <p:nvPr/>
            </p:nvSpPr>
            <p:spPr>
              <a:xfrm>
                <a:off x="7122583" y="3219638"/>
                <a:ext cx="331835" cy="532798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2691" extrusionOk="0">
                    <a:moveTo>
                      <a:pt x="0" y="1"/>
                    </a:moveTo>
                    <a:lnTo>
                      <a:pt x="296" y="1979"/>
                    </a:lnTo>
                    <a:lnTo>
                      <a:pt x="1676" y="2691"/>
                    </a:lnTo>
                    <a:lnTo>
                      <a:pt x="1377" y="6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795;p35">
                <a:extLst>
                  <a:ext uri="{FF2B5EF4-FFF2-40B4-BE49-F238E27FC236}">
                    <a16:creationId xmlns:a16="http://schemas.microsoft.com/office/drawing/2014/main" id="{6EB464B4-338F-E268-F701-34A59DC08D21}"/>
                  </a:ext>
                </a:extLst>
              </p:cNvPr>
              <p:cNvSpPr/>
              <p:nvPr/>
            </p:nvSpPr>
            <p:spPr>
              <a:xfrm>
                <a:off x="7081599" y="3441390"/>
                <a:ext cx="109292" cy="10968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54" extrusionOk="0">
                    <a:moveTo>
                      <a:pt x="165" y="0"/>
                    </a:moveTo>
                    <a:cubicBezTo>
                      <a:pt x="138" y="0"/>
                      <a:pt x="116" y="22"/>
                      <a:pt x="100" y="44"/>
                    </a:cubicBezTo>
                    <a:cubicBezTo>
                      <a:pt x="70" y="84"/>
                      <a:pt x="42" y="127"/>
                      <a:pt x="19" y="171"/>
                    </a:cubicBezTo>
                    <a:cubicBezTo>
                      <a:pt x="9" y="187"/>
                      <a:pt x="1" y="207"/>
                      <a:pt x="9" y="223"/>
                    </a:cubicBezTo>
                    <a:cubicBezTo>
                      <a:pt x="13" y="233"/>
                      <a:pt x="20" y="240"/>
                      <a:pt x="28" y="244"/>
                    </a:cubicBezTo>
                    <a:cubicBezTo>
                      <a:pt x="42" y="253"/>
                      <a:pt x="56" y="260"/>
                      <a:pt x="71" y="266"/>
                    </a:cubicBezTo>
                    <a:cubicBezTo>
                      <a:pt x="81" y="270"/>
                      <a:pt x="94" y="275"/>
                      <a:pt x="96" y="286"/>
                    </a:cubicBezTo>
                    <a:cubicBezTo>
                      <a:pt x="97" y="291"/>
                      <a:pt x="97" y="296"/>
                      <a:pt x="96" y="302"/>
                    </a:cubicBezTo>
                    <a:cubicBezTo>
                      <a:pt x="92" y="315"/>
                      <a:pt x="90" y="329"/>
                      <a:pt x="92" y="344"/>
                    </a:cubicBezTo>
                    <a:cubicBezTo>
                      <a:pt x="93" y="359"/>
                      <a:pt x="101" y="372"/>
                      <a:pt x="114" y="380"/>
                    </a:cubicBezTo>
                    <a:cubicBezTo>
                      <a:pt x="121" y="383"/>
                      <a:pt x="127" y="386"/>
                      <a:pt x="133" y="388"/>
                    </a:cubicBezTo>
                    <a:cubicBezTo>
                      <a:pt x="151" y="402"/>
                      <a:pt x="141" y="430"/>
                      <a:pt x="145" y="452"/>
                    </a:cubicBezTo>
                    <a:cubicBezTo>
                      <a:pt x="149" y="475"/>
                      <a:pt x="169" y="493"/>
                      <a:pt x="192" y="494"/>
                    </a:cubicBezTo>
                    <a:cubicBezTo>
                      <a:pt x="193" y="494"/>
                      <a:pt x="194" y="494"/>
                      <a:pt x="195" y="494"/>
                    </a:cubicBezTo>
                    <a:cubicBezTo>
                      <a:pt x="206" y="494"/>
                      <a:pt x="220" y="490"/>
                      <a:pt x="232" y="490"/>
                    </a:cubicBezTo>
                    <a:cubicBezTo>
                      <a:pt x="237" y="490"/>
                      <a:pt x="243" y="491"/>
                      <a:pt x="247" y="494"/>
                    </a:cubicBezTo>
                    <a:cubicBezTo>
                      <a:pt x="261" y="505"/>
                      <a:pt x="260" y="523"/>
                      <a:pt x="275" y="534"/>
                    </a:cubicBezTo>
                    <a:cubicBezTo>
                      <a:pt x="287" y="544"/>
                      <a:pt x="302" y="551"/>
                      <a:pt x="317" y="553"/>
                    </a:cubicBezTo>
                    <a:cubicBezTo>
                      <a:pt x="320" y="554"/>
                      <a:pt x="322" y="554"/>
                      <a:pt x="324" y="554"/>
                    </a:cubicBezTo>
                    <a:cubicBezTo>
                      <a:pt x="350" y="554"/>
                      <a:pt x="376" y="547"/>
                      <a:pt x="397" y="534"/>
                    </a:cubicBezTo>
                    <a:cubicBezTo>
                      <a:pt x="447" y="512"/>
                      <a:pt x="491" y="482"/>
                      <a:pt x="529" y="443"/>
                    </a:cubicBezTo>
                    <a:cubicBezTo>
                      <a:pt x="538" y="435"/>
                      <a:pt x="545" y="424"/>
                      <a:pt x="547" y="413"/>
                    </a:cubicBezTo>
                    <a:cubicBezTo>
                      <a:pt x="551" y="402"/>
                      <a:pt x="550" y="388"/>
                      <a:pt x="542" y="379"/>
                    </a:cubicBezTo>
                    <a:cubicBezTo>
                      <a:pt x="536" y="372"/>
                      <a:pt x="525" y="368"/>
                      <a:pt x="523" y="358"/>
                    </a:cubicBezTo>
                    <a:cubicBezTo>
                      <a:pt x="521" y="350"/>
                      <a:pt x="523" y="343"/>
                      <a:pt x="525" y="336"/>
                    </a:cubicBezTo>
                    <a:cubicBezTo>
                      <a:pt x="529" y="322"/>
                      <a:pt x="528" y="308"/>
                      <a:pt x="523" y="297"/>
                    </a:cubicBezTo>
                    <a:cubicBezTo>
                      <a:pt x="516" y="286"/>
                      <a:pt x="505" y="279"/>
                      <a:pt x="493" y="279"/>
                    </a:cubicBezTo>
                    <a:cubicBezTo>
                      <a:pt x="492" y="279"/>
                      <a:pt x="491" y="279"/>
                      <a:pt x="489" y="280"/>
                    </a:cubicBezTo>
                    <a:cubicBezTo>
                      <a:pt x="492" y="260"/>
                      <a:pt x="481" y="241"/>
                      <a:pt x="462" y="234"/>
                    </a:cubicBezTo>
                    <a:cubicBezTo>
                      <a:pt x="454" y="231"/>
                      <a:pt x="445" y="230"/>
                      <a:pt x="437" y="230"/>
                    </a:cubicBezTo>
                    <a:cubicBezTo>
                      <a:pt x="425" y="230"/>
                      <a:pt x="414" y="232"/>
                      <a:pt x="404" y="237"/>
                    </a:cubicBezTo>
                    <a:cubicBezTo>
                      <a:pt x="386" y="245"/>
                      <a:pt x="370" y="256"/>
                      <a:pt x="353" y="267"/>
                    </a:cubicBezTo>
                    <a:cubicBezTo>
                      <a:pt x="350" y="270"/>
                      <a:pt x="348" y="270"/>
                      <a:pt x="344" y="270"/>
                    </a:cubicBezTo>
                    <a:cubicBezTo>
                      <a:pt x="341" y="267"/>
                      <a:pt x="339" y="264"/>
                      <a:pt x="338" y="262"/>
                    </a:cubicBezTo>
                    <a:cubicBezTo>
                      <a:pt x="330" y="244"/>
                      <a:pt x="308" y="237"/>
                      <a:pt x="288" y="233"/>
                    </a:cubicBezTo>
                    <a:cubicBezTo>
                      <a:pt x="253" y="226"/>
                      <a:pt x="216" y="222"/>
                      <a:pt x="180" y="219"/>
                    </a:cubicBezTo>
                    <a:cubicBezTo>
                      <a:pt x="170" y="219"/>
                      <a:pt x="160" y="218"/>
                      <a:pt x="152" y="213"/>
                    </a:cubicBezTo>
                    <a:cubicBezTo>
                      <a:pt x="134" y="204"/>
                      <a:pt x="126" y="183"/>
                      <a:pt x="130" y="163"/>
                    </a:cubicBezTo>
                    <a:cubicBezTo>
                      <a:pt x="136" y="143"/>
                      <a:pt x="145" y="125"/>
                      <a:pt x="160" y="110"/>
                    </a:cubicBezTo>
                    <a:cubicBezTo>
                      <a:pt x="166" y="105"/>
                      <a:pt x="171" y="96"/>
                      <a:pt x="177" y="90"/>
                    </a:cubicBezTo>
                    <a:cubicBezTo>
                      <a:pt x="185" y="72"/>
                      <a:pt x="189" y="52"/>
                      <a:pt x="189" y="33"/>
                    </a:cubicBezTo>
                    <a:cubicBezTo>
                      <a:pt x="191" y="25"/>
                      <a:pt x="189" y="15"/>
                      <a:pt x="184" y="7"/>
                    </a:cubicBezTo>
                    <a:cubicBezTo>
                      <a:pt x="180" y="3"/>
                      <a:pt x="173" y="0"/>
                      <a:pt x="165" y="0"/>
                    </a:cubicBezTo>
                    <a:close/>
                  </a:path>
                </a:pathLst>
              </a:custGeom>
              <a:solidFill>
                <a:srgbClr val="B87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796;p35">
                <a:extLst>
                  <a:ext uri="{FF2B5EF4-FFF2-40B4-BE49-F238E27FC236}">
                    <a16:creationId xmlns:a16="http://schemas.microsoft.com/office/drawing/2014/main" id="{C9A13D2D-0B50-D6EE-8860-8309DEE18221}"/>
                  </a:ext>
                </a:extLst>
              </p:cNvPr>
              <p:cNvSpPr/>
              <p:nvPr/>
            </p:nvSpPr>
            <p:spPr>
              <a:xfrm>
                <a:off x="7367301" y="3603149"/>
                <a:ext cx="201952" cy="13503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682" extrusionOk="0">
                    <a:moveTo>
                      <a:pt x="607" y="1"/>
                    </a:moveTo>
                    <a:cubicBezTo>
                      <a:pt x="549" y="1"/>
                      <a:pt x="494" y="2"/>
                      <a:pt x="436" y="12"/>
                    </a:cubicBezTo>
                    <a:cubicBezTo>
                      <a:pt x="356" y="21"/>
                      <a:pt x="277" y="41"/>
                      <a:pt x="201" y="68"/>
                    </a:cubicBezTo>
                    <a:cubicBezTo>
                      <a:pt x="186" y="72"/>
                      <a:pt x="174" y="81"/>
                      <a:pt x="163" y="92"/>
                    </a:cubicBezTo>
                    <a:cubicBezTo>
                      <a:pt x="152" y="103"/>
                      <a:pt x="149" y="121"/>
                      <a:pt x="157" y="134"/>
                    </a:cubicBezTo>
                    <a:cubicBezTo>
                      <a:pt x="164" y="143"/>
                      <a:pt x="175" y="149"/>
                      <a:pt x="188" y="151"/>
                    </a:cubicBezTo>
                    <a:cubicBezTo>
                      <a:pt x="224" y="160"/>
                      <a:pt x="261" y="166"/>
                      <a:pt x="298" y="166"/>
                    </a:cubicBezTo>
                    <a:cubicBezTo>
                      <a:pt x="312" y="165"/>
                      <a:pt x="325" y="164"/>
                      <a:pt x="339" y="164"/>
                    </a:cubicBezTo>
                    <a:cubicBezTo>
                      <a:pt x="353" y="164"/>
                      <a:pt x="366" y="165"/>
                      <a:pt x="379" y="166"/>
                    </a:cubicBezTo>
                    <a:cubicBezTo>
                      <a:pt x="407" y="167"/>
                      <a:pt x="433" y="178"/>
                      <a:pt x="452" y="198"/>
                    </a:cubicBezTo>
                    <a:cubicBezTo>
                      <a:pt x="460" y="205"/>
                      <a:pt x="463" y="216"/>
                      <a:pt x="460" y="227"/>
                    </a:cubicBezTo>
                    <a:cubicBezTo>
                      <a:pt x="455" y="233"/>
                      <a:pt x="445" y="238"/>
                      <a:pt x="436" y="238"/>
                    </a:cubicBezTo>
                    <a:cubicBezTo>
                      <a:pt x="429" y="238"/>
                      <a:pt x="423" y="239"/>
                      <a:pt x="416" y="239"/>
                    </a:cubicBezTo>
                    <a:cubicBezTo>
                      <a:pt x="328" y="239"/>
                      <a:pt x="243" y="171"/>
                      <a:pt x="153" y="171"/>
                    </a:cubicBezTo>
                    <a:cubicBezTo>
                      <a:pt x="144" y="171"/>
                      <a:pt x="135" y="171"/>
                      <a:pt x="126" y="173"/>
                    </a:cubicBezTo>
                    <a:cubicBezTo>
                      <a:pt x="112" y="174"/>
                      <a:pt x="98" y="181"/>
                      <a:pt x="89" y="194"/>
                    </a:cubicBezTo>
                    <a:cubicBezTo>
                      <a:pt x="73" y="191"/>
                      <a:pt x="58" y="187"/>
                      <a:pt x="43" y="183"/>
                    </a:cubicBezTo>
                    <a:cubicBezTo>
                      <a:pt x="40" y="182"/>
                      <a:pt x="37" y="181"/>
                      <a:pt x="34" y="181"/>
                    </a:cubicBezTo>
                    <a:cubicBezTo>
                      <a:pt x="22" y="181"/>
                      <a:pt x="10" y="188"/>
                      <a:pt x="3" y="199"/>
                    </a:cubicBezTo>
                    <a:cubicBezTo>
                      <a:pt x="0" y="209"/>
                      <a:pt x="2" y="220"/>
                      <a:pt x="7" y="229"/>
                    </a:cubicBezTo>
                    <a:cubicBezTo>
                      <a:pt x="13" y="244"/>
                      <a:pt x="21" y="260"/>
                      <a:pt x="31" y="275"/>
                    </a:cubicBezTo>
                    <a:lnTo>
                      <a:pt x="17" y="279"/>
                    </a:lnTo>
                    <a:cubicBezTo>
                      <a:pt x="9" y="309"/>
                      <a:pt x="27" y="339"/>
                      <a:pt x="47" y="360"/>
                    </a:cubicBezTo>
                    <a:cubicBezTo>
                      <a:pt x="72" y="379"/>
                      <a:pt x="95" y="399"/>
                      <a:pt x="116" y="421"/>
                    </a:cubicBezTo>
                    <a:cubicBezTo>
                      <a:pt x="120" y="423"/>
                      <a:pt x="122" y="428"/>
                      <a:pt x="123" y="432"/>
                    </a:cubicBezTo>
                    <a:cubicBezTo>
                      <a:pt x="123" y="437"/>
                      <a:pt x="123" y="441"/>
                      <a:pt x="123" y="445"/>
                    </a:cubicBezTo>
                    <a:cubicBezTo>
                      <a:pt x="124" y="463"/>
                      <a:pt x="134" y="480"/>
                      <a:pt x="148" y="491"/>
                    </a:cubicBezTo>
                    <a:cubicBezTo>
                      <a:pt x="178" y="520"/>
                      <a:pt x="212" y="542"/>
                      <a:pt x="250" y="557"/>
                    </a:cubicBezTo>
                    <a:cubicBezTo>
                      <a:pt x="290" y="575"/>
                      <a:pt x="330" y="596"/>
                      <a:pt x="367" y="611"/>
                    </a:cubicBezTo>
                    <a:cubicBezTo>
                      <a:pt x="405" y="624"/>
                      <a:pt x="445" y="640"/>
                      <a:pt x="482" y="656"/>
                    </a:cubicBezTo>
                    <a:cubicBezTo>
                      <a:pt x="516" y="669"/>
                      <a:pt x="550" y="682"/>
                      <a:pt x="582" y="682"/>
                    </a:cubicBezTo>
                    <a:cubicBezTo>
                      <a:pt x="592" y="682"/>
                      <a:pt x="601" y="681"/>
                      <a:pt x="610" y="678"/>
                    </a:cubicBezTo>
                    <a:cubicBezTo>
                      <a:pt x="656" y="666"/>
                      <a:pt x="687" y="624"/>
                      <a:pt x="716" y="589"/>
                    </a:cubicBezTo>
                    <a:cubicBezTo>
                      <a:pt x="747" y="549"/>
                      <a:pt x="760" y="505"/>
                      <a:pt x="815" y="496"/>
                    </a:cubicBezTo>
                    <a:cubicBezTo>
                      <a:pt x="826" y="495"/>
                      <a:pt x="836" y="495"/>
                      <a:pt x="847" y="495"/>
                    </a:cubicBezTo>
                    <a:cubicBezTo>
                      <a:pt x="869" y="495"/>
                      <a:pt x="891" y="498"/>
                      <a:pt x="913" y="499"/>
                    </a:cubicBezTo>
                    <a:cubicBezTo>
                      <a:pt x="918" y="500"/>
                      <a:pt x="922" y="500"/>
                      <a:pt x="927" y="500"/>
                    </a:cubicBezTo>
                    <a:cubicBezTo>
                      <a:pt x="935" y="500"/>
                      <a:pt x="944" y="499"/>
                      <a:pt x="952" y="496"/>
                    </a:cubicBezTo>
                    <a:cubicBezTo>
                      <a:pt x="963" y="490"/>
                      <a:pt x="974" y="480"/>
                      <a:pt x="981" y="469"/>
                    </a:cubicBezTo>
                    <a:cubicBezTo>
                      <a:pt x="1014" y="421"/>
                      <a:pt x="1019" y="359"/>
                      <a:pt x="1018" y="300"/>
                    </a:cubicBezTo>
                    <a:cubicBezTo>
                      <a:pt x="1015" y="255"/>
                      <a:pt x="1011" y="210"/>
                      <a:pt x="1004" y="166"/>
                    </a:cubicBezTo>
                    <a:cubicBezTo>
                      <a:pt x="997" y="133"/>
                      <a:pt x="989" y="96"/>
                      <a:pt x="964" y="72"/>
                    </a:cubicBezTo>
                    <a:cubicBezTo>
                      <a:pt x="946" y="57"/>
                      <a:pt x="926" y="45"/>
                      <a:pt x="904" y="39"/>
                    </a:cubicBezTo>
                    <a:cubicBezTo>
                      <a:pt x="854" y="23"/>
                      <a:pt x="803" y="12"/>
                      <a:pt x="752" y="6"/>
                    </a:cubicBezTo>
                    <a:cubicBezTo>
                      <a:pt x="727" y="4"/>
                      <a:pt x="703" y="1"/>
                      <a:pt x="678" y="1"/>
                    </a:cubicBezTo>
                    <a:cubicBezTo>
                      <a:pt x="654" y="1"/>
                      <a:pt x="630" y="1"/>
                      <a:pt x="607" y="1"/>
                    </a:cubicBezTo>
                    <a:close/>
                  </a:path>
                </a:pathLst>
              </a:custGeom>
              <a:solidFill>
                <a:srgbClr val="DA8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797;p35">
                <a:extLst>
                  <a:ext uri="{FF2B5EF4-FFF2-40B4-BE49-F238E27FC236}">
                    <a16:creationId xmlns:a16="http://schemas.microsoft.com/office/drawing/2014/main" id="{31D8F383-11E7-3801-B706-BCB05496D509}"/>
                  </a:ext>
                </a:extLst>
              </p:cNvPr>
              <p:cNvSpPr/>
              <p:nvPr/>
            </p:nvSpPr>
            <p:spPr>
              <a:xfrm>
                <a:off x="7462733" y="3604535"/>
                <a:ext cx="106520" cy="13364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675" extrusionOk="0">
                    <a:moveTo>
                      <a:pt x="272" y="1"/>
                    </a:moveTo>
                    <a:lnTo>
                      <a:pt x="272" y="1"/>
                    </a:lnTo>
                    <a:cubicBezTo>
                      <a:pt x="277" y="21"/>
                      <a:pt x="287" y="39"/>
                      <a:pt x="292" y="54"/>
                    </a:cubicBezTo>
                    <a:cubicBezTo>
                      <a:pt x="317" y="116"/>
                      <a:pt x="333" y="181"/>
                      <a:pt x="343" y="248"/>
                    </a:cubicBezTo>
                    <a:cubicBezTo>
                      <a:pt x="349" y="286"/>
                      <a:pt x="346" y="324"/>
                      <a:pt x="335" y="360"/>
                    </a:cubicBezTo>
                    <a:cubicBezTo>
                      <a:pt x="307" y="423"/>
                      <a:pt x="234" y="455"/>
                      <a:pt x="183" y="503"/>
                    </a:cubicBezTo>
                    <a:cubicBezTo>
                      <a:pt x="160" y="528"/>
                      <a:pt x="141" y="555"/>
                      <a:pt x="117" y="580"/>
                    </a:cubicBezTo>
                    <a:cubicBezTo>
                      <a:pt x="84" y="612"/>
                      <a:pt x="44" y="635"/>
                      <a:pt x="0" y="649"/>
                    </a:cubicBezTo>
                    <a:cubicBezTo>
                      <a:pt x="2" y="649"/>
                      <a:pt x="2" y="650"/>
                      <a:pt x="3" y="650"/>
                    </a:cubicBezTo>
                    <a:cubicBezTo>
                      <a:pt x="35" y="662"/>
                      <a:pt x="68" y="675"/>
                      <a:pt x="100" y="675"/>
                    </a:cubicBezTo>
                    <a:cubicBezTo>
                      <a:pt x="110" y="675"/>
                      <a:pt x="119" y="674"/>
                      <a:pt x="128" y="671"/>
                    </a:cubicBezTo>
                    <a:cubicBezTo>
                      <a:pt x="174" y="659"/>
                      <a:pt x="205" y="617"/>
                      <a:pt x="234" y="582"/>
                    </a:cubicBezTo>
                    <a:cubicBezTo>
                      <a:pt x="265" y="542"/>
                      <a:pt x="278" y="498"/>
                      <a:pt x="333" y="489"/>
                    </a:cubicBezTo>
                    <a:cubicBezTo>
                      <a:pt x="344" y="488"/>
                      <a:pt x="354" y="488"/>
                      <a:pt x="365" y="488"/>
                    </a:cubicBezTo>
                    <a:cubicBezTo>
                      <a:pt x="387" y="488"/>
                      <a:pt x="409" y="491"/>
                      <a:pt x="431" y="492"/>
                    </a:cubicBezTo>
                    <a:cubicBezTo>
                      <a:pt x="436" y="493"/>
                      <a:pt x="440" y="493"/>
                      <a:pt x="445" y="493"/>
                    </a:cubicBezTo>
                    <a:cubicBezTo>
                      <a:pt x="453" y="493"/>
                      <a:pt x="462" y="492"/>
                      <a:pt x="470" y="489"/>
                    </a:cubicBezTo>
                    <a:cubicBezTo>
                      <a:pt x="481" y="483"/>
                      <a:pt x="492" y="473"/>
                      <a:pt x="499" y="462"/>
                    </a:cubicBezTo>
                    <a:cubicBezTo>
                      <a:pt x="532" y="414"/>
                      <a:pt x="537" y="352"/>
                      <a:pt x="536" y="293"/>
                    </a:cubicBezTo>
                    <a:cubicBezTo>
                      <a:pt x="534" y="248"/>
                      <a:pt x="530" y="204"/>
                      <a:pt x="523" y="160"/>
                    </a:cubicBezTo>
                    <a:cubicBezTo>
                      <a:pt x="518" y="126"/>
                      <a:pt x="510" y="89"/>
                      <a:pt x="485" y="65"/>
                    </a:cubicBezTo>
                    <a:cubicBezTo>
                      <a:pt x="466" y="50"/>
                      <a:pt x="445" y="39"/>
                      <a:pt x="423" y="32"/>
                    </a:cubicBezTo>
                    <a:cubicBezTo>
                      <a:pt x="373" y="16"/>
                      <a:pt x="324" y="5"/>
                      <a:pt x="272" y="1"/>
                    </a:cubicBezTo>
                    <a:close/>
                  </a:path>
                </a:pathLst>
              </a:custGeom>
              <a:solidFill>
                <a:srgbClr val="B87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798;p35">
                <a:extLst>
                  <a:ext uri="{FF2B5EF4-FFF2-40B4-BE49-F238E27FC236}">
                    <a16:creationId xmlns:a16="http://schemas.microsoft.com/office/drawing/2014/main" id="{5C772AC9-F194-B7B2-DD85-70D889B37013}"/>
                  </a:ext>
                </a:extLst>
              </p:cNvPr>
              <p:cNvSpPr/>
              <p:nvPr/>
            </p:nvSpPr>
            <p:spPr>
              <a:xfrm>
                <a:off x="7525892" y="3118068"/>
                <a:ext cx="417170" cy="58625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961" extrusionOk="0">
                    <a:moveTo>
                      <a:pt x="1895" y="1"/>
                    </a:moveTo>
                    <a:cubicBezTo>
                      <a:pt x="1864" y="1"/>
                      <a:pt x="1829" y="12"/>
                      <a:pt x="1790" y="35"/>
                    </a:cubicBezTo>
                    <a:cubicBezTo>
                      <a:pt x="1699" y="88"/>
                      <a:pt x="1613" y="171"/>
                      <a:pt x="1565" y="266"/>
                    </a:cubicBezTo>
                    <a:cubicBezTo>
                      <a:pt x="1515" y="360"/>
                      <a:pt x="1489" y="481"/>
                      <a:pt x="1471" y="584"/>
                    </a:cubicBezTo>
                    <a:cubicBezTo>
                      <a:pt x="1438" y="766"/>
                      <a:pt x="1419" y="948"/>
                      <a:pt x="1391" y="1129"/>
                    </a:cubicBezTo>
                    <a:cubicBezTo>
                      <a:pt x="1377" y="1221"/>
                      <a:pt x="1361" y="1312"/>
                      <a:pt x="1340" y="1403"/>
                    </a:cubicBezTo>
                    <a:cubicBezTo>
                      <a:pt x="1324" y="1478"/>
                      <a:pt x="1311" y="1564"/>
                      <a:pt x="1273" y="1630"/>
                    </a:cubicBezTo>
                    <a:cubicBezTo>
                      <a:pt x="1215" y="1731"/>
                      <a:pt x="1145" y="1826"/>
                      <a:pt x="1065" y="1911"/>
                    </a:cubicBezTo>
                    <a:cubicBezTo>
                      <a:pt x="985" y="1995"/>
                      <a:pt x="886" y="2065"/>
                      <a:pt x="790" y="2129"/>
                    </a:cubicBezTo>
                    <a:cubicBezTo>
                      <a:pt x="549" y="2284"/>
                      <a:pt x="276" y="2382"/>
                      <a:pt x="1" y="2455"/>
                    </a:cubicBezTo>
                    <a:cubicBezTo>
                      <a:pt x="45" y="2481"/>
                      <a:pt x="79" y="2520"/>
                      <a:pt x="98" y="2566"/>
                    </a:cubicBezTo>
                    <a:cubicBezTo>
                      <a:pt x="127" y="2646"/>
                      <a:pt x="136" y="2733"/>
                      <a:pt x="125" y="2817"/>
                    </a:cubicBezTo>
                    <a:cubicBezTo>
                      <a:pt x="125" y="2825"/>
                      <a:pt x="123" y="2834"/>
                      <a:pt x="120" y="2842"/>
                    </a:cubicBezTo>
                    <a:cubicBezTo>
                      <a:pt x="109" y="2884"/>
                      <a:pt x="93" y="2924"/>
                      <a:pt x="71" y="2960"/>
                    </a:cubicBezTo>
                    <a:lnTo>
                      <a:pt x="71" y="2960"/>
                    </a:lnTo>
                    <a:cubicBezTo>
                      <a:pt x="75" y="2956"/>
                      <a:pt x="108" y="2956"/>
                      <a:pt x="115" y="2955"/>
                    </a:cubicBezTo>
                    <a:cubicBezTo>
                      <a:pt x="131" y="2952"/>
                      <a:pt x="151" y="2949"/>
                      <a:pt x="167" y="2946"/>
                    </a:cubicBezTo>
                    <a:cubicBezTo>
                      <a:pt x="202" y="2941"/>
                      <a:pt x="235" y="2935"/>
                      <a:pt x="269" y="2929"/>
                    </a:cubicBezTo>
                    <a:cubicBezTo>
                      <a:pt x="275" y="2929"/>
                      <a:pt x="279" y="2929"/>
                      <a:pt x="284" y="2927"/>
                    </a:cubicBezTo>
                    <a:cubicBezTo>
                      <a:pt x="345" y="2915"/>
                      <a:pt x="408" y="2902"/>
                      <a:pt x="470" y="2889"/>
                    </a:cubicBezTo>
                    <a:cubicBezTo>
                      <a:pt x="564" y="2867"/>
                      <a:pt x="657" y="2842"/>
                      <a:pt x="750" y="2814"/>
                    </a:cubicBezTo>
                    <a:cubicBezTo>
                      <a:pt x="823" y="2791"/>
                      <a:pt x="894" y="2762"/>
                      <a:pt x="964" y="2730"/>
                    </a:cubicBezTo>
                    <a:cubicBezTo>
                      <a:pt x="1030" y="2701"/>
                      <a:pt x="1101" y="2677"/>
                      <a:pt x="1168" y="2642"/>
                    </a:cubicBezTo>
                    <a:cubicBezTo>
                      <a:pt x="1394" y="2529"/>
                      <a:pt x="1617" y="2387"/>
                      <a:pt x="1768" y="2180"/>
                    </a:cubicBezTo>
                    <a:cubicBezTo>
                      <a:pt x="1827" y="2101"/>
                      <a:pt x="1870" y="2012"/>
                      <a:pt x="1895" y="1915"/>
                    </a:cubicBezTo>
                    <a:cubicBezTo>
                      <a:pt x="1983" y="1539"/>
                      <a:pt x="2045" y="1158"/>
                      <a:pt x="2079" y="773"/>
                    </a:cubicBezTo>
                    <a:cubicBezTo>
                      <a:pt x="2097" y="577"/>
                      <a:pt x="2107" y="380"/>
                      <a:pt x="2066" y="189"/>
                    </a:cubicBezTo>
                    <a:cubicBezTo>
                      <a:pt x="2045" y="90"/>
                      <a:pt x="1997" y="18"/>
                      <a:pt x="1925" y="5"/>
                    </a:cubicBezTo>
                    <a:cubicBezTo>
                      <a:pt x="1916" y="2"/>
                      <a:pt x="1906" y="1"/>
                      <a:pt x="1895" y="1"/>
                    </a:cubicBezTo>
                    <a:close/>
                    <a:moveTo>
                      <a:pt x="71" y="2960"/>
                    </a:moveTo>
                    <a:cubicBezTo>
                      <a:pt x="71" y="2960"/>
                      <a:pt x="71" y="2960"/>
                      <a:pt x="71" y="2960"/>
                    </a:cubicBezTo>
                    <a:cubicBezTo>
                      <a:pt x="71" y="2960"/>
                      <a:pt x="71" y="2960"/>
                      <a:pt x="71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799;p35">
                <a:extLst>
                  <a:ext uri="{FF2B5EF4-FFF2-40B4-BE49-F238E27FC236}">
                    <a16:creationId xmlns:a16="http://schemas.microsoft.com/office/drawing/2014/main" id="{CE643B9D-77B5-D383-6046-71D7B3384972}"/>
                  </a:ext>
                </a:extLst>
              </p:cNvPr>
              <p:cNvSpPr/>
              <p:nvPr/>
            </p:nvSpPr>
            <p:spPr>
              <a:xfrm>
                <a:off x="7539751" y="3118662"/>
                <a:ext cx="403311" cy="58566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958" extrusionOk="0">
                    <a:moveTo>
                      <a:pt x="1855" y="0"/>
                    </a:moveTo>
                    <a:lnTo>
                      <a:pt x="1855" y="0"/>
                    </a:lnTo>
                    <a:cubicBezTo>
                      <a:pt x="1857" y="8"/>
                      <a:pt x="1858" y="17"/>
                      <a:pt x="1858" y="25"/>
                    </a:cubicBezTo>
                    <a:cubicBezTo>
                      <a:pt x="1859" y="74"/>
                      <a:pt x="1861" y="127"/>
                      <a:pt x="1861" y="176"/>
                    </a:cubicBezTo>
                    <a:cubicBezTo>
                      <a:pt x="1863" y="380"/>
                      <a:pt x="1861" y="588"/>
                      <a:pt x="1851" y="788"/>
                    </a:cubicBezTo>
                    <a:cubicBezTo>
                      <a:pt x="1846" y="913"/>
                      <a:pt x="1837" y="1040"/>
                      <a:pt x="1826" y="1163"/>
                    </a:cubicBezTo>
                    <a:cubicBezTo>
                      <a:pt x="1804" y="1452"/>
                      <a:pt x="1766" y="1753"/>
                      <a:pt x="1624" y="2002"/>
                    </a:cubicBezTo>
                    <a:cubicBezTo>
                      <a:pt x="1481" y="2251"/>
                      <a:pt x="1243" y="2434"/>
                      <a:pt x="984" y="2555"/>
                    </a:cubicBezTo>
                    <a:cubicBezTo>
                      <a:pt x="725" y="2676"/>
                      <a:pt x="441" y="2740"/>
                      <a:pt x="162" y="2795"/>
                    </a:cubicBezTo>
                    <a:cubicBezTo>
                      <a:pt x="126" y="2802"/>
                      <a:pt x="90" y="2808"/>
                      <a:pt x="55" y="2814"/>
                    </a:cubicBezTo>
                    <a:cubicBezTo>
                      <a:pt x="55" y="2822"/>
                      <a:pt x="53" y="2831"/>
                      <a:pt x="50" y="2839"/>
                    </a:cubicBezTo>
                    <a:cubicBezTo>
                      <a:pt x="39" y="2881"/>
                      <a:pt x="23" y="2921"/>
                      <a:pt x="1" y="2957"/>
                    </a:cubicBezTo>
                    <a:lnTo>
                      <a:pt x="1" y="2957"/>
                    </a:lnTo>
                    <a:cubicBezTo>
                      <a:pt x="5" y="2953"/>
                      <a:pt x="38" y="2953"/>
                      <a:pt x="45" y="2952"/>
                    </a:cubicBezTo>
                    <a:cubicBezTo>
                      <a:pt x="61" y="2949"/>
                      <a:pt x="81" y="2946"/>
                      <a:pt x="97" y="2943"/>
                    </a:cubicBezTo>
                    <a:cubicBezTo>
                      <a:pt x="132" y="2938"/>
                      <a:pt x="165" y="2932"/>
                      <a:pt x="199" y="2926"/>
                    </a:cubicBezTo>
                    <a:cubicBezTo>
                      <a:pt x="205" y="2926"/>
                      <a:pt x="209" y="2926"/>
                      <a:pt x="214" y="2924"/>
                    </a:cubicBezTo>
                    <a:cubicBezTo>
                      <a:pt x="275" y="2912"/>
                      <a:pt x="338" y="2899"/>
                      <a:pt x="400" y="2886"/>
                    </a:cubicBezTo>
                    <a:cubicBezTo>
                      <a:pt x="494" y="2864"/>
                      <a:pt x="587" y="2839"/>
                      <a:pt x="680" y="2811"/>
                    </a:cubicBezTo>
                    <a:cubicBezTo>
                      <a:pt x="753" y="2788"/>
                      <a:pt x="824" y="2759"/>
                      <a:pt x="894" y="2727"/>
                    </a:cubicBezTo>
                    <a:cubicBezTo>
                      <a:pt x="960" y="2698"/>
                      <a:pt x="1031" y="2674"/>
                      <a:pt x="1098" y="2639"/>
                    </a:cubicBezTo>
                    <a:cubicBezTo>
                      <a:pt x="1324" y="2526"/>
                      <a:pt x="1547" y="2384"/>
                      <a:pt x="1698" y="2177"/>
                    </a:cubicBezTo>
                    <a:cubicBezTo>
                      <a:pt x="1757" y="2098"/>
                      <a:pt x="1800" y="2009"/>
                      <a:pt x="1825" y="1912"/>
                    </a:cubicBezTo>
                    <a:cubicBezTo>
                      <a:pt x="1913" y="1536"/>
                      <a:pt x="1975" y="1155"/>
                      <a:pt x="2009" y="770"/>
                    </a:cubicBezTo>
                    <a:cubicBezTo>
                      <a:pt x="2027" y="574"/>
                      <a:pt x="2037" y="377"/>
                      <a:pt x="1996" y="186"/>
                    </a:cubicBezTo>
                    <a:cubicBezTo>
                      <a:pt x="1976" y="87"/>
                      <a:pt x="1927" y="14"/>
                      <a:pt x="1855" y="0"/>
                    </a:cubicBezTo>
                    <a:close/>
                    <a:moveTo>
                      <a:pt x="1" y="2957"/>
                    </a:moveTo>
                    <a:cubicBezTo>
                      <a:pt x="1" y="2957"/>
                      <a:pt x="1" y="2957"/>
                      <a:pt x="1" y="2957"/>
                    </a:cubicBezTo>
                    <a:cubicBezTo>
                      <a:pt x="1" y="2957"/>
                      <a:pt x="1" y="2957"/>
                      <a:pt x="1" y="29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800;p35">
                <a:extLst>
                  <a:ext uri="{FF2B5EF4-FFF2-40B4-BE49-F238E27FC236}">
                    <a16:creationId xmlns:a16="http://schemas.microsoft.com/office/drawing/2014/main" id="{F7E2A8E4-5549-3165-7D0A-1E7FEBEE698F}"/>
                  </a:ext>
                </a:extLst>
              </p:cNvPr>
              <p:cNvSpPr/>
              <p:nvPr/>
            </p:nvSpPr>
            <p:spPr>
              <a:xfrm>
                <a:off x="7622710" y="3229736"/>
                <a:ext cx="145129" cy="17858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902" extrusionOk="0">
                    <a:moveTo>
                      <a:pt x="109" y="1"/>
                    </a:moveTo>
                    <a:cubicBezTo>
                      <a:pt x="90" y="119"/>
                      <a:pt x="72" y="238"/>
                      <a:pt x="54" y="357"/>
                    </a:cubicBezTo>
                    <a:cubicBezTo>
                      <a:pt x="46" y="415"/>
                      <a:pt x="38" y="474"/>
                      <a:pt x="28" y="532"/>
                    </a:cubicBezTo>
                    <a:cubicBezTo>
                      <a:pt x="24" y="562"/>
                      <a:pt x="20" y="591"/>
                      <a:pt x="14" y="620"/>
                    </a:cubicBezTo>
                    <a:cubicBezTo>
                      <a:pt x="13" y="638"/>
                      <a:pt x="0" y="671"/>
                      <a:pt x="7" y="688"/>
                    </a:cubicBezTo>
                    <a:cubicBezTo>
                      <a:pt x="14" y="704"/>
                      <a:pt x="55" y="722"/>
                      <a:pt x="72" y="733"/>
                    </a:cubicBezTo>
                    <a:cubicBezTo>
                      <a:pt x="95" y="748"/>
                      <a:pt x="120" y="763"/>
                      <a:pt x="142" y="780"/>
                    </a:cubicBezTo>
                    <a:cubicBezTo>
                      <a:pt x="189" y="812"/>
                      <a:pt x="228" y="853"/>
                      <a:pt x="256" y="901"/>
                    </a:cubicBezTo>
                    <a:cubicBezTo>
                      <a:pt x="390" y="834"/>
                      <a:pt x="529" y="776"/>
                      <a:pt x="671" y="728"/>
                    </a:cubicBezTo>
                    <a:cubicBezTo>
                      <a:pt x="678" y="726"/>
                      <a:pt x="682" y="662"/>
                      <a:pt x="682" y="653"/>
                    </a:cubicBezTo>
                    <a:cubicBezTo>
                      <a:pt x="686" y="627"/>
                      <a:pt x="689" y="602"/>
                      <a:pt x="691" y="575"/>
                    </a:cubicBezTo>
                    <a:cubicBezTo>
                      <a:pt x="698" y="523"/>
                      <a:pt x="702" y="470"/>
                      <a:pt x="707" y="418"/>
                    </a:cubicBezTo>
                    <a:cubicBezTo>
                      <a:pt x="709" y="370"/>
                      <a:pt x="731" y="145"/>
                      <a:pt x="733" y="123"/>
                    </a:cubicBezTo>
                    <a:lnTo>
                      <a:pt x="733" y="123"/>
                    </a:lnTo>
                    <a:cubicBezTo>
                      <a:pt x="692" y="129"/>
                      <a:pt x="651" y="132"/>
                      <a:pt x="610" y="132"/>
                    </a:cubicBezTo>
                    <a:cubicBezTo>
                      <a:pt x="482" y="132"/>
                      <a:pt x="355" y="106"/>
                      <a:pt x="232" y="71"/>
                    </a:cubicBezTo>
                    <a:cubicBezTo>
                      <a:pt x="185" y="57"/>
                      <a:pt x="135" y="39"/>
                      <a:pt x="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801;p35">
                <a:extLst>
                  <a:ext uri="{FF2B5EF4-FFF2-40B4-BE49-F238E27FC236}">
                    <a16:creationId xmlns:a16="http://schemas.microsoft.com/office/drawing/2014/main" id="{AF6CD7F8-A9DE-B355-3F36-DF37BF80969A}"/>
                  </a:ext>
                </a:extLst>
              </p:cNvPr>
              <p:cNvSpPr/>
              <p:nvPr/>
            </p:nvSpPr>
            <p:spPr>
              <a:xfrm>
                <a:off x="7587269" y="2867014"/>
                <a:ext cx="151662" cy="21007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061" extrusionOk="0">
                    <a:moveTo>
                      <a:pt x="563" y="0"/>
                    </a:moveTo>
                    <a:cubicBezTo>
                      <a:pt x="502" y="155"/>
                      <a:pt x="374" y="272"/>
                      <a:pt x="240" y="369"/>
                    </a:cubicBezTo>
                    <a:cubicBezTo>
                      <a:pt x="193" y="401"/>
                      <a:pt x="149" y="436"/>
                      <a:pt x="108" y="473"/>
                    </a:cubicBezTo>
                    <a:cubicBezTo>
                      <a:pt x="67" y="510"/>
                      <a:pt x="36" y="559"/>
                      <a:pt x="20" y="613"/>
                    </a:cubicBezTo>
                    <a:cubicBezTo>
                      <a:pt x="9" y="653"/>
                      <a:pt x="6" y="694"/>
                      <a:pt x="9" y="736"/>
                    </a:cubicBezTo>
                    <a:cubicBezTo>
                      <a:pt x="10" y="773"/>
                      <a:pt x="0" y="813"/>
                      <a:pt x="9" y="849"/>
                    </a:cubicBezTo>
                    <a:cubicBezTo>
                      <a:pt x="16" y="869"/>
                      <a:pt x="27" y="888"/>
                      <a:pt x="42" y="906"/>
                    </a:cubicBezTo>
                    <a:cubicBezTo>
                      <a:pt x="54" y="921"/>
                      <a:pt x="67" y="939"/>
                      <a:pt x="78" y="956"/>
                    </a:cubicBezTo>
                    <a:cubicBezTo>
                      <a:pt x="78" y="957"/>
                      <a:pt x="79" y="957"/>
                      <a:pt x="79" y="959"/>
                    </a:cubicBezTo>
                    <a:cubicBezTo>
                      <a:pt x="83" y="964"/>
                      <a:pt x="87" y="966"/>
                      <a:pt x="91" y="966"/>
                    </a:cubicBezTo>
                    <a:cubicBezTo>
                      <a:pt x="101" y="966"/>
                      <a:pt x="111" y="958"/>
                      <a:pt x="122" y="958"/>
                    </a:cubicBezTo>
                    <a:cubicBezTo>
                      <a:pt x="123" y="958"/>
                      <a:pt x="125" y="958"/>
                      <a:pt x="126" y="959"/>
                    </a:cubicBezTo>
                    <a:cubicBezTo>
                      <a:pt x="135" y="961"/>
                      <a:pt x="142" y="968"/>
                      <a:pt x="146" y="978"/>
                    </a:cubicBezTo>
                    <a:cubicBezTo>
                      <a:pt x="150" y="989"/>
                      <a:pt x="153" y="1001"/>
                      <a:pt x="155" y="1014"/>
                    </a:cubicBezTo>
                    <a:cubicBezTo>
                      <a:pt x="156" y="1018"/>
                      <a:pt x="157" y="1022"/>
                      <a:pt x="159" y="1027"/>
                    </a:cubicBezTo>
                    <a:cubicBezTo>
                      <a:pt x="160" y="1034"/>
                      <a:pt x="164" y="1041"/>
                      <a:pt x="168" y="1048"/>
                    </a:cubicBezTo>
                    <a:cubicBezTo>
                      <a:pt x="176" y="1057"/>
                      <a:pt x="184" y="1060"/>
                      <a:pt x="193" y="1060"/>
                    </a:cubicBezTo>
                    <a:cubicBezTo>
                      <a:pt x="202" y="1060"/>
                      <a:pt x="212" y="1056"/>
                      <a:pt x="222" y="1049"/>
                    </a:cubicBezTo>
                    <a:cubicBezTo>
                      <a:pt x="241" y="1038"/>
                      <a:pt x="261" y="1027"/>
                      <a:pt x="279" y="1015"/>
                    </a:cubicBezTo>
                    <a:cubicBezTo>
                      <a:pt x="451" y="905"/>
                      <a:pt x="601" y="763"/>
                      <a:pt x="747" y="621"/>
                    </a:cubicBezTo>
                    <a:cubicBezTo>
                      <a:pt x="756" y="613"/>
                      <a:pt x="763" y="603"/>
                      <a:pt x="766" y="591"/>
                    </a:cubicBezTo>
                    <a:cubicBezTo>
                      <a:pt x="764" y="584"/>
                      <a:pt x="763" y="576"/>
                      <a:pt x="760" y="570"/>
                    </a:cubicBezTo>
                    <a:cubicBezTo>
                      <a:pt x="722" y="449"/>
                      <a:pt x="683" y="330"/>
                      <a:pt x="643" y="208"/>
                    </a:cubicBezTo>
                    <a:cubicBezTo>
                      <a:pt x="638" y="192"/>
                      <a:pt x="632" y="174"/>
                      <a:pt x="628" y="159"/>
                    </a:cubicBezTo>
                    <a:cubicBezTo>
                      <a:pt x="610" y="104"/>
                      <a:pt x="588" y="51"/>
                      <a:pt x="563" y="0"/>
                    </a:cubicBezTo>
                    <a:close/>
                  </a:path>
                </a:pathLst>
              </a:custGeom>
              <a:solidFill>
                <a:srgbClr val="B87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802;p35">
                <a:extLst>
                  <a:ext uri="{FF2B5EF4-FFF2-40B4-BE49-F238E27FC236}">
                    <a16:creationId xmlns:a16="http://schemas.microsoft.com/office/drawing/2014/main" id="{EC0D70AB-8073-0B4A-4039-3AF115C86194}"/>
                  </a:ext>
                </a:extLst>
              </p:cNvPr>
              <p:cNvSpPr/>
              <p:nvPr/>
            </p:nvSpPr>
            <p:spPr>
              <a:xfrm>
                <a:off x="7602514" y="2898099"/>
                <a:ext cx="136417" cy="17245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71" extrusionOk="0">
                    <a:moveTo>
                      <a:pt x="550" y="0"/>
                    </a:moveTo>
                    <a:cubicBezTo>
                      <a:pt x="547" y="0"/>
                      <a:pt x="544" y="2"/>
                      <a:pt x="542" y="3"/>
                    </a:cubicBezTo>
                    <a:cubicBezTo>
                      <a:pt x="510" y="14"/>
                      <a:pt x="482" y="33"/>
                      <a:pt x="462" y="60"/>
                    </a:cubicBezTo>
                    <a:cubicBezTo>
                      <a:pt x="415" y="119"/>
                      <a:pt x="452" y="186"/>
                      <a:pt x="452" y="252"/>
                    </a:cubicBezTo>
                    <a:cubicBezTo>
                      <a:pt x="452" y="328"/>
                      <a:pt x="434" y="402"/>
                      <a:pt x="397" y="468"/>
                    </a:cubicBezTo>
                    <a:cubicBezTo>
                      <a:pt x="356" y="533"/>
                      <a:pt x="302" y="591"/>
                      <a:pt x="240" y="636"/>
                    </a:cubicBezTo>
                    <a:cubicBezTo>
                      <a:pt x="173" y="692"/>
                      <a:pt x="100" y="741"/>
                      <a:pt x="24" y="785"/>
                    </a:cubicBezTo>
                    <a:lnTo>
                      <a:pt x="1" y="799"/>
                    </a:lnTo>
                    <a:cubicBezTo>
                      <a:pt x="1" y="800"/>
                      <a:pt x="1" y="800"/>
                      <a:pt x="1" y="802"/>
                    </a:cubicBezTo>
                    <a:cubicBezTo>
                      <a:pt x="4" y="807"/>
                      <a:pt x="9" y="809"/>
                      <a:pt x="13" y="809"/>
                    </a:cubicBezTo>
                    <a:cubicBezTo>
                      <a:pt x="22" y="809"/>
                      <a:pt x="33" y="801"/>
                      <a:pt x="44" y="801"/>
                    </a:cubicBezTo>
                    <a:cubicBezTo>
                      <a:pt x="45" y="801"/>
                      <a:pt x="46" y="801"/>
                      <a:pt x="47" y="802"/>
                    </a:cubicBezTo>
                    <a:cubicBezTo>
                      <a:pt x="57" y="804"/>
                      <a:pt x="65" y="811"/>
                      <a:pt x="68" y="821"/>
                    </a:cubicBezTo>
                    <a:cubicBezTo>
                      <a:pt x="72" y="832"/>
                      <a:pt x="76" y="844"/>
                      <a:pt x="78" y="857"/>
                    </a:cubicBezTo>
                    <a:cubicBezTo>
                      <a:pt x="79" y="861"/>
                      <a:pt x="80" y="865"/>
                      <a:pt x="80" y="870"/>
                    </a:cubicBezTo>
                    <a:cubicBezTo>
                      <a:pt x="122" y="869"/>
                      <a:pt x="162" y="865"/>
                      <a:pt x="202" y="858"/>
                    </a:cubicBezTo>
                    <a:cubicBezTo>
                      <a:pt x="374" y="748"/>
                      <a:pt x="524" y="606"/>
                      <a:pt x="670" y="464"/>
                    </a:cubicBezTo>
                    <a:cubicBezTo>
                      <a:pt x="679" y="456"/>
                      <a:pt x="686" y="446"/>
                      <a:pt x="689" y="434"/>
                    </a:cubicBezTo>
                    <a:cubicBezTo>
                      <a:pt x="687" y="427"/>
                      <a:pt x="686" y="419"/>
                      <a:pt x="683" y="412"/>
                    </a:cubicBezTo>
                    <a:cubicBezTo>
                      <a:pt x="645" y="292"/>
                      <a:pt x="606" y="171"/>
                      <a:pt x="566" y="51"/>
                    </a:cubicBezTo>
                    <a:cubicBezTo>
                      <a:pt x="559" y="33"/>
                      <a:pt x="554" y="17"/>
                      <a:pt x="550" y="0"/>
                    </a:cubicBezTo>
                    <a:close/>
                  </a:path>
                </a:pathLst>
              </a:custGeom>
              <a:solidFill>
                <a:srgbClr val="DA8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803;p35">
                <a:extLst>
                  <a:ext uri="{FF2B5EF4-FFF2-40B4-BE49-F238E27FC236}">
                    <a16:creationId xmlns:a16="http://schemas.microsoft.com/office/drawing/2014/main" id="{0243FB11-40BC-AF8B-5DD4-F504A3C04683}"/>
                  </a:ext>
                </a:extLst>
              </p:cNvPr>
              <p:cNvSpPr/>
              <p:nvPr/>
            </p:nvSpPr>
            <p:spPr>
              <a:xfrm>
                <a:off x="7607068" y="2938490"/>
                <a:ext cx="152058" cy="18274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23" extrusionOk="0">
                    <a:moveTo>
                      <a:pt x="609" y="0"/>
                    </a:moveTo>
                    <a:lnTo>
                      <a:pt x="609" y="0"/>
                    </a:lnTo>
                    <a:cubicBezTo>
                      <a:pt x="615" y="75"/>
                      <a:pt x="590" y="147"/>
                      <a:pt x="556" y="212"/>
                    </a:cubicBezTo>
                    <a:cubicBezTo>
                      <a:pt x="459" y="391"/>
                      <a:pt x="296" y="522"/>
                      <a:pt x="100" y="576"/>
                    </a:cubicBezTo>
                    <a:cubicBezTo>
                      <a:pt x="78" y="582"/>
                      <a:pt x="52" y="580"/>
                      <a:pt x="33" y="594"/>
                    </a:cubicBezTo>
                    <a:cubicBezTo>
                      <a:pt x="1" y="614"/>
                      <a:pt x="28" y="650"/>
                      <a:pt x="44" y="673"/>
                    </a:cubicBezTo>
                    <a:cubicBezTo>
                      <a:pt x="73" y="719"/>
                      <a:pt x="97" y="770"/>
                      <a:pt x="117" y="821"/>
                    </a:cubicBezTo>
                    <a:cubicBezTo>
                      <a:pt x="128" y="854"/>
                      <a:pt x="140" y="884"/>
                      <a:pt x="155" y="916"/>
                    </a:cubicBezTo>
                    <a:cubicBezTo>
                      <a:pt x="156" y="917"/>
                      <a:pt x="158" y="920"/>
                      <a:pt x="161" y="921"/>
                    </a:cubicBezTo>
                    <a:cubicBezTo>
                      <a:pt x="163" y="922"/>
                      <a:pt x="166" y="922"/>
                      <a:pt x="169" y="922"/>
                    </a:cubicBezTo>
                    <a:cubicBezTo>
                      <a:pt x="192" y="922"/>
                      <a:pt x="222" y="895"/>
                      <a:pt x="238" y="884"/>
                    </a:cubicBezTo>
                    <a:cubicBezTo>
                      <a:pt x="302" y="836"/>
                      <a:pt x="371" y="793"/>
                      <a:pt x="433" y="739"/>
                    </a:cubicBezTo>
                    <a:cubicBezTo>
                      <a:pt x="505" y="676"/>
                      <a:pt x="571" y="607"/>
                      <a:pt x="630" y="533"/>
                    </a:cubicBezTo>
                    <a:cubicBezTo>
                      <a:pt x="669" y="486"/>
                      <a:pt x="703" y="435"/>
                      <a:pt x="736" y="384"/>
                    </a:cubicBezTo>
                    <a:cubicBezTo>
                      <a:pt x="748" y="366"/>
                      <a:pt x="758" y="346"/>
                      <a:pt x="764" y="324"/>
                    </a:cubicBezTo>
                    <a:cubicBezTo>
                      <a:pt x="768" y="303"/>
                      <a:pt x="762" y="280"/>
                      <a:pt x="751" y="262"/>
                    </a:cubicBezTo>
                    <a:cubicBezTo>
                      <a:pt x="707" y="172"/>
                      <a:pt x="660" y="86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804;p35">
                <a:extLst>
                  <a:ext uri="{FF2B5EF4-FFF2-40B4-BE49-F238E27FC236}">
                    <a16:creationId xmlns:a16="http://schemas.microsoft.com/office/drawing/2014/main" id="{2DF40C43-2437-45A7-D80E-0F864042A9D0}"/>
                  </a:ext>
                </a:extLst>
              </p:cNvPr>
              <p:cNvSpPr/>
              <p:nvPr/>
            </p:nvSpPr>
            <p:spPr>
              <a:xfrm>
                <a:off x="7562124" y="3007985"/>
                <a:ext cx="58408" cy="88503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7" extrusionOk="0">
                    <a:moveTo>
                      <a:pt x="294" y="267"/>
                    </a:moveTo>
                    <a:cubicBezTo>
                      <a:pt x="294" y="267"/>
                      <a:pt x="294" y="267"/>
                      <a:pt x="294" y="267"/>
                    </a:cubicBezTo>
                    <a:cubicBezTo>
                      <a:pt x="294" y="267"/>
                      <a:pt x="294" y="267"/>
                      <a:pt x="294" y="267"/>
                    </a:cubicBezTo>
                    <a:close/>
                    <a:moveTo>
                      <a:pt x="96" y="0"/>
                    </a:moveTo>
                    <a:cubicBezTo>
                      <a:pt x="24" y="79"/>
                      <a:pt x="1" y="190"/>
                      <a:pt x="34" y="291"/>
                    </a:cubicBezTo>
                    <a:cubicBezTo>
                      <a:pt x="49" y="346"/>
                      <a:pt x="71" y="398"/>
                      <a:pt x="101" y="446"/>
                    </a:cubicBezTo>
                    <a:cubicBezTo>
                      <a:pt x="101" y="445"/>
                      <a:pt x="111" y="419"/>
                      <a:pt x="111" y="415"/>
                    </a:cubicBezTo>
                    <a:cubicBezTo>
                      <a:pt x="114" y="404"/>
                      <a:pt x="116" y="391"/>
                      <a:pt x="122" y="380"/>
                    </a:cubicBezTo>
                    <a:cubicBezTo>
                      <a:pt x="130" y="358"/>
                      <a:pt x="144" y="337"/>
                      <a:pt x="162" y="320"/>
                    </a:cubicBezTo>
                    <a:cubicBezTo>
                      <a:pt x="177" y="304"/>
                      <a:pt x="194" y="292"/>
                      <a:pt x="213" y="284"/>
                    </a:cubicBezTo>
                    <a:cubicBezTo>
                      <a:pt x="218" y="281"/>
                      <a:pt x="222" y="280"/>
                      <a:pt x="227" y="277"/>
                    </a:cubicBezTo>
                    <a:cubicBezTo>
                      <a:pt x="239" y="271"/>
                      <a:pt x="251" y="269"/>
                      <a:pt x="265" y="267"/>
                    </a:cubicBezTo>
                    <a:cubicBezTo>
                      <a:pt x="267" y="267"/>
                      <a:pt x="278" y="265"/>
                      <a:pt x="286" y="265"/>
                    </a:cubicBezTo>
                    <a:cubicBezTo>
                      <a:pt x="290" y="265"/>
                      <a:pt x="293" y="266"/>
                      <a:pt x="294" y="267"/>
                    </a:cubicBezTo>
                    <a:lnTo>
                      <a:pt x="294" y="267"/>
                    </a:lnTo>
                    <a:cubicBezTo>
                      <a:pt x="281" y="252"/>
                      <a:pt x="266" y="240"/>
                      <a:pt x="250" y="231"/>
                    </a:cubicBezTo>
                    <a:cubicBezTo>
                      <a:pt x="170" y="178"/>
                      <a:pt x="114" y="95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805;p35">
                <a:extLst>
                  <a:ext uri="{FF2B5EF4-FFF2-40B4-BE49-F238E27FC236}">
                    <a16:creationId xmlns:a16="http://schemas.microsoft.com/office/drawing/2014/main" id="{95F6D6BE-9329-A16A-79D2-43358EC19A05}"/>
                  </a:ext>
                </a:extLst>
              </p:cNvPr>
              <p:cNvSpPr/>
              <p:nvPr/>
            </p:nvSpPr>
            <p:spPr>
              <a:xfrm>
                <a:off x="7497381" y="2745447"/>
                <a:ext cx="247293" cy="294019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485" extrusionOk="0">
                    <a:moveTo>
                      <a:pt x="430" y="1"/>
                    </a:moveTo>
                    <a:cubicBezTo>
                      <a:pt x="369" y="1"/>
                      <a:pt x="309" y="8"/>
                      <a:pt x="252" y="28"/>
                    </a:cubicBezTo>
                    <a:cubicBezTo>
                      <a:pt x="212" y="42"/>
                      <a:pt x="174" y="62"/>
                      <a:pt x="142" y="91"/>
                    </a:cubicBezTo>
                    <a:cubicBezTo>
                      <a:pt x="112" y="118"/>
                      <a:pt x="84" y="149"/>
                      <a:pt x="63" y="184"/>
                    </a:cubicBezTo>
                    <a:cubicBezTo>
                      <a:pt x="0" y="298"/>
                      <a:pt x="11" y="440"/>
                      <a:pt x="11" y="565"/>
                    </a:cubicBezTo>
                    <a:cubicBezTo>
                      <a:pt x="10" y="588"/>
                      <a:pt x="14" y="610"/>
                      <a:pt x="25" y="631"/>
                    </a:cubicBezTo>
                    <a:cubicBezTo>
                      <a:pt x="35" y="642"/>
                      <a:pt x="46" y="649"/>
                      <a:pt x="55" y="660"/>
                    </a:cubicBezTo>
                    <a:cubicBezTo>
                      <a:pt x="70" y="679"/>
                      <a:pt x="79" y="704"/>
                      <a:pt x="81" y="729"/>
                    </a:cubicBezTo>
                    <a:cubicBezTo>
                      <a:pt x="94" y="810"/>
                      <a:pt x="92" y="893"/>
                      <a:pt x="77" y="972"/>
                    </a:cubicBezTo>
                    <a:cubicBezTo>
                      <a:pt x="72" y="1003"/>
                      <a:pt x="66" y="1037"/>
                      <a:pt x="87" y="1059"/>
                    </a:cubicBezTo>
                    <a:cubicBezTo>
                      <a:pt x="98" y="1067"/>
                      <a:pt x="109" y="1074"/>
                      <a:pt x="120" y="1080"/>
                    </a:cubicBezTo>
                    <a:cubicBezTo>
                      <a:pt x="157" y="1106"/>
                      <a:pt x="169" y="1154"/>
                      <a:pt x="176" y="1200"/>
                    </a:cubicBezTo>
                    <a:cubicBezTo>
                      <a:pt x="185" y="1200"/>
                      <a:pt x="204" y="1348"/>
                      <a:pt x="207" y="1365"/>
                    </a:cubicBezTo>
                    <a:cubicBezTo>
                      <a:pt x="212" y="1402"/>
                      <a:pt x="237" y="1458"/>
                      <a:pt x="271" y="1476"/>
                    </a:cubicBezTo>
                    <a:cubicBezTo>
                      <a:pt x="286" y="1482"/>
                      <a:pt x="302" y="1485"/>
                      <a:pt x="318" y="1485"/>
                    </a:cubicBezTo>
                    <a:cubicBezTo>
                      <a:pt x="321" y="1485"/>
                      <a:pt x="325" y="1485"/>
                      <a:pt x="328" y="1485"/>
                    </a:cubicBezTo>
                    <a:cubicBezTo>
                      <a:pt x="332" y="1485"/>
                      <a:pt x="337" y="1485"/>
                      <a:pt x="342" y="1483"/>
                    </a:cubicBezTo>
                    <a:cubicBezTo>
                      <a:pt x="380" y="1478"/>
                      <a:pt x="419" y="1468"/>
                      <a:pt x="456" y="1457"/>
                    </a:cubicBezTo>
                    <a:cubicBezTo>
                      <a:pt x="510" y="1442"/>
                      <a:pt x="562" y="1424"/>
                      <a:pt x="614" y="1403"/>
                    </a:cubicBezTo>
                    <a:cubicBezTo>
                      <a:pt x="654" y="1390"/>
                      <a:pt x="693" y="1370"/>
                      <a:pt x="730" y="1347"/>
                    </a:cubicBezTo>
                    <a:cubicBezTo>
                      <a:pt x="770" y="1318"/>
                      <a:pt x="805" y="1285"/>
                      <a:pt x="839" y="1248"/>
                    </a:cubicBezTo>
                    <a:cubicBezTo>
                      <a:pt x="865" y="1223"/>
                      <a:pt x="888" y="1194"/>
                      <a:pt x="907" y="1164"/>
                    </a:cubicBezTo>
                    <a:cubicBezTo>
                      <a:pt x="928" y="1129"/>
                      <a:pt x="943" y="1091"/>
                      <a:pt x="953" y="1052"/>
                    </a:cubicBezTo>
                    <a:cubicBezTo>
                      <a:pt x="962" y="1023"/>
                      <a:pt x="972" y="993"/>
                      <a:pt x="979" y="964"/>
                    </a:cubicBezTo>
                    <a:cubicBezTo>
                      <a:pt x="980" y="959"/>
                      <a:pt x="983" y="953"/>
                      <a:pt x="987" y="952"/>
                    </a:cubicBezTo>
                    <a:cubicBezTo>
                      <a:pt x="989" y="951"/>
                      <a:pt x="990" y="951"/>
                      <a:pt x="991" y="951"/>
                    </a:cubicBezTo>
                    <a:cubicBezTo>
                      <a:pt x="997" y="951"/>
                      <a:pt x="1002" y="956"/>
                      <a:pt x="1009" y="957"/>
                    </a:cubicBezTo>
                    <a:cubicBezTo>
                      <a:pt x="1019" y="956"/>
                      <a:pt x="1027" y="955"/>
                      <a:pt x="1037" y="952"/>
                    </a:cubicBezTo>
                    <a:cubicBezTo>
                      <a:pt x="1055" y="945"/>
                      <a:pt x="1071" y="935"/>
                      <a:pt x="1085" y="924"/>
                    </a:cubicBezTo>
                    <a:cubicBezTo>
                      <a:pt x="1108" y="905"/>
                      <a:pt x="1128" y="883"/>
                      <a:pt x="1146" y="860"/>
                    </a:cubicBezTo>
                    <a:cubicBezTo>
                      <a:pt x="1180" y="811"/>
                      <a:pt x="1209" y="759"/>
                      <a:pt x="1231" y="705"/>
                    </a:cubicBezTo>
                    <a:cubicBezTo>
                      <a:pt x="1240" y="679"/>
                      <a:pt x="1247" y="652"/>
                      <a:pt x="1249" y="623"/>
                    </a:cubicBezTo>
                    <a:cubicBezTo>
                      <a:pt x="1249" y="608"/>
                      <a:pt x="1245" y="594"/>
                      <a:pt x="1238" y="581"/>
                    </a:cubicBezTo>
                    <a:cubicBezTo>
                      <a:pt x="1231" y="569"/>
                      <a:pt x="1217" y="561"/>
                      <a:pt x="1203" y="559"/>
                    </a:cubicBezTo>
                    <a:cubicBezTo>
                      <a:pt x="1200" y="559"/>
                      <a:pt x="1196" y="559"/>
                      <a:pt x="1193" y="559"/>
                    </a:cubicBezTo>
                    <a:lnTo>
                      <a:pt x="1193" y="559"/>
                    </a:lnTo>
                    <a:cubicBezTo>
                      <a:pt x="1188" y="559"/>
                      <a:pt x="1183" y="559"/>
                      <a:pt x="1177" y="555"/>
                    </a:cubicBezTo>
                    <a:cubicBezTo>
                      <a:pt x="1170" y="547"/>
                      <a:pt x="1163" y="540"/>
                      <a:pt x="1157" y="535"/>
                    </a:cubicBezTo>
                    <a:cubicBezTo>
                      <a:pt x="1141" y="522"/>
                      <a:pt x="1123" y="513"/>
                      <a:pt x="1104" y="506"/>
                    </a:cubicBezTo>
                    <a:cubicBezTo>
                      <a:pt x="1066" y="489"/>
                      <a:pt x="1024" y="480"/>
                      <a:pt x="991" y="452"/>
                    </a:cubicBezTo>
                    <a:cubicBezTo>
                      <a:pt x="947" y="415"/>
                      <a:pt x="928" y="357"/>
                      <a:pt x="906" y="305"/>
                    </a:cubicBezTo>
                    <a:cubicBezTo>
                      <a:pt x="877" y="239"/>
                      <a:pt x="836" y="178"/>
                      <a:pt x="785" y="127"/>
                    </a:cubicBezTo>
                    <a:cubicBezTo>
                      <a:pt x="782" y="124"/>
                      <a:pt x="779" y="122"/>
                      <a:pt x="777" y="119"/>
                    </a:cubicBezTo>
                    <a:cubicBezTo>
                      <a:pt x="746" y="89"/>
                      <a:pt x="710" y="62"/>
                      <a:pt x="671" y="43"/>
                    </a:cubicBezTo>
                    <a:cubicBezTo>
                      <a:pt x="616" y="20"/>
                      <a:pt x="556" y="6"/>
                      <a:pt x="496" y="3"/>
                    </a:cubicBezTo>
                    <a:cubicBezTo>
                      <a:pt x="474" y="2"/>
                      <a:pt x="452" y="1"/>
                      <a:pt x="430" y="1"/>
                    </a:cubicBezTo>
                    <a:close/>
                  </a:path>
                </a:pathLst>
              </a:custGeom>
              <a:solidFill>
                <a:srgbClr val="DA8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806;p35">
                <a:extLst>
                  <a:ext uri="{FF2B5EF4-FFF2-40B4-BE49-F238E27FC236}">
                    <a16:creationId xmlns:a16="http://schemas.microsoft.com/office/drawing/2014/main" id="{6CFA55A1-7DDD-2633-A82D-38C799F92132}"/>
                  </a:ext>
                </a:extLst>
              </p:cNvPr>
              <p:cNvSpPr/>
              <p:nvPr/>
            </p:nvSpPr>
            <p:spPr>
              <a:xfrm>
                <a:off x="7562124" y="2769206"/>
                <a:ext cx="182549" cy="27026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65" extrusionOk="0">
                    <a:moveTo>
                      <a:pt x="450" y="0"/>
                    </a:moveTo>
                    <a:cubicBezTo>
                      <a:pt x="386" y="2"/>
                      <a:pt x="324" y="29"/>
                      <a:pt x="279" y="75"/>
                    </a:cubicBezTo>
                    <a:cubicBezTo>
                      <a:pt x="255" y="99"/>
                      <a:pt x="251" y="131"/>
                      <a:pt x="249" y="163"/>
                    </a:cubicBezTo>
                    <a:cubicBezTo>
                      <a:pt x="239" y="222"/>
                      <a:pt x="238" y="281"/>
                      <a:pt x="246" y="340"/>
                    </a:cubicBezTo>
                    <a:cubicBezTo>
                      <a:pt x="266" y="464"/>
                      <a:pt x="342" y="573"/>
                      <a:pt x="375" y="693"/>
                    </a:cubicBezTo>
                    <a:cubicBezTo>
                      <a:pt x="423" y="877"/>
                      <a:pt x="372" y="1073"/>
                      <a:pt x="240" y="1209"/>
                    </a:cubicBezTo>
                    <a:cubicBezTo>
                      <a:pt x="173" y="1278"/>
                      <a:pt x="89" y="1325"/>
                      <a:pt x="1" y="1365"/>
                    </a:cubicBezTo>
                    <a:cubicBezTo>
                      <a:pt x="5" y="1365"/>
                      <a:pt x="10" y="1365"/>
                      <a:pt x="15" y="1363"/>
                    </a:cubicBezTo>
                    <a:cubicBezTo>
                      <a:pt x="53" y="1358"/>
                      <a:pt x="92" y="1348"/>
                      <a:pt x="129" y="1337"/>
                    </a:cubicBezTo>
                    <a:cubicBezTo>
                      <a:pt x="183" y="1322"/>
                      <a:pt x="235" y="1304"/>
                      <a:pt x="287" y="1283"/>
                    </a:cubicBezTo>
                    <a:cubicBezTo>
                      <a:pt x="327" y="1270"/>
                      <a:pt x="366" y="1250"/>
                      <a:pt x="403" y="1227"/>
                    </a:cubicBezTo>
                    <a:cubicBezTo>
                      <a:pt x="443" y="1198"/>
                      <a:pt x="478" y="1165"/>
                      <a:pt x="512" y="1128"/>
                    </a:cubicBezTo>
                    <a:cubicBezTo>
                      <a:pt x="538" y="1103"/>
                      <a:pt x="561" y="1074"/>
                      <a:pt x="580" y="1044"/>
                    </a:cubicBezTo>
                    <a:cubicBezTo>
                      <a:pt x="601" y="1009"/>
                      <a:pt x="616" y="971"/>
                      <a:pt x="626" y="932"/>
                    </a:cubicBezTo>
                    <a:cubicBezTo>
                      <a:pt x="635" y="903"/>
                      <a:pt x="645" y="873"/>
                      <a:pt x="652" y="844"/>
                    </a:cubicBezTo>
                    <a:cubicBezTo>
                      <a:pt x="653" y="839"/>
                      <a:pt x="656" y="833"/>
                      <a:pt x="660" y="832"/>
                    </a:cubicBezTo>
                    <a:cubicBezTo>
                      <a:pt x="662" y="831"/>
                      <a:pt x="663" y="831"/>
                      <a:pt x="664" y="831"/>
                    </a:cubicBezTo>
                    <a:cubicBezTo>
                      <a:pt x="670" y="831"/>
                      <a:pt x="675" y="836"/>
                      <a:pt x="682" y="837"/>
                    </a:cubicBezTo>
                    <a:cubicBezTo>
                      <a:pt x="692" y="836"/>
                      <a:pt x="700" y="835"/>
                      <a:pt x="710" y="832"/>
                    </a:cubicBezTo>
                    <a:cubicBezTo>
                      <a:pt x="728" y="825"/>
                      <a:pt x="744" y="815"/>
                      <a:pt x="758" y="804"/>
                    </a:cubicBezTo>
                    <a:cubicBezTo>
                      <a:pt x="781" y="785"/>
                      <a:pt x="801" y="763"/>
                      <a:pt x="819" y="740"/>
                    </a:cubicBezTo>
                    <a:cubicBezTo>
                      <a:pt x="853" y="691"/>
                      <a:pt x="882" y="639"/>
                      <a:pt x="904" y="585"/>
                    </a:cubicBezTo>
                    <a:cubicBezTo>
                      <a:pt x="913" y="559"/>
                      <a:pt x="920" y="532"/>
                      <a:pt x="922" y="503"/>
                    </a:cubicBezTo>
                    <a:cubicBezTo>
                      <a:pt x="922" y="489"/>
                      <a:pt x="918" y="474"/>
                      <a:pt x="911" y="461"/>
                    </a:cubicBezTo>
                    <a:cubicBezTo>
                      <a:pt x="904" y="449"/>
                      <a:pt x="891" y="441"/>
                      <a:pt x="876" y="439"/>
                    </a:cubicBezTo>
                    <a:cubicBezTo>
                      <a:pt x="873" y="439"/>
                      <a:pt x="870" y="440"/>
                      <a:pt x="867" y="440"/>
                    </a:cubicBezTo>
                    <a:cubicBezTo>
                      <a:pt x="861" y="440"/>
                      <a:pt x="856" y="439"/>
                      <a:pt x="850" y="435"/>
                    </a:cubicBezTo>
                    <a:cubicBezTo>
                      <a:pt x="845" y="428"/>
                      <a:pt x="838" y="422"/>
                      <a:pt x="831" y="415"/>
                    </a:cubicBezTo>
                    <a:cubicBezTo>
                      <a:pt x="814" y="402"/>
                      <a:pt x="798" y="393"/>
                      <a:pt x="779" y="386"/>
                    </a:cubicBezTo>
                    <a:cubicBezTo>
                      <a:pt x="740" y="371"/>
                      <a:pt x="697" y="360"/>
                      <a:pt x="666" y="332"/>
                    </a:cubicBezTo>
                    <a:cubicBezTo>
                      <a:pt x="620" y="296"/>
                      <a:pt x="602" y="238"/>
                      <a:pt x="579" y="186"/>
                    </a:cubicBezTo>
                    <a:cubicBezTo>
                      <a:pt x="551" y="119"/>
                      <a:pt x="510" y="58"/>
                      <a:pt x="459" y="7"/>
                    </a:cubicBezTo>
                    <a:cubicBezTo>
                      <a:pt x="456" y="4"/>
                      <a:pt x="454" y="2"/>
                      <a:pt x="450" y="0"/>
                    </a:cubicBezTo>
                    <a:close/>
                  </a:path>
                </a:pathLst>
              </a:custGeom>
              <a:solidFill>
                <a:srgbClr val="B87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807;p35">
                <a:extLst>
                  <a:ext uri="{FF2B5EF4-FFF2-40B4-BE49-F238E27FC236}">
                    <a16:creationId xmlns:a16="http://schemas.microsoft.com/office/drawing/2014/main" id="{C02F1FE0-B6D4-D4F1-5588-BAD4355FEFB7}"/>
                  </a:ext>
                </a:extLst>
              </p:cNvPr>
              <p:cNvSpPr/>
              <p:nvPr/>
            </p:nvSpPr>
            <p:spPr>
              <a:xfrm>
                <a:off x="7482334" y="2669418"/>
                <a:ext cx="295009" cy="26273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7" extrusionOk="0">
                    <a:moveTo>
                      <a:pt x="747" y="0"/>
                    </a:moveTo>
                    <a:cubicBezTo>
                      <a:pt x="675" y="0"/>
                      <a:pt x="604" y="8"/>
                      <a:pt x="535" y="22"/>
                    </a:cubicBezTo>
                    <a:cubicBezTo>
                      <a:pt x="380" y="57"/>
                      <a:pt x="244" y="145"/>
                      <a:pt x="150" y="272"/>
                    </a:cubicBezTo>
                    <a:cubicBezTo>
                      <a:pt x="82" y="362"/>
                      <a:pt x="0" y="536"/>
                      <a:pt x="133" y="612"/>
                    </a:cubicBezTo>
                    <a:cubicBezTo>
                      <a:pt x="170" y="630"/>
                      <a:pt x="211" y="639"/>
                      <a:pt x="253" y="639"/>
                    </a:cubicBezTo>
                    <a:cubicBezTo>
                      <a:pt x="256" y="639"/>
                      <a:pt x="259" y="639"/>
                      <a:pt x="262" y="639"/>
                    </a:cubicBezTo>
                    <a:cubicBezTo>
                      <a:pt x="270" y="639"/>
                      <a:pt x="278" y="640"/>
                      <a:pt x="286" y="640"/>
                    </a:cubicBezTo>
                    <a:cubicBezTo>
                      <a:pt x="373" y="640"/>
                      <a:pt x="460" y="626"/>
                      <a:pt x="543" y="598"/>
                    </a:cubicBezTo>
                    <a:cubicBezTo>
                      <a:pt x="571" y="590"/>
                      <a:pt x="601" y="581"/>
                      <a:pt x="628" y="581"/>
                    </a:cubicBezTo>
                    <a:cubicBezTo>
                      <a:pt x="638" y="581"/>
                      <a:pt x="647" y="582"/>
                      <a:pt x="656" y="584"/>
                    </a:cubicBezTo>
                    <a:lnTo>
                      <a:pt x="657" y="584"/>
                    </a:lnTo>
                    <a:cubicBezTo>
                      <a:pt x="668" y="587"/>
                      <a:pt x="679" y="594"/>
                      <a:pt x="687" y="603"/>
                    </a:cubicBezTo>
                    <a:cubicBezTo>
                      <a:pt x="714" y="630"/>
                      <a:pt x="711" y="671"/>
                      <a:pt x="708" y="709"/>
                    </a:cubicBezTo>
                    <a:cubicBezTo>
                      <a:pt x="704" y="749"/>
                      <a:pt x="709" y="791"/>
                      <a:pt x="725" y="829"/>
                    </a:cubicBezTo>
                    <a:cubicBezTo>
                      <a:pt x="755" y="895"/>
                      <a:pt x="831" y="928"/>
                      <a:pt x="875" y="986"/>
                    </a:cubicBezTo>
                    <a:cubicBezTo>
                      <a:pt x="913" y="1036"/>
                      <a:pt x="920" y="1095"/>
                      <a:pt x="949" y="1149"/>
                    </a:cubicBezTo>
                    <a:cubicBezTo>
                      <a:pt x="958" y="1164"/>
                      <a:pt x="967" y="1175"/>
                      <a:pt x="980" y="1175"/>
                    </a:cubicBezTo>
                    <a:cubicBezTo>
                      <a:pt x="986" y="1175"/>
                      <a:pt x="993" y="1172"/>
                      <a:pt x="1001" y="1166"/>
                    </a:cubicBezTo>
                    <a:cubicBezTo>
                      <a:pt x="1014" y="1155"/>
                      <a:pt x="1023" y="1127"/>
                      <a:pt x="1032" y="1110"/>
                    </a:cubicBezTo>
                    <a:cubicBezTo>
                      <a:pt x="1048" y="1076"/>
                      <a:pt x="1070" y="1043"/>
                      <a:pt x="1096" y="1014"/>
                    </a:cubicBezTo>
                    <a:cubicBezTo>
                      <a:pt x="1116" y="992"/>
                      <a:pt x="1139" y="975"/>
                      <a:pt x="1165" y="964"/>
                    </a:cubicBezTo>
                    <a:cubicBezTo>
                      <a:pt x="1174" y="961"/>
                      <a:pt x="1184" y="959"/>
                      <a:pt x="1193" y="959"/>
                    </a:cubicBezTo>
                    <a:cubicBezTo>
                      <a:pt x="1212" y="959"/>
                      <a:pt x="1231" y="965"/>
                      <a:pt x="1246" y="976"/>
                    </a:cubicBezTo>
                    <a:cubicBezTo>
                      <a:pt x="1256" y="986"/>
                      <a:pt x="1263" y="996"/>
                      <a:pt x="1268" y="1008"/>
                    </a:cubicBezTo>
                    <a:cubicBezTo>
                      <a:pt x="1285" y="1049"/>
                      <a:pt x="1278" y="1098"/>
                      <a:pt x="1266" y="1143"/>
                    </a:cubicBezTo>
                    <a:cubicBezTo>
                      <a:pt x="1257" y="1175"/>
                      <a:pt x="1244" y="1204"/>
                      <a:pt x="1224" y="1231"/>
                    </a:cubicBezTo>
                    <a:cubicBezTo>
                      <a:pt x="1213" y="1248"/>
                      <a:pt x="1198" y="1264"/>
                      <a:pt x="1197" y="1283"/>
                    </a:cubicBezTo>
                    <a:cubicBezTo>
                      <a:pt x="1198" y="1299"/>
                      <a:pt x="1204" y="1314"/>
                      <a:pt x="1213" y="1326"/>
                    </a:cubicBezTo>
                    <a:cubicBezTo>
                      <a:pt x="1216" y="1326"/>
                      <a:pt x="1271" y="1282"/>
                      <a:pt x="1277" y="1278"/>
                    </a:cubicBezTo>
                    <a:cubicBezTo>
                      <a:pt x="1322" y="1230"/>
                      <a:pt x="1359" y="1175"/>
                      <a:pt x="1385" y="1114"/>
                    </a:cubicBezTo>
                    <a:cubicBezTo>
                      <a:pt x="1410" y="1055"/>
                      <a:pt x="1431" y="996"/>
                      <a:pt x="1446" y="934"/>
                    </a:cubicBezTo>
                    <a:cubicBezTo>
                      <a:pt x="1456" y="901"/>
                      <a:pt x="1462" y="868"/>
                      <a:pt x="1467" y="835"/>
                    </a:cubicBezTo>
                    <a:cubicBezTo>
                      <a:pt x="1479" y="719"/>
                      <a:pt x="1490" y="598"/>
                      <a:pt x="1461" y="481"/>
                    </a:cubicBezTo>
                    <a:cubicBezTo>
                      <a:pt x="1439" y="400"/>
                      <a:pt x="1398" y="324"/>
                      <a:pt x="1343" y="261"/>
                    </a:cubicBezTo>
                    <a:cubicBezTo>
                      <a:pt x="1297" y="204"/>
                      <a:pt x="1241" y="156"/>
                      <a:pt x="1179" y="119"/>
                    </a:cubicBezTo>
                    <a:cubicBezTo>
                      <a:pt x="1164" y="109"/>
                      <a:pt x="1149" y="101"/>
                      <a:pt x="1132" y="93"/>
                    </a:cubicBezTo>
                    <a:cubicBezTo>
                      <a:pt x="1045" y="46"/>
                      <a:pt x="952" y="16"/>
                      <a:pt x="854" y="6"/>
                    </a:cubicBezTo>
                    <a:cubicBezTo>
                      <a:pt x="818" y="2"/>
                      <a:pt x="782" y="0"/>
                      <a:pt x="747" y="0"/>
                    </a:cubicBezTo>
                    <a:close/>
                  </a:path>
                </a:pathLst>
              </a:custGeom>
              <a:solidFill>
                <a:srgbClr val="5C3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808;p35">
                <a:extLst>
                  <a:ext uri="{FF2B5EF4-FFF2-40B4-BE49-F238E27FC236}">
                    <a16:creationId xmlns:a16="http://schemas.microsoft.com/office/drawing/2014/main" id="{B2E7AF00-C677-467B-4E1B-DBE4FB041057}"/>
                  </a:ext>
                </a:extLst>
              </p:cNvPr>
              <p:cNvSpPr/>
              <p:nvPr/>
            </p:nvSpPr>
            <p:spPr>
              <a:xfrm>
                <a:off x="7612414" y="2720896"/>
                <a:ext cx="164928" cy="211258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067" extrusionOk="0">
                    <a:moveTo>
                      <a:pt x="686" y="1"/>
                    </a:moveTo>
                    <a:cubicBezTo>
                      <a:pt x="662" y="30"/>
                      <a:pt x="636" y="56"/>
                      <a:pt x="609" y="80"/>
                    </a:cubicBezTo>
                    <a:cubicBezTo>
                      <a:pt x="527" y="156"/>
                      <a:pt x="434" y="218"/>
                      <a:pt x="333" y="265"/>
                    </a:cubicBezTo>
                    <a:cubicBezTo>
                      <a:pt x="326" y="266"/>
                      <a:pt x="319" y="269"/>
                      <a:pt x="314" y="272"/>
                    </a:cubicBezTo>
                    <a:cubicBezTo>
                      <a:pt x="231" y="306"/>
                      <a:pt x="143" y="324"/>
                      <a:pt x="55" y="326"/>
                    </a:cubicBezTo>
                    <a:cubicBezTo>
                      <a:pt x="37" y="326"/>
                      <a:pt x="18" y="324"/>
                      <a:pt x="0" y="324"/>
                    </a:cubicBezTo>
                    <a:cubicBezTo>
                      <a:pt x="11" y="327"/>
                      <a:pt x="22" y="334"/>
                      <a:pt x="30" y="343"/>
                    </a:cubicBezTo>
                    <a:cubicBezTo>
                      <a:pt x="57" y="370"/>
                      <a:pt x="54" y="411"/>
                      <a:pt x="51" y="449"/>
                    </a:cubicBezTo>
                    <a:cubicBezTo>
                      <a:pt x="47" y="489"/>
                      <a:pt x="52" y="531"/>
                      <a:pt x="68" y="569"/>
                    </a:cubicBezTo>
                    <a:cubicBezTo>
                      <a:pt x="98" y="635"/>
                      <a:pt x="174" y="668"/>
                      <a:pt x="218" y="726"/>
                    </a:cubicBezTo>
                    <a:cubicBezTo>
                      <a:pt x="256" y="776"/>
                      <a:pt x="263" y="835"/>
                      <a:pt x="292" y="889"/>
                    </a:cubicBezTo>
                    <a:cubicBezTo>
                      <a:pt x="301" y="904"/>
                      <a:pt x="310" y="915"/>
                      <a:pt x="323" y="915"/>
                    </a:cubicBezTo>
                    <a:cubicBezTo>
                      <a:pt x="329" y="915"/>
                      <a:pt x="336" y="912"/>
                      <a:pt x="344" y="906"/>
                    </a:cubicBezTo>
                    <a:cubicBezTo>
                      <a:pt x="357" y="895"/>
                      <a:pt x="366" y="867"/>
                      <a:pt x="375" y="850"/>
                    </a:cubicBezTo>
                    <a:cubicBezTo>
                      <a:pt x="391" y="816"/>
                      <a:pt x="413" y="783"/>
                      <a:pt x="439" y="754"/>
                    </a:cubicBezTo>
                    <a:cubicBezTo>
                      <a:pt x="459" y="732"/>
                      <a:pt x="482" y="715"/>
                      <a:pt x="508" y="704"/>
                    </a:cubicBezTo>
                    <a:cubicBezTo>
                      <a:pt x="517" y="701"/>
                      <a:pt x="527" y="699"/>
                      <a:pt x="536" y="699"/>
                    </a:cubicBezTo>
                    <a:cubicBezTo>
                      <a:pt x="555" y="699"/>
                      <a:pt x="574" y="705"/>
                      <a:pt x="589" y="716"/>
                    </a:cubicBezTo>
                    <a:cubicBezTo>
                      <a:pt x="599" y="726"/>
                      <a:pt x="606" y="736"/>
                      <a:pt x="611" y="748"/>
                    </a:cubicBezTo>
                    <a:cubicBezTo>
                      <a:pt x="628" y="789"/>
                      <a:pt x="621" y="838"/>
                      <a:pt x="609" y="883"/>
                    </a:cubicBezTo>
                    <a:cubicBezTo>
                      <a:pt x="600" y="915"/>
                      <a:pt x="587" y="944"/>
                      <a:pt x="567" y="971"/>
                    </a:cubicBezTo>
                    <a:cubicBezTo>
                      <a:pt x="556" y="988"/>
                      <a:pt x="541" y="1004"/>
                      <a:pt x="540" y="1023"/>
                    </a:cubicBezTo>
                    <a:cubicBezTo>
                      <a:pt x="541" y="1039"/>
                      <a:pt x="547" y="1054"/>
                      <a:pt x="556" y="1066"/>
                    </a:cubicBezTo>
                    <a:cubicBezTo>
                      <a:pt x="559" y="1066"/>
                      <a:pt x="614" y="1022"/>
                      <a:pt x="620" y="1018"/>
                    </a:cubicBezTo>
                    <a:cubicBezTo>
                      <a:pt x="665" y="970"/>
                      <a:pt x="702" y="915"/>
                      <a:pt x="728" y="854"/>
                    </a:cubicBezTo>
                    <a:cubicBezTo>
                      <a:pt x="753" y="795"/>
                      <a:pt x="774" y="736"/>
                      <a:pt x="789" y="674"/>
                    </a:cubicBezTo>
                    <a:cubicBezTo>
                      <a:pt x="799" y="641"/>
                      <a:pt x="805" y="608"/>
                      <a:pt x="810" y="575"/>
                    </a:cubicBezTo>
                    <a:cubicBezTo>
                      <a:pt x="822" y="459"/>
                      <a:pt x="833" y="338"/>
                      <a:pt x="804" y="222"/>
                    </a:cubicBezTo>
                    <a:cubicBezTo>
                      <a:pt x="781" y="141"/>
                      <a:pt x="741" y="65"/>
                      <a:pt x="686" y="1"/>
                    </a:cubicBezTo>
                    <a:close/>
                  </a:path>
                </a:pathLst>
              </a:custGeom>
              <a:solidFill>
                <a:srgbClr val="5C3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809;p35">
                <a:extLst>
                  <a:ext uri="{FF2B5EF4-FFF2-40B4-BE49-F238E27FC236}">
                    <a16:creationId xmlns:a16="http://schemas.microsoft.com/office/drawing/2014/main" id="{69D00ACB-1BBF-AD2B-FBBE-6C4464A2C058}"/>
                  </a:ext>
                </a:extLst>
              </p:cNvPr>
              <p:cNvSpPr/>
              <p:nvPr/>
            </p:nvSpPr>
            <p:spPr>
              <a:xfrm>
                <a:off x="6384669" y="3531476"/>
                <a:ext cx="540124" cy="76286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3853" extrusionOk="0">
                    <a:moveTo>
                      <a:pt x="754" y="1"/>
                    </a:moveTo>
                    <a:cubicBezTo>
                      <a:pt x="753" y="1"/>
                      <a:pt x="752" y="1"/>
                      <a:pt x="751" y="1"/>
                    </a:cubicBezTo>
                    <a:cubicBezTo>
                      <a:pt x="706" y="2"/>
                      <a:pt x="666" y="21"/>
                      <a:pt x="623" y="34"/>
                    </a:cubicBezTo>
                    <a:cubicBezTo>
                      <a:pt x="567" y="48"/>
                      <a:pt x="509" y="57"/>
                      <a:pt x="451" y="64"/>
                    </a:cubicBezTo>
                    <a:cubicBezTo>
                      <a:pt x="422" y="68"/>
                      <a:pt x="394" y="75"/>
                      <a:pt x="367" y="83"/>
                    </a:cubicBezTo>
                    <a:cubicBezTo>
                      <a:pt x="283" y="111"/>
                      <a:pt x="210" y="163"/>
                      <a:pt x="155" y="232"/>
                    </a:cubicBezTo>
                    <a:cubicBezTo>
                      <a:pt x="61" y="345"/>
                      <a:pt x="19" y="495"/>
                      <a:pt x="9" y="637"/>
                    </a:cubicBezTo>
                    <a:cubicBezTo>
                      <a:pt x="1" y="780"/>
                      <a:pt x="50" y="889"/>
                      <a:pt x="142" y="999"/>
                    </a:cubicBezTo>
                    <a:cubicBezTo>
                      <a:pt x="271" y="1150"/>
                      <a:pt x="425" y="1266"/>
                      <a:pt x="597" y="1366"/>
                    </a:cubicBezTo>
                    <a:cubicBezTo>
                      <a:pt x="695" y="1423"/>
                      <a:pt x="791" y="1477"/>
                      <a:pt x="893" y="1529"/>
                    </a:cubicBezTo>
                    <a:cubicBezTo>
                      <a:pt x="996" y="1581"/>
                      <a:pt x="1105" y="1636"/>
                      <a:pt x="1209" y="1695"/>
                    </a:cubicBezTo>
                    <a:cubicBezTo>
                      <a:pt x="1314" y="1755"/>
                      <a:pt x="1399" y="1832"/>
                      <a:pt x="1503" y="1892"/>
                    </a:cubicBezTo>
                    <a:cubicBezTo>
                      <a:pt x="1609" y="1954"/>
                      <a:pt x="1636" y="2092"/>
                      <a:pt x="1636" y="2208"/>
                    </a:cubicBezTo>
                    <a:cubicBezTo>
                      <a:pt x="1632" y="2316"/>
                      <a:pt x="1617" y="2424"/>
                      <a:pt x="1591" y="2528"/>
                    </a:cubicBezTo>
                    <a:cubicBezTo>
                      <a:pt x="1563" y="2654"/>
                      <a:pt x="1534" y="2779"/>
                      <a:pt x="1500" y="2901"/>
                    </a:cubicBezTo>
                    <a:cubicBezTo>
                      <a:pt x="1467" y="3016"/>
                      <a:pt x="1431" y="3128"/>
                      <a:pt x="1397" y="3241"/>
                    </a:cubicBezTo>
                    <a:cubicBezTo>
                      <a:pt x="1365" y="3349"/>
                      <a:pt x="1326" y="3455"/>
                      <a:pt x="1310" y="3565"/>
                    </a:cubicBezTo>
                    <a:cubicBezTo>
                      <a:pt x="1307" y="3581"/>
                      <a:pt x="1307" y="3598"/>
                      <a:pt x="1309" y="3614"/>
                    </a:cubicBezTo>
                    <a:cubicBezTo>
                      <a:pt x="1322" y="3711"/>
                      <a:pt x="1432" y="3755"/>
                      <a:pt x="1503" y="3802"/>
                    </a:cubicBezTo>
                    <a:cubicBezTo>
                      <a:pt x="1505" y="3803"/>
                      <a:pt x="1508" y="3806"/>
                      <a:pt x="1511" y="3806"/>
                    </a:cubicBezTo>
                    <a:cubicBezTo>
                      <a:pt x="1558" y="3826"/>
                      <a:pt x="1607" y="3842"/>
                      <a:pt x="1658" y="3848"/>
                    </a:cubicBezTo>
                    <a:cubicBezTo>
                      <a:pt x="1677" y="3851"/>
                      <a:pt x="1697" y="3853"/>
                      <a:pt x="1716" y="3853"/>
                    </a:cubicBezTo>
                    <a:cubicBezTo>
                      <a:pt x="1754" y="3853"/>
                      <a:pt x="1793" y="3847"/>
                      <a:pt x="1829" y="3837"/>
                    </a:cubicBezTo>
                    <a:cubicBezTo>
                      <a:pt x="1839" y="3835"/>
                      <a:pt x="1848" y="3829"/>
                      <a:pt x="1856" y="3822"/>
                    </a:cubicBezTo>
                    <a:cubicBezTo>
                      <a:pt x="1862" y="3817"/>
                      <a:pt x="1866" y="3809"/>
                      <a:pt x="1870" y="3802"/>
                    </a:cubicBezTo>
                    <a:cubicBezTo>
                      <a:pt x="1962" y="3605"/>
                      <a:pt x="2053" y="3405"/>
                      <a:pt x="2141" y="3206"/>
                    </a:cubicBezTo>
                    <a:cubicBezTo>
                      <a:pt x="2245" y="2966"/>
                      <a:pt x="2348" y="2725"/>
                      <a:pt x="2448" y="2483"/>
                    </a:cubicBezTo>
                    <a:cubicBezTo>
                      <a:pt x="2508" y="2347"/>
                      <a:pt x="2558" y="2205"/>
                      <a:pt x="2601" y="2062"/>
                    </a:cubicBezTo>
                    <a:cubicBezTo>
                      <a:pt x="2669" y="1823"/>
                      <a:pt x="2728" y="1530"/>
                      <a:pt x="2512" y="1351"/>
                    </a:cubicBezTo>
                    <a:cubicBezTo>
                      <a:pt x="2064" y="980"/>
                      <a:pt x="1606" y="620"/>
                      <a:pt x="1150" y="257"/>
                    </a:cubicBezTo>
                    <a:cubicBezTo>
                      <a:pt x="1141" y="250"/>
                      <a:pt x="1131" y="243"/>
                      <a:pt x="1121" y="235"/>
                    </a:cubicBezTo>
                    <a:cubicBezTo>
                      <a:pt x="1063" y="188"/>
                      <a:pt x="1003" y="138"/>
                      <a:pt x="942" y="92"/>
                    </a:cubicBezTo>
                    <a:cubicBezTo>
                      <a:pt x="887" y="47"/>
                      <a:pt x="824" y="1"/>
                      <a:pt x="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810;p35">
                <a:extLst>
                  <a:ext uri="{FF2B5EF4-FFF2-40B4-BE49-F238E27FC236}">
                    <a16:creationId xmlns:a16="http://schemas.microsoft.com/office/drawing/2014/main" id="{53DE8802-4792-4639-F065-260BCDED7F84}"/>
                  </a:ext>
                </a:extLst>
              </p:cNvPr>
              <p:cNvSpPr/>
              <p:nvPr/>
            </p:nvSpPr>
            <p:spPr>
              <a:xfrm>
                <a:off x="6473765" y="3531476"/>
                <a:ext cx="451027" cy="76286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3853" extrusionOk="0">
                    <a:moveTo>
                      <a:pt x="303" y="1"/>
                    </a:moveTo>
                    <a:cubicBezTo>
                      <a:pt x="302" y="1"/>
                      <a:pt x="301" y="1"/>
                      <a:pt x="300" y="1"/>
                    </a:cubicBezTo>
                    <a:cubicBezTo>
                      <a:pt x="256" y="1"/>
                      <a:pt x="214" y="21"/>
                      <a:pt x="173" y="34"/>
                    </a:cubicBezTo>
                    <a:cubicBezTo>
                      <a:pt x="115" y="48"/>
                      <a:pt x="59" y="57"/>
                      <a:pt x="1" y="64"/>
                    </a:cubicBezTo>
                    <a:cubicBezTo>
                      <a:pt x="26" y="147"/>
                      <a:pt x="64" y="224"/>
                      <a:pt x="114" y="294"/>
                    </a:cubicBezTo>
                    <a:cubicBezTo>
                      <a:pt x="225" y="451"/>
                      <a:pt x="443" y="531"/>
                      <a:pt x="594" y="642"/>
                    </a:cubicBezTo>
                    <a:cubicBezTo>
                      <a:pt x="726" y="740"/>
                      <a:pt x="852" y="847"/>
                      <a:pt x="976" y="956"/>
                    </a:cubicBezTo>
                    <a:cubicBezTo>
                      <a:pt x="1150" y="1108"/>
                      <a:pt x="1325" y="1265"/>
                      <a:pt x="1460" y="1452"/>
                    </a:cubicBezTo>
                    <a:cubicBezTo>
                      <a:pt x="1596" y="1639"/>
                      <a:pt x="1691" y="1863"/>
                      <a:pt x="1687" y="2095"/>
                    </a:cubicBezTo>
                    <a:cubicBezTo>
                      <a:pt x="1686" y="2234"/>
                      <a:pt x="1647" y="2370"/>
                      <a:pt x="1612" y="2503"/>
                    </a:cubicBezTo>
                    <a:cubicBezTo>
                      <a:pt x="1486" y="2954"/>
                      <a:pt x="1360" y="3405"/>
                      <a:pt x="1208" y="3848"/>
                    </a:cubicBezTo>
                    <a:cubicBezTo>
                      <a:pt x="1227" y="3851"/>
                      <a:pt x="1247" y="3853"/>
                      <a:pt x="1266" y="3853"/>
                    </a:cubicBezTo>
                    <a:cubicBezTo>
                      <a:pt x="1304" y="3853"/>
                      <a:pt x="1343" y="3847"/>
                      <a:pt x="1379" y="3837"/>
                    </a:cubicBezTo>
                    <a:cubicBezTo>
                      <a:pt x="1389" y="3835"/>
                      <a:pt x="1398" y="3829"/>
                      <a:pt x="1406" y="3822"/>
                    </a:cubicBezTo>
                    <a:cubicBezTo>
                      <a:pt x="1412" y="3817"/>
                      <a:pt x="1416" y="3809"/>
                      <a:pt x="1420" y="3802"/>
                    </a:cubicBezTo>
                    <a:cubicBezTo>
                      <a:pt x="1512" y="3605"/>
                      <a:pt x="1603" y="3405"/>
                      <a:pt x="1691" y="3206"/>
                    </a:cubicBezTo>
                    <a:cubicBezTo>
                      <a:pt x="1795" y="2966"/>
                      <a:pt x="1898" y="2725"/>
                      <a:pt x="1998" y="2483"/>
                    </a:cubicBezTo>
                    <a:cubicBezTo>
                      <a:pt x="2058" y="2347"/>
                      <a:pt x="2108" y="2205"/>
                      <a:pt x="2151" y="2062"/>
                    </a:cubicBezTo>
                    <a:cubicBezTo>
                      <a:pt x="2219" y="1823"/>
                      <a:pt x="2278" y="1530"/>
                      <a:pt x="2062" y="1351"/>
                    </a:cubicBezTo>
                    <a:cubicBezTo>
                      <a:pt x="1613" y="980"/>
                      <a:pt x="1156" y="620"/>
                      <a:pt x="699" y="257"/>
                    </a:cubicBezTo>
                    <a:cubicBezTo>
                      <a:pt x="691" y="249"/>
                      <a:pt x="680" y="242"/>
                      <a:pt x="671" y="235"/>
                    </a:cubicBezTo>
                    <a:cubicBezTo>
                      <a:pt x="612" y="188"/>
                      <a:pt x="553" y="138"/>
                      <a:pt x="492" y="92"/>
                    </a:cubicBezTo>
                    <a:cubicBezTo>
                      <a:pt x="435" y="47"/>
                      <a:pt x="374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811;p35">
                <a:extLst>
                  <a:ext uri="{FF2B5EF4-FFF2-40B4-BE49-F238E27FC236}">
                    <a16:creationId xmlns:a16="http://schemas.microsoft.com/office/drawing/2014/main" id="{2A8491DA-76A8-D897-3554-87C37E98B946}"/>
                  </a:ext>
                </a:extLst>
              </p:cNvPr>
              <p:cNvSpPr/>
              <p:nvPr/>
            </p:nvSpPr>
            <p:spPr>
              <a:xfrm>
                <a:off x="6153613" y="3532070"/>
                <a:ext cx="552993" cy="834538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4215" extrusionOk="0">
                    <a:moveTo>
                      <a:pt x="822" y="1"/>
                    </a:moveTo>
                    <a:cubicBezTo>
                      <a:pt x="735" y="1"/>
                      <a:pt x="648" y="11"/>
                      <a:pt x="563" y="32"/>
                    </a:cubicBezTo>
                    <a:cubicBezTo>
                      <a:pt x="463" y="57"/>
                      <a:pt x="384" y="118"/>
                      <a:pt x="291" y="153"/>
                    </a:cubicBezTo>
                    <a:cubicBezTo>
                      <a:pt x="268" y="162"/>
                      <a:pt x="243" y="166"/>
                      <a:pt x="218" y="166"/>
                    </a:cubicBezTo>
                    <a:cubicBezTo>
                      <a:pt x="203" y="166"/>
                      <a:pt x="188" y="165"/>
                      <a:pt x="174" y="162"/>
                    </a:cubicBezTo>
                    <a:cubicBezTo>
                      <a:pt x="159" y="156"/>
                      <a:pt x="142" y="149"/>
                      <a:pt x="127" y="141"/>
                    </a:cubicBezTo>
                    <a:cubicBezTo>
                      <a:pt x="101" y="129"/>
                      <a:pt x="77" y="112"/>
                      <a:pt x="80" y="97"/>
                    </a:cubicBezTo>
                    <a:lnTo>
                      <a:pt x="80" y="97"/>
                    </a:lnTo>
                    <a:cubicBezTo>
                      <a:pt x="61" y="181"/>
                      <a:pt x="46" y="265"/>
                      <a:pt x="33" y="349"/>
                    </a:cubicBezTo>
                    <a:cubicBezTo>
                      <a:pt x="3" y="573"/>
                      <a:pt x="0" y="796"/>
                      <a:pt x="65" y="1021"/>
                    </a:cubicBezTo>
                    <a:cubicBezTo>
                      <a:pt x="138" y="1277"/>
                      <a:pt x="353" y="1494"/>
                      <a:pt x="551" y="1662"/>
                    </a:cubicBezTo>
                    <a:cubicBezTo>
                      <a:pt x="609" y="1713"/>
                      <a:pt x="1044" y="1986"/>
                      <a:pt x="1195" y="2081"/>
                    </a:cubicBezTo>
                    <a:cubicBezTo>
                      <a:pt x="1345" y="2174"/>
                      <a:pt x="1498" y="2260"/>
                      <a:pt x="1652" y="2346"/>
                    </a:cubicBezTo>
                    <a:cubicBezTo>
                      <a:pt x="1689" y="2367"/>
                      <a:pt x="1729" y="2390"/>
                      <a:pt x="1747" y="2429"/>
                    </a:cubicBezTo>
                    <a:cubicBezTo>
                      <a:pt x="1758" y="2456"/>
                      <a:pt x="1764" y="2485"/>
                      <a:pt x="1761" y="2516"/>
                    </a:cubicBezTo>
                    <a:lnTo>
                      <a:pt x="1761" y="2528"/>
                    </a:lnTo>
                    <a:cubicBezTo>
                      <a:pt x="1761" y="2718"/>
                      <a:pt x="1619" y="3526"/>
                      <a:pt x="1603" y="3617"/>
                    </a:cubicBezTo>
                    <a:cubicBezTo>
                      <a:pt x="1585" y="3706"/>
                      <a:pt x="1564" y="3796"/>
                      <a:pt x="1548" y="3890"/>
                    </a:cubicBezTo>
                    <a:cubicBezTo>
                      <a:pt x="1533" y="3975"/>
                      <a:pt x="1526" y="4038"/>
                      <a:pt x="1594" y="4103"/>
                    </a:cubicBezTo>
                    <a:cubicBezTo>
                      <a:pt x="1640" y="4143"/>
                      <a:pt x="1695" y="4172"/>
                      <a:pt x="1754" y="4188"/>
                    </a:cubicBezTo>
                    <a:cubicBezTo>
                      <a:pt x="1805" y="4205"/>
                      <a:pt x="1860" y="4214"/>
                      <a:pt x="1914" y="4214"/>
                    </a:cubicBezTo>
                    <a:lnTo>
                      <a:pt x="1947" y="4214"/>
                    </a:lnTo>
                    <a:cubicBezTo>
                      <a:pt x="1950" y="4214"/>
                      <a:pt x="1953" y="4215"/>
                      <a:pt x="1956" y="4215"/>
                    </a:cubicBezTo>
                    <a:cubicBezTo>
                      <a:pt x="2014" y="4215"/>
                      <a:pt x="2071" y="4202"/>
                      <a:pt x="2124" y="4179"/>
                    </a:cubicBezTo>
                    <a:cubicBezTo>
                      <a:pt x="2151" y="4168"/>
                      <a:pt x="2174" y="4151"/>
                      <a:pt x="2195" y="4130"/>
                    </a:cubicBezTo>
                    <a:cubicBezTo>
                      <a:pt x="2217" y="4106"/>
                      <a:pt x="2264" y="3934"/>
                      <a:pt x="2284" y="3880"/>
                    </a:cubicBezTo>
                    <a:cubicBezTo>
                      <a:pt x="2321" y="3788"/>
                      <a:pt x="2357" y="3695"/>
                      <a:pt x="2392" y="3603"/>
                    </a:cubicBezTo>
                    <a:cubicBezTo>
                      <a:pt x="2473" y="3390"/>
                      <a:pt x="2555" y="3178"/>
                      <a:pt x="2630" y="2962"/>
                    </a:cubicBezTo>
                    <a:cubicBezTo>
                      <a:pt x="2650" y="2909"/>
                      <a:pt x="2668" y="2856"/>
                      <a:pt x="2686" y="2802"/>
                    </a:cubicBezTo>
                    <a:cubicBezTo>
                      <a:pt x="2729" y="2681"/>
                      <a:pt x="2758" y="2554"/>
                      <a:pt x="2776" y="2428"/>
                    </a:cubicBezTo>
                    <a:cubicBezTo>
                      <a:pt x="2792" y="2297"/>
                      <a:pt x="2792" y="2202"/>
                      <a:pt x="2729" y="2085"/>
                    </a:cubicBezTo>
                    <a:cubicBezTo>
                      <a:pt x="2654" y="1947"/>
                      <a:pt x="2222" y="1337"/>
                      <a:pt x="1823" y="822"/>
                    </a:cubicBezTo>
                    <a:cubicBezTo>
                      <a:pt x="1614" y="554"/>
                      <a:pt x="1413" y="310"/>
                      <a:pt x="1278" y="174"/>
                    </a:cubicBezTo>
                    <a:cubicBezTo>
                      <a:pt x="1188" y="84"/>
                      <a:pt x="1099" y="28"/>
                      <a:pt x="974" y="12"/>
                    </a:cubicBezTo>
                    <a:cubicBezTo>
                      <a:pt x="923" y="4"/>
                      <a:pt x="873" y="1"/>
                      <a:pt x="8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812;p35">
                <a:extLst>
                  <a:ext uri="{FF2B5EF4-FFF2-40B4-BE49-F238E27FC236}">
                    <a16:creationId xmlns:a16="http://schemas.microsoft.com/office/drawing/2014/main" id="{03D9DC70-5CFD-B3B0-DCE9-C73FA942119C}"/>
                  </a:ext>
                </a:extLst>
              </p:cNvPr>
              <p:cNvSpPr/>
              <p:nvPr/>
            </p:nvSpPr>
            <p:spPr>
              <a:xfrm>
                <a:off x="6152227" y="3532466"/>
                <a:ext cx="554379" cy="834142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213" extrusionOk="0">
                    <a:moveTo>
                      <a:pt x="832" y="1"/>
                    </a:moveTo>
                    <a:cubicBezTo>
                      <a:pt x="744" y="1"/>
                      <a:pt x="656" y="11"/>
                      <a:pt x="570" y="32"/>
                    </a:cubicBezTo>
                    <a:cubicBezTo>
                      <a:pt x="470" y="56"/>
                      <a:pt x="391" y="117"/>
                      <a:pt x="298" y="153"/>
                    </a:cubicBezTo>
                    <a:cubicBezTo>
                      <a:pt x="275" y="161"/>
                      <a:pt x="250" y="166"/>
                      <a:pt x="225" y="166"/>
                    </a:cubicBezTo>
                    <a:cubicBezTo>
                      <a:pt x="210" y="166"/>
                      <a:pt x="195" y="164"/>
                      <a:pt x="181" y="161"/>
                    </a:cubicBezTo>
                    <a:cubicBezTo>
                      <a:pt x="166" y="155"/>
                      <a:pt x="149" y="149"/>
                      <a:pt x="134" y="140"/>
                    </a:cubicBezTo>
                    <a:cubicBezTo>
                      <a:pt x="131" y="144"/>
                      <a:pt x="128" y="149"/>
                      <a:pt x="126" y="154"/>
                    </a:cubicBezTo>
                    <a:cubicBezTo>
                      <a:pt x="47" y="292"/>
                      <a:pt x="0" y="469"/>
                      <a:pt x="89" y="614"/>
                    </a:cubicBezTo>
                    <a:cubicBezTo>
                      <a:pt x="175" y="753"/>
                      <a:pt x="338" y="796"/>
                      <a:pt x="491" y="827"/>
                    </a:cubicBezTo>
                    <a:cubicBezTo>
                      <a:pt x="829" y="896"/>
                      <a:pt x="1168" y="986"/>
                      <a:pt x="1473" y="1145"/>
                    </a:cubicBezTo>
                    <a:cubicBezTo>
                      <a:pt x="1779" y="1305"/>
                      <a:pt x="2053" y="1543"/>
                      <a:pt x="2206" y="1853"/>
                    </a:cubicBezTo>
                    <a:cubicBezTo>
                      <a:pt x="2416" y="2282"/>
                      <a:pt x="2371" y="2790"/>
                      <a:pt x="2258" y="3256"/>
                    </a:cubicBezTo>
                    <a:cubicBezTo>
                      <a:pt x="2177" y="3585"/>
                      <a:pt x="2064" y="3905"/>
                      <a:pt x="1921" y="4212"/>
                    </a:cubicBezTo>
                    <a:lnTo>
                      <a:pt x="1954" y="4212"/>
                    </a:lnTo>
                    <a:cubicBezTo>
                      <a:pt x="1957" y="4212"/>
                      <a:pt x="1960" y="4213"/>
                      <a:pt x="1963" y="4213"/>
                    </a:cubicBezTo>
                    <a:cubicBezTo>
                      <a:pt x="2021" y="4213"/>
                      <a:pt x="2078" y="4200"/>
                      <a:pt x="2131" y="4177"/>
                    </a:cubicBezTo>
                    <a:cubicBezTo>
                      <a:pt x="2158" y="4166"/>
                      <a:pt x="2181" y="4149"/>
                      <a:pt x="2202" y="4128"/>
                    </a:cubicBezTo>
                    <a:cubicBezTo>
                      <a:pt x="2224" y="4104"/>
                      <a:pt x="2271" y="3932"/>
                      <a:pt x="2291" y="3878"/>
                    </a:cubicBezTo>
                    <a:cubicBezTo>
                      <a:pt x="2328" y="3786"/>
                      <a:pt x="2364" y="3693"/>
                      <a:pt x="2399" y="3601"/>
                    </a:cubicBezTo>
                    <a:cubicBezTo>
                      <a:pt x="2480" y="3388"/>
                      <a:pt x="2562" y="3176"/>
                      <a:pt x="2637" y="2960"/>
                    </a:cubicBezTo>
                    <a:cubicBezTo>
                      <a:pt x="2657" y="2907"/>
                      <a:pt x="2675" y="2854"/>
                      <a:pt x="2693" y="2800"/>
                    </a:cubicBezTo>
                    <a:cubicBezTo>
                      <a:pt x="2736" y="2679"/>
                      <a:pt x="2765" y="2552"/>
                      <a:pt x="2783" y="2426"/>
                    </a:cubicBezTo>
                    <a:cubicBezTo>
                      <a:pt x="2799" y="2295"/>
                      <a:pt x="2799" y="2200"/>
                      <a:pt x="2736" y="2084"/>
                    </a:cubicBezTo>
                    <a:cubicBezTo>
                      <a:pt x="2661" y="1946"/>
                      <a:pt x="2229" y="1337"/>
                      <a:pt x="1830" y="822"/>
                    </a:cubicBezTo>
                    <a:cubicBezTo>
                      <a:pt x="1621" y="553"/>
                      <a:pt x="1420" y="310"/>
                      <a:pt x="1285" y="173"/>
                    </a:cubicBezTo>
                    <a:cubicBezTo>
                      <a:pt x="1195" y="84"/>
                      <a:pt x="1106" y="27"/>
                      <a:pt x="981" y="11"/>
                    </a:cubicBezTo>
                    <a:cubicBezTo>
                      <a:pt x="932" y="4"/>
                      <a:pt x="882" y="1"/>
                      <a:pt x="8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813;p35">
                <a:extLst>
                  <a:ext uri="{FF2B5EF4-FFF2-40B4-BE49-F238E27FC236}">
                    <a16:creationId xmlns:a16="http://schemas.microsoft.com/office/drawing/2014/main" id="{3AE0D2FF-8716-F197-0A8C-6CDBB2868EDE}"/>
                  </a:ext>
                </a:extLst>
              </p:cNvPr>
              <p:cNvSpPr/>
              <p:nvPr/>
            </p:nvSpPr>
            <p:spPr>
              <a:xfrm>
                <a:off x="6752933" y="3328138"/>
                <a:ext cx="79989" cy="1005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08" extrusionOk="0">
                    <a:moveTo>
                      <a:pt x="151" y="1"/>
                    </a:moveTo>
                    <a:lnTo>
                      <a:pt x="54" y="19"/>
                    </a:lnTo>
                    <a:lnTo>
                      <a:pt x="14" y="130"/>
                    </a:lnTo>
                    <a:lnTo>
                      <a:pt x="1" y="280"/>
                    </a:lnTo>
                    <a:lnTo>
                      <a:pt x="29" y="426"/>
                    </a:lnTo>
                    <a:lnTo>
                      <a:pt x="67" y="491"/>
                    </a:lnTo>
                    <a:lnTo>
                      <a:pt x="168" y="507"/>
                    </a:lnTo>
                    <a:cubicBezTo>
                      <a:pt x="168" y="507"/>
                      <a:pt x="404" y="129"/>
                      <a:pt x="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814;p35">
                <a:extLst>
                  <a:ext uri="{FF2B5EF4-FFF2-40B4-BE49-F238E27FC236}">
                    <a16:creationId xmlns:a16="http://schemas.microsoft.com/office/drawing/2014/main" id="{7A61A5BA-7B44-FB75-48AB-96D1DF3E79E1}"/>
                  </a:ext>
                </a:extLst>
              </p:cNvPr>
              <p:cNvSpPr/>
              <p:nvPr/>
            </p:nvSpPr>
            <p:spPr>
              <a:xfrm>
                <a:off x="6743430" y="3331702"/>
                <a:ext cx="73455" cy="9226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66" extrusionOk="0">
                    <a:moveTo>
                      <a:pt x="371" y="1"/>
                    </a:moveTo>
                    <a:lnTo>
                      <a:pt x="371" y="1"/>
                    </a:lnTo>
                    <a:cubicBezTo>
                      <a:pt x="317" y="5"/>
                      <a:pt x="262" y="10"/>
                      <a:pt x="208" y="20"/>
                    </a:cubicBezTo>
                    <a:cubicBezTo>
                      <a:pt x="189" y="23"/>
                      <a:pt x="169" y="25"/>
                      <a:pt x="149" y="25"/>
                    </a:cubicBezTo>
                    <a:cubicBezTo>
                      <a:pt x="115" y="25"/>
                      <a:pt x="80" y="20"/>
                      <a:pt x="47" y="10"/>
                    </a:cubicBezTo>
                    <a:cubicBezTo>
                      <a:pt x="31" y="45"/>
                      <a:pt x="18" y="82"/>
                      <a:pt x="10" y="119"/>
                    </a:cubicBezTo>
                    <a:cubicBezTo>
                      <a:pt x="0" y="181"/>
                      <a:pt x="9" y="246"/>
                      <a:pt x="35" y="304"/>
                    </a:cubicBezTo>
                    <a:cubicBezTo>
                      <a:pt x="58" y="357"/>
                      <a:pt x="91" y="408"/>
                      <a:pt x="131" y="451"/>
                    </a:cubicBezTo>
                    <a:cubicBezTo>
                      <a:pt x="134" y="454"/>
                      <a:pt x="137" y="456"/>
                      <a:pt x="141" y="459"/>
                    </a:cubicBezTo>
                    <a:cubicBezTo>
                      <a:pt x="144" y="462"/>
                      <a:pt x="148" y="463"/>
                      <a:pt x="150" y="465"/>
                    </a:cubicBezTo>
                    <a:cubicBezTo>
                      <a:pt x="154" y="465"/>
                      <a:pt x="157" y="466"/>
                      <a:pt x="161" y="466"/>
                    </a:cubicBezTo>
                    <a:cubicBezTo>
                      <a:pt x="164" y="466"/>
                      <a:pt x="168" y="465"/>
                      <a:pt x="171" y="465"/>
                    </a:cubicBezTo>
                    <a:cubicBezTo>
                      <a:pt x="237" y="455"/>
                      <a:pt x="303" y="445"/>
                      <a:pt x="368" y="433"/>
                    </a:cubicBezTo>
                    <a:cubicBezTo>
                      <a:pt x="351" y="396"/>
                      <a:pt x="336" y="359"/>
                      <a:pt x="325" y="320"/>
                    </a:cubicBezTo>
                    <a:cubicBezTo>
                      <a:pt x="303" y="266"/>
                      <a:pt x="295" y="210"/>
                      <a:pt x="300" y="152"/>
                    </a:cubicBezTo>
                    <a:cubicBezTo>
                      <a:pt x="306" y="96"/>
                      <a:pt x="331" y="42"/>
                      <a:pt x="371" y="1"/>
                    </a:cubicBezTo>
                    <a:close/>
                  </a:path>
                </a:pathLst>
              </a:custGeom>
              <a:solidFill>
                <a:srgbClr val="FFCF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815;p35">
                <a:extLst>
                  <a:ext uri="{FF2B5EF4-FFF2-40B4-BE49-F238E27FC236}">
                    <a16:creationId xmlns:a16="http://schemas.microsoft.com/office/drawing/2014/main" id="{AB82AFF5-F2C9-3A47-504E-64E4C71B4193}"/>
                  </a:ext>
                </a:extLst>
              </p:cNvPr>
              <p:cNvSpPr/>
              <p:nvPr/>
            </p:nvSpPr>
            <p:spPr>
              <a:xfrm>
                <a:off x="6508216" y="2978286"/>
                <a:ext cx="277981" cy="45676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307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36" y="84"/>
                      <a:pt x="17" y="156"/>
                      <a:pt x="10" y="238"/>
                    </a:cubicBezTo>
                    <a:cubicBezTo>
                      <a:pt x="4" y="307"/>
                      <a:pt x="15" y="376"/>
                      <a:pt x="13" y="442"/>
                    </a:cubicBezTo>
                    <a:cubicBezTo>
                      <a:pt x="0" y="669"/>
                      <a:pt x="4" y="898"/>
                      <a:pt x="14" y="1125"/>
                    </a:cubicBezTo>
                    <a:cubicBezTo>
                      <a:pt x="20" y="1304"/>
                      <a:pt x="32" y="1483"/>
                      <a:pt x="29" y="1662"/>
                    </a:cubicBezTo>
                    <a:cubicBezTo>
                      <a:pt x="26" y="1775"/>
                      <a:pt x="21" y="1885"/>
                      <a:pt x="9" y="1995"/>
                    </a:cubicBezTo>
                    <a:cubicBezTo>
                      <a:pt x="11" y="1981"/>
                      <a:pt x="62" y="1943"/>
                      <a:pt x="75" y="1932"/>
                    </a:cubicBezTo>
                    <a:lnTo>
                      <a:pt x="88" y="1918"/>
                    </a:lnTo>
                    <a:cubicBezTo>
                      <a:pt x="94" y="1938"/>
                      <a:pt x="99" y="1959"/>
                      <a:pt x="106" y="1980"/>
                    </a:cubicBezTo>
                    <a:cubicBezTo>
                      <a:pt x="116" y="2006"/>
                      <a:pt x="131" y="2031"/>
                      <a:pt x="150" y="2053"/>
                    </a:cubicBezTo>
                    <a:cubicBezTo>
                      <a:pt x="178" y="2078"/>
                      <a:pt x="212" y="2097"/>
                      <a:pt x="248" y="2108"/>
                    </a:cubicBezTo>
                    <a:cubicBezTo>
                      <a:pt x="258" y="2112"/>
                      <a:pt x="269" y="2116"/>
                      <a:pt x="280" y="2119"/>
                    </a:cubicBezTo>
                    <a:cubicBezTo>
                      <a:pt x="471" y="2189"/>
                      <a:pt x="669" y="2243"/>
                      <a:pt x="872" y="2277"/>
                    </a:cubicBezTo>
                    <a:cubicBezTo>
                      <a:pt x="966" y="2294"/>
                      <a:pt x="1064" y="2306"/>
                      <a:pt x="1160" y="2306"/>
                    </a:cubicBezTo>
                    <a:cubicBezTo>
                      <a:pt x="1242" y="2306"/>
                      <a:pt x="1324" y="2297"/>
                      <a:pt x="1403" y="2273"/>
                    </a:cubicBezTo>
                    <a:cubicBezTo>
                      <a:pt x="1393" y="2273"/>
                      <a:pt x="1376" y="2258"/>
                      <a:pt x="1370" y="2254"/>
                    </a:cubicBezTo>
                    <a:cubicBezTo>
                      <a:pt x="1360" y="2245"/>
                      <a:pt x="1352" y="2236"/>
                      <a:pt x="1347" y="2225"/>
                    </a:cubicBezTo>
                    <a:cubicBezTo>
                      <a:pt x="1330" y="2197"/>
                      <a:pt x="1318" y="2168"/>
                      <a:pt x="1308" y="2138"/>
                    </a:cubicBezTo>
                    <a:cubicBezTo>
                      <a:pt x="1307" y="2138"/>
                      <a:pt x="1307" y="2137"/>
                      <a:pt x="1307" y="2135"/>
                    </a:cubicBezTo>
                    <a:cubicBezTo>
                      <a:pt x="1300" y="2115"/>
                      <a:pt x="1294" y="2093"/>
                      <a:pt x="1290" y="2071"/>
                    </a:cubicBezTo>
                    <a:cubicBezTo>
                      <a:pt x="1285" y="2031"/>
                      <a:pt x="1283" y="1991"/>
                      <a:pt x="1286" y="1951"/>
                    </a:cubicBezTo>
                    <a:cubicBezTo>
                      <a:pt x="1287" y="1925"/>
                      <a:pt x="1293" y="1900"/>
                      <a:pt x="1300" y="1877"/>
                    </a:cubicBezTo>
                    <a:cubicBezTo>
                      <a:pt x="1308" y="1850"/>
                      <a:pt x="1321" y="1826"/>
                      <a:pt x="1337" y="1804"/>
                    </a:cubicBezTo>
                    <a:cubicBezTo>
                      <a:pt x="1347" y="1793"/>
                      <a:pt x="1370" y="1766"/>
                      <a:pt x="1387" y="1766"/>
                    </a:cubicBezTo>
                    <a:cubicBezTo>
                      <a:pt x="1133" y="1743"/>
                      <a:pt x="874" y="1703"/>
                      <a:pt x="656" y="1571"/>
                    </a:cubicBezTo>
                    <a:cubicBezTo>
                      <a:pt x="610" y="1545"/>
                      <a:pt x="569" y="1510"/>
                      <a:pt x="536" y="1470"/>
                    </a:cubicBezTo>
                    <a:cubicBezTo>
                      <a:pt x="471" y="1386"/>
                      <a:pt x="478" y="1271"/>
                      <a:pt x="471" y="1170"/>
                    </a:cubicBezTo>
                    <a:cubicBezTo>
                      <a:pt x="460" y="1046"/>
                      <a:pt x="452" y="920"/>
                      <a:pt x="441" y="799"/>
                    </a:cubicBezTo>
                    <a:cubicBezTo>
                      <a:pt x="431" y="676"/>
                      <a:pt x="420" y="555"/>
                      <a:pt x="386" y="437"/>
                    </a:cubicBezTo>
                    <a:cubicBezTo>
                      <a:pt x="357" y="340"/>
                      <a:pt x="306" y="253"/>
                      <a:pt x="237" y="181"/>
                    </a:cubicBezTo>
                    <a:cubicBezTo>
                      <a:pt x="166" y="108"/>
                      <a:pt x="121" y="36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816;p35">
                <a:extLst>
                  <a:ext uri="{FF2B5EF4-FFF2-40B4-BE49-F238E27FC236}">
                    <a16:creationId xmlns:a16="http://schemas.microsoft.com/office/drawing/2014/main" id="{850C923D-E971-E7CD-E5A9-EB5DB0132560}"/>
                  </a:ext>
                </a:extLst>
              </p:cNvPr>
              <p:cNvSpPr/>
              <p:nvPr/>
            </p:nvSpPr>
            <p:spPr>
              <a:xfrm>
                <a:off x="6553358" y="3200829"/>
                <a:ext cx="232839" cy="2342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83" extrusionOk="0">
                    <a:moveTo>
                      <a:pt x="170" y="1"/>
                    </a:moveTo>
                    <a:cubicBezTo>
                      <a:pt x="147" y="2"/>
                      <a:pt x="133" y="24"/>
                      <a:pt x="125" y="46"/>
                    </a:cubicBezTo>
                    <a:cubicBezTo>
                      <a:pt x="33" y="268"/>
                      <a:pt x="1" y="510"/>
                      <a:pt x="13" y="750"/>
                    </a:cubicBezTo>
                    <a:cubicBezTo>
                      <a:pt x="17" y="832"/>
                      <a:pt x="30" y="915"/>
                      <a:pt x="52" y="995"/>
                    </a:cubicBezTo>
                    <a:cubicBezTo>
                      <a:pt x="243" y="1065"/>
                      <a:pt x="441" y="1119"/>
                      <a:pt x="644" y="1153"/>
                    </a:cubicBezTo>
                    <a:cubicBezTo>
                      <a:pt x="738" y="1170"/>
                      <a:pt x="836" y="1182"/>
                      <a:pt x="932" y="1182"/>
                    </a:cubicBezTo>
                    <a:cubicBezTo>
                      <a:pt x="1014" y="1182"/>
                      <a:pt x="1096" y="1173"/>
                      <a:pt x="1175" y="1149"/>
                    </a:cubicBezTo>
                    <a:cubicBezTo>
                      <a:pt x="1165" y="1149"/>
                      <a:pt x="1148" y="1134"/>
                      <a:pt x="1141" y="1130"/>
                    </a:cubicBezTo>
                    <a:cubicBezTo>
                      <a:pt x="1131" y="1121"/>
                      <a:pt x="1123" y="1112"/>
                      <a:pt x="1117" y="1099"/>
                    </a:cubicBezTo>
                    <a:cubicBezTo>
                      <a:pt x="1101" y="1073"/>
                      <a:pt x="1088" y="1044"/>
                      <a:pt x="1079" y="1014"/>
                    </a:cubicBezTo>
                    <a:cubicBezTo>
                      <a:pt x="1077" y="1013"/>
                      <a:pt x="1077" y="1011"/>
                      <a:pt x="1077" y="1010"/>
                    </a:cubicBezTo>
                    <a:cubicBezTo>
                      <a:pt x="1070" y="989"/>
                      <a:pt x="1065" y="969"/>
                      <a:pt x="1061" y="947"/>
                    </a:cubicBezTo>
                    <a:cubicBezTo>
                      <a:pt x="1017" y="941"/>
                      <a:pt x="973" y="937"/>
                      <a:pt x="927" y="931"/>
                    </a:cubicBezTo>
                    <a:cubicBezTo>
                      <a:pt x="801" y="919"/>
                      <a:pt x="673" y="914"/>
                      <a:pt x="546" y="890"/>
                    </a:cubicBezTo>
                    <a:cubicBezTo>
                      <a:pt x="481" y="879"/>
                      <a:pt x="418" y="857"/>
                      <a:pt x="360" y="827"/>
                    </a:cubicBezTo>
                    <a:cubicBezTo>
                      <a:pt x="301" y="795"/>
                      <a:pt x="254" y="746"/>
                      <a:pt x="228" y="684"/>
                    </a:cubicBezTo>
                    <a:cubicBezTo>
                      <a:pt x="213" y="638"/>
                      <a:pt x="205" y="589"/>
                      <a:pt x="205" y="541"/>
                    </a:cubicBezTo>
                    <a:cubicBezTo>
                      <a:pt x="194" y="360"/>
                      <a:pt x="185" y="18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817;p35">
                <a:extLst>
                  <a:ext uri="{FF2B5EF4-FFF2-40B4-BE49-F238E27FC236}">
                    <a16:creationId xmlns:a16="http://schemas.microsoft.com/office/drawing/2014/main" id="{E795D88E-EE7A-AC88-5990-967A60F08277}"/>
                  </a:ext>
                </a:extLst>
              </p:cNvPr>
              <p:cNvSpPr/>
              <p:nvPr/>
            </p:nvSpPr>
            <p:spPr>
              <a:xfrm>
                <a:off x="6779068" y="3269532"/>
                <a:ext cx="211258" cy="186707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43" extrusionOk="0">
                    <a:moveTo>
                      <a:pt x="631" y="1"/>
                    </a:moveTo>
                    <a:cubicBezTo>
                      <a:pt x="616" y="1"/>
                      <a:pt x="602" y="5"/>
                      <a:pt x="590" y="10"/>
                    </a:cubicBezTo>
                    <a:lnTo>
                      <a:pt x="367" y="97"/>
                    </a:lnTo>
                    <a:cubicBezTo>
                      <a:pt x="328" y="111"/>
                      <a:pt x="291" y="127"/>
                      <a:pt x="254" y="145"/>
                    </a:cubicBezTo>
                    <a:cubicBezTo>
                      <a:pt x="181" y="184"/>
                      <a:pt x="118" y="238"/>
                      <a:pt x="68" y="304"/>
                    </a:cubicBezTo>
                    <a:cubicBezTo>
                      <a:pt x="39" y="339"/>
                      <a:pt x="20" y="381"/>
                      <a:pt x="9" y="425"/>
                    </a:cubicBezTo>
                    <a:cubicBezTo>
                      <a:pt x="1" y="470"/>
                      <a:pt x="8" y="518"/>
                      <a:pt x="5" y="565"/>
                    </a:cubicBezTo>
                    <a:cubicBezTo>
                      <a:pt x="2" y="594"/>
                      <a:pt x="1" y="624"/>
                      <a:pt x="3" y="653"/>
                    </a:cubicBezTo>
                    <a:cubicBezTo>
                      <a:pt x="6" y="700"/>
                      <a:pt x="28" y="743"/>
                      <a:pt x="63" y="774"/>
                    </a:cubicBezTo>
                    <a:cubicBezTo>
                      <a:pt x="92" y="796"/>
                      <a:pt x="126" y="816"/>
                      <a:pt x="162" y="828"/>
                    </a:cubicBezTo>
                    <a:cubicBezTo>
                      <a:pt x="265" y="867"/>
                      <a:pt x="372" y="897"/>
                      <a:pt x="481" y="919"/>
                    </a:cubicBezTo>
                    <a:cubicBezTo>
                      <a:pt x="539" y="932"/>
                      <a:pt x="597" y="942"/>
                      <a:pt x="655" y="942"/>
                    </a:cubicBezTo>
                    <a:cubicBezTo>
                      <a:pt x="666" y="942"/>
                      <a:pt x="678" y="942"/>
                      <a:pt x="689" y="941"/>
                    </a:cubicBezTo>
                    <a:cubicBezTo>
                      <a:pt x="700" y="941"/>
                      <a:pt x="711" y="938"/>
                      <a:pt x="721" y="936"/>
                    </a:cubicBezTo>
                    <a:cubicBezTo>
                      <a:pt x="726" y="934"/>
                      <a:pt x="732" y="931"/>
                      <a:pt x="736" y="929"/>
                    </a:cubicBezTo>
                    <a:cubicBezTo>
                      <a:pt x="751" y="922"/>
                      <a:pt x="761" y="908"/>
                      <a:pt x="762" y="891"/>
                    </a:cubicBezTo>
                    <a:cubicBezTo>
                      <a:pt x="762" y="878"/>
                      <a:pt x="755" y="864"/>
                      <a:pt x="743" y="854"/>
                    </a:cubicBezTo>
                    <a:cubicBezTo>
                      <a:pt x="732" y="846"/>
                      <a:pt x="719" y="839"/>
                      <a:pt x="706" y="835"/>
                    </a:cubicBezTo>
                    <a:cubicBezTo>
                      <a:pt x="660" y="817"/>
                      <a:pt x="615" y="802"/>
                      <a:pt x="568" y="790"/>
                    </a:cubicBezTo>
                    <a:cubicBezTo>
                      <a:pt x="560" y="788"/>
                      <a:pt x="550" y="784"/>
                      <a:pt x="551" y="776"/>
                    </a:cubicBezTo>
                    <a:lnTo>
                      <a:pt x="551" y="776"/>
                    </a:lnTo>
                    <a:cubicBezTo>
                      <a:pt x="586" y="780"/>
                      <a:pt x="620" y="787"/>
                      <a:pt x="652" y="799"/>
                    </a:cubicBezTo>
                    <a:cubicBezTo>
                      <a:pt x="700" y="812"/>
                      <a:pt x="750" y="821"/>
                      <a:pt x="801" y="825"/>
                    </a:cubicBezTo>
                    <a:cubicBezTo>
                      <a:pt x="825" y="828"/>
                      <a:pt x="850" y="830"/>
                      <a:pt x="875" y="832"/>
                    </a:cubicBezTo>
                    <a:cubicBezTo>
                      <a:pt x="882" y="834"/>
                      <a:pt x="890" y="835"/>
                      <a:pt x="897" y="835"/>
                    </a:cubicBezTo>
                    <a:cubicBezTo>
                      <a:pt x="909" y="835"/>
                      <a:pt x="921" y="832"/>
                      <a:pt x="933" y="828"/>
                    </a:cubicBezTo>
                    <a:cubicBezTo>
                      <a:pt x="962" y="813"/>
                      <a:pt x="971" y="779"/>
                      <a:pt x="955" y="751"/>
                    </a:cubicBezTo>
                    <a:cubicBezTo>
                      <a:pt x="944" y="739"/>
                      <a:pt x="930" y="732"/>
                      <a:pt x="913" y="729"/>
                    </a:cubicBezTo>
                    <a:lnTo>
                      <a:pt x="792" y="696"/>
                    </a:lnTo>
                    <a:cubicBezTo>
                      <a:pt x="801" y="694"/>
                      <a:pt x="810" y="693"/>
                      <a:pt x="820" y="693"/>
                    </a:cubicBezTo>
                    <a:cubicBezTo>
                      <a:pt x="824" y="693"/>
                      <a:pt x="827" y="693"/>
                      <a:pt x="831" y="693"/>
                    </a:cubicBezTo>
                    <a:cubicBezTo>
                      <a:pt x="868" y="696"/>
                      <a:pt x="905" y="703"/>
                      <a:pt x="942" y="713"/>
                    </a:cubicBezTo>
                    <a:cubicBezTo>
                      <a:pt x="960" y="719"/>
                      <a:pt x="978" y="722"/>
                      <a:pt x="997" y="722"/>
                    </a:cubicBezTo>
                    <a:cubicBezTo>
                      <a:pt x="1000" y="722"/>
                      <a:pt x="1003" y="722"/>
                      <a:pt x="1006" y="722"/>
                    </a:cubicBezTo>
                    <a:cubicBezTo>
                      <a:pt x="1065" y="715"/>
                      <a:pt x="1066" y="648"/>
                      <a:pt x="1025" y="615"/>
                    </a:cubicBezTo>
                    <a:cubicBezTo>
                      <a:pt x="1014" y="607"/>
                      <a:pt x="1002" y="600"/>
                      <a:pt x="989" y="594"/>
                    </a:cubicBezTo>
                    <a:cubicBezTo>
                      <a:pt x="938" y="573"/>
                      <a:pt x="885" y="557"/>
                      <a:pt x="829" y="546"/>
                    </a:cubicBezTo>
                    <a:cubicBezTo>
                      <a:pt x="776" y="534"/>
                      <a:pt x="722" y="523"/>
                      <a:pt x="668" y="513"/>
                    </a:cubicBezTo>
                    <a:cubicBezTo>
                      <a:pt x="657" y="512"/>
                      <a:pt x="646" y="507"/>
                      <a:pt x="639" y="499"/>
                    </a:cubicBezTo>
                    <a:cubicBezTo>
                      <a:pt x="638" y="496"/>
                      <a:pt x="637" y="494"/>
                      <a:pt x="638" y="491"/>
                    </a:cubicBezTo>
                    <a:cubicBezTo>
                      <a:pt x="638" y="484"/>
                      <a:pt x="646" y="481"/>
                      <a:pt x="653" y="480"/>
                    </a:cubicBezTo>
                    <a:cubicBezTo>
                      <a:pt x="660" y="479"/>
                      <a:pt x="666" y="479"/>
                      <a:pt x="673" y="479"/>
                    </a:cubicBezTo>
                    <a:cubicBezTo>
                      <a:pt x="684" y="479"/>
                      <a:pt x="695" y="480"/>
                      <a:pt x="706" y="483"/>
                    </a:cubicBezTo>
                    <a:cubicBezTo>
                      <a:pt x="726" y="484"/>
                      <a:pt x="748" y="484"/>
                      <a:pt x="769" y="484"/>
                    </a:cubicBezTo>
                    <a:cubicBezTo>
                      <a:pt x="810" y="484"/>
                      <a:pt x="851" y="488"/>
                      <a:pt x="893" y="494"/>
                    </a:cubicBezTo>
                    <a:cubicBezTo>
                      <a:pt x="903" y="496"/>
                      <a:pt x="913" y="497"/>
                      <a:pt x="923" y="497"/>
                    </a:cubicBezTo>
                    <a:cubicBezTo>
                      <a:pt x="937" y="497"/>
                      <a:pt x="951" y="495"/>
                      <a:pt x="964" y="491"/>
                    </a:cubicBezTo>
                    <a:cubicBezTo>
                      <a:pt x="988" y="483"/>
                      <a:pt x="1000" y="459"/>
                      <a:pt x="995" y="436"/>
                    </a:cubicBezTo>
                    <a:cubicBezTo>
                      <a:pt x="986" y="414"/>
                      <a:pt x="951" y="401"/>
                      <a:pt x="931" y="392"/>
                    </a:cubicBezTo>
                    <a:cubicBezTo>
                      <a:pt x="873" y="370"/>
                      <a:pt x="813" y="356"/>
                      <a:pt x="752" y="352"/>
                    </a:cubicBezTo>
                    <a:cubicBezTo>
                      <a:pt x="693" y="349"/>
                      <a:pt x="634" y="342"/>
                      <a:pt x="576" y="333"/>
                    </a:cubicBezTo>
                    <a:cubicBezTo>
                      <a:pt x="551" y="326"/>
                      <a:pt x="527" y="322"/>
                      <a:pt x="500" y="320"/>
                    </a:cubicBezTo>
                    <a:cubicBezTo>
                      <a:pt x="472" y="320"/>
                      <a:pt x="441" y="313"/>
                      <a:pt x="416" y="298"/>
                    </a:cubicBezTo>
                    <a:cubicBezTo>
                      <a:pt x="412" y="297"/>
                      <a:pt x="410" y="294"/>
                      <a:pt x="408" y="290"/>
                    </a:cubicBezTo>
                    <a:cubicBezTo>
                      <a:pt x="408" y="284"/>
                      <a:pt x="410" y="279"/>
                      <a:pt x="415" y="276"/>
                    </a:cubicBezTo>
                    <a:cubicBezTo>
                      <a:pt x="434" y="260"/>
                      <a:pt x="456" y="246"/>
                      <a:pt x="481" y="238"/>
                    </a:cubicBezTo>
                    <a:cubicBezTo>
                      <a:pt x="522" y="220"/>
                      <a:pt x="561" y="196"/>
                      <a:pt x="595" y="167"/>
                    </a:cubicBezTo>
                    <a:cubicBezTo>
                      <a:pt x="631" y="138"/>
                      <a:pt x="656" y="99"/>
                      <a:pt x="667" y="56"/>
                    </a:cubicBezTo>
                    <a:cubicBezTo>
                      <a:pt x="674" y="28"/>
                      <a:pt x="661" y="2"/>
                      <a:pt x="631" y="1"/>
                    </a:cubicBezTo>
                    <a:close/>
                  </a:path>
                </a:pathLst>
              </a:custGeom>
              <a:solidFill>
                <a:srgbClr val="FFD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818;p35">
                <a:extLst>
                  <a:ext uri="{FF2B5EF4-FFF2-40B4-BE49-F238E27FC236}">
                    <a16:creationId xmlns:a16="http://schemas.microsoft.com/office/drawing/2014/main" id="{7E6DA636-14C3-0402-323D-D21B5C990531}"/>
                  </a:ext>
                </a:extLst>
              </p:cNvPr>
              <p:cNvSpPr/>
              <p:nvPr/>
            </p:nvSpPr>
            <p:spPr>
              <a:xfrm>
                <a:off x="6109461" y="2961853"/>
                <a:ext cx="470034" cy="69317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501" extrusionOk="0">
                    <a:moveTo>
                      <a:pt x="1441" y="0"/>
                    </a:moveTo>
                    <a:cubicBezTo>
                      <a:pt x="1311" y="0"/>
                      <a:pt x="1181" y="8"/>
                      <a:pt x="1052" y="34"/>
                    </a:cubicBezTo>
                    <a:lnTo>
                      <a:pt x="1051" y="34"/>
                    </a:lnTo>
                    <a:cubicBezTo>
                      <a:pt x="1034" y="38"/>
                      <a:pt x="1016" y="42"/>
                      <a:pt x="998" y="46"/>
                    </a:cubicBezTo>
                    <a:cubicBezTo>
                      <a:pt x="941" y="63"/>
                      <a:pt x="885" y="89"/>
                      <a:pt x="836" y="122"/>
                    </a:cubicBezTo>
                    <a:cubicBezTo>
                      <a:pt x="830" y="124"/>
                      <a:pt x="826" y="127"/>
                      <a:pt x="822" y="130"/>
                    </a:cubicBezTo>
                    <a:cubicBezTo>
                      <a:pt x="760" y="166"/>
                      <a:pt x="120" y="659"/>
                      <a:pt x="88" y="693"/>
                    </a:cubicBezTo>
                    <a:cubicBezTo>
                      <a:pt x="77" y="703"/>
                      <a:pt x="69" y="716"/>
                      <a:pt x="65" y="730"/>
                    </a:cubicBezTo>
                    <a:cubicBezTo>
                      <a:pt x="64" y="748"/>
                      <a:pt x="66" y="765"/>
                      <a:pt x="72" y="781"/>
                    </a:cubicBezTo>
                    <a:cubicBezTo>
                      <a:pt x="86" y="839"/>
                      <a:pt x="82" y="900"/>
                      <a:pt x="62" y="955"/>
                    </a:cubicBezTo>
                    <a:cubicBezTo>
                      <a:pt x="53" y="985"/>
                      <a:pt x="42" y="1014"/>
                      <a:pt x="32" y="1043"/>
                    </a:cubicBezTo>
                    <a:cubicBezTo>
                      <a:pt x="20" y="1069"/>
                      <a:pt x="10" y="1095"/>
                      <a:pt x="4" y="1124"/>
                    </a:cubicBezTo>
                    <a:cubicBezTo>
                      <a:pt x="0" y="1151"/>
                      <a:pt x="15" y="1186"/>
                      <a:pt x="22" y="1212"/>
                    </a:cubicBezTo>
                    <a:cubicBezTo>
                      <a:pt x="29" y="1245"/>
                      <a:pt x="37" y="1275"/>
                      <a:pt x="46" y="1307"/>
                    </a:cubicBezTo>
                    <a:cubicBezTo>
                      <a:pt x="76" y="1425"/>
                      <a:pt x="101" y="1545"/>
                      <a:pt x="121" y="1665"/>
                    </a:cubicBezTo>
                    <a:cubicBezTo>
                      <a:pt x="134" y="1727"/>
                      <a:pt x="142" y="1787"/>
                      <a:pt x="152" y="1849"/>
                    </a:cubicBezTo>
                    <a:cubicBezTo>
                      <a:pt x="175" y="2009"/>
                      <a:pt x="207" y="2163"/>
                      <a:pt x="211" y="2323"/>
                    </a:cubicBezTo>
                    <a:cubicBezTo>
                      <a:pt x="216" y="2520"/>
                      <a:pt x="223" y="2717"/>
                      <a:pt x="229" y="2911"/>
                    </a:cubicBezTo>
                    <a:cubicBezTo>
                      <a:pt x="233" y="3009"/>
                      <a:pt x="229" y="3109"/>
                      <a:pt x="238" y="3205"/>
                    </a:cubicBezTo>
                    <a:cubicBezTo>
                      <a:pt x="247" y="3295"/>
                      <a:pt x="306" y="3310"/>
                      <a:pt x="383" y="3340"/>
                    </a:cubicBezTo>
                    <a:cubicBezTo>
                      <a:pt x="661" y="3446"/>
                      <a:pt x="954" y="3500"/>
                      <a:pt x="1250" y="3500"/>
                    </a:cubicBezTo>
                    <a:cubicBezTo>
                      <a:pt x="1312" y="3500"/>
                      <a:pt x="1374" y="3498"/>
                      <a:pt x="1436" y="3493"/>
                    </a:cubicBezTo>
                    <a:cubicBezTo>
                      <a:pt x="1567" y="3483"/>
                      <a:pt x="1696" y="3457"/>
                      <a:pt x="1822" y="3415"/>
                    </a:cubicBezTo>
                    <a:cubicBezTo>
                      <a:pt x="1882" y="3394"/>
                      <a:pt x="1939" y="3366"/>
                      <a:pt x="1994" y="3335"/>
                    </a:cubicBezTo>
                    <a:cubicBezTo>
                      <a:pt x="2122" y="3260"/>
                      <a:pt x="2226" y="3150"/>
                      <a:pt x="2294" y="3018"/>
                    </a:cubicBezTo>
                    <a:cubicBezTo>
                      <a:pt x="2338" y="2929"/>
                      <a:pt x="2323" y="2823"/>
                      <a:pt x="2328" y="2724"/>
                    </a:cubicBezTo>
                    <a:cubicBezTo>
                      <a:pt x="2341" y="2509"/>
                      <a:pt x="2374" y="891"/>
                      <a:pt x="2363" y="678"/>
                    </a:cubicBezTo>
                    <a:cubicBezTo>
                      <a:pt x="2356" y="509"/>
                      <a:pt x="2325" y="356"/>
                      <a:pt x="2224" y="215"/>
                    </a:cubicBezTo>
                    <a:cubicBezTo>
                      <a:pt x="2157" y="116"/>
                      <a:pt x="2054" y="50"/>
                      <a:pt x="1936" y="29"/>
                    </a:cubicBezTo>
                    <a:cubicBezTo>
                      <a:pt x="1856" y="16"/>
                      <a:pt x="1773" y="7"/>
                      <a:pt x="1691" y="6"/>
                    </a:cubicBezTo>
                    <a:cubicBezTo>
                      <a:pt x="1608" y="3"/>
                      <a:pt x="1525" y="0"/>
                      <a:pt x="1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819;p35">
                <a:extLst>
                  <a:ext uri="{FF2B5EF4-FFF2-40B4-BE49-F238E27FC236}">
                    <a16:creationId xmlns:a16="http://schemas.microsoft.com/office/drawing/2014/main" id="{CFA61EBA-DBBF-0EF1-F1B0-B647C0D57948}"/>
                  </a:ext>
                </a:extLst>
              </p:cNvPr>
              <p:cNvSpPr/>
              <p:nvPr/>
            </p:nvSpPr>
            <p:spPr>
              <a:xfrm>
                <a:off x="6447037" y="2961457"/>
                <a:ext cx="148098" cy="68881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479" extrusionOk="0">
                    <a:moveTo>
                      <a:pt x="155" y="1"/>
                    </a:moveTo>
                    <a:cubicBezTo>
                      <a:pt x="130" y="1"/>
                      <a:pt x="105" y="4"/>
                      <a:pt x="79" y="8"/>
                    </a:cubicBezTo>
                    <a:cubicBezTo>
                      <a:pt x="69" y="12"/>
                      <a:pt x="58" y="13"/>
                      <a:pt x="48" y="13"/>
                    </a:cubicBezTo>
                    <a:cubicBezTo>
                      <a:pt x="32" y="13"/>
                      <a:pt x="17" y="10"/>
                      <a:pt x="4" y="3"/>
                    </a:cubicBezTo>
                    <a:lnTo>
                      <a:pt x="4" y="3"/>
                    </a:lnTo>
                    <a:cubicBezTo>
                      <a:pt x="1" y="135"/>
                      <a:pt x="49" y="277"/>
                      <a:pt x="81" y="403"/>
                    </a:cubicBezTo>
                    <a:cubicBezTo>
                      <a:pt x="163" y="739"/>
                      <a:pt x="254" y="1074"/>
                      <a:pt x="312" y="1415"/>
                    </a:cubicBezTo>
                    <a:cubicBezTo>
                      <a:pt x="373" y="1785"/>
                      <a:pt x="414" y="2158"/>
                      <a:pt x="433" y="2534"/>
                    </a:cubicBezTo>
                    <a:cubicBezTo>
                      <a:pt x="443" y="2699"/>
                      <a:pt x="451" y="2865"/>
                      <a:pt x="455" y="3031"/>
                    </a:cubicBezTo>
                    <a:cubicBezTo>
                      <a:pt x="461" y="3181"/>
                      <a:pt x="444" y="3330"/>
                      <a:pt x="472" y="3479"/>
                    </a:cubicBezTo>
                    <a:lnTo>
                      <a:pt x="609" y="3352"/>
                    </a:lnTo>
                    <a:cubicBezTo>
                      <a:pt x="662" y="3305"/>
                      <a:pt x="664" y="3284"/>
                      <a:pt x="673" y="3217"/>
                    </a:cubicBezTo>
                    <a:cubicBezTo>
                      <a:pt x="691" y="3088"/>
                      <a:pt x="707" y="2954"/>
                      <a:pt x="717" y="2821"/>
                    </a:cubicBezTo>
                    <a:cubicBezTo>
                      <a:pt x="735" y="2598"/>
                      <a:pt x="744" y="1616"/>
                      <a:pt x="746" y="1498"/>
                    </a:cubicBezTo>
                    <a:cubicBezTo>
                      <a:pt x="747" y="1310"/>
                      <a:pt x="746" y="1125"/>
                      <a:pt x="740" y="939"/>
                    </a:cubicBezTo>
                    <a:cubicBezTo>
                      <a:pt x="732" y="718"/>
                      <a:pt x="717" y="490"/>
                      <a:pt x="609" y="299"/>
                    </a:cubicBezTo>
                    <a:cubicBezTo>
                      <a:pt x="549" y="188"/>
                      <a:pt x="457" y="100"/>
                      <a:pt x="344" y="45"/>
                    </a:cubicBezTo>
                    <a:cubicBezTo>
                      <a:pt x="290" y="19"/>
                      <a:pt x="231" y="4"/>
                      <a:pt x="172" y="1"/>
                    </a:cubicBezTo>
                    <a:cubicBezTo>
                      <a:pt x="166" y="1"/>
                      <a:pt x="161" y="1"/>
                      <a:pt x="155" y="1"/>
                    </a:cubicBezTo>
                    <a:close/>
                  </a:path>
                </a:pathLst>
              </a:custGeom>
              <a:solidFill>
                <a:srgbClr val="592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820;p35">
                <a:extLst>
                  <a:ext uri="{FF2B5EF4-FFF2-40B4-BE49-F238E27FC236}">
                    <a16:creationId xmlns:a16="http://schemas.microsoft.com/office/drawing/2014/main" id="{F40F3CC6-F02C-F0E4-E0E7-007C45466E2B}"/>
                  </a:ext>
                </a:extLst>
              </p:cNvPr>
              <p:cNvSpPr/>
              <p:nvPr/>
            </p:nvSpPr>
            <p:spPr>
              <a:xfrm>
                <a:off x="6447037" y="2961457"/>
                <a:ext cx="148098" cy="68881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479" extrusionOk="0">
                    <a:moveTo>
                      <a:pt x="155" y="1"/>
                    </a:moveTo>
                    <a:cubicBezTo>
                      <a:pt x="130" y="1"/>
                      <a:pt x="105" y="4"/>
                      <a:pt x="79" y="8"/>
                    </a:cubicBezTo>
                    <a:cubicBezTo>
                      <a:pt x="69" y="12"/>
                      <a:pt x="58" y="13"/>
                      <a:pt x="48" y="13"/>
                    </a:cubicBezTo>
                    <a:cubicBezTo>
                      <a:pt x="32" y="13"/>
                      <a:pt x="17" y="10"/>
                      <a:pt x="4" y="3"/>
                    </a:cubicBezTo>
                    <a:lnTo>
                      <a:pt x="4" y="3"/>
                    </a:lnTo>
                    <a:cubicBezTo>
                      <a:pt x="1" y="135"/>
                      <a:pt x="49" y="277"/>
                      <a:pt x="81" y="403"/>
                    </a:cubicBezTo>
                    <a:cubicBezTo>
                      <a:pt x="163" y="739"/>
                      <a:pt x="254" y="1074"/>
                      <a:pt x="312" y="1415"/>
                    </a:cubicBezTo>
                    <a:cubicBezTo>
                      <a:pt x="373" y="1785"/>
                      <a:pt x="414" y="2158"/>
                      <a:pt x="433" y="2534"/>
                    </a:cubicBezTo>
                    <a:cubicBezTo>
                      <a:pt x="443" y="2699"/>
                      <a:pt x="451" y="2865"/>
                      <a:pt x="455" y="3031"/>
                    </a:cubicBezTo>
                    <a:cubicBezTo>
                      <a:pt x="461" y="3181"/>
                      <a:pt x="444" y="3330"/>
                      <a:pt x="472" y="3479"/>
                    </a:cubicBezTo>
                    <a:lnTo>
                      <a:pt x="609" y="3352"/>
                    </a:lnTo>
                    <a:cubicBezTo>
                      <a:pt x="662" y="3305"/>
                      <a:pt x="664" y="3284"/>
                      <a:pt x="673" y="3217"/>
                    </a:cubicBezTo>
                    <a:cubicBezTo>
                      <a:pt x="691" y="3088"/>
                      <a:pt x="707" y="2954"/>
                      <a:pt x="717" y="2821"/>
                    </a:cubicBezTo>
                    <a:cubicBezTo>
                      <a:pt x="735" y="2598"/>
                      <a:pt x="744" y="1616"/>
                      <a:pt x="746" y="1498"/>
                    </a:cubicBezTo>
                    <a:cubicBezTo>
                      <a:pt x="747" y="1310"/>
                      <a:pt x="746" y="1125"/>
                      <a:pt x="740" y="939"/>
                    </a:cubicBezTo>
                    <a:cubicBezTo>
                      <a:pt x="732" y="718"/>
                      <a:pt x="717" y="490"/>
                      <a:pt x="609" y="299"/>
                    </a:cubicBezTo>
                    <a:cubicBezTo>
                      <a:pt x="549" y="188"/>
                      <a:pt x="457" y="100"/>
                      <a:pt x="344" y="45"/>
                    </a:cubicBezTo>
                    <a:cubicBezTo>
                      <a:pt x="290" y="19"/>
                      <a:pt x="231" y="4"/>
                      <a:pt x="172" y="1"/>
                    </a:cubicBezTo>
                    <a:cubicBezTo>
                      <a:pt x="166" y="1"/>
                      <a:pt x="16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821;p35">
                <a:extLst>
                  <a:ext uri="{FF2B5EF4-FFF2-40B4-BE49-F238E27FC236}">
                    <a16:creationId xmlns:a16="http://schemas.microsoft.com/office/drawing/2014/main" id="{D32409CB-D7F4-C73B-2CE1-81B95DE1F075}"/>
                  </a:ext>
                </a:extLst>
              </p:cNvPr>
              <p:cNvSpPr/>
              <p:nvPr/>
            </p:nvSpPr>
            <p:spPr>
              <a:xfrm>
                <a:off x="6445255" y="2967000"/>
                <a:ext cx="125725" cy="390837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4" extrusionOk="0">
                    <a:moveTo>
                      <a:pt x="0" y="1"/>
                    </a:moveTo>
                    <a:lnTo>
                      <a:pt x="99" y="390"/>
                    </a:lnTo>
                    <a:cubicBezTo>
                      <a:pt x="139" y="544"/>
                      <a:pt x="174" y="699"/>
                      <a:pt x="203" y="854"/>
                    </a:cubicBezTo>
                    <a:lnTo>
                      <a:pt x="298" y="1347"/>
                    </a:lnTo>
                    <a:lnTo>
                      <a:pt x="406" y="1973"/>
                    </a:lnTo>
                    <a:lnTo>
                      <a:pt x="635" y="646"/>
                    </a:lnTo>
                    <a:lnTo>
                      <a:pt x="384" y="675"/>
                    </a:lnTo>
                    <a:lnTo>
                      <a:pt x="442" y="1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822;p35">
                <a:extLst>
                  <a:ext uri="{FF2B5EF4-FFF2-40B4-BE49-F238E27FC236}">
                    <a16:creationId xmlns:a16="http://schemas.microsoft.com/office/drawing/2014/main" id="{0B0598CB-33BE-8210-B828-FFC16E5E7364}"/>
                  </a:ext>
                </a:extLst>
              </p:cNvPr>
              <p:cNvSpPr/>
              <p:nvPr/>
            </p:nvSpPr>
            <p:spPr>
              <a:xfrm>
                <a:off x="6413378" y="3032932"/>
                <a:ext cx="91473" cy="60506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056" extrusionOk="0">
                    <a:moveTo>
                      <a:pt x="165" y="1"/>
                    </a:moveTo>
                    <a:lnTo>
                      <a:pt x="0" y="44"/>
                    </a:lnTo>
                    <a:cubicBezTo>
                      <a:pt x="3" y="55"/>
                      <a:pt x="299" y="1245"/>
                      <a:pt x="287" y="3056"/>
                    </a:cubicBezTo>
                    <a:cubicBezTo>
                      <a:pt x="347" y="3035"/>
                      <a:pt x="404" y="3007"/>
                      <a:pt x="459" y="2976"/>
                    </a:cubicBezTo>
                    <a:cubicBezTo>
                      <a:pt x="461" y="1186"/>
                      <a:pt x="168" y="13"/>
                      <a:pt x="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823;p35">
                <a:extLst>
                  <a:ext uri="{FF2B5EF4-FFF2-40B4-BE49-F238E27FC236}">
                    <a16:creationId xmlns:a16="http://schemas.microsoft.com/office/drawing/2014/main" id="{F5DEC85D-747B-A627-34D1-873B1AE5D1A0}"/>
                  </a:ext>
                </a:extLst>
              </p:cNvPr>
              <p:cNvSpPr/>
              <p:nvPr/>
            </p:nvSpPr>
            <p:spPr>
              <a:xfrm>
                <a:off x="6404864" y="3038278"/>
                <a:ext cx="56428" cy="6276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7" extrusionOk="0">
                    <a:moveTo>
                      <a:pt x="184" y="0"/>
                    </a:moveTo>
                    <a:lnTo>
                      <a:pt x="80" y="1"/>
                    </a:lnTo>
                    <a:lnTo>
                      <a:pt x="1" y="169"/>
                    </a:lnTo>
                    <a:lnTo>
                      <a:pt x="116" y="317"/>
                    </a:lnTo>
                    <a:lnTo>
                      <a:pt x="233" y="274"/>
                    </a:lnTo>
                    <a:lnTo>
                      <a:pt x="284" y="78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824;p35">
                <a:extLst>
                  <a:ext uri="{FF2B5EF4-FFF2-40B4-BE49-F238E27FC236}">
                    <a16:creationId xmlns:a16="http://schemas.microsoft.com/office/drawing/2014/main" id="{5693EAC3-22DC-670A-06EC-7363A88A732C}"/>
                  </a:ext>
                </a:extLst>
              </p:cNvPr>
              <p:cNvSpPr/>
              <p:nvPr/>
            </p:nvSpPr>
            <p:spPr>
              <a:xfrm>
                <a:off x="6426445" y="3089954"/>
                <a:ext cx="100778" cy="58487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954" extrusionOk="0">
                    <a:moveTo>
                      <a:pt x="124" y="1"/>
                    </a:moveTo>
                    <a:lnTo>
                      <a:pt x="9" y="47"/>
                    </a:lnTo>
                    <a:lnTo>
                      <a:pt x="0" y="506"/>
                    </a:lnTo>
                    <a:cubicBezTo>
                      <a:pt x="145" y="1096"/>
                      <a:pt x="229" y="1699"/>
                      <a:pt x="248" y="2308"/>
                    </a:cubicBezTo>
                    <a:lnTo>
                      <a:pt x="266" y="2806"/>
                    </a:lnTo>
                    <a:lnTo>
                      <a:pt x="400" y="2953"/>
                    </a:lnTo>
                    <a:lnTo>
                      <a:pt x="508" y="2707"/>
                    </a:lnTo>
                    <a:lnTo>
                      <a:pt x="497" y="2209"/>
                    </a:lnTo>
                    <a:cubicBezTo>
                      <a:pt x="486" y="1628"/>
                      <a:pt x="417" y="1050"/>
                      <a:pt x="291" y="482"/>
                    </a:cubicBezTo>
                    <a:lnTo>
                      <a:pt x="266" y="36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825;p35">
                <a:extLst>
                  <a:ext uri="{FF2B5EF4-FFF2-40B4-BE49-F238E27FC236}">
                    <a16:creationId xmlns:a16="http://schemas.microsoft.com/office/drawing/2014/main" id="{2CEB3A8A-2D8D-9095-77B9-08BE8B81F60C}"/>
                  </a:ext>
                </a:extLst>
              </p:cNvPr>
              <p:cNvSpPr/>
              <p:nvPr/>
            </p:nvSpPr>
            <p:spPr>
              <a:xfrm>
                <a:off x="6112431" y="2961259"/>
                <a:ext cx="348467" cy="726830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3671" extrusionOk="0">
                    <a:moveTo>
                      <a:pt x="985" y="1"/>
                    </a:moveTo>
                    <a:cubicBezTo>
                      <a:pt x="985" y="1"/>
                      <a:pt x="985" y="1"/>
                      <a:pt x="985" y="1"/>
                    </a:cubicBezTo>
                    <a:lnTo>
                      <a:pt x="985" y="1"/>
                    </a:lnTo>
                    <a:cubicBezTo>
                      <a:pt x="985" y="1"/>
                      <a:pt x="985" y="1"/>
                      <a:pt x="985" y="1"/>
                    </a:cubicBezTo>
                    <a:close/>
                    <a:moveTo>
                      <a:pt x="985" y="1"/>
                    </a:moveTo>
                    <a:cubicBezTo>
                      <a:pt x="928" y="31"/>
                      <a:pt x="873" y="66"/>
                      <a:pt x="822" y="103"/>
                    </a:cubicBezTo>
                    <a:cubicBezTo>
                      <a:pt x="566" y="279"/>
                      <a:pt x="318" y="467"/>
                      <a:pt x="82" y="670"/>
                    </a:cubicBezTo>
                    <a:cubicBezTo>
                      <a:pt x="67" y="681"/>
                      <a:pt x="53" y="695"/>
                      <a:pt x="42" y="710"/>
                    </a:cubicBezTo>
                    <a:cubicBezTo>
                      <a:pt x="13" y="750"/>
                      <a:pt x="13" y="801"/>
                      <a:pt x="7" y="847"/>
                    </a:cubicBezTo>
                    <a:cubicBezTo>
                      <a:pt x="2" y="869"/>
                      <a:pt x="0" y="893"/>
                      <a:pt x="0" y="916"/>
                    </a:cubicBezTo>
                    <a:cubicBezTo>
                      <a:pt x="5" y="944"/>
                      <a:pt x="11" y="971"/>
                      <a:pt x="20" y="998"/>
                    </a:cubicBezTo>
                    <a:cubicBezTo>
                      <a:pt x="166" y="1544"/>
                      <a:pt x="168" y="2114"/>
                      <a:pt x="181" y="2676"/>
                    </a:cubicBezTo>
                    <a:cubicBezTo>
                      <a:pt x="184" y="2837"/>
                      <a:pt x="189" y="2998"/>
                      <a:pt x="197" y="3159"/>
                    </a:cubicBezTo>
                    <a:cubicBezTo>
                      <a:pt x="201" y="3228"/>
                      <a:pt x="193" y="3320"/>
                      <a:pt x="223" y="3382"/>
                    </a:cubicBezTo>
                    <a:cubicBezTo>
                      <a:pt x="254" y="3442"/>
                      <a:pt x="312" y="3489"/>
                      <a:pt x="369" y="3520"/>
                    </a:cubicBezTo>
                    <a:cubicBezTo>
                      <a:pt x="437" y="3554"/>
                      <a:pt x="508" y="3577"/>
                      <a:pt x="583" y="3592"/>
                    </a:cubicBezTo>
                    <a:cubicBezTo>
                      <a:pt x="792" y="3641"/>
                      <a:pt x="1006" y="3670"/>
                      <a:pt x="1220" y="3670"/>
                    </a:cubicBezTo>
                    <a:cubicBezTo>
                      <a:pt x="1340" y="3670"/>
                      <a:pt x="1460" y="3661"/>
                      <a:pt x="1578" y="3641"/>
                    </a:cubicBezTo>
                    <a:cubicBezTo>
                      <a:pt x="1673" y="3624"/>
                      <a:pt x="1735" y="3592"/>
                      <a:pt x="1746" y="3493"/>
                    </a:cubicBezTo>
                    <a:cubicBezTo>
                      <a:pt x="1756" y="3382"/>
                      <a:pt x="1760" y="3270"/>
                      <a:pt x="1756" y="3159"/>
                    </a:cubicBezTo>
                    <a:cubicBezTo>
                      <a:pt x="1738" y="2341"/>
                      <a:pt x="1610" y="1529"/>
                      <a:pt x="1376" y="746"/>
                    </a:cubicBezTo>
                    <a:cubicBezTo>
                      <a:pt x="1334" y="601"/>
                      <a:pt x="1268" y="485"/>
                      <a:pt x="1195" y="356"/>
                    </a:cubicBezTo>
                    <a:cubicBezTo>
                      <a:pt x="1162" y="295"/>
                      <a:pt x="1133" y="232"/>
                      <a:pt x="1096" y="173"/>
                    </a:cubicBezTo>
                    <a:cubicBezTo>
                      <a:pt x="1087" y="158"/>
                      <a:pt x="977" y="5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826;p35">
                <a:extLst>
                  <a:ext uri="{FF2B5EF4-FFF2-40B4-BE49-F238E27FC236}">
                    <a16:creationId xmlns:a16="http://schemas.microsoft.com/office/drawing/2014/main" id="{961500BB-52F6-4C67-A442-0A8F93CDE9EB}"/>
                  </a:ext>
                </a:extLst>
              </p:cNvPr>
              <p:cNvSpPr/>
              <p:nvPr/>
            </p:nvSpPr>
            <p:spPr>
              <a:xfrm>
                <a:off x="6244887" y="3244189"/>
                <a:ext cx="150672" cy="10058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08" extrusionOk="0">
                    <a:moveTo>
                      <a:pt x="737" y="1"/>
                    </a:moveTo>
                    <a:cubicBezTo>
                      <a:pt x="608" y="93"/>
                      <a:pt x="464" y="165"/>
                      <a:pt x="314" y="214"/>
                    </a:cubicBezTo>
                    <a:lnTo>
                      <a:pt x="0" y="316"/>
                    </a:lnTo>
                    <a:lnTo>
                      <a:pt x="23" y="507"/>
                    </a:lnTo>
                    <a:lnTo>
                      <a:pt x="331" y="408"/>
                    </a:lnTo>
                    <a:cubicBezTo>
                      <a:pt x="475" y="361"/>
                      <a:pt x="614" y="294"/>
                      <a:pt x="740" y="207"/>
                    </a:cubicBezTo>
                    <a:lnTo>
                      <a:pt x="760" y="193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827;p35">
                <a:extLst>
                  <a:ext uri="{FF2B5EF4-FFF2-40B4-BE49-F238E27FC236}">
                    <a16:creationId xmlns:a16="http://schemas.microsoft.com/office/drawing/2014/main" id="{E90D0905-0FF9-BF11-7381-BC7449173BF4}"/>
                  </a:ext>
                </a:extLst>
              </p:cNvPr>
              <p:cNvSpPr/>
              <p:nvPr/>
            </p:nvSpPr>
            <p:spPr>
              <a:xfrm>
                <a:off x="6231622" y="2967000"/>
                <a:ext cx="217396" cy="45439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295" extrusionOk="0">
                    <a:moveTo>
                      <a:pt x="324" y="1"/>
                    </a:moveTo>
                    <a:lnTo>
                      <a:pt x="0" y="549"/>
                    </a:lnTo>
                    <a:lnTo>
                      <a:pt x="659" y="1052"/>
                    </a:lnTo>
                    <a:lnTo>
                      <a:pt x="270" y="1359"/>
                    </a:lnTo>
                    <a:lnTo>
                      <a:pt x="1097" y="2294"/>
                    </a:lnTo>
                    <a:lnTo>
                      <a:pt x="1030" y="1675"/>
                    </a:lnTo>
                    <a:cubicBezTo>
                      <a:pt x="1021" y="1598"/>
                      <a:pt x="1006" y="1522"/>
                      <a:pt x="988" y="1449"/>
                    </a:cubicBezTo>
                    <a:lnTo>
                      <a:pt x="823" y="807"/>
                    </a:lnTo>
                    <a:cubicBezTo>
                      <a:pt x="757" y="573"/>
                      <a:pt x="640" y="357"/>
                      <a:pt x="478" y="176"/>
                    </a:cubicBez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828;p35">
                <a:extLst>
                  <a:ext uri="{FF2B5EF4-FFF2-40B4-BE49-F238E27FC236}">
                    <a16:creationId xmlns:a16="http://schemas.microsoft.com/office/drawing/2014/main" id="{E8F1E05A-B0E9-9614-4F68-1588F622CB70}"/>
                  </a:ext>
                </a:extLst>
              </p:cNvPr>
              <p:cNvSpPr/>
              <p:nvPr/>
            </p:nvSpPr>
            <p:spPr>
              <a:xfrm>
                <a:off x="6376552" y="3510093"/>
                <a:ext cx="246303" cy="148692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751" extrusionOk="0">
                    <a:moveTo>
                      <a:pt x="584" y="1"/>
                    </a:moveTo>
                    <a:cubicBezTo>
                      <a:pt x="562" y="1"/>
                      <a:pt x="540" y="6"/>
                      <a:pt x="519" y="11"/>
                    </a:cubicBezTo>
                    <a:cubicBezTo>
                      <a:pt x="438" y="29"/>
                      <a:pt x="361" y="58"/>
                      <a:pt x="288" y="95"/>
                    </a:cubicBezTo>
                    <a:cubicBezTo>
                      <a:pt x="241" y="121"/>
                      <a:pt x="199" y="151"/>
                      <a:pt x="159" y="186"/>
                    </a:cubicBezTo>
                    <a:cubicBezTo>
                      <a:pt x="149" y="193"/>
                      <a:pt x="139" y="200"/>
                      <a:pt x="130" y="208"/>
                    </a:cubicBezTo>
                    <a:cubicBezTo>
                      <a:pt x="102" y="230"/>
                      <a:pt x="75" y="253"/>
                      <a:pt x="47" y="274"/>
                    </a:cubicBezTo>
                    <a:cubicBezTo>
                      <a:pt x="36" y="284"/>
                      <a:pt x="25" y="293"/>
                      <a:pt x="14" y="301"/>
                    </a:cubicBezTo>
                    <a:cubicBezTo>
                      <a:pt x="10" y="306"/>
                      <a:pt x="7" y="307"/>
                      <a:pt x="6" y="312"/>
                    </a:cubicBezTo>
                    <a:cubicBezTo>
                      <a:pt x="0" y="324"/>
                      <a:pt x="10" y="336"/>
                      <a:pt x="20" y="347"/>
                    </a:cubicBezTo>
                    <a:cubicBezTo>
                      <a:pt x="22" y="350"/>
                      <a:pt x="25" y="354"/>
                      <a:pt x="28" y="358"/>
                    </a:cubicBezTo>
                    <a:lnTo>
                      <a:pt x="28" y="359"/>
                    </a:lnTo>
                    <a:cubicBezTo>
                      <a:pt x="53" y="398"/>
                      <a:pt x="53" y="447"/>
                      <a:pt x="54" y="494"/>
                    </a:cubicBezTo>
                    <a:cubicBezTo>
                      <a:pt x="55" y="520"/>
                      <a:pt x="58" y="548"/>
                      <a:pt x="76" y="567"/>
                    </a:cubicBezTo>
                    <a:cubicBezTo>
                      <a:pt x="86" y="577"/>
                      <a:pt x="98" y="584"/>
                      <a:pt x="111" y="588"/>
                    </a:cubicBezTo>
                    <a:cubicBezTo>
                      <a:pt x="127" y="595"/>
                      <a:pt x="142" y="597"/>
                      <a:pt x="156" y="597"/>
                    </a:cubicBezTo>
                    <a:cubicBezTo>
                      <a:pt x="175" y="597"/>
                      <a:pt x="194" y="593"/>
                      <a:pt x="215" y="593"/>
                    </a:cubicBezTo>
                    <a:cubicBezTo>
                      <a:pt x="218" y="593"/>
                      <a:pt x="220" y="593"/>
                      <a:pt x="222" y="593"/>
                    </a:cubicBezTo>
                    <a:cubicBezTo>
                      <a:pt x="263" y="596"/>
                      <a:pt x="303" y="606"/>
                      <a:pt x="342" y="622"/>
                    </a:cubicBezTo>
                    <a:cubicBezTo>
                      <a:pt x="402" y="647"/>
                      <a:pt x="460" y="683"/>
                      <a:pt x="524" y="705"/>
                    </a:cubicBezTo>
                    <a:cubicBezTo>
                      <a:pt x="603" y="734"/>
                      <a:pt x="689" y="738"/>
                      <a:pt x="775" y="741"/>
                    </a:cubicBezTo>
                    <a:cubicBezTo>
                      <a:pt x="855" y="745"/>
                      <a:pt x="934" y="748"/>
                      <a:pt x="1012" y="750"/>
                    </a:cubicBezTo>
                    <a:cubicBezTo>
                      <a:pt x="1017" y="750"/>
                      <a:pt x="1022" y="751"/>
                      <a:pt x="1027" y="751"/>
                    </a:cubicBezTo>
                    <a:cubicBezTo>
                      <a:pt x="1051" y="751"/>
                      <a:pt x="1075" y="748"/>
                      <a:pt x="1098" y="742"/>
                    </a:cubicBezTo>
                    <a:cubicBezTo>
                      <a:pt x="1121" y="735"/>
                      <a:pt x="1142" y="721"/>
                      <a:pt x="1158" y="702"/>
                    </a:cubicBezTo>
                    <a:cubicBezTo>
                      <a:pt x="1171" y="688"/>
                      <a:pt x="1180" y="670"/>
                      <a:pt x="1186" y="653"/>
                    </a:cubicBezTo>
                    <a:cubicBezTo>
                      <a:pt x="1221" y="647"/>
                      <a:pt x="1244" y="604"/>
                      <a:pt x="1232" y="570"/>
                    </a:cubicBezTo>
                    <a:cubicBezTo>
                      <a:pt x="1220" y="539"/>
                      <a:pt x="1192" y="519"/>
                      <a:pt x="1159" y="519"/>
                    </a:cubicBezTo>
                    <a:cubicBezTo>
                      <a:pt x="1155" y="519"/>
                      <a:pt x="1151" y="520"/>
                      <a:pt x="1147" y="520"/>
                    </a:cubicBezTo>
                    <a:cubicBezTo>
                      <a:pt x="1157" y="486"/>
                      <a:pt x="1135" y="449"/>
                      <a:pt x="1103" y="432"/>
                    </a:cubicBezTo>
                    <a:cubicBezTo>
                      <a:pt x="1073" y="418"/>
                      <a:pt x="1040" y="411"/>
                      <a:pt x="1008" y="411"/>
                    </a:cubicBezTo>
                    <a:cubicBezTo>
                      <a:pt x="1006" y="411"/>
                      <a:pt x="1003" y="411"/>
                      <a:pt x="1000" y="412"/>
                    </a:cubicBezTo>
                    <a:cubicBezTo>
                      <a:pt x="872" y="405"/>
                      <a:pt x="745" y="399"/>
                      <a:pt x="619" y="392"/>
                    </a:cubicBezTo>
                    <a:cubicBezTo>
                      <a:pt x="595" y="392"/>
                      <a:pt x="572" y="388"/>
                      <a:pt x="551" y="377"/>
                    </a:cubicBezTo>
                    <a:lnTo>
                      <a:pt x="504" y="300"/>
                    </a:lnTo>
                    <a:cubicBezTo>
                      <a:pt x="496" y="277"/>
                      <a:pt x="486" y="253"/>
                      <a:pt x="501" y="227"/>
                    </a:cubicBezTo>
                    <a:cubicBezTo>
                      <a:pt x="515" y="202"/>
                      <a:pt x="548" y="195"/>
                      <a:pt x="576" y="186"/>
                    </a:cubicBezTo>
                    <a:cubicBezTo>
                      <a:pt x="612" y="175"/>
                      <a:pt x="641" y="151"/>
                      <a:pt x="658" y="120"/>
                    </a:cubicBezTo>
                    <a:cubicBezTo>
                      <a:pt x="675" y="85"/>
                      <a:pt x="668" y="44"/>
                      <a:pt x="641" y="19"/>
                    </a:cubicBezTo>
                    <a:cubicBezTo>
                      <a:pt x="625" y="6"/>
                      <a:pt x="605" y="1"/>
                      <a:pt x="584" y="1"/>
                    </a:cubicBezTo>
                    <a:close/>
                  </a:path>
                </a:pathLst>
              </a:custGeom>
              <a:solidFill>
                <a:srgbClr val="FFD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829;p35">
                <a:extLst>
                  <a:ext uri="{FF2B5EF4-FFF2-40B4-BE49-F238E27FC236}">
                    <a16:creationId xmlns:a16="http://schemas.microsoft.com/office/drawing/2014/main" id="{6D57E30A-7FE5-E9DB-38EF-8AAB9BE591F2}"/>
                  </a:ext>
                </a:extLst>
              </p:cNvPr>
              <p:cNvSpPr/>
              <p:nvPr/>
            </p:nvSpPr>
            <p:spPr>
              <a:xfrm>
                <a:off x="6381897" y="3546721"/>
                <a:ext cx="224128" cy="112064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566" extrusionOk="0">
                    <a:moveTo>
                      <a:pt x="132" y="1"/>
                    </a:moveTo>
                    <a:cubicBezTo>
                      <a:pt x="122" y="8"/>
                      <a:pt x="112" y="16"/>
                      <a:pt x="103" y="23"/>
                    </a:cubicBezTo>
                    <a:cubicBezTo>
                      <a:pt x="75" y="45"/>
                      <a:pt x="48" y="68"/>
                      <a:pt x="20" y="89"/>
                    </a:cubicBezTo>
                    <a:cubicBezTo>
                      <a:pt x="16" y="101"/>
                      <a:pt x="13" y="112"/>
                      <a:pt x="9" y="127"/>
                    </a:cubicBezTo>
                    <a:cubicBezTo>
                      <a:pt x="6" y="141"/>
                      <a:pt x="2" y="158"/>
                      <a:pt x="1" y="173"/>
                    </a:cubicBezTo>
                    <a:lnTo>
                      <a:pt x="1" y="174"/>
                    </a:lnTo>
                    <a:cubicBezTo>
                      <a:pt x="26" y="213"/>
                      <a:pt x="26" y="262"/>
                      <a:pt x="27" y="309"/>
                    </a:cubicBezTo>
                    <a:cubicBezTo>
                      <a:pt x="28" y="335"/>
                      <a:pt x="31" y="363"/>
                      <a:pt x="49" y="382"/>
                    </a:cubicBezTo>
                    <a:cubicBezTo>
                      <a:pt x="59" y="392"/>
                      <a:pt x="71" y="399"/>
                      <a:pt x="84" y="403"/>
                    </a:cubicBezTo>
                    <a:cubicBezTo>
                      <a:pt x="100" y="410"/>
                      <a:pt x="115" y="412"/>
                      <a:pt x="129" y="412"/>
                    </a:cubicBezTo>
                    <a:cubicBezTo>
                      <a:pt x="148" y="412"/>
                      <a:pt x="167" y="408"/>
                      <a:pt x="188" y="408"/>
                    </a:cubicBezTo>
                    <a:cubicBezTo>
                      <a:pt x="191" y="408"/>
                      <a:pt x="193" y="408"/>
                      <a:pt x="195" y="408"/>
                    </a:cubicBezTo>
                    <a:cubicBezTo>
                      <a:pt x="236" y="411"/>
                      <a:pt x="276" y="421"/>
                      <a:pt x="315" y="437"/>
                    </a:cubicBezTo>
                    <a:cubicBezTo>
                      <a:pt x="375" y="462"/>
                      <a:pt x="433" y="498"/>
                      <a:pt x="497" y="520"/>
                    </a:cubicBezTo>
                    <a:cubicBezTo>
                      <a:pt x="576" y="549"/>
                      <a:pt x="662" y="553"/>
                      <a:pt x="748" y="556"/>
                    </a:cubicBezTo>
                    <a:cubicBezTo>
                      <a:pt x="828" y="560"/>
                      <a:pt x="907" y="563"/>
                      <a:pt x="985" y="565"/>
                    </a:cubicBezTo>
                    <a:cubicBezTo>
                      <a:pt x="990" y="565"/>
                      <a:pt x="995" y="566"/>
                      <a:pt x="1000" y="566"/>
                    </a:cubicBezTo>
                    <a:cubicBezTo>
                      <a:pt x="1024" y="566"/>
                      <a:pt x="1048" y="563"/>
                      <a:pt x="1071" y="557"/>
                    </a:cubicBezTo>
                    <a:cubicBezTo>
                      <a:pt x="1094" y="550"/>
                      <a:pt x="1115" y="536"/>
                      <a:pt x="1131" y="517"/>
                    </a:cubicBezTo>
                    <a:cubicBezTo>
                      <a:pt x="977" y="513"/>
                      <a:pt x="823" y="502"/>
                      <a:pt x="670" y="483"/>
                    </a:cubicBezTo>
                    <a:cubicBezTo>
                      <a:pt x="578" y="474"/>
                      <a:pt x="487" y="455"/>
                      <a:pt x="399" y="425"/>
                    </a:cubicBezTo>
                    <a:cubicBezTo>
                      <a:pt x="312" y="392"/>
                      <a:pt x="231" y="339"/>
                      <a:pt x="179" y="262"/>
                    </a:cubicBezTo>
                    <a:cubicBezTo>
                      <a:pt x="144" y="216"/>
                      <a:pt x="125" y="159"/>
                      <a:pt x="122" y="101"/>
                    </a:cubicBezTo>
                    <a:cubicBezTo>
                      <a:pt x="122" y="72"/>
                      <a:pt x="126" y="45"/>
                      <a:pt x="132" y="17"/>
                    </a:cubicBezTo>
                    <a:cubicBezTo>
                      <a:pt x="132" y="12"/>
                      <a:pt x="132" y="6"/>
                      <a:pt x="132" y="1"/>
                    </a:cubicBezTo>
                    <a:close/>
                  </a:path>
                </a:pathLst>
              </a:custGeom>
              <a:solidFill>
                <a:srgbClr val="FFCF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830;p35">
                <a:extLst>
                  <a:ext uri="{FF2B5EF4-FFF2-40B4-BE49-F238E27FC236}">
                    <a16:creationId xmlns:a16="http://schemas.microsoft.com/office/drawing/2014/main" id="{7CC3F181-714E-2B4B-12AE-CB12411A2590}"/>
                  </a:ext>
                </a:extLst>
              </p:cNvPr>
              <p:cNvSpPr/>
              <p:nvPr/>
            </p:nvSpPr>
            <p:spPr>
              <a:xfrm>
                <a:off x="6068477" y="3094903"/>
                <a:ext cx="358366" cy="539332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724" extrusionOk="0">
                    <a:moveTo>
                      <a:pt x="342" y="0"/>
                    </a:moveTo>
                    <a:cubicBezTo>
                      <a:pt x="325" y="0"/>
                      <a:pt x="309" y="4"/>
                      <a:pt x="294" y="11"/>
                    </a:cubicBezTo>
                    <a:cubicBezTo>
                      <a:pt x="224" y="49"/>
                      <a:pt x="188" y="145"/>
                      <a:pt x="165" y="214"/>
                    </a:cubicBezTo>
                    <a:cubicBezTo>
                      <a:pt x="54" y="551"/>
                      <a:pt x="35" y="908"/>
                      <a:pt x="16" y="1260"/>
                    </a:cubicBezTo>
                    <a:cubicBezTo>
                      <a:pt x="12" y="1348"/>
                      <a:pt x="8" y="1436"/>
                      <a:pt x="4" y="1523"/>
                    </a:cubicBezTo>
                    <a:lnTo>
                      <a:pt x="4" y="1527"/>
                    </a:lnTo>
                    <a:cubicBezTo>
                      <a:pt x="1" y="1597"/>
                      <a:pt x="1" y="1666"/>
                      <a:pt x="1" y="1735"/>
                    </a:cubicBezTo>
                    <a:lnTo>
                      <a:pt x="1" y="1743"/>
                    </a:lnTo>
                    <a:cubicBezTo>
                      <a:pt x="1" y="1765"/>
                      <a:pt x="1" y="1789"/>
                      <a:pt x="1" y="1811"/>
                    </a:cubicBezTo>
                    <a:cubicBezTo>
                      <a:pt x="4" y="1879"/>
                      <a:pt x="8" y="1951"/>
                      <a:pt x="35" y="2017"/>
                    </a:cubicBezTo>
                    <a:cubicBezTo>
                      <a:pt x="35" y="2017"/>
                      <a:pt x="35" y="2020"/>
                      <a:pt x="35" y="2021"/>
                    </a:cubicBezTo>
                    <a:cubicBezTo>
                      <a:pt x="48" y="2056"/>
                      <a:pt x="66" y="2087"/>
                      <a:pt x="88" y="2116"/>
                    </a:cubicBezTo>
                    <a:cubicBezTo>
                      <a:pt x="189" y="2247"/>
                      <a:pt x="323" y="2349"/>
                      <a:pt x="469" y="2427"/>
                    </a:cubicBezTo>
                    <a:cubicBezTo>
                      <a:pt x="615" y="2506"/>
                      <a:pt x="772" y="2562"/>
                      <a:pt x="927" y="2615"/>
                    </a:cubicBezTo>
                    <a:cubicBezTo>
                      <a:pt x="1008" y="2639"/>
                      <a:pt x="1087" y="2663"/>
                      <a:pt x="1168" y="2681"/>
                    </a:cubicBezTo>
                    <a:cubicBezTo>
                      <a:pt x="1271" y="2699"/>
                      <a:pt x="1376" y="2711"/>
                      <a:pt x="1481" y="2718"/>
                    </a:cubicBezTo>
                    <a:cubicBezTo>
                      <a:pt x="1525" y="2722"/>
                      <a:pt x="1570" y="2724"/>
                      <a:pt x="1615" y="2724"/>
                    </a:cubicBezTo>
                    <a:cubicBezTo>
                      <a:pt x="1680" y="2724"/>
                      <a:pt x="1745" y="2720"/>
                      <a:pt x="1810" y="2712"/>
                    </a:cubicBezTo>
                    <a:cubicBezTo>
                      <a:pt x="1775" y="2682"/>
                      <a:pt x="1748" y="2645"/>
                      <a:pt x="1727" y="2605"/>
                    </a:cubicBezTo>
                    <a:cubicBezTo>
                      <a:pt x="1709" y="2571"/>
                      <a:pt x="1698" y="2533"/>
                      <a:pt x="1693" y="2495"/>
                    </a:cubicBezTo>
                    <a:cubicBezTo>
                      <a:pt x="1682" y="2425"/>
                      <a:pt x="1691" y="2354"/>
                      <a:pt x="1720" y="2290"/>
                    </a:cubicBezTo>
                    <a:cubicBezTo>
                      <a:pt x="1726" y="2276"/>
                      <a:pt x="1733" y="2264"/>
                      <a:pt x="1739" y="2253"/>
                    </a:cubicBezTo>
                    <a:cubicBezTo>
                      <a:pt x="1686" y="2246"/>
                      <a:pt x="1182" y="2104"/>
                      <a:pt x="1073" y="2054"/>
                    </a:cubicBezTo>
                    <a:cubicBezTo>
                      <a:pt x="952" y="2001"/>
                      <a:pt x="828" y="1939"/>
                      <a:pt x="735" y="1842"/>
                    </a:cubicBezTo>
                    <a:cubicBezTo>
                      <a:pt x="714" y="1823"/>
                      <a:pt x="697" y="1800"/>
                      <a:pt x="685" y="1773"/>
                    </a:cubicBezTo>
                    <a:cubicBezTo>
                      <a:pt x="666" y="1731"/>
                      <a:pt x="656" y="1685"/>
                      <a:pt x="659" y="1639"/>
                    </a:cubicBezTo>
                    <a:cubicBezTo>
                      <a:pt x="663" y="1424"/>
                      <a:pt x="697" y="1210"/>
                      <a:pt x="715" y="997"/>
                    </a:cubicBezTo>
                    <a:cubicBezTo>
                      <a:pt x="735" y="784"/>
                      <a:pt x="736" y="565"/>
                      <a:pt x="678" y="358"/>
                    </a:cubicBezTo>
                    <a:cubicBezTo>
                      <a:pt x="662" y="296"/>
                      <a:pt x="637" y="237"/>
                      <a:pt x="604" y="183"/>
                    </a:cubicBezTo>
                    <a:cubicBezTo>
                      <a:pt x="575" y="139"/>
                      <a:pt x="539" y="99"/>
                      <a:pt x="498" y="66"/>
                    </a:cubicBezTo>
                    <a:cubicBezTo>
                      <a:pt x="473" y="47"/>
                      <a:pt x="445" y="31"/>
                      <a:pt x="418" y="18"/>
                    </a:cubicBezTo>
                    <a:cubicBezTo>
                      <a:pt x="393" y="8"/>
                      <a:pt x="367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831;p35">
                <a:extLst>
                  <a:ext uri="{FF2B5EF4-FFF2-40B4-BE49-F238E27FC236}">
                    <a16:creationId xmlns:a16="http://schemas.microsoft.com/office/drawing/2014/main" id="{CE5ABC0C-EA5B-AD17-422C-6C5462DF925E}"/>
                  </a:ext>
                </a:extLst>
              </p:cNvPr>
              <p:cNvSpPr/>
              <p:nvPr/>
            </p:nvSpPr>
            <p:spPr>
              <a:xfrm>
                <a:off x="6069071" y="3395851"/>
                <a:ext cx="792" cy="1584"/>
              </a:xfrm>
              <a:custGeom>
                <a:avLst/>
                <a:gdLst/>
                <a:ahLst/>
                <a:cxnLst/>
                <a:rect l="l" t="t" r="r" b="b"/>
                <a:pathLst>
                  <a:path w="4" h="8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2"/>
                      <a:pt x="2" y="2"/>
                      <a:pt x="1" y="3"/>
                    </a:cubicBezTo>
                    <a:lnTo>
                      <a:pt x="1" y="7"/>
                    </a:lnTo>
                    <a:cubicBezTo>
                      <a:pt x="1" y="4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BF5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832;p35">
                <a:extLst>
                  <a:ext uri="{FF2B5EF4-FFF2-40B4-BE49-F238E27FC236}">
                    <a16:creationId xmlns:a16="http://schemas.microsoft.com/office/drawing/2014/main" id="{99C77E6C-4105-030E-A415-B377219E540A}"/>
                  </a:ext>
                </a:extLst>
              </p:cNvPr>
              <p:cNvSpPr/>
              <p:nvPr/>
            </p:nvSpPr>
            <p:spPr>
              <a:xfrm>
                <a:off x="6068477" y="3438618"/>
                <a:ext cx="358366" cy="19561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988" extrusionOk="0">
                    <a:moveTo>
                      <a:pt x="1" y="0"/>
                    </a:moveTo>
                    <a:lnTo>
                      <a:pt x="1" y="3"/>
                    </a:lnTo>
                    <a:lnTo>
                      <a:pt x="1" y="9"/>
                    </a:lnTo>
                    <a:cubicBezTo>
                      <a:pt x="1" y="30"/>
                      <a:pt x="1" y="53"/>
                      <a:pt x="1" y="75"/>
                    </a:cubicBezTo>
                    <a:cubicBezTo>
                      <a:pt x="4" y="143"/>
                      <a:pt x="8" y="215"/>
                      <a:pt x="35" y="281"/>
                    </a:cubicBezTo>
                    <a:cubicBezTo>
                      <a:pt x="35" y="281"/>
                      <a:pt x="35" y="284"/>
                      <a:pt x="35" y="285"/>
                    </a:cubicBezTo>
                    <a:cubicBezTo>
                      <a:pt x="48" y="320"/>
                      <a:pt x="66" y="351"/>
                      <a:pt x="88" y="380"/>
                    </a:cubicBezTo>
                    <a:cubicBezTo>
                      <a:pt x="189" y="511"/>
                      <a:pt x="323" y="613"/>
                      <a:pt x="469" y="691"/>
                    </a:cubicBezTo>
                    <a:cubicBezTo>
                      <a:pt x="615" y="770"/>
                      <a:pt x="772" y="826"/>
                      <a:pt x="927" y="879"/>
                    </a:cubicBezTo>
                    <a:cubicBezTo>
                      <a:pt x="1008" y="903"/>
                      <a:pt x="1087" y="927"/>
                      <a:pt x="1168" y="945"/>
                    </a:cubicBezTo>
                    <a:cubicBezTo>
                      <a:pt x="1271" y="963"/>
                      <a:pt x="1376" y="975"/>
                      <a:pt x="1481" y="982"/>
                    </a:cubicBezTo>
                    <a:cubicBezTo>
                      <a:pt x="1525" y="986"/>
                      <a:pt x="1570" y="988"/>
                      <a:pt x="1615" y="988"/>
                    </a:cubicBezTo>
                    <a:cubicBezTo>
                      <a:pt x="1680" y="988"/>
                      <a:pt x="1745" y="984"/>
                      <a:pt x="1810" y="976"/>
                    </a:cubicBezTo>
                    <a:cubicBezTo>
                      <a:pt x="1775" y="946"/>
                      <a:pt x="1748" y="910"/>
                      <a:pt x="1727" y="869"/>
                    </a:cubicBezTo>
                    <a:cubicBezTo>
                      <a:pt x="1526" y="843"/>
                      <a:pt x="1324" y="817"/>
                      <a:pt x="1127" y="763"/>
                    </a:cubicBezTo>
                    <a:cubicBezTo>
                      <a:pt x="860" y="690"/>
                      <a:pt x="609" y="567"/>
                      <a:pt x="368" y="430"/>
                    </a:cubicBezTo>
                    <a:cubicBezTo>
                      <a:pt x="287" y="384"/>
                      <a:pt x="207" y="335"/>
                      <a:pt x="141" y="269"/>
                    </a:cubicBezTo>
                    <a:cubicBezTo>
                      <a:pt x="70" y="194"/>
                      <a:pt x="21" y="10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833;p35">
                <a:extLst>
                  <a:ext uri="{FF2B5EF4-FFF2-40B4-BE49-F238E27FC236}">
                    <a16:creationId xmlns:a16="http://schemas.microsoft.com/office/drawing/2014/main" id="{0E44B125-6AD8-A094-FBC9-F0CDDEF70E95}"/>
                  </a:ext>
                </a:extLst>
              </p:cNvPr>
              <p:cNvSpPr/>
              <p:nvPr/>
            </p:nvSpPr>
            <p:spPr>
              <a:xfrm>
                <a:off x="6151039" y="3098467"/>
                <a:ext cx="63160" cy="3476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7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" y="59"/>
                      <a:pt x="61" y="123"/>
                      <a:pt x="85" y="187"/>
                    </a:cubicBezTo>
                    <a:cubicBezTo>
                      <a:pt x="89" y="201"/>
                      <a:pt x="93" y="215"/>
                      <a:pt x="99" y="230"/>
                    </a:cubicBezTo>
                    <a:cubicBezTo>
                      <a:pt x="213" y="607"/>
                      <a:pt x="130" y="1012"/>
                      <a:pt x="145" y="1404"/>
                    </a:cubicBezTo>
                    <a:cubicBezTo>
                      <a:pt x="150" y="1488"/>
                      <a:pt x="158" y="1574"/>
                      <a:pt x="191" y="1652"/>
                    </a:cubicBezTo>
                    <a:cubicBezTo>
                      <a:pt x="205" y="1687"/>
                      <a:pt x="227" y="1718"/>
                      <a:pt x="254" y="1746"/>
                    </a:cubicBezTo>
                    <a:cubicBezTo>
                      <a:pt x="258" y="1749"/>
                      <a:pt x="264" y="1753"/>
                      <a:pt x="268" y="1755"/>
                    </a:cubicBezTo>
                    <a:cubicBezTo>
                      <a:pt x="249" y="1713"/>
                      <a:pt x="239" y="1667"/>
                      <a:pt x="242" y="1621"/>
                    </a:cubicBezTo>
                    <a:cubicBezTo>
                      <a:pt x="246" y="1406"/>
                      <a:pt x="280" y="1194"/>
                      <a:pt x="298" y="979"/>
                    </a:cubicBezTo>
                    <a:cubicBezTo>
                      <a:pt x="318" y="766"/>
                      <a:pt x="319" y="547"/>
                      <a:pt x="261" y="340"/>
                    </a:cubicBezTo>
                    <a:cubicBezTo>
                      <a:pt x="246" y="278"/>
                      <a:pt x="220" y="219"/>
                      <a:pt x="187" y="165"/>
                    </a:cubicBezTo>
                    <a:cubicBezTo>
                      <a:pt x="158" y="121"/>
                      <a:pt x="122" y="81"/>
                      <a:pt x="81" y="48"/>
                    </a:cubicBezTo>
                    <a:cubicBezTo>
                      <a:pt x="56" y="29"/>
                      <a:pt x="30" y="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834;p35">
                <a:extLst>
                  <a:ext uri="{FF2B5EF4-FFF2-40B4-BE49-F238E27FC236}">
                    <a16:creationId xmlns:a16="http://schemas.microsoft.com/office/drawing/2014/main" id="{629F2980-3449-8C0B-095D-B0A57A0F0CC8}"/>
                  </a:ext>
                </a:extLst>
              </p:cNvPr>
              <p:cNvSpPr/>
              <p:nvPr/>
            </p:nvSpPr>
            <p:spPr>
              <a:xfrm>
                <a:off x="6303691" y="2846621"/>
                <a:ext cx="151860" cy="209674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059" extrusionOk="0">
                    <a:moveTo>
                      <a:pt x="203" y="0"/>
                    </a:moveTo>
                    <a:cubicBezTo>
                      <a:pt x="178" y="51"/>
                      <a:pt x="156" y="103"/>
                      <a:pt x="140" y="157"/>
                    </a:cubicBezTo>
                    <a:cubicBezTo>
                      <a:pt x="134" y="174"/>
                      <a:pt x="129" y="190"/>
                      <a:pt x="123" y="208"/>
                    </a:cubicBezTo>
                    <a:cubicBezTo>
                      <a:pt x="111" y="244"/>
                      <a:pt x="100" y="281"/>
                      <a:pt x="88" y="317"/>
                    </a:cubicBezTo>
                    <a:cubicBezTo>
                      <a:pt x="60" y="401"/>
                      <a:pt x="34" y="485"/>
                      <a:pt x="6" y="569"/>
                    </a:cubicBezTo>
                    <a:cubicBezTo>
                      <a:pt x="4" y="576"/>
                      <a:pt x="2" y="584"/>
                      <a:pt x="1" y="591"/>
                    </a:cubicBezTo>
                    <a:cubicBezTo>
                      <a:pt x="5" y="603"/>
                      <a:pt x="12" y="613"/>
                      <a:pt x="21" y="621"/>
                    </a:cubicBezTo>
                    <a:cubicBezTo>
                      <a:pt x="161" y="757"/>
                      <a:pt x="305" y="892"/>
                      <a:pt x="468" y="1000"/>
                    </a:cubicBezTo>
                    <a:cubicBezTo>
                      <a:pt x="474" y="1005"/>
                      <a:pt x="481" y="1009"/>
                      <a:pt x="490" y="1013"/>
                    </a:cubicBezTo>
                    <a:cubicBezTo>
                      <a:pt x="507" y="1027"/>
                      <a:pt x="525" y="1038"/>
                      <a:pt x="545" y="1049"/>
                    </a:cubicBezTo>
                    <a:cubicBezTo>
                      <a:pt x="549" y="1052"/>
                      <a:pt x="551" y="1053"/>
                      <a:pt x="556" y="1053"/>
                    </a:cubicBezTo>
                    <a:cubicBezTo>
                      <a:pt x="557" y="1055"/>
                      <a:pt x="560" y="1056"/>
                      <a:pt x="563" y="1056"/>
                    </a:cubicBezTo>
                    <a:cubicBezTo>
                      <a:pt x="566" y="1058"/>
                      <a:pt x="570" y="1059"/>
                      <a:pt x="574" y="1059"/>
                    </a:cubicBezTo>
                    <a:cubicBezTo>
                      <a:pt x="583" y="1059"/>
                      <a:pt x="593" y="1054"/>
                      <a:pt x="598" y="1046"/>
                    </a:cubicBezTo>
                    <a:cubicBezTo>
                      <a:pt x="604" y="1041"/>
                      <a:pt x="607" y="1034"/>
                      <a:pt x="609" y="1027"/>
                    </a:cubicBezTo>
                    <a:cubicBezTo>
                      <a:pt x="611" y="1022"/>
                      <a:pt x="612" y="1018"/>
                      <a:pt x="612" y="1013"/>
                    </a:cubicBezTo>
                    <a:cubicBezTo>
                      <a:pt x="615" y="1001"/>
                      <a:pt x="618" y="989"/>
                      <a:pt x="622" y="978"/>
                    </a:cubicBezTo>
                    <a:cubicBezTo>
                      <a:pt x="626" y="968"/>
                      <a:pt x="633" y="961"/>
                      <a:pt x="642" y="958"/>
                    </a:cubicBezTo>
                    <a:cubicBezTo>
                      <a:pt x="644" y="958"/>
                      <a:pt x="645" y="958"/>
                      <a:pt x="646" y="958"/>
                    </a:cubicBezTo>
                    <a:cubicBezTo>
                      <a:pt x="657" y="958"/>
                      <a:pt x="667" y="966"/>
                      <a:pt x="677" y="966"/>
                    </a:cubicBezTo>
                    <a:cubicBezTo>
                      <a:pt x="681" y="966"/>
                      <a:pt x="685" y="964"/>
                      <a:pt x="689" y="958"/>
                    </a:cubicBezTo>
                    <a:cubicBezTo>
                      <a:pt x="689" y="957"/>
                      <a:pt x="691" y="957"/>
                      <a:pt x="691" y="956"/>
                    </a:cubicBezTo>
                    <a:cubicBezTo>
                      <a:pt x="702" y="939"/>
                      <a:pt x="714" y="921"/>
                      <a:pt x="726" y="906"/>
                    </a:cubicBezTo>
                    <a:cubicBezTo>
                      <a:pt x="741" y="888"/>
                      <a:pt x="751" y="869"/>
                      <a:pt x="758" y="847"/>
                    </a:cubicBezTo>
                    <a:cubicBezTo>
                      <a:pt x="766" y="812"/>
                      <a:pt x="757" y="773"/>
                      <a:pt x="758" y="735"/>
                    </a:cubicBezTo>
                    <a:cubicBezTo>
                      <a:pt x="761" y="694"/>
                      <a:pt x="758" y="653"/>
                      <a:pt x="747" y="613"/>
                    </a:cubicBezTo>
                    <a:cubicBezTo>
                      <a:pt x="730" y="558"/>
                      <a:pt x="700" y="510"/>
                      <a:pt x="659" y="472"/>
                    </a:cubicBezTo>
                    <a:cubicBezTo>
                      <a:pt x="618" y="434"/>
                      <a:pt x="574" y="399"/>
                      <a:pt x="527" y="369"/>
                    </a:cubicBezTo>
                    <a:cubicBezTo>
                      <a:pt x="393" y="270"/>
                      <a:pt x="267" y="154"/>
                      <a:pt x="203" y="0"/>
                    </a:cubicBezTo>
                    <a:close/>
                  </a:path>
                </a:pathLst>
              </a:custGeom>
              <a:solidFill>
                <a:srgbClr val="FFD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835;p35">
                <a:extLst>
                  <a:ext uri="{FF2B5EF4-FFF2-40B4-BE49-F238E27FC236}">
                    <a16:creationId xmlns:a16="http://schemas.microsoft.com/office/drawing/2014/main" id="{AF31BF32-BCE7-4CA5-5E09-DFBD97E81423}"/>
                  </a:ext>
                </a:extLst>
              </p:cNvPr>
              <p:cNvSpPr/>
              <p:nvPr/>
            </p:nvSpPr>
            <p:spPr>
              <a:xfrm>
                <a:off x="6321510" y="2846621"/>
                <a:ext cx="134041" cy="209674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059" extrusionOk="0">
                    <a:moveTo>
                      <a:pt x="115" y="0"/>
                    </a:moveTo>
                    <a:cubicBezTo>
                      <a:pt x="90" y="51"/>
                      <a:pt x="68" y="103"/>
                      <a:pt x="51" y="159"/>
                    </a:cubicBezTo>
                    <a:cubicBezTo>
                      <a:pt x="46" y="174"/>
                      <a:pt x="40" y="192"/>
                      <a:pt x="35" y="208"/>
                    </a:cubicBezTo>
                    <a:cubicBezTo>
                      <a:pt x="22" y="245"/>
                      <a:pt x="11" y="281"/>
                      <a:pt x="0" y="318"/>
                    </a:cubicBezTo>
                    <a:cubicBezTo>
                      <a:pt x="20" y="343"/>
                      <a:pt x="49" y="360"/>
                      <a:pt x="73" y="387"/>
                    </a:cubicBezTo>
                    <a:cubicBezTo>
                      <a:pt x="106" y="426"/>
                      <a:pt x="130" y="472"/>
                      <a:pt x="159" y="516"/>
                    </a:cubicBezTo>
                    <a:cubicBezTo>
                      <a:pt x="189" y="562"/>
                      <a:pt x="225" y="605"/>
                      <a:pt x="265" y="643"/>
                    </a:cubicBezTo>
                    <a:cubicBezTo>
                      <a:pt x="295" y="668"/>
                      <a:pt x="324" y="697"/>
                      <a:pt x="349" y="728"/>
                    </a:cubicBezTo>
                    <a:cubicBezTo>
                      <a:pt x="394" y="800"/>
                      <a:pt x="393" y="891"/>
                      <a:pt x="346" y="961"/>
                    </a:cubicBezTo>
                    <a:cubicBezTo>
                      <a:pt x="354" y="975"/>
                      <a:pt x="365" y="989"/>
                      <a:pt x="378" y="1000"/>
                    </a:cubicBezTo>
                    <a:cubicBezTo>
                      <a:pt x="400" y="1020"/>
                      <a:pt x="426" y="1038"/>
                      <a:pt x="453" y="1048"/>
                    </a:cubicBezTo>
                    <a:lnTo>
                      <a:pt x="455" y="1049"/>
                    </a:lnTo>
                    <a:cubicBezTo>
                      <a:pt x="459" y="1052"/>
                      <a:pt x="461" y="1053"/>
                      <a:pt x="466" y="1053"/>
                    </a:cubicBezTo>
                    <a:cubicBezTo>
                      <a:pt x="467" y="1055"/>
                      <a:pt x="470" y="1056"/>
                      <a:pt x="473" y="1056"/>
                    </a:cubicBezTo>
                    <a:cubicBezTo>
                      <a:pt x="476" y="1058"/>
                      <a:pt x="480" y="1059"/>
                      <a:pt x="484" y="1059"/>
                    </a:cubicBezTo>
                    <a:cubicBezTo>
                      <a:pt x="493" y="1059"/>
                      <a:pt x="503" y="1054"/>
                      <a:pt x="508" y="1046"/>
                    </a:cubicBezTo>
                    <a:cubicBezTo>
                      <a:pt x="514" y="1041"/>
                      <a:pt x="517" y="1034"/>
                      <a:pt x="519" y="1027"/>
                    </a:cubicBezTo>
                    <a:cubicBezTo>
                      <a:pt x="521" y="1022"/>
                      <a:pt x="522" y="1018"/>
                      <a:pt x="522" y="1013"/>
                    </a:cubicBezTo>
                    <a:cubicBezTo>
                      <a:pt x="525" y="1001"/>
                      <a:pt x="528" y="989"/>
                      <a:pt x="532" y="978"/>
                    </a:cubicBezTo>
                    <a:cubicBezTo>
                      <a:pt x="536" y="968"/>
                      <a:pt x="543" y="961"/>
                      <a:pt x="552" y="958"/>
                    </a:cubicBezTo>
                    <a:cubicBezTo>
                      <a:pt x="554" y="958"/>
                      <a:pt x="555" y="958"/>
                      <a:pt x="556" y="958"/>
                    </a:cubicBezTo>
                    <a:cubicBezTo>
                      <a:pt x="567" y="958"/>
                      <a:pt x="577" y="966"/>
                      <a:pt x="587" y="966"/>
                    </a:cubicBezTo>
                    <a:cubicBezTo>
                      <a:pt x="591" y="966"/>
                      <a:pt x="595" y="964"/>
                      <a:pt x="599" y="958"/>
                    </a:cubicBezTo>
                    <a:cubicBezTo>
                      <a:pt x="599" y="957"/>
                      <a:pt x="601" y="957"/>
                      <a:pt x="601" y="956"/>
                    </a:cubicBezTo>
                    <a:cubicBezTo>
                      <a:pt x="612" y="939"/>
                      <a:pt x="624" y="921"/>
                      <a:pt x="636" y="906"/>
                    </a:cubicBezTo>
                    <a:cubicBezTo>
                      <a:pt x="651" y="888"/>
                      <a:pt x="661" y="869"/>
                      <a:pt x="668" y="847"/>
                    </a:cubicBezTo>
                    <a:cubicBezTo>
                      <a:pt x="676" y="812"/>
                      <a:pt x="667" y="773"/>
                      <a:pt x="669" y="735"/>
                    </a:cubicBezTo>
                    <a:cubicBezTo>
                      <a:pt x="672" y="694"/>
                      <a:pt x="669" y="653"/>
                      <a:pt x="660" y="613"/>
                    </a:cubicBezTo>
                    <a:cubicBezTo>
                      <a:pt x="642" y="559"/>
                      <a:pt x="612" y="510"/>
                      <a:pt x="570" y="472"/>
                    </a:cubicBezTo>
                    <a:cubicBezTo>
                      <a:pt x="529" y="435"/>
                      <a:pt x="485" y="401"/>
                      <a:pt x="439" y="369"/>
                    </a:cubicBezTo>
                    <a:cubicBezTo>
                      <a:pt x="306" y="271"/>
                      <a:pt x="178" y="154"/>
                      <a:pt x="115" y="0"/>
                    </a:cubicBezTo>
                    <a:close/>
                  </a:path>
                </a:pathLst>
              </a:custGeom>
              <a:solidFill>
                <a:srgbClr val="FFCF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836;p35">
                <a:extLst>
                  <a:ext uri="{FF2B5EF4-FFF2-40B4-BE49-F238E27FC236}">
                    <a16:creationId xmlns:a16="http://schemas.microsoft.com/office/drawing/2014/main" id="{35AD06CC-6E30-413D-9295-64442279C1E7}"/>
                  </a:ext>
                </a:extLst>
              </p:cNvPr>
              <p:cNvSpPr/>
              <p:nvPr/>
            </p:nvSpPr>
            <p:spPr>
              <a:xfrm>
                <a:off x="6283298" y="2917898"/>
                <a:ext cx="152058" cy="18254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22" extrusionOk="0">
                    <a:moveTo>
                      <a:pt x="160" y="1"/>
                    </a:moveTo>
                    <a:lnTo>
                      <a:pt x="160" y="1"/>
                    </a:lnTo>
                    <a:cubicBezTo>
                      <a:pt x="108" y="86"/>
                      <a:pt x="61" y="173"/>
                      <a:pt x="17" y="262"/>
                    </a:cubicBezTo>
                    <a:cubicBezTo>
                      <a:pt x="6" y="280"/>
                      <a:pt x="1" y="304"/>
                      <a:pt x="5" y="324"/>
                    </a:cubicBezTo>
                    <a:cubicBezTo>
                      <a:pt x="10" y="346"/>
                      <a:pt x="20" y="367"/>
                      <a:pt x="32" y="385"/>
                    </a:cubicBezTo>
                    <a:cubicBezTo>
                      <a:pt x="65" y="436"/>
                      <a:pt x="101" y="487"/>
                      <a:pt x="138" y="534"/>
                    </a:cubicBezTo>
                    <a:cubicBezTo>
                      <a:pt x="199" y="608"/>
                      <a:pt x="265" y="677"/>
                      <a:pt x="336" y="740"/>
                    </a:cubicBezTo>
                    <a:cubicBezTo>
                      <a:pt x="398" y="792"/>
                      <a:pt x="466" y="835"/>
                      <a:pt x="532" y="885"/>
                    </a:cubicBezTo>
                    <a:cubicBezTo>
                      <a:pt x="548" y="896"/>
                      <a:pt x="578" y="922"/>
                      <a:pt x="601" y="922"/>
                    </a:cubicBezTo>
                    <a:cubicBezTo>
                      <a:pt x="604" y="922"/>
                      <a:pt x="606" y="921"/>
                      <a:pt x="609" y="921"/>
                    </a:cubicBezTo>
                    <a:cubicBezTo>
                      <a:pt x="610" y="919"/>
                      <a:pt x="613" y="918"/>
                      <a:pt x="613" y="916"/>
                    </a:cubicBezTo>
                    <a:cubicBezTo>
                      <a:pt x="628" y="885"/>
                      <a:pt x="641" y="854"/>
                      <a:pt x="652" y="821"/>
                    </a:cubicBezTo>
                    <a:cubicBezTo>
                      <a:pt x="671" y="770"/>
                      <a:pt x="696" y="720"/>
                      <a:pt x="726" y="674"/>
                    </a:cubicBezTo>
                    <a:cubicBezTo>
                      <a:pt x="740" y="651"/>
                      <a:pt x="767" y="615"/>
                      <a:pt x="736" y="594"/>
                    </a:cubicBezTo>
                    <a:cubicBezTo>
                      <a:pt x="716" y="580"/>
                      <a:pt x="690" y="583"/>
                      <a:pt x="668" y="576"/>
                    </a:cubicBezTo>
                    <a:cubicBezTo>
                      <a:pt x="473" y="523"/>
                      <a:pt x="309" y="392"/>
                      <a:pt x="213" y="213"/>
                    </a:cubicBezTo>
                    <a:cubicBezTo>
                      <a:pt x="178" y="148"/>
                      <a:pt x="153" y="75"/>
                      <a:pt x="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837;p35">
                <a:extLst>
                  <a:ext uri="{FF2B5EF4-FFF2-40B4-BE49-F238E27FC236}">
                    <a16:creationId xmlns:a16="http://schemas.microsoft.com/office/drawing/2014/main" id="{87035D75-71C8-0059-9926-571CB7B4D6AA}"/>
                  </a:ext>
                </a:extLst>
              </p:cNvPr>
              <p:cNvSpPr/>
              <p:nvPr/>
            </p:nvSpPr>
            <p:spPr>
              <a:xfrm>
                <a:off x="6422288" y="2987196"/>
                <a:ext cx="58210" cy="88503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47" extrusionOk="0">
                    <a:moveTo>
                      <a:pt x="1" y="267"/>
                    </a:moveTo>
                    <a:lnTo>
                      <a:pt x="1" y="267"/>
                    </a:lnTo>
                    <a:cubicBezTo>
                      <a:pt x="1" y="267"/>
                      <a:pt x="1" y="268"/>
                      <a:pt x="1" y="268"/>
                    </a:cubicBezTo>
                    <a:cubicBezTo>
                      <a:pt x="1" y="268"/>
                      <a:pt x="1" y="267"/>
                      <a:pt x="1" y="267"/>
                    </a:cubicBezTo>
                    <a:close/>
                    <a:moveTo>
                      <a:pt x="199" y="1"/>
                    </a:moveTo>
                    <a:cubicBezTo>
                      <a:pt x="180" y="96"/>
                      <a:pt x="125" y="178"/>
                      <a:pt x="45" y="232"/>
                    </a:cubicBezTo>
                    <a:cubicBezTo>
                      <a:pt x="28" y="241"/>
                      <a:pt x="13" y="252"/>
                      <a:pt x="1" y="267"/>
                    </a:cubicBezTo>
                    <a:lnTo>
                      <a:pt x="1" y="267"/>
                    </a:lnTo>
                    <a:cubicBezTo>
                      <a:pt x="2" y="267"/>
                      <a:pt x="4" y="266"/>
                      <a:pt x="8" y="266"/>
                    </a:cubicBezTo>
                    <a:cubicBezTo>
                      <a:pt x="16" y="266"/>
                      <a:pt x="27" y="268"/>
                      <a:pt x="30" y="268"/>
                    </a:cubicBezTo>
                    <a:cubicBezTo>
                      <a:pt x="43" y="269"/>
                      <a:pt x="56" y="273"/>
                      <a:pt x="68" y="277"/>
                    </a:cubicBezTo>
                    <a:cubicBezTo>
                      <a:pt x="72" y="280"/>
                      <a:pt x="76" y="283"/>
                      <a:pt x="82" y="284"/>
                    </a:cubicBezTo>
                    <a:cubicBezTo>
                      <a:pt x="100" y="294"/>
                      <a:pt x="118" y="306"/>
                      <a:pt x="133" y="321"/>
                    </a:cubicBezTo>
                    <a:cubicBezTo>
                      <a:pt x="149" y="338"/>
                      <a:pt x="163" y="359"/>
                      <a:pt x="173" y="382"/>
                    </a:cubicBezTo>
                    <a:cubicBezTo>
                      <a:pt x="177" y="393"/>
                      <a:pt x="181" y="404"/>
                      <a:pt x="184" y="416"/>
                    </a:cubicBezTo>
                    <a:cubicBezTo>
                      <a:pt x="184" y="420"/>
                      <a:pt x="193" y="445"/>
                      <a:pt x="193" y="447"/>
                    </a:cubicBezTo>
                    <a:cubicBezTo>
                      <a:pt x="222" y="398"/>
                      <a:pt x="246" y="346"/>
                      <a:pt x="259" y="291"/>
                    </a:cubicBezTo>
                    <a:cubicBezTo>
                      <a:pt x="294" y="191"/>
                      <a:pt x="270" y="79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838;p35">
                <a:extLst>
                  <a:ext uri="{FF2B5EF4-FFF2-40B4-BE49-F238E27FC236}">
                    <a16:creationId xmlns:a16="http://schemas.microsoft.com/office/drawing/2014/main" id="{97903796-68D1-CF07-2D18-A27B52A2DE5D}"/>
                  </a:ext>
                </a:extLst>
              </p:cNvPr>
              <p:cNvSpPr/>
              <p:nvPr/>
            </p:nvSpPr>
            <p:spPr>
              <a:xfrm>
                <a:off x="6297751" y="2724856"/>
                <a:ext cx="247491" cy="29401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485" extrusionOk="0">
                    <a:moveTo>
                      <a:pt x="817" y="0"/>
                    </a:moveTo>
                    <a:cubicBezTo>
                      <a:pt x="795" y="0"/>
                      <a:pt x="774" y="1"/>
                      <a:pt x="752" y="3"/>
                    </a:cubicBezTo>
                    <a:cubicBezTo>
                      <a:pt x="692" y="5"/>
                      <a:pt x="631" y="19"/>
                      <a:pt x="576" y="43"/>
                    </a:cubicBezTo>
                    <a:cubicBezTo>
                      <a:pt x="537" y="62"/>
                      <a:pt x="502" y="88"/>
                      <a:pt x="471" y="118"/>
                    </a:cubicBezTo>
                    <a:cubicBezTo>
                      <a:pt x="467" y="121"/>
                      <a:pt x="464" y="124"/>
                      <a:pt x="462" y="127"/>
                    </a:cubicBezTo>
                    <a:cubicBezTo>
                      <a:pt x="411" y="177"/>
                      <a:pt x="369" y="238"/>
                      <a:pt x="342" y="304"/>
                    </a:cubicBezTo>
                    <a:cubicBezTo>
                      <a:pt x="319" y="356"/>
                      <a:pt x="299" y="416"/>
                      <a:pt x="255" y="451"/>
                    </a:cubicBezTo>
                    <a:cubicBezTo>
                      <a:pt x="224" y="479"/>
                      <a:pt x="181" y="489"/>
                      <a:pt x="142" y="505"/>
                    </a:cubicBezTo>
                    <a:cubicBezTo>
                      <a:pt x="124" y="512"/>
                      <a:pt x="107" y="522"/>
                      <a:pt x="91" y="534"/>
                    </a:cubicBezTo>
                    <a:cubicBezTo>
                      <a:pt x="83" y="540"/>
                      <a:pt x="76" y="546"/>
                      <a:pt x="71" y="555"/>
                    </a:cubicBezTo>
                    <a:cubicBezTo>
                      <a:pt x="63" y="560"/>
                      <a:pt x="54" y="557"/>
                      <a:pt x="45" y="559"/>
                    </a:cubicBezTo>
                    <a:cubicBezTo>
                      <a:pt x="29" y="560"/>
                      <a:pt x="17" y="568"/>
                      <a:pt x="10" y="581"/>
                    </a:cubicBezTo>
                    <a:cubicBezTo>
                      <a:pt x="3" y="593"/>
                      <a:pt x="1" y="608"/>
                      <a:pt x="2" y="622"/>
                    </a:cubicBezTo>
                    <a:cubicBezTo>
                      <a:pt x="3" y="651"/>
                      <a:pt x="9" y="679"/>
                      <a:pt x="18" y="705"/>
                    </a:cubicBezTo>
                    <a:cubicBezTo>
                      <a:pt x="40" y="760"/>
                      <a:pt x="69" y="811"/>
                      <a:pt x="105" y="859"/>
                    </a:cubicBezTo>
                    <a:cubicBezTo>
                      <a:pt x="122" y="884"/>
                      <a:pt x="141" y="904"/>
                      <a:pt x="164" y="924"/>
                    </a:cubicBezTo>
                    <a:cubicBezTo>
                      <a:pt x="180" y="935"/>
                      <a:pt x="196" y="944"/>
                      <a:pt x="213" y="951"/>
                    </a:cubicBezTo>
                    <a:cubicBezTo>
                      <a:pt x="222" y="954"/>
                      <a:pt x="232" y="957"/>
                      <a:pt x="240" y="957"/>
                    </a:cubicBezTo>
                    <a:cubicBezTo>
                      <a:pt x="247" y="956"/>
                      <a:pt x="252" y="951"/>
                      <a:pt x="258" y="951"/>
                    </a:cubicBezTo>
                    <a:cubicBezTo>
                      <a:pt x="259" y="951"/>
                      <a:pt x="261" y="951"/>
                      <a:pt x="262" y="951"/>
                    </a:cubicBezTo>
                    <a:cubicBezTo>
                      <a:pt x="266" y="953"/>
                      <a:pt x="269" y="958"/>
                      <a:pt x="270" y="964"/>
                    </a:cubicBezTo>
                    <a:cubicBezTo>
                      <a:pt x="279" y="994"/>
                      <a:pt x="287" y="1023"/>
                      <a:pt x="297" y="1052"/>
                    </a:cubicBezTo>
                    <a:cubicBezTo>
                      <a:pt x="306" y="1090"/>
                      <a:pt x="321" y="1129"/>
                      <a:pt x="342" y="1163"/>
                    </a:cubicBezTo>
                    <a:cubicBezTo>
                      <a:pt x="361" y="1193"/>
                      <a:pt x="385" y="1222"/>
                      <a:pt x="411" y="1247"/>
                    </a:cubicBezTo>
                    <a:cubicBezTo>
                      <a:pt x="444" y="1284"/>
                      <a:pt x="481" y="1317"/>
                      <a:pt x="521" y="1348"/>
                    </a:cubicBezTo>
                    <a:lnTo>
                      <a:pt x="537" y="1357"/>
                    </a:lnTo>
                    <a:cubicBezTo>
                      <a:pt x="569" y="1377"/>
                      <a:pt x="602" y="1392"/>
                      <a:pt x="635" y="1403"/>
                    </a:cubicBezTo>
                    <a:cubicBezTo>
                      <a:pt x="687" y="1423"/>
                      <a:pt x="741" y="1441"/>
                      <a:pt x="795" y="1456"/>
                    </a:cubicBezTo>
                    <a:cubicBezTo>
                      <a:pt x="832" y="1467"/>
                      <a:pt x="871" y="1477"/>
                      <a:pt x="909" y="1483"/>
                    </a:cubicBezTo>
                    <a:cubicBezTo>
                      <a:pt x="913" y="1484"/>
                      <a:pt x="917" y="1484"/>
                      <a:pt x="923" y="1484"/>
                    </a:cubicBezTo>
                    <a:cubicBezTo>
                      <a:pt x="926" y="1484"/>
                      <a:pt x="929" y="1484"/>
                      <a:pt x="932" y="1484"/>
                    </a:cubicBezTo>
                    <a:cubicBezTo>
                      <a:pt x="947" y="1484"/>
                      <a:pt x="963" y="1481"/>
                      <a:pt x="978" y="1476"/>
                    </a:cubicBezTo>
                    <a:cubicBezTo>
                      <a:pt x="1014" y="1458"/>
                      <a:pt x="1037" y="1401"/>
                      <a:pt x="1043" y="1364"/>
                    </a:cubicBezTo>
                    <a:cubicBezTo>
                      <a:pt x="1045" y="1348"/>
                      <a:pt x="1065" y="1199"/>
                      <a:pt x="1073" y="1199"/>
                    </a:cubicBezTo>
                    <a:cubicBezTo>
                      <a:pt x="1081" y="1155"/>
                      <a:pt x="1092" y="1105"/>
                      <a:pt x="1129" y="1081"/>
                    </a:cubicBezTo>
                    <a:cubicBezTo>
                      <a:pt x="1142" y="1074"/>
                      <a:pt x="1153" y="1067"/>
                      <a:pt x="1162" y="1059"/>
                    </a:cubicBezTo>
                    <a:cubicBezTo>
                      <a:pt x="1183" y="1036"/>
                      <a:pt x="1178" y="1002"/>
                      <a:pt x="1172" y="972"/>
                    </a:cubicBezTo>
                    <a:cubicBezTo>
                      <a:pt x="1157" y="892"/>
                      <a:pt x="1156" y="809"/>
                      <a:pt x="1169" y="728"/>
                    </a:cubicBezTo>
                    <a:cubicBezTo>
                      <a:pt x="1171" y="703"/>
                      <a:pt x="1180" y="679"/>
                      <a:pt x="1195" y="659"/>
                    </a:cubicBezTo>
                    <a:cubicBezTo>
                      <a:pt x="1204" y="650"/>
                      <a:pt x="1215" y="643"/>
                      <a:pt x="1224" y="630"/>
                    </a:cubicBezTo>
                    <a:cubicBezTo>
                      <a:pt x="1235" y="611"/>
                      <a:pt x="1241" y="588"/>
                      <a:pt x="1238" y="564"/>
                    </a:cubicBezTo>
                    <a:cubicBezTo>
                      <a:pt x="1238" y="439"/>
                      <a:pt x="1249" y="297"/>
                      <a:pt x="1184" y="183"/>
                    </a:cubicBezTo>
                    <a:cubicBezTo>
                      <a:pt x="1173" y="165"/>
                      <a:pt x="1161" y="149"/>
                      <a:pt x="1147" y="133"/>
                    </a:cubicBezTo>
                    <a:cubicBezTo>
                      <a:pt x="1135" y="118"/>
                      <a:pt x="1120" y="105"/>
                      <a:pt x="1106" y="91"/>
                    </a:cubicBezTo>
                    <a:cubicBezTo>
                      <a:pt x="1073" y="62"/>
                      <a:pt x="1036" y="41"/>
                      <a:pt x="994" y="27"/>
                    </a:cubicBezTo>
                    <a:cubicBezTo>
                      <a:pt x="939" y="7"/>
                      <a:pt x="878" y="0"/>
                      <a:pt x="817" y="0"/>
                    </a:cubicBezTo>
                    <a:close/>
                  </a:path>
                </a:pathLst>
              </a:custGeom>
              <a:solidFill>
                <a:srgbClr val="FFD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839;p35">
                <a:extLst>
                  <a:ext uri="{FF2B5EF4-FFF2-40B4-BE49-F238E27FC236}">
                    <a16:creationId xmlns:a16="http://schemas.microsoft.com/office/drawing/2014/main" id="{948A265C-FE90-4126-A786-A75633AE200D}"/>
                  </a:ext>
                </a:extLst>
              </p:cNvPr>
              <p:cNvSpPr/>
              <p:nvPr/>
            </p:nvSpPr>
            <p:spPr>
              <a:xfrm>
                <a:off x="6404072" y="2751387"/>
                <a:ext cx="141169" cy="267488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351" extrusionOk="0">
                    <a:moveTo>
                      <a:pt x="613" y="1"/>
                    </a:moveTo>
                    <a:cubicBezTo>
                      <a:pt x="581" y="1"/>
                      <a:pt x="562" y="16"/>
                      <a:pt x="532" y="27"/>
                    </a:cubicBezTo>
                    <a:cubicBezTo>
                      <a:pt x="521" y="31"/>
                      <a:pt x="509" y="32"/>
                      <a:pt x="496" y="32"/>
                    </a:cubicBezTo>
                    <a:cubicBezTo>
                      <a:pt x="465" y="32"/>
                      <a:pt x="430" y="24"/>
                      <a:pt x="404" y="20"/>
                    </a:cubicBezTo>
                    <a:cubicBezTo>
                      <a:pt x="390" y="19"/>
                      <a:pt x="291" y="12"/>
                      <a:pt x="276" y="1"/>
                    </a:cubicBezTo>
                    <a:lnTo>
                      <a:pt x="276" y="1"/>
                    </a:lnTo>
                    <a:cubicBezTo>
                      <a:pt x="290" y="50"/>
                      <a:pt x="342" y="74"/>
                      <a:pt x="379" y="104"/>
                    </a:cubicBezTo>
                    <a:cubicBezTo>
                      <a:pt x="423" y="136"/>
                      <a:pt x="446" y="188"/>
                      <a:pt x="442" y="242"/>
                    </a:cubicBezTo>
                    <a:cubicBezTo>
                      <a:pt x="434" y="407"/>
                      <a:pt x="424" y="571"/>
                      <a:pt x="409" y="735"/>
                    </a:cubicBezTo>
                    <a:cubicBezTo>
                      <a:pt x="408" y="751"/>
                      <a:pt x="407" y="768"/>
                      <a:pt x="407" y="784"/>
                    </a:cubicBezTo>
                    <a:cubicBezTo>
                      <a:pt x="400" y="918"/>
                      <a:pt x="394" y="1083"/>
                      <a:pt x="291" y="1174"/>
                    </a:cubicBezTo>
                    <a:cubicBezTo>
                      <a:pt x="242" y="1218"/>
                      <a:pt x="173" y="1233"/>
                      <a:pt x="106" y="1233"/>
                    </a:cubicBezTo>
                    <a:cubicBezTo>
                      <a:pt x="94" y="1233"/>
                      <a:pt x="82" y="1232"/>
                      <a:pt x="71" y="1232"/>
                    </a:cubicBezTo>
                    <a:cubicBezTo>
                      <a:pt x="47" y="1230"/>
                      <a:pt x="24" y="1226"/>
                      <a:pt x="0" y="1223"/>
                    </a:cubicBezTo>
                    <a:lnTo>
                      <a:pt x="0" y="1223"/>
                    </a:lnTo>
                    <a:cubicBezTo>
                      <a:pt x="32" y="1243"/>
                      <a:pt x="65" y="1258"/>
                      <a:pt x="98" y="1269"/>
                    </a:cubicBezTo>
                    <a:cubicBezTo>
                      <a:pt x="150" y="1289"/>
                      <a:pt x="204" y="1307"/>
                      <a:pt x="258" y="1322"/>
                    </a:cubicBezTo>
                    <a:cubicBezTo>
                      <a:pt x="295" y="1333"/>
                      <a:pt x="334" y="1343"/>
                      <a:pt x="372" y="1349"/>
                    </a:cubicBezTo>
                    <a:cubicBezTo>
                      <a:pt x="376" y="1350"/>
                      <a:pt x="380" y="1350"/>
                      <a:pt x="386" y="1350"/>
                    </a:cubicBezTo>
                    <a:cubicBezTo>
                      <a:pt x="389" y="1350"/>
                      <a:pt x="392" y="1350"/>
                      <a:pt x="395" y="1350"/>
                    </a:cubicBezTo>
                    <a:cubicBezTo>
                      <a:pt x="410" y="1350"/>
                      <a:pt x="426" y="1347"/>
                      <a:pt x="441" y="1342"/>
                    </a:cubicBezTo>
                    <a:cubicBezTo>
                      <a:pt x="477" y="1324"/>
                      <a:pt x="500" y="1267"/>
                      <a:pt x="506" y="1230"/>
                    </a:cubicBezTo>
                    <a:cubicBezTo>
                      <a:pt x="508" y="1214"/>
                      <a:pt x="528" y="1065"/>
                      <a:pt x="536" y="1065"/>
                    </a:cubicBezTo>
                    <a:cubicBezTo>
                      <a:pt x="544" y="1021"/>
                      <a:pt x="555" y="971"/>
                      <a:pt x="592" y="947"/>
                    </a:cubicBezTo>
                    <a:cubicBezTo>
                      <a:pt x="605" y="940"/>
                      <a:pt x="616" y="933"/>
                      <a:pt x="625" y="925"/>
                    </a:cubicBezTo>
                    <a:cubicBezTo>
                      <a:pt x="646" y="902"/>
                      <a:pt x="641" y="868"/>
                      <a:pt x="635" y="838"/>
                    </a:cubicBezTo>
                    <a:cubicBezTo>
                      <a:pt x="620" y="758"/>
                      <a:pt x="619" y="675"/>
                      <a:pt x="632" y="594"/>
                    </a:cubicBezTo>
                    <a:cubicBezTo>
                      <a:pt x="634" y="569"/>
                      <a:pt x="643" y="545"/>
                      <a:pt x="658" y="525"/>
                    </a:cubicBezTo>
                    <a:cubicBezTo>
                      <a:pt x="667" y="516"/>
                      <a:pt x="678" y="509"/>
                      <a:pt x="687" y="496"/>
                    </a:cubicBezTo>
                    <a:cubicBezTo>
                      <a:pt x="698" y="477"/>
                      <a:pt x="704" y="454"/>
                      <a:pt x="701" y="430"/>
                    </a:cubicBezTo>
                    <a:cubicBezTo>
                      <a:pt x="701" y="305"/>
                      <a:pt x="712" y="163"/>
                      <a:pt x="649" y="50"/>
                    </a:cubicBezTo>
                    <a:cubicBezTo>
                      <a:pt x="639" y="32"/>
                      <a:pt x="627" y="16"/>
                      <a:pt x="613" y="1"/>
                    </a:cubicBezTo>
                    <a:close/>
                  </a:path>
                </a:pathLst>
              </a:custGeom>
              <a:solidFill>
                <a:srgbClr val="FFCF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840;p35">
                <a:extLst>
                  <a:ext uri="{FF2B5EF4-FFF2-40B4-BE49-F238E27FC236}">
                    <a16:creationId xmlns:a16="http://schemas.microsoft.com/office/drawing/2014/main" id="{AEC6847D-FBB5-2F08-74EB-0DD0C6ED8395}"/>
                  </a:ext>
                </a:extLst>
              </p:cNvPr>
              <p:cNvSpPr/>
              <p:nvPr/>
            </p:nvSpPr>
            <p:spPr>
              <a:xfrm>
                <a:off x="6265280" y="2649025"/>
                <a:ext cx="295207" cy="262538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26" extrusionOk="0">
                    <a:moveTo>
                      <a:pt x="745" y="0"/>
                    </a:moveTo>
                    <a:cubicBezTo>
                      <a:pt x="709" y="0"/>
                      <a:pt x="673" y="2"/>
                      <a:pt x="637" y="6"/>
                    </a:cubicBezTo>
                    <a:cubicBezTo>
                      <a:pt x="539" y="15"/>
                      <a:pt x="444" y="44"/>
                      <a:pt x="359" y="91"/>
                    </a:cubicBezTo>
                    <a:cubicBezTo>
                      <a:pt x="342" y="99"/>
                      <a:pt x="326" y="109"/>
                      <a:pt x="312" y="117"/>
                    </a:cubicBezTo>
                    <a:cubicBezTo>
                      <a:pt x="249" y="156"/>
                      <a:pt x="193" y="203"/>
                      <a:pt x="147" y="259"/>
                    </a:cubicBezTo>
                    <a:cubicBezTo>
                      <a:pt x="92" y="324"/>
                      <a:pt x="52" y="398"/>
                      <a:pt x="30" y="481"/>
                    </a:cubicBezTo>
                    <a:cubicBezTo>
                      <a:pt x="1" y="596"/>
                      <a:pt x="12" y="717"/>
                      <a:pt x="23" y="833"/>
                    </a:cubicBezTo>
                    <a:cubicBezTo>
                      <a:pt x="28" y="867"/>
                      <a:pt x="35" y="901"/>
                      <a:pt x="43" y="934"/>
                    </a:cubicBezTo>
                    <a:cubicBezTo>
                      <a:pt x="60" y="994"/>
                      <a:pt x="81" y="1055"/>
                      <a:pt x="104" y="1113"/>
                    </a:cubicBezTo>
                    <a:cubicBezTo>
                      <a:pt x="130" y="1174"/>
                      <a:pt x="167" y="1230"/>
                      <a:pt x="214" y="1276"/>
                    </a:cubicBezTo>
                    <a:cubicBezTo>
                      <a:pt x="218" y="1280"/>
                      <a:pt x="275" y="1326"/>
                      <a:pt x="276" y="1326"/>
                    </a:cubicBezTo>
                    <a:cubicBezTo>
                      <a:pt x="286" y="1312"/>
                      <a:pt x="291" y="1297"/>
                      <a:pt x="294" y="1282"/>
                    </a:cubicBezTo>
                    <a:cubicBezTo>
                      <a:pt x="293" y="1263"/>
                      <a:pt x="276" y="1247"/>
                      <a:pt x="265" y="1231"/>
                    </a:cubicBezTo>
                    <a:cubicBezTo>
                      <a:pt x="247" y="1203"/>
                      <a:pt x="232" y="1173"/>
                      <a:pt x="224" y="1141"/>
                    </a:cubicBezTo>
                    <a:cubicBezTo>
                      <a:pt x="211" y="1097"/>
                      <a:pt x="204" y="1049"/>
                      <a:pt x="222" y="1007"/>
                    </a:cubicBezTo>
                    <a:cubicBezTo>
                      <a:pt x="227" y="995"/>
                      <a:pt x="235" y="984"/>
                      <a:pt x="243" y="976"/>
                    </a:cubicBezTo>
                    <a:cubicBezTo>
                      <a:pt x="258" y="965"/>
                      <a:pt x="276" y="958"/>
                      <a:pt x="295" y="958"/>
                    </a:cubicBezTo>
                    <a:cubicBezTo>
                      <a:pt x="305" y="958"/>
                      <a:pt x="315" y="960"/>
                      <a:pt x="324" y="964"/>
                    </a:cubicBezTo>
                    <a:cubicBezTo>
                      <a:pt x="350" y="973"/>
                      <a:pt x="375" y="990"/>
                      <a:pt x="393" y="1012"/>
                    </a:cubicBezTo>
                    <a:cubicBezTo>
                      <a:pt x="419" y="1041"/>
                      <a:pt x="441" y="1074"/>
                      <a:pt x="458" y="1110"/>
                    </a:cubicBezTo>
                    <a:cubicBezTo>
                      <a:pt x="466" y="1125"/>
                      <a:pt x="476" y="1155"/>
                      <a:pt x="489" y="1165"/>
                    </a:cubicBezTo>
                    <a:cubicBezTo>
                      <a:pt x="497" y="1171"/>
                      <a:pt x="504" y="1174"/>
                      <a:pt x="510" y="1174"/>
                    </a:cubicBezTo>
                    <a:cubicBezTo>
                      <a:pt x="522" y="1174"/>
                      <a:pt x="531" y="1163"/>
                      <a:pt x="540" y="1148"/>
                    </a:cubicBezTo>
                    <a:cubicBezTo>
                      <a:pt x="569" y="1095"/>
                      <a:pt x="576" y="1034"/>
                      <a:pt x="615" y="984"/>
                    </a:cubicBezTo>
                    <a:cubicBezTo>
                      <a:pt x="660" y="927"/>
                      <a:pt x="736" y="894"/>
                      <a:pt x="766" y="829"/>
                    </a:cubicBezTo>
                    <a:cubicBezTo>
                      <a:pt x="781" y="790"/>
                      <a:pt x="785" y="749"/>
                      <a:pt x="781" y="708"/>
                    </a:cubicBezTo>
                    <a:cubicBezTo>
                      <a:pt x="780" y="671"/>
                      <a:pt x="776" y="628"/>
                      <a:pt x="802" y="602"/>
                    </a:cubicBezTo>
                    <a:cubicBezTo>
                      <a:pt x="810" y="594"/>
                      <a:pt x="821" y="587"/>
                      <a:pt x="834" y="582"/>
                    </a:cubicBezTo>
                    <a:cubicBezTo>
                      <a:pt x="842" y="580"/>
                      <a:pt x="850" y="579"/>
                      <a:pt x="859" y="579"/>
                    </a:cubicBezTo>
                    <a:cubicBezTo>
                      <a:pt x="888" y="579"/>
                      <a:pt x="919" y="589"/>
                      <a:pt x="946" y="598"/>
                    </a:cubicBezTo>
                    <a:cubicBezTo>
                      <a:pt x="1033" y="625"/>
                      <a:pt x="1125" y="639"/>
                      <a:pt x="1216" y="639"/>
                    </a:cubicBezTo>
                    <a:cubicBezTo>
                      <a:pt x="1220" y="639"/>
                      <a:pt x="1224" y="639"/>
                      <a:pt x="1229" y="639"/>
                    </a:cubicBezTo>
                    <a:cubicBezTo>
                      <a:pt x="1231" y="639"/>
                      <a:pt x="1234" y="639"/>
                      <a:pt x="1237" y="639"/>
                    </a:cubicBezTo>
                    <a:cubicBezTo>
                      <a:pt x="1278" y="639"/>
                      <a:pt x="1319" y="629"/>
                      <a:pt x="1358" y="611"/>
                    </a:cubicBezTo>
                    <a:cubicBezTo>
                      <a:pt x="1490" y="534"/>
                      <a:pt x="1409" y="361"/>
                      <a:pt x="1340" y="270"/>
                    </a:cubicBezTo>
                    <a:cubicBezTo>
                      <a:pt x="1247" y="143"/>
                      <a:pt x="1110" y="55"/>
                      <a:pt x="956" y="21"/>
                    </a:cubicBezTo>
                    <a:cubicBezTo>
                      <a:pt x="887" y="7"/>
                      <a:pt x="816" y="0"/>
                      <a:pt x="7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841;p35">
                <a:extLst>
                  <a:ext uri="{FF2B5EF4-FFF2-40B4-BE49-F238E27FC236}">
                    <a16:creationId xmlns:a16="http://schemas.microsoft.com/office/drawing/2014/main" id="{A2B24E47-EB45-7DF4-72CA-DDF30C0A98E5}"/>
                  </a:ext>
                </a:extLst>
              </p:cNvPr>
              <p:cNvSpPr/>
              <p:nvPr/>
            </p:nvSpPr>
            <p:spPr>
              <a:xfrm>
                <a:off x="6265280" y="2700503"/>
                <a:ext cx="165126" cy="21106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066" extrusionOk="0">
                    <a:moveTo>
                      <a:pt x="148" y="0"/>
                    </a:moveTo>
                    <a:cubicBezTo>
                      <a:pt x="93" y="64"/>
                      <a:pt x="53" y="139"/>
                      <a:pt x="30" y="221"/>
                    </a:cubicBezTo>
                    <a:cubicBezTo>
                      <a:pt x="1" y="336"/>
                      <a:pt x="12" y="457"/>
                      <a:pt x="23" y="573"/>
                    </a:cubicBezTo>
                    <a:cubicBezTo>
                      <a:pt x="28" y="607"/>
                      <a:pt x="35" y="641"/>
                      <a:pt x="43" y="674"/>
                    </a:cubicBezTo>
                    <a:cubicBezTo>
                      <a:pt x="60" y="734"/>
                      <a:pt x="81" y="795"/>
                      <a:pt x="104" y="853"/>
                    </a:cubicBezTo>
                    <a:cubicBezTo>
                      <a:pt x="130" y="914"/>
                      <a:pt x="167" y="970"/>
                      <a:pt x="214" y="1016"/>
                    </a:cubicBezTo>
                    <a:cubicBezTo>
                      <a:pt x="218" y="1020"/>
                      <a:pt x="275" y="1066"/>
                      <a:pt x="276" y="1066"/>
                    </a:cubicBezTo>
                    <a:cubicBezTo>
                      <a:pt x="286" y="1052"/>
                      <a:pt x="291" y="1037"/>
                      <a:pt x="294" y="1022"/>
                    </a:cubicBezTo>
                    <a:cubicBezTo>
                      <a:pt x="293" y="1003"/>
                      <a:pt x="276" y="987"/>
                      <a:pt x="265" y="971"/>
                    </a:cubicBezTo>
                    <a:cubicBezTo>
                      <a:pt x="247" y="943"/>
                      <a:pt x="232" y="913"/>
                      <a:pt x="224" y="881"/>
                    </a:cubicBezTo>
                    <a:cubicBezTo>
                      <a:pt x="211" y="837"/>
                      <a:pt x="204" y="789"/>
                      <a:pt x="222" y="747"/>
                    </a:cubicBezTo>
                    <a:cubicBezTo>
                      <a:pt x="227" y="735"/>
                      <a:pt x="235" y="724"/>
                      <a:pt x="243" y="716"/>
                    </a:cubicBezTo>
                    <a:cubicBezTo>
                      <a:pt x="258" y="705"/>
                      <a:pt x="276" y="698"/>
                      <a:pt x="295" y="698"/>
                    </a:cubicBezTo>
                    <a:cubicBezTo>
                      <a:pt x="305" y="698"/>
                      <a:pt x="315" y="700"/>
                      <a:pt x="324" y="704"/>
                    </a:cubicBezTo>
                    <a:cubicBezTo>
                      <a:pt x="350" y="713"/>
                      <a:pt x="375" y="730"/>
                      <a:pt x="393" y="752"/>
                    </a:cubicBezTo>
                    <a:cubicBezTo>
                      <a:pt x="419" y="781"/>
                      <a:pt x="441" y="814"/>
                      <a:pt x="458" y="850"/>
                    </a:cubicBezTo>
                    <a:cubicBezTo>
                      <a:pt x="466" y="865"/>
                      <a:pt x="476" y="895"/>
                      <a:pt x="489" y="905"/>
                    </a:cubicBezTo>
                    <a:cubicBezTo>
                      <a:pt x="497" y="911"/>
                      <a:pt x="504" y="914"/>
                      <a:pt x="510" y="914"/>
                    </a:cubicBezTo>
                    <a:cubicBezTo>
                      <a:pt x="522" y="914"/>
                      <a:pt x="531" y="903"/>
                      <a:pt x="540" y="888"/>
                    </a:cubicBezTo>
                    <a:cubicBezTo>
                      <a:pt x="569" y="835"/>
                      <a:pt x="576" y="774"/>
                      <a:pt x="615" y="724"/>
                    </a:cubicBezTo>
                    <a:cubicBezTo>
                      <a:pt x="660" y="667"/>
                      <a:pt x="736" y="634"/>
                      <a:pt x="766" y="569"/>
                    </a:cubicBezTo>
                    <a:cubicBezTo>
                      <a:pt x="781" y="530"/>
                      <a:pt x="785" y="489"/>
                      <a:pt x="781" y="448"/>
                    </a:cubicBezTo>
                    <a:cubicBezTo>
                      <a:pt x="780" y="411"/>
                      <a:pt x="776" y="368"/>
                      <a:pt x="802" y="342"/>
                    </a:cubicBezTo>
                    <a:cubicBezTo>
                      <a:pt x="810" y="334"/>
                      <a:pt x="821" y="327"/>
                      <a:pt x="834" y="322"/>
                    </a:cubicBezTo>
                    <a:cubicBezTo>
                      <a:pt x="814" y="322"/>
                      <a:pt x="795" y="324"/>
                      <a:pt x="779" y="324"/>
                    </a:cubicBezTo>
                    <a:cubicBezTo>
                      <a:pt x="689" y="322"/>
                      <a:pt x="602" y="305"/>
                      <a:pt x="520" y="272"/>
                    </a:cubicBezTo>
                    <a:cubicBezTo>
                      <a:pt x="514" y="267"/>
                      <a:pt x="507" y="265"/>
                      <a:pt x="500" y="263"/>
                    </a:cubicBezTo>
                    <a:cubicBezTo>
                      <a:pt x="400" y="216"/>
                      <a:pt x="306" y="155"/>
                      <a:pt x="225" y="80"/>
                    </a:cubicBezTo>
                    <a:cubicBezTo>
                      <a:pt x="198" y="54"/>
                      <a:pt x="171" y="28"/>
                      <a:pt x="1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olitical Party Meeting by Slidesgo">
  <a:themeElements>
    <a:clrScheme name="Simple Light">
      <a:dk1>
        <a:srgbClr val="3C3C3C"/>
      </a:dk1>
      <a:lt1>
        <a:srgbClr val="F6F5EF"/>
      </a:lt1>
      <a:dk2>
        <a:srgbClr val="ECEAE1"/>
      </a:dk2>
      <a:lt2>
        <a:srgbClr val="C9C7BF"/>
      </a:lt2>
      <a:accent1>
        <a:srgbClr val="FFBD00"/>
      </a:accent1>
      <a:accent2>
        <a:srgbClr val="F35B68"/>
      </a:accent2>
      <a:accent3>
        <a:srgbClr val="098C9A"/>
      </a:accent3>
      <a:accent4>
        <a:srgbClr val="0E4A5E"/>
      </a:accent4>
      <a:accent5>
        <a:srgbClr val="946146"/>
      </a:accent5>
      <a:accent6>
        <a:srgbClr val="543728"/>
      </a:accent6>
      <a:hlink>
        <a:srgbClr val="3C3C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Peragaan Layar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Asap</vt:lpstr>
      <vt:lpstr>DM Serif Text</vt:lpstr>
      <vt:lpstr>Political Party Meeting by Slidesgo</vt:lpstr>
      <vt:lpstr>Hoaks oleh Buzzer</vt:lpstr>
      <vt:lpstr>Anggota Kelompok</vt:lpstr>
      <vt:lpstr>“Obama pilih Amin”</vt:lpstr>
      <vt:lpstr>“Menangisi Prabowo”</vt:lpstr>
      <vt:lpstr>“Ganjar bayar buzzer”</vt:lpstr>
      <vt:lpstr>Jangan langsung percaya akan suatu informasi!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Hoaks oleh Buzzer</dc:title>
  <dc:creator>zetto clowrt</dc:creator>
  <cp:lastModifiedBy>zetto clowrt</cp:lastModifiedBy>
  <cp:revision>1</cp:revision>
  <dcterms:modified xsi:type="dcterms:W3CDTF">2024-02-11T15:57:25Z</dcterms:modified>
</cp:coreProperties>
</file>