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69" r:id="rId16"/>
    <p:sldId id="268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4319"/>
            <a:ext cx="9144000" cy="658367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9140" y="0"/>
            <a:ext cx="1569719" cy="4800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139" y="0"/>
            <a:ext cx="1569720" cy="4800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7039" y="0"/>
            <a:ext cx="1647443" cy="5394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6476" y="22859"/>
            <a:ext cx="1527048" cy="51206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048761" y="7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14478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47800" y="457200"/>
                </a:lnTo>
                <a:lnTo>
                  <a:pt x="1477440" y="451205"/>
                </a:lnTo>
                <a:lnTo>
                  <a:pt x="1501663" y="434863"/>
                </a:lnTo>
                <a:lnTo>
                  <a:pt x="1518005" y="410640"/>
                </a:lnTo>
                <a:lnTo>
                  <a:pt x="1524000" y="381000"/>
                </a:lnTo>
                <a:lnTo>
                  <a:pt x="1524000" y="76200"/>
                </a:lnTo>
                <a:lnTo>
                  <a:pt x="1518005" y="46559"/>
                </a:lnTo>
                <a:lnTo>
                  <a:pt x="1501663" y="22336"/>
                </a:lnTo>
                <a:lnTo>
                  <a:pt x="1477440" y="5994"/>
                </a:lnTo>
                <a:lnTo>
                  <a:pt x="1447800" y="0"/>
                </a:lnTo>
                <a:close/>
              </a:path>
            </a:pathLst>
          </a:custGeom>
          <a:solidFill>
            <a:srgbClr val="C464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48761" y="761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447800" y="0"/>
                </a:lnTo>
                <a:lnTo>
                  <a:pt x="1477440" y="5994"/>
                </a:lnTo>
                <a:lnTo>
                  <a:pt x="1501663" y="22336"/>
                </a:lnTo>
                <a:lnTo>
                  <a:pt x="1518005" y="46559"/>
                </a:lnTo>
                <a:lnTo>
                  <a:pt x="1524000" y="76200"/>
                </a:lnTo>
                <a:lnTo>
                  <a:pt x="1524000" y="381000"/>
                </a:lnTo>
                <a:lnTo>
                  <a:pt x="1518005" y="410640"/>
                </a:lnTo>
                <a:lnTo>
                  <a:pt x="1501663" y="434863"/>
                </a:lnTo>
                <a:lnTo>
                  <a:pt x="1477440" y="451205"/>
                </a:lnTo>
                <a:lnTo>
                  <a:pt x="14478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3140" y="0"/>
            <a:ext cx="1569719" cy="4800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74319"/>
            <a:ext cx="9144000" cy="658367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9140" y="0"/>
            <a:ext cx="1569719" cy="4800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1139" y="0"/>
            <a:ext cx="1569720" cy="4800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4830" y="179578"/>
            <a:ext cx="6514338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3120" y="1305559"/>
            <a:ext cx="7677759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jpg"/><Relationship Id="rId5" Type="http://schemas.openxmlformats.org/officeDocument/2006/relationships/image" Target="../media/image17.png"/><Relationship Id="rId10" Type="http://schemas.openxmlformats.org/officeDocument/2006/relationships/image" Target="../media/image26.jpg"/><Relationship Id="rId4" Type="http://schemas.openxmlformats.org/officeDocument/2006/relationships/image" Target="../media/image16.png"/><Relationship Id="rId9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5" Type="http://schemas.openxmlformats.org/officeDocument/2006/relationships/image" Target="../media/image11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4830" y="179578"/>
            <a:ext cx="65143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1355" marR="5080">
              <a:lnSpc>
                <a:spcPct val="100000"/>
              </a:lnSpc>
              <a:spcBef>
                <a:spcPts val="95"/>
              </a:spcBef>
            </a:pPr>
            <a:endParaRPr spc="2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1371600"/>
            <a:ext cx="9144000" cy="5486399"/>
            <a:chOff x="0" y="1371600"/>
            <a:chExt cx="9144000" cy="548639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371600"/>
              <a:ext cx="8610599" cy="3276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25823"/>
              <a:ext cx="1447799" cy="1600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1371600"/>
              <a:ext cx="381000" cy="5257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600" y="1371600"/>
              <a:ext cx="304800" cy="5257800"/>
            </a:xfrm>
            <a:custGeom>
              <a:avLst/>
              <a:gdLst/>
              <a:ahLst/>
              <a:cxnLst/>
              <a:rect l="l" t="t" r="r" b="b"/>
              <a:pathLst>
                <a:path w="304800" h="5257800">
                  <a:moveTo>
                    <a:pt x="304800" y="0"/>
                  </a:moveTo>
                  <a:lnTo>
                    <a:pt x="0" y="0"/>
                  </a:lnTo>
                  <a:lnTo>
                    <a:pt x="0" y="5257800"/>
                  </a:lnTo>
                  <a:lnTo>
                    <a:pt x="304800" y="5257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45C0C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743699"/>
              <a:ext cx="9144000" cy="114300"/>
            </a:xfrm>
            <a:custGeom>
              <a:avLst/>
              <a:gdLst/>
              <a:ahLst/>
              <a:cxnLst/>
              <a:rect l="l" t="t" r="r" b="b"/>
              <a:pathLst>
                <a:path w="9144000" h="114300">
                  <a:moveTo>
                    <a:pt x="91440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144000" y="1143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52D1F">
                <a:alpha val="8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6629398"/>
              <a:ext cx="9144000" cy="114300"/>
            </a:xfrm>
            <a:custGeom>
              <a:avLst/>
              <a:gdLst/>
              <a:ahLst/>
              <a:cxnLst/>
              <a:rect l="l" t="t" r="r" b="b"/>
              <a:pathLst>
                <a:path w="9144000" h="114300">
                  <a:moveTo>
                    <a:pt x="9144000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9144000" y="1142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59B7D">
                <a:alpha val="8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7800" y="5638800"/>
              <a:ext cx="7696200" cy="76200"/>
            </a:xfrm>
            <a:custGeom>
              <a:avLst/>
              <a:gdLst/>
              <a:ahLst/>
              <a:cxnLst/>
              <a:rect l="l" t="t" r="r" b="b"/>
              <a:pathLst>
                <a:path w="7696200" h="76200">
                  <a:moveTo>
                    <a:pt x="769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96200" y="7620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800" y="5715000"/>
              <a:ext cx="7696200" cy="76200"/>
            </a:xfrm>
            <a:custGeom>
              <a:avLst/>
              <a:gdLst/>
              <a:ahLst/>
              <a:cxnLst/>
              <a:rect l="l" t="t" r="r" b="b"/>
              <a:pathLst>
                <a:path w="7696200" h="76200">
                  <a:moveTo>
                    <a:pt x="769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96200" y="7620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005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1371600"/>
              <a:ext cx="381000" cy="52578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47800" y="4008120"/>
              <a:ext cx="7663180" cy="1554480"/>
            </a:xfrm>
            <a:custGeom>
              <a:avLst/>
              <a:gdLst/>
              <a:ahLst/>
              <a:cxnLst/>
              <a:rect l="l" t="t" r="r" b="b"/>
              <a:pathLst>
                <a:path w="7663180" h="1554479">
                  <a:moveTo>
                    <a:pt x="7662672" y="0"/>
                  </a:moveTo>
                  <a:lnTo>
                    <a:pt x="0" y="0"/>
                  </a:lnTo>
                  <a:lnTo>
                    <a:pt x="0" y="1554479"/>
                  </a:lnTo>
                  <a:lnTo>
                    <a:pt x="7662672" y="1554479"/>
                  </a:lnTo>
                  <a:lnTo>
                    <a:pt x="7662672" y="0"/>
                  </a:lnTo>
                  <a:close/>
                </a:path>
              </a:pathLst>
            </a:custGeom>
            <a:solidFill>
              <a:srgbClr val="045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4259" y="4411979"/>
              <a:ext cx="5539740" cy="90220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881120" y="4550239"/>
            <a:ext cx="5186680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FFFFFF"/>
                </a:solidFill>
                <a:latin typeface="Trebuchet MS"/>
                <a:cs typeface="Trebuchet MS"/>
              </a:rPr>
              <a:t>APLIKASI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rebuchet MS"/>
                <a:cs typeface="Trebuchet MS"/>
              </a:rPr>
              <a:t>GELOMBANG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rebuchet MS"/>
                <a:cs typeface="Trebuchet MS"/>
              </a:rPr>
              <a:t>BUNYI</a:t>
            </a:r>
            <a:endParaRPr sz="32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05"/>
              </a:spcBef>
            </a:pPr>
            <a:r>
              <a:rPr lang="en-US" sz="1800" spc="-25" dirty="0">
                <a:solidFill>
                  <a:srgbClr val="FFFFFF"/>
                </a:solidFill>
                <a:latin typeface="Trebuchet MS"/>
                <a:cs typeface="Trebuchet MS"/>
              </a:rPr>
              <a:t>Damar W.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033" y="74168"/>
            <a:ext cx="534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7180" algn="l"/>
                <a:tab pos="4535170" algn="l"/>
              </a:tabLst>
            </a:pPr>
            <a:r>
              <a:rPr sz="1800" b="1" spc="-155" dirty="0">
                <a:latin typeface="Verdana"/>
                <a:cs typeface="Verdana"/>
              </a:rPr>
              <a:t>Materi	</a:t>
            </a: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1597660" cy="600710"/>
            <a:chOff x="-4762" y="0"/>
            <a:chExt cx="1597660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71243" cy="524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592579" cy="595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524000" cy="45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88" y="46559"/>
                  </a:lnTo>
                  <a:lnTo>
                    <a:pt x="22318" y="22336"/>
                  </a:lnTo>
                  <a:lnTo>
                    <a:pt x="46540" y="5994"/>
                  </a:lnTo>
                  <a:lnTo>
                    <a:pt x="76201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1" y="457200"/>
                  </a:lnTo>
                  <a:lnTo>
                    <a:pt x="46540" y="451205"/>
                  </a:lnTo>
                  <a:lnTo>
                    <a:pt x="22318" y="434863"/>
                  </a:lnTo>
                  <a:lnTo>
                    <a:pt x="5988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792" y="58927"/>
            <a:ext cx="129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latin typeface="Verdana"/>
                <a:cs typeface="Verdana"/>
              </a:rPr>
              <a:t>Pengantar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99002" y="90931"/>
            <a:ext cx="564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oh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Soal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7096" y="978344"/>
            <a:ext cx="8563610" cy="5664835"/>
            <a:chOff x="137096" y="978344"/>
            <a:chExt cx="8563610" cy="5664835"/>
          </a:xfrm>
        </p:grpSpPr>
        <p:sp>
          <p:nvSpPr>
            <p:cNvPr id="14" name="object 14"/>
            <p:cNvSpPr/>
            <p:nvPr/>
          </p:nvSpPr>
          <p:spPr>
            <a:xfrm>
              <a:off x="150114" y="991362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8537447" y="0"/>
                  </a:moveTo>
                  <a:lnTo>
                    <a:pt x="939825" y="0"/>
                  </a:lnTo>
                  <a:lnTo>
                    <a:pt x="891462" y="1222"/>
                  </a:lnTo>
                  <a:lnTo>
                    <a:pt x="843734" y="4851"/>
                  </a:lnTo>
                  <a:lnTo>
                    <a:pt x="796699" y="10828"/>
                  </a:lnTo>
                  <a:lnTo>
                    <a:pt x="750418" y="19092"/>
                  </a:lnTo>
                  <a:lnTo>
                    <a:pt x="704949" y="29586"/>
                  </a:lnTo>
                  <a:lnTo>
                    <a:pt x="660350" y="42250"/>
                  </a:lnTo>
                  <a:lnTo>
                    <a:pt x="616682" y="57025"/>
                  </a:lnTo>
                  <a:lnTo>
                    <a:pt x="574003" y="73852"/>
                  </a:lnTo>
                  <a:lnTo>
                    <a:pt x="532373" y="92672"/>
                  </a:lnTo>
                  <a:lnTo>
                    <a:pt x="491849" y="113426"/>
                  </a:lnTo>
                  <a:lnTo>
                    <a:pt x="452492" y="136055"/>
                  </a:lnTo>
                  <a:lnTo>
                    <a:pt x="414361" y="160499"/>
                  </a:lnTo>
                  <a:lnTo>
                    <a:pt x="377513" y="186701"/>
                  </a:lnTo>
                  <a:lnTo>
                    <a:pt x="342010" y="214600"/>
                  </a:lnTo>
                  <a:lnTo>
                    <a:pt x="307908" y="244138"/>
                  </a:lnTo>
                  <a:lnTo>
                    <a:pt x="275269" y="275256"/>
                  </a:lnTo>
                  <a:lnTo>
                    <a:pt x="244150" y="307895"/>
                  </a:lnTo>
                  <a:lnTo>
                    <a:pt x="214611" y="341995"/>
                  </a:lnTo>
                  <a:lnTo>
                    <a:pt x="186710" y="377497"/>
                  </a:lnTo>
                  <a:lnTo>
                    <a:pt x="160508" y="414343"/>
                  </a:lnTo>
                  <a:lnTo>
                    <a:pt x="136062" y="452474"/>
                  </a:lnTo>
                  <a:lnTo>
                    <a:pt x="113432" y="491830"/>
                  </a:lnTo>
                  <a:lnTo>
                    <a:pt x="92677" y="532352"/>
                  </a:lnTo>
                  <a:lnTo>
                    <a:pt x="73856" y="573982"/>
                  </a:lnTo>
                  <a:lnTo>
                    <a:pt x="57028" y="616660"/>
                  </a:lnTo>
                  <a:lnTo>
                    <a:pt x="42252" y="660327"/>
                  </a:lnTo>
                  <a:lnTo>
                    <a:pt x="29588" y="704925"/>
                  </a:lnTo>
                  <a:lnTo>
                    <a:pt x="19094" y="750394"/>
                  </a:lnTo>
                  <a:lnTo>
                    <a:pt x="10828" y="796675"/>
                  </a:lnTo>
                  <a:lnTo>
                    <a:pt x="4852" y="843708"/>
                  </a:lnTo>
                  <a:lnTo>
                    <a:pt x="1222" y="891436"/>
                  </a:lnTo>
                  <a:lnTo>
                    <a:pt x="0" y="939800"/>
                  </a:lnTo>
                  <a:lnTo>
                    <a:pt x="0" y="5638800"/>
                  </a:lnTo>
                  <a:lnTo>
                    <a:pt x="7597647" y="5638800"/>
                  </a:lnTo>
                  <a:lnTo>
                    <a:pt x="7646011" y="5637577"/>
                  </a:lnTo>
                  <a:lnTo>
                    <a:pt x="7693739" y="5633947"/>
                  </a:lnTo>
                  <a:lnTo>
                    <a:pt x="7740772" y="5627971"/>
                  </a:lnTo>
                  <a:lnTo>
                    <a:pt x="7787053" y="5619705"/>
                  </a:lnTo>
                  <a:lnTo>
                    <a:pt x="7832522" y="5609211"/>
                  </a:lnTo>
                  <a:lnTo>
                    <a:pt x="7877120" y="5596547"/>
                  </a:lnTo>
                  <a:lnTo>
                    <a:pt x="7920787" y="5581771"/>
                  </a:lnTo>
                  <a:lnTo>
                    <a:pt x="7963465" y="5564943"/>
                  </a:lnTo>
                  <a:lnTo>
                    <a:pt x="8005095" y="5546122"/>
                  </a:lnTo>
                  <a:lnTo>
                    <a:pt x="8045617" y="5525367"/>
                  </a:lnTo>
                  <a:lnTo>
                    <a:pt x="8084973" y="5502737"/>
                  </a:lnTo>
                  <a:lnTo>
                    <a:pt x="8123104" y="5478291"/>
                  </a:lnTo>
                  <a:lnTo>
                    <a:pt x="8159950" y="5452089"/>
                  </a:lnTo>
                  <a:lnTo>
                    <a:pt x="8195452" y="5424188"/>
                  </a:lnTo>
                  <a:lnTo>
                    <a:pt x="8229552" y="5394649"/>
                  </a:lnTo>
                  <a:lnTo>
                    <a:pt x="8262191" y="5363530"/>
                  </a:lnTo>
                  <a:lnTo>
                    <a:pt x="8293309" y="5330891"/>
                  </a:lnTo>
                  <a:lnTo>
                    <a:pt x="8322847" y="5296789"/>
                  </a:lnTo>
                  <a:lnTo>
                    <a:pt x="8350746" y="5261286"/>
                  </a:lnTo>
                  <a:lnTo>
                    <a:pt x="8376948" y="5224438"/>
                  </a:lnTo>
                  <a:lnTo>
                    <a:pt x="8401392" y="5186307"/>
                  </a:lnTo>
                  <a:lnTo>
                    <a:pt x="8424021" y="5146950"/>
                  </a:lnTo>
                  <a:lnTo>
                    <a:pt x="8444775" y="5106426"/>
                  </a:lnTo>
                  <a:lnTo>
                    <a:pt x="8463595" y="5064796"/>
                  </a:lnTo>
                  <a:lnTo>
                    <a:pt x="8480422" y="5022117"/>
                  </a:lnTo>
                  <a:lnTo>
                    <a:pt x="8495197" y="4978449"/>
                  </a:lnTo>
                  <a:lnTo>
                    <a:pt x="8507861" y="4933850"/>
                  </a:lnTo>
                  <a:lnTo>
                    <a:pt x="8518355" y="4888381"/>
                  </a:lnTo>
                  <a:lnTo>
                    <a:pt x="8526619" y="4842100"/>
                  </a:lnTo>
                  <a:lnTo>
                    <a:pt x="8532596" y="4795065"/>
                  </a:lnTo>
                  <a:lnTo>
                    <a:pt x="8536225" y="4747337"/>
                  </a:lnTo>
                  <a:lnTo>
                    <a:pt x="8537447" y="4698974"/>
                  </a:lnTo>
                  <a:lnTo>
                    <a:pt x="853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114" y="991362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939825" y="0"/>
                  </a:moveTo>
                  <a:lnTo>
                    <a:pt x="8537447" y="0"/>
                  </a:lnTo>
                  <a:lnTo>
                    <a:pt x="8537447" y="4698974"/>
                  </a:lnTo>
                  <a:lnTo>
                    <a:pt x="8536225" y="4747337"/>
                  </a:lnTo>
                  <a:lnTo>
                    <a:pt x="8532596" y="4795065"/>
                  </a:lnTo>
                  <a:lnTo>
                    <a:pt x="8526619" y="4842100"/>
                  </a:lnTo>
                  <a:lnTo>
                    <a:pt x="8518355" y="4888381"/>
                  </a:lnTo>
                  <a:lnTo>
                    <a:pt x="8507861" y="4933850"/>
                  </a:lnTo>
                  <a:lnTo>
                    <a:pt x="8495197" y="4978449"/>
                  </a:lnTo>
                  <a:lnTo>
                    <a:pt x="8480422" y="5022117"/>
                  </a:lnTo>
                  <a:lnTo>
                    <a:pt x="8463595" y="5064796"/>
                  </a:lnTo>
                  <a:lnTo>
                    <a:pt x="8444775" y="5106426"/>
                  </a:lnTo>
                  <a:lnTo>
                    <a:pt x="8424021" y="5146950"/>
                  </a:lnTo>
                  <a:lnTo>
                    <a:pt x="8401392" y="5186307"/>
                  </a:lnTo>
                  <a:lnTo>
                    <a:pt x="8376948" y="5224438"/>
                  </a:lnTo>
                  <a:lnTo>
                    <a:pt x="8350746" y="5261286"/>
                  </a:lnTo>
                  <a:lnTo>
                    <a:pt x="8322847" y="5296789"/>
                  </a:lnTo>
                  <a:lnTo>
                    <a:pt x="8293309" y="5330891"/>
                  </a:lnTo>
                  <a:lnTo>
                    <a:pt x="8262191" y="5363530"/>
                  </a:lnTo>
                  <a:lnTo>
                    <a:pt x="8229552" y="5394649"/>
                  </a:lnTo>
                  <a:lnTo>
                    <a:pt x="8195452" y="5424188"/>
                  </a:lnTo>
                  <a:lnTo>
                    <a:pt x="8159950" y="5452089"/>
                  </a:lnTo>
                  <a:lnTo>
                    <a:pt x="8123104" y="5478291"/>
                  </a:lnTo>
                  <a:lnTo>
                    <a:pt x="8084973" y="5502737"/>
                  </a:lnTo>
                  <a:lnTo>
                    <a:pt x="8045617" y="5525367"/>
                  </a:lnTo>
                  <a:lnTo>
                    <a:pt x="8005095" y="5546122"/>
                  </a:lnTo>
                  <a:lnTo>
                    <a:pt x="7963465" y="5564943"/>
                  </a:lnTo>
                  <a:lnTo>
                    <a:pt x="7920787" y="5581771"/>
                  </a:lnTo>
                  <a:lnTo>
                    <a:pt x="7877120" y="5596547"/>
                  </a:lnTo>
                  <a:lnTo>
                    <a:pt x="7832522" y="5609211"/>
                  </a:lnTo>
                  <a:lnTo>
                    <a:pt x="7787053" y="5619705"/>
                  </a:lnTo>
                  <a:lnTo>
                    <a:pt x="7740772" y="5627971"/>
                  </a:lnTo>
                  <a:lnTo>
                    <a:pt x="7693739" y="5633947"/>
                  </a:lnTo>
                  <a:lnTo>
                    <a:pt x="7646011" y="5637577"/>
                  </a:lnTo>
                  <a:lnTo>
                    <a:pt x="7597647" y="5638800"/>
                  </a:lnTo>
                  <a:lnTo>
                    <a:pt x="0" y="5638800"/>
                  </a:lnTo>
                  <a:lnTo>
                    <a:pt x="0" y="939800"/>
                  </a:lnTo>
                  <a:lnTo>
                    <a:pt x="1222" y="891436"/>
                  </a:lnTo>
                  <a:lnTo>
                    <a:pt x="4852" y="843708"/>
                  </a:lnTo>
                  <a:lnTo>
                    <a:pt x="10828" y="796675"/>
                  </a:lnTo>
                  <a:lnTo>
                    <a:pt x="19094" y="750394"/>
                  </a:lnTo>
                  <a:lnTo>
                    <a:pt x="29588" y="704925"/>
                  </a:lnTo>
                  <a:lnTo>
                    <a:pt x="42252" y="660327"/>
                  </a:lnTo>
                  <a:lnTo>
                    <a:pt x="57028" y="616660"/>
                  </a:lnTo>
                  <a:lnTo>
                    <a:pt x="73856" y="573982"/>
                  </a:lnTo>
                  <a:lnTo>
                    <a:pt x="92677" y="532352"/>
                  </a:lnTo>
                  <a:lnTo>
                    <a:pt x="113432" y="491830"/>
                  </a:lnTo>
                  <a:lnTo>
                    <a:pt x="136062" y="452474"/>
                  </a:lnTo>
                  <a:lnTo>
                    <a:pt x="160508" y="414343"/>
                  </a:lnTo>
                  <a:lnTo>
                    <a:pt x="186710" y="377497"/>
                  </a:lnTo>
                  <a:lnTo>
                    <a:pt x="214611" y="341995"/>
                  </a:lnTo>
                  <a:lnTo>
                    <a:pt x="244150" y="307895"/>
                  </a:lnTo>
                  <a:lnTo>
                    <a:pt x="275269" y="275256"/>
                  </a:lnTo>
                  <a:lnTo>
                    <a:pt x="307908" y="244138"/>
                  </a:lnTo>
                  <a:lnTo>
                    <a:pt x="342010" y="214600"/>
                  </a:lnTo>
                  <a:lnTo>
                    <a:pt x="377513" y="186701"/>
                  </a:lnTo>
                  <a:lnTo>
                    <a:pt x="414361" y="160499"/>
                  </a:lnTo>
                  <a:lnTo>
                    <a:pt x="452492" y="136055"/>
                  </a:lnTo>
                  <a:lnTo>
                    <a:pt x="491849" y="113426"/>
                  </a:lnTo>
                  <a:lnTo>
                    <a:pt x="532373" y="92672"/>
                  </a:lnTo>
                  <a:lnTo>
                    <a:pt x="574003" y="73852"/>
                  </a:lnTo>
                  <a:lnTo>
                    <a:pt x="616682" y="57025"/>
                  </a:lnTo>
                  <a:lnTo>
                    <a:pt x="660350" y="42250"/>
                  </a:lnTo>
                  <a:lnTo>
                    <a:pt x="704949" y="29586"/>
                  </a:lnTo>
                  <a:lnTo>
                    <a:pt x="750418" y="19092"/>
                  </a:lnTo>
                  <a:lnTo>
                    <a:pt x="796699" y="10828"/>
                  </a:lnTo>
                  <a:lnTo>
                    <a:pt x="843734" y="4851"/>
                  </a:lnTo>
                  <a:lnTo>
                    <a:pt x="891462" y="1222"/>
                  </a:lnTo>
                  <a:lnTo>
                    <a:pt x="939825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  <a:solidFill>
            <a:srgbClr val="FFFFFF">
              <a:alpha val="27842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R="918210" algn="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271" y="827412"/>
            <a:ext cx="7694295" cy="179832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523490">
              <a:lnSpc>
                <a:spcPct val="100000"/>
              </a:lnSpc>
              <a:spcBef>
                <a:spcPts val="1490"/>
              </a:spcBef>
            </a:pPr>
            <a:r>
              <a:rPr sz="2400" b="1" spc="-5" dirty="0">
                <a:latin typeface="Calibri"/>
                <a:cs typeface="Calibri"/>
              </a:rPr>
              <a:t>Aplikasi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Gelombang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Bunyi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45"/>
              </a:spcBef>
            </a:pPr>
            <a:r>
              <a:rPr sz="1800" spc="-5" dirty="0">
                <a:latin typeface="Microsoft Sans Serif"/>
                <a:cs typeface="Microsoft Sans Serif"/>
              </a:rPr>
              <a:t>1.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digunakan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untuk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mendeteksi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sebuah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jaringan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abnormal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dalam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tubuh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manusia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dengan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frekuensi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5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MHZ.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Apabila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rambat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tersebut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dalam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tubuh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manusia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adalah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1500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m/s. </a:t>
            </a:r>
            <a:r>
              <a:rPr sz="1800" spc="-30" dirty="0">
                <a:latin typeface="Microsoft Sans Serif"/>
                <a:cs typeface="Microsoft Sans Serif"/>
              </a:rPr>
              <a:t>Tentukan 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panjang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digunakan.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50B2FC-FE6A-D228-1E4D-C54354BD1802}"/>
              </a:ext>
            </a:extLst>
          </p:cNvPr>
          <p:cNvGrpSpPr/>
          <p:nvPr/>
        </p:nvGrpSpPr>
        <p:grpSpPr>
          <a:xfrm>
            <a:off x="307340" y="2714244"/>
            <a:ext cx="7314184" cy="859536"/>
            <a:chOff x="307340" y="2714244"/>
            <a:chExt cx="7314184" cy="859536"/>
          </a:xfrm>
        </p:grpSpPr>
        <p:grpSp>
          <p:nvGrpSpPr>
            <p:cNvPr id="23" name="object 23"/>
            <p:cNvGrpSpPr/>
            <p:nvPr/>
          </p:nvGrpSpPr>
          <p:grpSpPr>
            <a:xfrm>
              <a:off x="1522476" y="2714244"/>
              <a:ext cx="6099048" cy="859536"/>
              <a:chOff x="1522476" y="2714244"/>
              <a:chExt cx="6099048" cy="859536"/>
            </a:xfrm>
          </p:grpSpPr>
          <p:pic>
            <p:nvPicPr>
              <p:cNvPr id="24" name="object 24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22476" y="2714244"/>
                <a:ext cx="6099048" cy="859536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1523238" y="2715006"/>
                <a:ext cx="6097905" cy="858519"/>
              </a:xfrm>
              <a:custGeom>
                <a:avLst/>
                <a:gdLst/>
                <a:ahLst/>
                <a:cxnLst/>
                <a:rect l="l" t="t" r="r" b="b"/>
                <a:pathLst>
                  <a:path w="6097905" h="858520">
                    <a:moveTo>
                      <a:pt x="0" y="858012"/>
                    </a:moveTo>
                    <a:lnTo>
                      <a:pt x="6097523" y="858012"/>
                    </a:lnTo>
                    <a:lnTo>
                      <a:pt x="6097523" y="0"/>
                    </a:lnTo>
                    <a:lnTo>
                      <a:pt x="0" y="0"/>
                    </a:lnTo>
                    <a:lnTo>
                      <a:pt x="0" y="858012"/>
                    </a:lnTo>
                    <a:close/>
                  </a:path>
                </a:pathLst>
              </a:custGeom>
              <a:ln w="25908">
                <a:solidFill>
                  <a:srgbClr val="8A5D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2752216" y="3061843"/>
                <a:ext cx="132715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32714" h="15239">
                    <a:moveTo>
                      <a:pt x="132587" y="0"/>
                    </a:moveTo>
                    <a:lnTo>
                      <a:pt x="0" y="0"/>
                    </a:lnTo>
                    <a:lnTo>
                      <a:pt x="0" y="15239"/>
                    </a:lnTo>
                    <a:lnTo>
                      <a:pt x="132587" y="15239"/>
                    </a:lnTo>
                    <a:lnTo>
                      <a:pt x="13258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2752598" y="3046857"/>
              <a:ext cx="1384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mbria Math"/>
                  <a:cs typeface="Cambria Math"/>
                </a:rPr>
                <a:t>𝑓</a:t>
              </a:r>
              <a:endParaRPr sz="1800">
                <a:latin typeface="Cambria Math"/>
                <a:cs typeface="Cambria Math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233801" y="3061842"/>
              <a:ext cx="1103630" cy="15240"/>
            </a:xfrm>
            <a:custGeom>
              <a:avLst/>
              <a:gdLst/>
              <a:ahLst/>
              <a:cxnLst/>
              <a:rect l="l" t="t" r="r" b="b"/>
              <a:pathLst>
                <a:path w="1103629" h="15239">
                  <a:moveTo>
                    <a:pt x="1103376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3376" y="15239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2752598" y="2720162"/>
              <a:ext cx="155638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  <a:tabLst>
                  <a:tab pos="518159" algn="l"/>
                </a:tabLst>
              </a:pPr>
              <a:r>
                <a:rPr sz="1800" dirty="0">
                  <a:latin typeface="Cambria Math"/>
                  <a:cs typeface="Cambria Math"/>
                </a:rPr>
                <a:t>𝑣	</a:t>
              </a:r>
              <a:r>
                <a:rPr sz="1800" spc="-5" dirty="0">
                  <a:latin typeface="Cambria Math"/>
                  <a:cs typeface="Cambria Math"/>
                </a:rPr>
                <a:t>1500</a:t>
              </a:r>
              <a:r>
                <a:rPr sz="1800" spc="240" dirty="0">
                  <a:latin typeface="Cambria Math"/>
                  <a:cs typeface="Cambria Math"/>
                </a:rPr>
                <a:t> </a:t>
              </a:r>
              <a:r>
                <a:rPr sz="1800" spc="45" dirty="0">
                  <a:latin typeface="Cambria Math"/>
                  <a:cs typeface="Cambria Math"/>
                </a:rPr>
                <a:t>𝑚</a:t>
              </a:r>
              <a:r>
                <a:rPr sz="2700" spc="67" baseline="1543" dirty="0">
                  <a:latin typeface="Cambria Math"/>
                  <a:cs typeface="Cambria Math"/>
                </a:rPr>
                <a:t>/</a:t>
              </a:r>
              <a:r>
                <a:rPr sz="1800" spc="45" dirty="0">
                  <a:latin typeface="Cambria Math"/>
                  <a:cs typeface="Cambria Math"/>
                </a:rPr>
                <a:t>𝑠</a:t>
              </a:r>
              <a:endParaRPr sz="1800" dirty="0">
                <a:latin typeface="Cambria Math"/>
                <a:cs typeface="Cambria Math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177179" y="3268672"/>
              <a:ext cx="1556385" cy="19736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ts val="1080"/>
                </a:lnSpc>
                <a:spcBef>
                  <a:spcPts val="100"/>
                </a:spcBef>
              </a:pPr>
              <a:r>
                <a:rPr sz="1800" dirty="0">
                  <a:latin typeface="Cambria Math"/>
                  <a:cs typeface="Cambria Math"/>
                </a:rPr>
                <a:t>5</a:t>
              </a:r>
              <a:r>
                <a:rPr sz="1800" spc="-25" dirty="0">
                  <a:latin typeface="Cambria Math"/>
                  <a:cs typeface="Cambria Math"/>
                </a:rPr>
                <a:t> </a:t>
              </a:r>
              <a:r>
                <a:rPr sz="1800" dirty="0">
                  <a:latin typeface="Cambria Math"/>
                  <a:cs typeface="Cambria Math"/>
                </a:rPr>
                <a:t>𝑥</a:t>
              </a:r>
              <a:r>
                <a:rPr sz="1800" spc="45" dirty="0">
                  <a:latin typeface="Cambria Math"/>
                  <a:cs typeface="Cambria Math"/>
                </a:rPr>
                <a:t> </a:t>
              </a:r>
              <a:r>
                <a:rPr sz="1800" spc="10" dirty="0">
                  <a:latin typeface="Cambria Math"/>
                  <a:cs typeface="Cambria Math"/>
                </a:rPr>
                <a:t>10</a:t>
              </a:r>
              <a:r>
                <a:rPr sz="1950" spc="15" baseline="23504" dirty="0">
                  <a:latin typeface="Cambria Math"/>
                  <a:cs typeface="Cambria Math"/>
                </a:rPr>
                <a:t>6</a:t>
              </a:r>
              <a:r>
                <a:rPr sz="1950" spc="240" baseline="23504" dirty="0">
                  <a:latin typeface="Cambria Math"/>
                  <a:cs typeface="Cambria Math"/>
                </a:rPr>
                <a:t> </a:t>
              </a:r>
              <a:r>
                <a:rPr lang="en-US" sz="2700" spc="240" baseline="32407" dirty="0">
                  <a:uFill>
                    <a:solidFill>
                      <a:srgbClr val="000000"/>
                    </a:solidFill>
                  </a:uFill>
                  <a:latin typeface="Cambria Math"/>
                  <a:cs typeface="Cambria Math"/>
                </a:rPr>
                <a:t>1</a:t>
              </a:r>
              <a:r>
                <a:rPr lang="en-US" sz="2700" baseline="32407" dirty="0">
                  <a:uFill>
                    <a:solidFill>
                      <a:srgbClr val="000000"/>
                    </a:solidFill>
                  </a:uFill>
                  <a:latin typeface="Cambria Math"/>
                  <a:cs typeface="Cambria Math"/>
                </a:rPr>
                <a:t>/s</a:t>
              </a:r>
              <a:endParaRPr lang="en-US" sz="1800" dirty="0">
                <a:latin typeface="Cambria Math"/>
                <a:cs typeface="Cambria Math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4375022" y="2894457"/>
              <a:ext cx="24206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mbria Math"/>
                  <a:cs typeface="Cambria Math"/>
                </a:rPr>
                <a:t>=</a:t>
              </a:r>
              <a:r>
                <a:rPr sz="1800" spc="90" dirty="0">
                  <a:latin typeface="Cambria Math"/>
                  <a:cs typeface="Cambria Math"/>
                </a:rPr>
                <a:t> </a:t>
              </a:r>
              <a:r>
                <a:rPr sz="1800" dirty="0">
                  <a:latin typeface="Cambria Math"/>
                  <a:cs typeface="Cambria Math"/>
                </a:rPr>
                <a:t>3</a:t>
              </a:r>
              <a:r>
                <a:rPr sz="1800" spc="5" dirty="0">
                  <a:latin typeface="Cambria Math"/>
                  <a:cs typeface="Cambria Math"/>
                </a:rPr>
                <a:t> </a:t>
              </a:r>
              <a:r>
                <a:rPr sz="1800" dirty="0">
                  <a:latin typeface="Cambria Math"/>
                  <a:cs typeface="Cambria Math"/>
                </a:rPr>
                <a:t>𝑥</a:t>
              </a:r>
              <a:r>
                <a:rPr sz="1800" spc="50" dirty="0">
                  <a:latin typeface="Cambria Math"/>
                  <a:cs typeface="Cambria Math"/>
                </a:rPr>
                <a:t> </a:t>
              </a:r>
              <a:r>
                <a:rPr sz="1800" spc="5" dirty="0">
                  <a:latin typeface="Cambria Math"/>
                  <a:cs typeface="Cambria Math"/>
                </a:rPr>
                <a:t>10</a:t>
              </a:r>
              <a:r>
                <a:rPr sz="1950" spc="7" baseline="27777" dirty="0">
                  <a:latin typeface="Cambria Math"/>
                  <a:cs typeface="Cambria Math"/>
                </a:rPr>
                <a:t>−4</a:t>
              </a:r>
              <a:r>
                <a:rPr sz="1950" spc="254" baseline="27777" dirty="0">
                  <a:latin typeface="Cambria Math"/>
                  <a:cs typeface="Cambria Math"/>
                </a:rPr>
                <a:t> </a:t>
              </a:r>
              <a:r>
                <a:rPr sz="1800" dirty="0">
                  <a:latin typeface="Cambria Math"/>
                  <a:cs typeface="Cambria Math"/>
                </a:rPr>
                <a:t>𝑚</a:t>
              </a:r>
              <a:r>
                <a:rPr sz="1800" spc="110" dirty="0">
                  <a:latin typeface="Cambria Math"/>
                  <a:cs typeface="Cambria Math"/>
                </a:rPr>
                <a:t> </a:t>
              </a:r>
              <a:r>
                <a:rPr sz="1800" dirty="0">
                  <a:latin typeface="Cambria Math"/>
                  <a:cs typeface="Cambria Math"/>
                </a:rPr>
                <a:t>=</a:t>
              </a:r>
              <a:r>
                <a:rPr sz="1800" spc="105" dirty="0">
                  <a:latin typeface="Cambria Math"/>
                  <a:cs typeface="Cambria Math"/>
                </a:rPr>
                <a:t> </a:t>
              </a:r>
              <a:r>
                <a:rPr sz="1800" spc="-5" dirty="0">
                  <a:latin typeface="Cambria Math"/>
                  <a:cs typeface="Cambria Math"/>
                </a:rPr>
                <a:t>0,3</a:t>
              </a:r>
              <a:r>
                <a:rPr sz="1800" dirty="0">
                  <a:latin typeface="Cambria Math"/>
                  <a:cs typeface="Cambria Math"/>
                </a:rPr>
                <a:t> 𝑚𝑚</a:t>
              </a:r>
              <a:endParaRPr sz="1800">
                <a:latin typeface="Cambria Math"/>
                <a:cs typeface="Cambria Math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07340" y="2895980"/>
              <a:ext cx="28244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022475" algn="l"/>
                  <a:tab pos="2640330" algn="l"/>
                </a:tabLst>
              </a:pPr>
              <a:r>
                <a:rPr sz="1800" b="1" spc="-5" dirty="0">
                  <a:latin typeface="Arial"/>
                  <a:cs typeface="Arial"/>
                </a:rPr>
                <a:t>J</a:t>
              </a:r>
              <a:r>
                <a:rPr sz="1800" b="1" spc="-15" dirty="0">
                  <a:latin typeface="Arial"/>
                  <a:cs typeface="Arial"/>
                </a:rPr>
                <a:t>a</a:t>
              </a:r>
              <a:r>
                <a:rPr sz="1800" b="1" spc="35" dirty="0">
                  <a:latin typeface="Arial"/>
                  <a:cs typeface="Arial"/>
                </a:rPr>
                <a:t>w</a:t>
              </a:r>
              <a:r>
                <a:rPr sz="1800" b="1" spc="-5" dirty="0">
                  <a:latin typeface="Arial"/>
                  <a:cs typeface="Arial"/>
                </a:rPr>
                <a:t>ab</a:t>
              </a:r>
              <a:r>
                <a:rPr sz="1800" b="1" dirty="0">
                  <a:latin typeface="Arial"/>
                  <a:cs typeface="Arial"/>
                </a:rPr>
                <a:t>	</a:t>
              </a:r>
              <a:r>
                <a:rPr sz="1800" dirty="0">
                  <a:latin typeface="Cambria Math"/>
                  <a:cs typeface="Cambria Math"/>
                </a:rPr>
                <a:t>𝜆</a:t>
              </a:r>
              <a:r>
                <a:rPr sz="1800" spc="145" dirty="0">
                  <a:latin typeface="Cambria Math"/>
                  <a:cs typeface="Cambria Math"/>
                </a:rPr>
                <a:t> </a:t>
              </a:r>
              <a:r>
                <a:rPr sz="1800" dirty="0">
                  <a:latin typeface="Cambria Math"/>
                  <a:cs typeface="Cambria Math"/>
                </a:rPr>
                <a:t>=	=</a:t>
              </a: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7340" y="3676269"/>
            <a:ext cx="85756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2.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mempunyai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sifat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70" dirty="0">
                <a:latin typeface="Microsoft Sans Serif"/>
                <a:cs typeface="Microsoft Sans Serif"/>
              </a:rPr>
              <a:t>–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sifat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berikut: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AutoNum type="alphaLcPeriod"/>
              <a:tabLst>
                <a:tab pos="262890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Termasuk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mekanik,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dapat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dipantulkan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ditransmisikan,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mempunyai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sama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dengan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cahaya</a:t>
            </a:r>
            <a:endParaRPr sz="1800" dirty="0">
              <a:latin typeface="Microsoft Sans Serif"/>
              <a:cs typeface="Microsoft Sans Serif"/>
            </a:endParaRPr>
          </a:p>
          <a:p>
            <a:pPr marL="262255" indent="-250190">
              <a:lnSpc>
                <a:spcPct val="100000"/>
              </a:lnSpc>
              <a:buAutoNum type="alphaLcPeriod"/>
              <a:tabLst>
                <a:tab pos="262890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Termasuk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mekanik,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dapat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dipantulkan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ditransmisikan,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mempunyai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sama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lebih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besar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dari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cahaya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687070">
              <a:lnSpc>
                <a:spcPct val="100000"/>
              </a:lnSpc>
              <a:buAutoNum type="alphaLcPeriod" startAt="3"/>
              <a:tabLst>
                <a:tab pos="267335" algn="l"/>
              </a:tabLst>
            </a:pPr>
            <a:r>
              <a:rPr sz="1800" b="1" spc="-20" dirty="0">
                <a:solidFill>
                  <a:srgbClr val="00AFEF"/>
                </a:solidFill>
                <a:latin typeface="Arial"/>
                <a:cs typeface="Arial"/>
              </a:rPr>
              <a:t>Termasuk</a:t>
            </a:r>
            <a:r>
              <a:rPr sz="1800" b="1" spc="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gelombang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mekanik,</a:t>
            </a:r>
            <a:r>
              <a:rPr sz="1800" b="1" spc="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dapat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dipantulkan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dan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ditransmisikan, </a:t>
            </a:r>
            <a:r>
              <a:rPr sz="1800" b="1" spc="-484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mempunyai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kecepatan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sama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lebih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kecil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dari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kecepatan</a:t>
            </a:r>
            <a:r>
              <a:rPr sz="18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cahaya</a:t>
            </a:r>
            <a:endParaRPr sz="1800" dirty="0">
              <a:latin typeface="Arial"/>
              <a:cs typeface="Arial"/>
            </a:endParaRPr>
          </a:p>
          <a:p>
            <a:pPr marL="12700" marR="486409">
              <a:lnSpc>
                <a:spcPct val="100000"/>
              </a:lnSpc>
              <a:buAutoNum type="alphaLcPeriod" startAt="3"/>
              <a:tabLst>
                <a:tab pos="262890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Termasuk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elektromagnetik,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dapat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dipantulkan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ditransmisikan,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mempunyai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sama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dengan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cahaya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033" y="74168"/>
            <a:ext cx="534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7180" algn="l"/>
                <a:tab pos="4535170" algn="l"/>
              </a:tabLst>
            </a:pPr>
            <a:r>
              <a:rPr sz="1800" b="1" spc="-155" dirty="0">
                <a:latin typeface="Verdana"/>
                <a:cs typeface="Verdana"/>
              </a:rPr>
              <a:t>Materi	</a:t>
            </a: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1597660" cy="600710"/>
            <a:chOff x="-4762" y="0"/>
            <a:chExt cx="1597660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71243" cy="524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592579" cy="595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524000" cy="45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88" y="46559"/>
                  </a:lnTo>
                  <a:lnTo>
                    <a:pt x="22318" y="22336"/>
                  </a:lnTo>
                  <a:lnTo>
                    <a:pt x="46540" y="5994"/>
                  </a:lnTo>
                  <a:lnTo>
                    <a:pt x="76201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1" y="457200"/>
                  </a:lnTo>
                  <a:lnTo>
                    <a:pt x="46540" y="451205"/>
                  </a:lnTo>
                  <a:lnTo>
                    <a:pt x="22318" y="434863"/>
                  </a:lnTo>
                  <a:lnTo>
                    <a:pt x="5988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792" y="58927"/>
            <a:ext cx="129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latin typeface="Verdana"/>
                <a:cs typeface="Verdana"/>
              </a:rPr>
              <a:t>Pengantar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99002" y="90931"/>
            <a:ext cx="564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oh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Soal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7096" y="978344"/>
            <a:ext cx="8563610" cy="5664835"/>
            <a:chOff x="137096" y="978344"/>
            <a:chExt cx="8563610" cy="5664835"/>
          </a:xfrm>
        </p:grpSpPr>
        <p:sp>
          <p:nvSpPr>
            <p:cNvPr id="14" name="object 14"/>
            <p:cNvSpPr/>
            <p:nvPr/>
          </p:nvSpPr>
          <p:spPr>
            <a:xfrm>
              <a:off x="150114" y="991362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8537447" y="0"/>
                  </a:moveTo>
                  <a:lnTo>
                    <a:pt x="939825" y="0"/>
                  </a:lnTo>
                  <a:lnTo>
                    <a:pt x="891462" y="1222"/>
                  </a:lnTo>
                  <a:lnTo>
                    <a:pt x="843734" y="4851"/>
                  </a:lnTo>
                  <a:lnTo>
                    <a:pt x="796699" y="10828"/>
                  </a:lnTo>
                  <a:lnTo>
                    <a:pt x="750418" y="19092"/>
                  </a:lnTo>
                  <a:lnTo>
                    <a:pt x="704949" y="29586"/>
                  </a:lnTo>
                  <a:lnTo>
                    <a:pt x="660350" y="42250"/>
                  </a:lnTo>
                  <a:lnTo>
                    <a:pt x="616682" y="57025"/>
                  </a:lnTo>
                  <a:lnTo>
                    <a:pt x="574003" y="73852"/>
                  </a:lnTo>
                  <a:lnTo>
                    <a:pt x="532373" y="92672"/>
                  </a:lnTo>
                  <a:lnTo>
                    <a:pt x="491849" y="113426"/>
                  </a:lnTo>
                  <a:lnTo>
                    <a:pt x="452492" y="136055"/>
                  </a:lnTo>
                  <a:lnTo>
                    <a:pt x="414361" y="160499"/>
                  </a:lnTo>
                  <a:lnTo>
                    <a:pt x="377513" y="186701"/>
                  </a:lnTo>
                  <a:lnTo>
                    <a:pt x="342010" y="214600"/>
                  </a:lnTo>
                  <a:lnTo>
                    <a:pt x="307908" y="244138"/>
                  </a:lnTo>
                  <a:lnTo>
                    <a:pt x="275269" y="275256"/>
                  </a:lnTo>
                  <a:lnTo>
                    <a:pt x="244150" y="307895"/>
                  </a:lnTo>
                  <a:lnTo>
                    <a:pt x="214611" y="341995"/>
                  </a:lnTo>
                  <a:lnTo>
                    <a:pt x="186710" y="377497"/>
                  </a:lnTo>
                  <a:lnTo>
                    <a:pt x="160508" y="414343"/>
                  </a:lnTo>
                  <a:lnTo>
                    <a:pt x="136062" y="452474"/>
                  </a:lnTo>
                  <a:lnTo>
                    <a:pt x="113432" y="491830"/>
                  </a:lnTo>
                  <a:lnTo>
                    <a:pt x="92677" y="532352"/>
                  </a:lnTo>
                  <a:lnTo>
                    <a:pt x="73856" y="573982"/>
                  </a:lnTo>
                  <a:lnTo>
                    <a:pt x="57028" y="616660"/>
                  </a:lnTo>
                  <a:lnTo>
                    <a:pt x="42252" y="660327"/>
                  </a:lnTo>
                  <a:lnTo>
                    <a:pt x="29588" y="704925"/>
                  </a:lnTo>
                  <a:lnTo>
                    <a:pt x="19094" y="750394"/>
                  </a:lnTo>
                  <a:lnTo>
                    <a:pt x="10828" y="796675"/>
                  </a:lnTo>
                  <a:lnTo>
                    <a:pt x="4852" y="843708"/>
                  </a:lnTo>
                  <a:lnTo>
                    <a:pt x="1222" y="891436"/>
                  </a:lnTo>
                  <a:lnTo>
                    <a:pt x="0" y="939800"/>
                  </a:lnTo>
                  <a:lnTo>
                    <a:pt x="0" y="5638800"/>
                  </a:lnTo>
                  <a:lnTo>
                    <a:pt x="7597647" y="5638800"/>
                  </a:lnTo>
                  <a:lnTo>
                    <a:pt x="7646011" y="5637577"/>
                  </a:lnTo>
                  <a:lnTo>
                    <a:pt x="7693739" y="5633947"/>
                  </a:lnTo>
                  <a:lnTo>
                    <a:pt x="7740772" y="5627971"/>
                  </a:lnTo>
                  <a:lnTo>
                    <a:pt x="7787053" y="5619705"/>
                  </a:lnTo>
                  <a:lnTo>
                    <a:pt x="7832522" y="5609211"/>
                  </a:lnTo>
                  <a:lnTo>
                    <a:pt x="7877120" y="5596547"/>
                  </a:lnTo>
                  <a:lnTo>
                    <a:pt x="7920787" y="5581771"/>
                  </a:lnTo>
                  <a:lnTo>
                    <a:pt x="7963465" y="5564943"/>
                  </a:lnTo>
                  <a:lnTo>
                    <a:pt x="8005095" y="5546122"/>
                  </a:lnTo>
                  <a:lnTo>
                    <a:pt x="8045617" y="5525367"/>
                  </a:lnTo>
                  <a:lnTo>
                    <a:pt x="8084973" y="5502737"/>
                  </a:lnTo>
                  <a:lnTo>
                    <a:pt x="8123104" y="5478291"/>
                  </a:lnTo>
                  <a:lnTo>
                    <a:pt x="8159950" y="5452089"/>
                  </a:lnTo>
                  <a:lnTo>
                    <a:pt x="8195452" y="5424188"/>
                  </a:lnTo>
                  <a:lnTo>
                    <a:pt x="8229552" y="5394649"/>
                  </a:lnTo>
                  <a:lnTo>
                    <a:pt x="8262191" y="5363530"/>
                  </a:lnTo>
                  <a:lnTo>
                    <a:pt x="8293309" y="5330891"/>
                  </a:lnTo>
                  <a:lnTo>
                    <a:pt x="8322847" y="5296789"/>
                  </a:lnTo>
                  <a:lnTo>
                    <a:pt x="8350746" y="5261286"/>
                  </a:lnTo>
                  <a:lnTo>
                    <a:pt x="8376948" y="5224438"/>
                  </a:lnTo>
                  <a:lnTo>
                    <a:pt x="8401392" y="5186307"/>
                  </a:lnTo>
                  <a:lnTo>
                    <a:pt x="8424021" y="5146950"/>
                  </a:lnTo>
                  <a:lnTo>
                    <a:pt x="8444775" y="5106426"/>
                  </a:lnTo>
                  <a:lnTo>
                    <a:pt x="8463595" y="5064796"/>
                  </a:lnTo>
                  <a:lnTo>
                    <a:pt x="8480422" y="5022117"/>
                  </a:lnTo>
                  <a:lnTo>
                    <a:pt x="8495197" y="4978449"/>
                  </a:lnTo>
                  <a:lnTo>
                    <a:pt x="8507861" y="4933850"/>
                  </a:lnTo>
                  <a:lnTo>
                    <a:pt x="8518355" y="4888381"/>
                  </a:lnTo>
                  <a:lnTo>
                    <a:pt x="8526619" y="4842100"/>
                  </a:lnTo>
                  <a:lnTo>
                    <a:pt x="8532596" y="4795065"/>
                  </a:lnTo>
                  <a:lnTo>
                    <a:pt x="8536225" y="4747337"/>
                  </a:lnTo>
                  <a:lnTo>
                    <a:pt x="8537447" y="4698974"/>
                  </a:lnTo>
                  <a:lnTo>
                    <a:pt x="853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114" y="991362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939825" y="0"/>
                  </a:moveTo>
                  <a:lnTo>
                    <a:pt x="8537447" y="0"/>
                  </a:lnTo>
                  <a:lnTo>
                    <a:pt x="8537447" y="4698974"/>
                  </a:lnTo>
                  <a:lnTo>
                    <a:pt x="8536225" y="4747337"/>
                  </a:lnTo>
                  <a:lnTo>
                    <a:pt x="8532596" y="4795065"/>
                  </a:lnTo>
                  <a:lnTo>
                    <a:pt x="8526619" y="4842100"/>
                  </a:lnTo>
                  <a:lnTo>
                    <a:pt x="8518355" y="4888381"/>
                  </a:lnTo>
                  <a:lnTo>
                    <a:pt x="8507861" y="4933850"/>
                  </a:lnTo>
                  <a:lnTo>
                    <a:pt x="8495197" y="4978449"/>
                  </a:lnTo>
                  <a:lnTo>
                    <a:pt x="8480422" y="5022117"/>
                  </a:lnTo>
                  <a:lnTo>
                    <a:pt x="8463595" y="5064796"/>
                  </a:lnTo>
                  <a:lnTo>
                    <a:pt x="8444775" y="5106426"/>
                  </a:lnTo>
                  <a:lnTo>
                    <a:pt x="8424021" y="5146950"/>
                  </a:lnTo>
                  <a:lnTo>
                    <a:pt x="8401392" y="5186307"/>
                  </a:lnTo>
                  <a:lnTo>
                    <a:pt x="8376948" y="5224438"/>
                  </a:lnTo>
                  <a:lnTo>
                    <a:pt x="8350746" y="5261286"/>
                  </a:lnTo>
                  <a:lnTo>
                    <a:pt x="8322847" y="5296789"/>
                  </a:lnTo>
                  <a:lnTo>
                    <a:pt x="8293309" y="5330891"/>
                  </a:lnTo>
                  <a:lnTo>
                    <a:pt x="8262191" y="5363530"/>
                  </a:lnTo>
                  <a:lnTo>
                    <a:pt x="8229552" y="5394649"/>
                  </a:lnTo>
                  <a:lnTo>
                    <a:pt x="8195452" y="5424188"/>
                  </a:lnTo>
                  <a:lnTo>
                    <a:pt x="8159950" y="5452089"/>
                  </a:lnTo>
                  <a:lnTo>
                    <a:pt x="8123104" y="5478291"/>
                  </a:lnTo>
                  <a:lnTo>
                    <a:pt x="8084973" y="5502737"/>
                  </a:lnTo>
                  <a:lnTo>
                    <a:pt x="8045617" y="5525367"/>
                  </a:lnTo>
                  <a:lnTo>
                    <a:pt x="8005095" y="5546122"/>
                  </a:lnTo>
                  <a:lnTo>
                    <a:pt x="7963465" y="5564943"/>
                  </a:lnTo>
                  <a:lnTo>
                    <a:pt x="7920787" y="5581771"/>
                  </a:lnTo>
                  <a:lnTo>
                    <a:pt x="7877120" y="5596547"/>
                  </a:lnTo>
                  <a:lnTo>
                    <a:pt x="7832522" y="5609211"/>
                  </a:lnTo>
                  <a:lnTo>
                    <a:pt x="7787053" y="5619705"/>
                  </a:lnTo>
                  <a:lnTo>
                    <a:pt x="7740772" y="5627971"/>
                  </a:lnTo>
                  <a:lnTo>
                    <a:pt x="7693739" y="5633947"/>
                  </a:lnTo>
                  <a:lnTo>
                    <a:pt x="7646011" y="5637577"/>
                  </a:lnTo>
                  <a:lnTo>
                    <a:pt x="7597647" y="5638800"/>
                  </a:lnTo>
                  <a:lnTo>
                    <a:pt x="0" y="5638800"/>
                  </a:lnTo>
                  <a:lnTo>
                    <a:pt x="0" y="939800"/>
                  </a:lnTo>
                  <a:lnTo>
                    <a:pt x="1222" y="891436"/>
                  </a:lnTo>
                  <a:lnTo>
                    <a:pt x="4852" y="843708"/>
                  </a:lnTo>
                  <a:lnTo>
                    <a:pt x="10828" y="796675"/>
                  </a:lnTo>
                  <a:lnTo>
                    <a:pt x="19094" y="750394"/>
                  </a:lnTo>
                  <a:lnTo>
                    <a:pt x="29588" y="704925"/>
                  </a:lnTo>
                  <a:lnTo>
                    <a:pt x="42252" y="660327"/>
                  </a:lnTo>
                  <a:lnTo>
                    <a:pt x="57028" y="616660"/>
                  </a:lnTo>
                  <a:lnTo>
                    <a:pt x="73856" y="573982"/>
                  </a:lnTo>
                  <a:lnTo>
                    <a:pt x="92677" y="532352"/>
                  </a:lnTo>
                  <a:lnTo>
                    <a:pt x="113432" y="491830"/>
                  </a:lnTo>
                  <a:lnTo>
                    <a:pt x="136062" y="452474"/>
                  </a:lnTo>
                  <a:lnTo>
                    <a:pt x="160508" y="414343"/>
                  </a:lnTo>
                  <a:lnTo>
                    <a:pt x="186710" y="377497"/>
                  </a:lnTo>
                  <a:lnTo>
                    <a:pt x="214611" y="341995"/>
                  </a:lnTo>
                  <a:lnTo>
                    <a:pt x="244150" y="307895"/>
                  </a:lnTo>
                  <a:lnTo>
                    <a:pt x="275269" y="275256"/>
                  </a:lnTo>
                  <a:lnTo>
                    <a:pt x="307908" y="244138"/>
                  </a:lnTo>
                  <a:lnTo>
                    <a:pt x="342010" y="214600"/>
                  </a:lnTo>
                  <a:lnTo>
                    <a:pt x="377513" y="186701"/>
                  </a:lnTo>
                  <a:lnTo>
                    <a:pt x="414361" y="160499"/>
                  </a:lnTo>
                  <a:lnTo>
                    <a:pt x="452492" y="136055"/>
                  </a:lnTo>
                  <a:lnTo>
                    <a:pt x="491849" y="113426"/>
                  </a:lnTo>
                  <a:lnTo>
                    <a:pt x="532373" y="92672"/>
                  </a:lnTo>
                  <a:lnTo>
                    <a:pt x="574003" y="73852"/>
                  </a:lnTo>
                  <a:lnTo>
                    <a:pt x="616682" y="57025"/>
                  </a:lnTo>
                  <a:lnTo>
                    <a:pt x="660350" y="42250"/>
                  </a:lnTo>
                  <a:lnTo>
                    <a:pt x="704949" y="29586"/>
                  </a:lnTo>
                  <a:lnTo>
                    <a:pt x="750418" y="19092"/>
                  </a:lnTo>
                  <a:lnTo>
                    <a:pt x="796699" y="10828"/>
                  </a:lnTo>
                  <a:lnTo>
                    <a:pt x="843734" y="4851"/>
                  </a:lnTo>
                  <a:lnTo>
                    <a:pt x="891462" y="1222"/>
                  </a:lnTo>
                  <a:lnTo>
                    <a:pt x="939825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  <a:solidFill>
            <a:srgbClr val="FFFFFF">
              <a:alpha val="27842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R="918210" algn="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027" y="2808859"/>
            <a:ext cx="72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Ja</a:t>
            </a:r>
            <a:r>
              <a:rPr sz="1800" b="1" spc="30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044" y="1004061"/>
            <a:ext cx="753110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Aplikasi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Gelombang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Bunyi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795"/>
              </a:spcBef>
            </a:pPr>
            <a:r>
              <a:rPr sz="1800" spc="-5" dirty="0">
                <a:latin typeface="Microsoft Sans Serif"/>
                <a:cs typeface="Microsoft Sans Serif"/>
              </a:rPr>
              <a:t>3.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Sinyal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suara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10000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Hz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direkam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pada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sebuah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phonograph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dengan </a:t>
            </a:r>
            <a:r>
              <a:rPr sz="1800" spc="-5" dirty="0">
                <a:latin typeface="Microsoft Sans Serif"/>
                <a:cs typeface="Microsoft Sans Serif"/>
              </a:rPr>
              <a:t> kecepatan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33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1/3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rpm.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Berapa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jarak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antar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puncak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bunyi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dalam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perekam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bila: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Pada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ujur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perekan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6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inchi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dari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pusatnya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3943" y="3147060"/>
            <a:ext cx="7665720" cy="2898775"/>
            <a:chOff x="313943" y="3147060"/>
            <a:chExt cx="7665720" cy="289877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943" y="3147060"/>
              <a:ext cx="1828800" cy="275234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9755" y="3276600"/>
              <a:ext cx="3942588" cy="4663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606801" y="3263646"/>
              <a:ext cx="3968750" cy="492759"/>
            </a:xfrm>
            <a:custGeom>
              <a:avLst/>
              <a:gdLst/>
              <a:ahLst/>
              <a:cxnLst/>
              <a:rect l="l" t="t" r="r" b="b"/>
              <a:pathLst>
                <a:path w="3968750" h="492760">
                  <a:moveTo>
                    <a:pt x="0" y="492251"/>
                  </a:moveTo>
                  <a:lnTo>
                    <a:pt x="3968496" y="492251"/>
                  </a:lnTo>
                  <a:lnTo>
                    <a:pt x="3968496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25908">
              <a:solidFill>
                <a:srgbClr val="8A5D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9755" y="4419600"/>
              <a:ext cx="3724655" cy="6949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606801" y="4406646"/>
              <a:ext cx="3750945" cy="721360"/>
            </a:xfrm>
            <a:custGeom>
              <a:avLst/>
              <a:gdLst/>
              <a:ahLst/>
              <a:cxnLst/>
              <a:rect l="l" t="t" r="r" b="b"/>
              <a:pathLst>
                <a:path w="3750945" h="721360">
                  <a:moveTo>
                    <a:pt x="0" y="720851"/>
                  </a:moveTo>
                  <a:lnTo>
                    <a:pt x="3750564" y="720851"/>
                  </a:lnTo>
                  <a:lnTo>
                    <a:pt x="3750564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25908">
              <a:solidFill>
                <a:srgbClr val="8A5D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72455" y="5248655"/>
              <a:ext cx="2781300" cy="7711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59502" y="5235702"/>
              <a:ext cx="2807335" cy="797560"/>
            </a:xfrm>
            <a:custGeom>
              <a:avLst/>
              <a:gdLst/>
              <a:ahLst/>
              <a:cxnLst/>
              <a:rect l="l" t="t" r="r" b="b"/>
              <a:pathLst>
                <a:path w="2807334" h="797560">
                  <a:moveTo>
                    <a:pt x="0" y="797052"/>
                  </a:moveTo>
                  <a:lnTo>
                    <a:pt x="2807207" y="797052"/>
                  </a:lnTo>
                  <a:lnTo>
                    <a:pt x="2807207" y="0"/>
                  </a:lnTo>
                  <a:lnTo>
                    <a:pt x="0" y="0"/>
                  </a:lnTo>
                  <a:lnTo>
                    <a:pt x="0" y="797052"/>
                  </a:lnTo>
                  <a:close/>
                </a:path>
              </a:pathLst>
            </a:custGeom>
            <a:ln w="25908">
              <a:solidFill>
                <a:srgbClr val="8A5D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36951" y="2776473"/>
            <a:ext cx="143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Periode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rotasi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99130" y="3958590"/>
            <a:ext cx="2971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linier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ujung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luar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99130" y="5242305"/>
            <a:ext cx="205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Panjang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0B9D-96BE-EA0B-01A6-180F9D61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F6F2-E4DE-90ED-B15C-BE774F06F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1F878-6B22-9662-B28F-6B7AF31A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4" y="536959"/>
            <a:ext cx="8672312" cy="57840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02BFEE-AC34-5D5D-1FC5-7EE78370B279}"/>
              </a:ext>
            </a:extLst>
          </p:cNvPr>
          <p:cNvSpPr/>
          <p:nvPr/>
        </p:nvSpPr>
        <p:spPr>
          <a:xfrm>
            <a:off x="235844" y="5638800"/>
            <a:ext cx="754756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EE8D-23B0-5F72-273E-5BB5CE03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C2CC3-EEAB-B61D-316A-0F655F6A8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C24E-1605-DB24-56F6-70E6EA7A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68705"/>
            <a:ext cx="8839200" cy="61670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14A4CF-5977-7A17-B125-1F69CF807260}"/>
              </a:ext>
            </a:extLst>
          </p:cNvPr>
          <p:cNvSpPr/>
          <p:nvPr/>
        </p:nvSpPr>
        <p:spPr>
          <a:xfrm>
            <a:off x="228600" y="5797586"/>
            <a:ext cx="754756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63080"/>
            <a:chOff x="0" y="0"/>
            <a:chExt cx="9144000" cy="6863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319"/>
              <a:ext cx="9144000" cy="65836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755" y="0"/>
              <a:ext cx="1618488" cy="524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9620" y="0"/>
              <a:ext cx="1507236" cy="565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0"/>
              <a:ext cx="1524000" cy="457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755" y="0"/>
              <a:ext cx="1618488" cy="5242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5648" y="0"/>
              <a:ext cx="1059180" cy="5654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0"/>
              <a:ext cx="1524000" cy="457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2400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0755" y="0"/>
              <a:ext cx="1618488" cy="5242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6476" y="22859"/>
              <a:ext cx="1527048" cy="512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0" y="0"/>
              <a:ext cx="1524000" cy="457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4800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8755" y="0"/>
              <a:ext cx="1618488" cy="527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7355" y="3048"/>
              <a:ext cx="1159763" cy="5654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00" y="0"/>
              <a:ext cx="1524000" cy="457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9600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C3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23033" y="74168"/>
            <a:ext cx="534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7180" algn="l"/>
                <a:tab pos="4535170" algn="l"/>
              </a:tabLst>
            </a:pPr>
            <a:r>
              <a:rPr sz="1800" b="1" spc="-155" dirty="0">
                <a:latin typeface="Verdana"/>
                <a:cs typeface="Verdana"/>
              </a:rPr>
              <a:t>Materi	</a:t>
            </a: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-4762" y="0"/>
            <a:ext cx="1597660" cy="600710"/>
            <a:chOff x="-4762" y="0"/>
            <a:chExt cx="1597660" cy="60071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571243" cy="5242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1592579" cy="5958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524000" cy="4572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88" y="46559"/>
                  </a:lnTo>
                  <a:lnTo>
                    <a:pt x="22318" y="22336"/>
                  </a:lnTo>
                  <a:lnTo>
                    <a:pt x="46540" y="5994"/>
                  </a:lnTo>
                  <a:lnTo>
                    <a:pt x="76201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1" y="457200"/>
                  </a:lnTo>
                  <a:lnTo>
                    <a:pt x="46540" y="451205"/>
                  </a:lnTo>
                  <a:lnTo>
                    <a:pt x="22318" y="434863"/>
                  </a:lnTo>
                  <a:lnTo>
                    <a:pt x="5988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13792" y="58927"/>
            <a:ext cx="129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latin typeface="Verdana"/>
                <a:cs typeface="Verdana"/>
              </a:rPr>
              <a:t>Pengantar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99002" y="90931"/>
            <a:ext cx="564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1600" b="1" spc="-110" dirty="0">
                <a:latin typeface="Verdana"/>
                <a:cs typeface="Verdana"/>
              </a:rPr>
              <a:t>Cont</a:t>
            </a:r>
            <a:r>
              <a:rPr sz="1600" b="1" spc="-135" dirty="0">
                <a:latin typeface="Verdana"/>
                <a:cs typeface="Verdana"/>
              </a:rPr>
              <a:t>oh</a:t>
            </a:r>
            <a:r>
              <a:rPr sz="1600" b="1" spc="-90" dirty="0">
                <a:latin typeface="Verdana"/>
                <a:cs typeface="Verdana"/>
              </a:rPr>
              <a:t> </a:t>
            </a:r>
            <a:r>
              <a:rPr sz="1600" b="1" spc="-145" dirty="0">
                <a:latin typeface="Verdana"/>
                <a:cs typeface="Verdana"/>
              </a:rPr>
              <a:t>Soal</a:t>
            </a:r>
            <a:r>
              <a:rPr sz="1600" b="1" dirty="0">
                <a:latin typeface="Verdana"/>
                <a:cs typeface="Verdana"/>
              </a:rPr>
              <a:t>	</a:t>
            </a: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6344" y="626300"/>
            <a:ext cx="8563610" cy="5939155"/>
            <a:chOff x="216344" y="626300"/>
            <a:chExt cx="8563610" cy="5939155"/>
          </a:xfrm>
        </p:grpSpPr>
        <p:sp>
          <p:nvSpPr>
            <p:cNvPr id="32" name="object 32"/>
            <p:cNvSpPr/>
            <p:nvPr/>
          </p:nvSpPr>
          <p:spPr>
            <a:xfrm>
              <a:off x="229361" y="639317"/>
              <a:ext cx="8537575" cy="5913120"/>
            </a:xfrm>
            <a:custGeom>
              <a:avLst/>
              <a:gdLst/>
              <a:ahLst/>
              <a:cxnLst/>
              <a:rect l="l" t="t" r="r" b="b"/>
              <a:pathLst>
                <a:path w="8537575" h="5913120">
                  <a:moveTo>
                    <a:pt x="8537448" y="0"/>
                  </a:moveTo>
                  <a:lnTo>
                    <a:pt x="985545" y="0"/>
                  </a:lnTo>
                  <a:lnTo>
                    <a:pt x="937794" y="1136"/>
                  </a:lnTo>
                  <a:lnTo>
                    <a:pt x="890629" y="4511"/>
                  </a:lnTo>
                  <a:lnTo>
                    <a:pt x="844103" y="10072"/>
                  </a:lnTo>
                  <a:lnTo>
                    <a:pt x="798266" y="17769"/>
                  </a:lnTo>
                  <a:lnTo>
                    <a:pt x="753171" y="27549"/>
                  </a:lnTo>
                  <a:lnTo>
                    <a:pt x="708869" y="39361"/>
                  </a:lnTo>
                  <a:lnTo>
                    <a:pt x="665412" y="53153"/>
                  </a:lnTo>
                  <a:lnTo>
                    <a:pt x="622851" y="68874"/>
                  </a:lnTo>
                  <a:lnTo>
                    <a:pt x="581238" y="86472"/>
                  </a:lnTo>
                  <a:lnTo>
                    <a:pt x="540625" y="105896"/>
                  </a:lnTo>
                  <a:lnTo>
                    <a:pt x="501063" y="127093"/>
                  </a:lnTo>
                  <a:lnTo>
                    <a:pt x="462603" y="150013"/>
                  </a:lnTo>
                  <a:lnTo>
                    <a:pt x="425299" y="174603"/>
                  </a:lnTo>
                  <a:lnTo>
                    <a:pt x="389200" y="200813"/>
                  </a:lnTo>
                  <a:lnTo>
                    <a:pt x="354359" y="228589"/>
                  </a:lnTo>
                  <a:lnTo>
                    <a:pt x="320827" y="257882"/>
                  </a:lnTo>
                  <a:lnTo>
                    <a:pt x="288656" y="288639"/>
                  </a:lnTo>
                  <a:lnTo>
                    <a:pt x="257898" y="320808"/>
                  </a:lnTo>
                  <a:lnTo>
                    <a:pt x="228604" y="354339"/>
                  </a:lnTo>
                  <a:lnTo>
                    <a:pt x="200826" y="389178"/>
                  </a:lnTo>
                  <a:lnTo>
                    <a:pt x="174615" y="425276"/>
                  </a:lnTo>
                  <a:lnTo>
                    <a:pt x="150023" y="462580"/>
                  </a:lnTo>
                  <a:lnTo>
                    <a:pt x="127102" y="501038"/>
                  </a:lnTo>
                  <a:lnTo>
                    <a:pt x="105903" y="540599"/>
                  </a:lnTo>
                  <a:lnTo>
                    <a:pt x="86479" y="581212"/>
                  </a:lnTo>
                  <a:lnTo>
                    <a:pt x="68879" y="622824"/>
                  </a:lnTo>
                  <a:lnTo>
                    <a:pt x="53157" y="665384"/>
                  </a:lnTo>
                  <a:lnTo>
                    <a:pt x="39364" y="708841"/>
                  </a:lnTo>
                  <a:lnTo>
                    <a:pt x="27551" y="753143"/>
                  </a:lnTo>
                  <a:lnTo>
                    <a:pt x="17770" y="798238"/>
                  </a:lnTo>
                  <a:lnTo>
                    <a:pt x="10073" y="844075"/>
                  </a:lnTo>
                  <a:lnTo>
                    <a:pt x="4511" y="890602"/>
                  </a:lnTo>
                  <a:lnTo>
                    <a:pt x="1136" y="937767"/>
                  </a:lnTo>
                  <a:lnTo>
                    <a:pt x="0" y="985520"/>
                  </a:lnTo>
                  <a:lnTo>
                    <a:pt x="0" y="5913120"/>
                  </a:lnTo>
                  <a:lnTo>
                    <a:pt x="7551928" y="5913120"/>
                  </a:lnTo>
                  <a:lnTo>
                    <a:pt x="7599680" y="5911983"/>
                  </a:lnTo>
                  <a:lnTo>
                    <a:pt x="7646845" y="5908608"/>
                  </a:lnTo>
                  <a:lnTo>
                    <a:pt x="7693372" y="5903046"/>
                  </a:lnTo>
                  <a:lnTo>
                    <a:pt x="7739209" y="5895349"/>
                  </a:lnTo>
                  <a:lnTo>
                    <a:pt x="7784304" y="5885568"/>
                  </a:lnTo>
                  <a:lnTo>
                    <a:pt x="7828606" y="5873755"/>
                  </a:lnTo>
                  <a:lnTo>
                    <a:pt x="7872063" y="5859962"/>
                  </a:lnTo>
                  <a:lnTo>
                    <a:pt x="7914623" y="5844240"/>
                  </a:lnTo>
                  <a:lnTo>
                    <a:pt x="7956235" y="5826641"/>
                  </a:lnTo>
                  <a:lnTo>
                    <a:pt x="7996848" y="5807216"/>
                  </a:lnTo>
                  <a:lnTo>
                    <a:pt x="8036409" y="5786018"/>
                  </a:lnTo>
                  <a:lnTo>
                    <a:pt x="8074867" y="5763097"/>
                  </a:lnTo>
                  <a:lnTo>
                    <a:pt x="8112171" y="5738506"/>
                  </a:lnTo>
                  <a:lnTo>
                    <a:pt x="8148269" y="5712295"/>
                  </a:lnTo>
                  <a:lnTo>
                    <a:pt x="8183108" y="5684517"/>
                  </a:lnTo>
                  <a:lnTo>
                    <a:pt x="8216639" y="5655224"/>
                  </a:lnTo>
                  <a:lnTo>
                    <a:pt x="8248808" y="5624466"/>
                  </a:lnTo>
                  <a:lnTo>
                    <a:pt x="8279565" y="5592296"/>
                  </a:lnTo>
                  <a:lnTo>
                    <a:pt x="8308858" y="5558765"/>
                  </a:lnTo>
                  <a:lnTo>
                    <a:pt x="8336634" y="5523924"/>
                  </a:lnTo>
                  <a:lnTo>
                    <a:pt x="8362844" y="5487826"/>
                  </a:lnTo>
                  <a:lnTo>
                    <a:pt x="8387434" y="5450522"/>
                  </a:lnTo>
                  <a:lnTo>
                    <a:pt x="8410354" y="5412064"/>
                  </a:lnTo>
                  <a:lnTo>
                    <a:pt x="8431551" y="5372503"/>
                  </a:lnTo>
                  <a:lnTo>
                    <a:pt x="8450975" y="5331891"/>
                  </a:lnTo>
                  <a:lnTo>
                    <a:pt x="8468573" y="5290279"/>
                  </a:lnTo>
                  <a:lnTo>
                    <a:pt x="8484294" y="5247720"/>
                  </a:lnTo>
                  <a:lnTo>
                    <a:pt x="8498086" y="5204264"/>
                  </a:lnTo>
                  <a:lnTo>
                    <a:pt x="8509898" y="5159964"/>
                  </a:lnTo>
                  <a:lnTo>
                    <a:pt x="8519678" y="5114870"/>
                  </a:lnTo>
                  <a:lnTo>
                    <a:pt x="8527375" y="5069036"/>
                  </a:lnTo>
                  <a:lnTo>
                    <a:pt x="8532936" y="5022511"/>
                  </a:lnTo>
                  <a:lnTo>
                    <a:pt x="8536311" y="4975349"/>
                  </a:lnTo>
                  <a:lnTo>
                    <a:pt x="8537448" y="4927600"/>
                  </a:lnTo>
                  <a:lnTo>
                    <a:pt x="853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9361" y="639317"/>
              <a:ext cx="8537575" cy="5913120"/>
            </a:xfrm>
            <a:custGeom>
              <a:avLst/>
              <a:gdLst/>
              <a:ahLst/>
              <a:cxnLst/>
              <a:rect l="l" t="t" r="r" b="b"/>
              <a:pathLst>
                <a:path w="8537575" h="5913120">
                  <a:moveTo>
                    <a:pt x="985545" y="0"/>
                  </a:moveTo>
                  <a:lnTo>
                    <a:pt x="8537448" y="0"/>
                  </a:lnTo>
                  <a:lnTo>
                    <a:pt x="8537448" y="4927600"/>
                  </a:lnTo>
                  <a:lnTo>
                    <a:pt x="8536311" y="4975349"/>
                  </a:lnTo>
                  <a:lnTo>
                    <a:pt x="8532936" y="5022511"/>
                  </a:lnTo>
                  <a:lnTo>
                    <a:pt x="8527375" y="5069036"/>
                  </a:lnTo>
                  <a:lnTo>
                    <a:pt x="8519678" y="5114870"/>
                  </a:lnTo>
                  <a:lnTo>
                    <a:pt x="8509898" y="5159964"/>
                  </a:lnTo>
                  <a:lnTo>
                    <a:pt x="8498086" y="5204264"/>
                  </a:lnTo>
                  <a:lnTo>
                    <a:pt x="8484294" y="5247720"/>
                  </a:lnTo>
                  <a:lnTo>
                    <a:pt x="8468573" y="5290279"/>
                  </a:lnTo>
                  <a:lnTo>
                    <a:pt x="8450975" y="5331891"/>
                  </a:lnTo>
                  <a:lnTo>
                    <a:pt x="8431551" y="5372503"/>
                  </a:lnTo>
                  <a:lnTo>
                    <a:pt x="8410354" y="5412064"/>
                  </a:lnTo>
                  <a:lnTo>
                    <a:pt x="8387434" y="5450522"/>
                  </a:lnTo>
                  <a:lnTo>
                    <a:pt x="8362844" y="5487826"/>
                  </a:lnTo>
                  <a:lnTo>
                    <a:pt x="8336634" y="5523924"/>
                  </a:lnTo>
                  <a:lnTo>
                    <a:pt x="8308858" y="5558765"/>
                  </a:lnTo>
                  <a:lnTo>
                    <a:pt x="8279565" y="5592296"/>
                  </a:lnTo>
                  <a:lnTo>
                    <a:pt x="8248808" y="5624466"/>
                  </a:lnTo>
                  <a:lnTo>
                    <a:pt x="8216639" y="5655224"/>
                  </a:lnTo>
                  <a:lnTo>
                    <a:pt x="8183108" y="5684517"/>
                  </a:lnTo>
                  <a:lnTo>
                    <a:pt x="8148269" y="5712295"/>
                  </a:lnTo>
                  <a:lnTo>
                    <a:pt x="8112171" y="5738506"/>
                  </a:lnTo>
                  <a:lnTo>
                    <a:pt x="8074867" y="5763097"/>
                  </a:lnTo>
                  <a:lnTo>
                    <a:pt x="8036409" y="5786018"/>
                  </a:lnTo>
                  <a:lnTo>
                    <a:pt x="7996848" y="5807216"/>
                  </a:lnTo>
                  <a:lnTo>
                    <a:pt x="7956235" y="5826641"/>
                  </a:lnTo>
                  <a:lnTo>
                    <a:pt x="7914623" y="5844240"/>
                  </a:lnTo>
                  <a:lnTo>
                    <a:pt x="7872063" y="5859962"/>
                  </a:lnTo>
                  <a:lnTo>
                    <a:pt x="7828606" y="5873755"/>
                  </a:lnTo>
                  <a:lnTo>
                    <a:pt x="7784304" y="5885568"/>
                  </a:lnTo>
                  <a:lnTo>
                    <a:pt x="7739209" y="5895349"/>
                  </a:lnTo>
                  <a:lnTo>
                    <a:pt x="7693372" y="5903046"/>
                  </a:lnTo>
                  <a:lnTo>
                    <a:pt x="7646845" y="5908608"/>
                  </a:lnTo>
                  <a:lnTo>
                    <a:pt x="7599680" y="5911983"/>
                  </a:lnTo>
                  <a:lnTo>
                    <a:pt x="7551928" y="5913120"/>
                  </a:lnTo>
                  <a:lnTo>
                    <a:pt x="0" y="5913120"/>
                  </a:lnTo>
                  <a:lnTo>
                    <a:pt x="0" y="985520"/>
                  </a:lnTo>
                  <a:lnTo>
                    <a:pt x="1136" y="937767"/>
                  </a:lnTo>
                  <a:lnTo>
                    <a:pt x="4511" y="890602"/>
                  </a:lnTo>
                  <a:lnTo>
                    <a:pt x="10073" y="844075"/>
                  </a:lnTo>
                  <a:lnTo>
                    <a:pt x="17770" y="798238"/>
                  </a:lnTo>
                  <a:lnTo>
                    <a:pt x="27551" y="753143"/>
                  </a:lnTo>
                  <a:lnTo>
                    <a:pt x="39364" y="708841"/>
                  </a:lnTo>
                  <a:lnTo>
                    <a:pt x="53157" y="665384"/>
                  </a:lnTo>
                  <a:lnTo>
                    <a:pt x="68879" y="622824"/>
                  </a:lnTo>
                  <a:lnTo>
                    <a:pt x="86479" y="581212"/>
                  </a:lnTo>
                  <a:lnTo>
                    <a:pt x="105903" y="540599"/>
                  </a:lnTo>
                  <a:lnTo>
                    <a:pt x="127102" y="501038"/>
                  </a:lnTo>
                  <a:lnTo>
                    <a:pt x="150023" y="462580"/>
                  </a:lnTo>
                  <a:lnTo>
                    <a:pt x="174615" y="425276"/>
                  </a:lnTo>
                  <a:lnTo>
                    <a:pt x="200826" y="389178"/>
                  </a:lnTo>
                  <a:lnTo>
                    <a:pt x="228604" y="354339"/>
                  </a:lnTo>
                  <a:lnTo>
                    <a:pt x="257898" y="320808"/>
                  </a:lnTo>
                  <a:lnTo>
                    <a:pt x="288656" y="288639"/>
                  </a:lnTo>
                  <a:lnTo>
                    <a:pt x="320827" y="257882"/>
                  </a:lnTo>
                  <a:lnTo>
                    <a:pt x="354359" y="228589"/>
                  </a:lnTo>
                  <a:lnTo>
                    <a:pt x="389200" y="200813"/>
                  </a:lnTo>
                  <a:lnTo>
                    <a:pt x="425299" y="174603"/>
                  </a:lnTo>
                  <a:lnTo>
                    <a:pt x="462603" y="150013"/>
                  </a:lnTo>
                  <a:lnTo>
                    <a:pt x="501063" y="127093"/>
                  </a:lnTo>
                  <a:lnTo>
                    <a:pt x="540625" y="105896"/>
                  </a:lnTo>
                  <a:lnTo>
                    <a:pt x="581238" y="86472"/>
                  </a:lnTo>
                  <a:lnTo>
                    <a:pt x="622851" y="68874"/>
                  </a:lnTo>
                  <a:lnTo>
                    <a:pt x="665412" y="53153"/>
                  </a:lnTo>
                  <a:lnTo>
                    <a:pt x="708869" y="39361"/>
                  </a:lnTo>
                  <a:lnTo>
                    <a:pt x="753171" y="27549"/>
                  </a:lnTo>
                  <a:lnTo>
                    <a:pt x="798266" y="17769"/>
                  </a:lnTo>
                  <a:lnTo>
                    <a:pt x="844103" y="10072"/>
                  </a:lnTo>
                  <a:lnTo>
                    <a:pt x="890629" y="4511"/>
                  </a:lnTo>
                  <a:lnTo>
                    <a:pt x="937794" y="1136"/>
                  </a:lnTo>
                  <a:lnTo>
                    <a:pt x="985545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  <a:solidFill>
            <a:srgbClr val="FFFFFF">
              <a:alpha val="27842"/>
            </a:srgbClr>
          </a:solidFill>
        </p:spPr>
        <p:txBody>
          <a:bodyPr vert="horz" wrap="square" lIns="0" tIns="6350" rIns="0" bIns="0" rtlCol="0">
            <a:spAutoFit/>
          </a:bodyPr>
          <a:lstStyle/>
          <a:p>
            <a:pPr marR="408305" algn="r">
              <a:lnSpc>
                <a:spcPct val="100000"/>
              </a:lnSpc>
              <a:spcBef>
                <a:spcPts val="50"/>
              </a:spcBef>
            </a:pPr>
            <a:r>
              <a:rPr sz="2000" b="1" dirty="0">
                <a:latin typeface="Arial"/>
                <a:cs typeface="Arial"/>
              </a:rPr>
              <a:t>Latihan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 marR="177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01015" algn="l"/>
                <a:tab pos="501650" algn="l"/>
              </a:tabLst>
            </a:pPr>
            <a:r>
              <a:rPr spc="-5" dirty="0"/>
              <a:t>Senar</a:t>
            </a:r>
            <a:r>
              <a:rPr spc="40" dirty="0"/>
              <a:t> </a:t>
            </a:r>
            <a:r>
              <a:rPr spc="-5" dirty="0"/>
              <a:t>gitar</a:t>
            </a:r>
            <a:r>
              <a:rPr spc="35" dirty="0"/>
              <a:t> </a:t>
            </a:r>
            <a:r>
              <a:rPr spc="-5" dirty="0"/>
              <a:t>bergetar</a:t>
            </a:r>
            <a:r>
              <a:rPr spc="40" dirty="0"/>
              <a:t> </a:t>
            </a:r>
            <a:r>
              <a:rPr spc="-10" dirty="0"/>
              <a:t>sehingga</a:t>
            </a:r>
            <a:r>
              <a:rPr spc="55" dirty="0"/>
              <a:t> </a:t>
            </a:r>
            <a:r>
              <a:rPr spc="-10" dirty="0"/>
              <a:t>menyebabkan</a:t>
            </a:r>
            <a:r>
              <a:rPr spc="65" dirty="0"/>
              <a:t> </a:t>
            </a:r>
            <a:r>
              <a:rPr spc="-5" dirty="0"/>
              <a:t>terjadi</a:t>
            </a:r>
            <a:r>
              <a:rPr spc="40" dirty="0"/>
              <a:t> </a:t>
            </a:r>
            <a:r>
              <a:rPr spc="-15" dirty="0"/>
              <a:t>bunyi</a:t>
            </a:r>
            <a:r>
              <a:rPr spc="60" dirty="0"/>
              <a:t> </a:t>
            </a:r>
            <a:r>
              <a:rPr spc="-10" dirty="0"/>
              <a:t>yang</a:t>
            </a:r>
            <a:r>
              <a:rPr spc="65" dirty="0"/>
              <a:t> </a:t>
            </a:r>
            <a:r>
              <a:rPr spc="-5" dirty="0"/>
              <a:t>sangat </a:t>
            </a:r>
            <a:r>
              <a:rPr spc="-465" dirty="0"/>
              <a:t> </a:t>
            </a:r>
            <a:r>
              <a:rPr spc="-10" dirty="0"/>
              <a:t>lemah.</a:t>
            </a:r>
            <a:r>
              <a:rPr spc="10" dirty="0"/>
              <a:t> </a:t>
            </a:r>
            <a:r>
              <a:rPr spc="-40" dirty="0"/>
              <a:t>Tetapi</a:t>
            </a:r>
            <a:r>
              <a:rPr spc="25" dirty="0"/>
              <a:t> </a:t>
            </a:r>
            <a:r>
              <a:rPr spc="-5" dirty="0"/>
              <a:t>karena</a:t>
            </a:r>
            <a:r>
              <a:rPr spc="35" dirty="0"/>
              <a:t> </a:t>
            </a:r>
            <a:r>
              <a:rPr spc="-10" dirty="0"/>
              <a:t>getarannya</a:t>
            </a:r>
            <a:r>
              <a:rPr spc="65" dirty="0"/>
              <a:t> </a:t>
            </a:r>
            <a:r>
              <a:rPr spc="-10" dirty="0"/>
              <a:t>menyebabkan</a:t>
            </a:r>
            <a:r>
              <a:rPr spc="80" dirty="0"/>
              <a:t> </a:t>
            </a:r>
            <a:r>
              <a:rPr spc="-5" dirty="0"/>
              <a:t>rumah</a:t>
            </a:r>
            <a:r>
              <a:rPr spc="30" dirty="0"/>
              <a:t> </a:t>
            </a:r>
            <a:r>
              <a:rPr spc="-5" dirty="0"/>
              <a:t>(badan)</a:t>
            </a:r>
            <a:r>
              <a:rPr spc="60" dirty="0"/>
              <a:t> </a:t>
            </a:r>
            <a:r>
              <a:rPr spc="-5" dirty="0"/>
              <a:t>gitar </a:t>
            </a:r>
            <a:r>
              <a:rPr dirty="0"/>
              <a:t> </a:t>
            </a:r>
            <a:r>
              <a:rPr spc="-10" dirty="0"/>
              <a:t>ikut</a:t>
            </a:r>
            <a:r>
              <a:rPr spc="30" dirty="0"/>
              <a:t> </a:t>
            </a:r>
            <a:r>
              <a:rPr spc="-15" dirty="0"/>
              <a:t>bergetar,</a:t>
            </a:r>
            <a:r>
              <a:rPr spc="40" dirty="0"/>
              <a:t> </a:t>
            </a:r>
            <a:r>
              <a:rPr spc="-10" dirty="0"/>
              <a:t>menyebabkan</a:t>
            </a:r>
            <a:r>
              <a:rPr spc="75" dirty="0"/>
              <a:t> </a:t>
            </a:r>
            <a:r>
              <a:rPr spc="-5" dirty="0"/>
              <a:t>intensitas</a:t>
            </a:r>
            <a:r>
              <a:rPr spc="45" dirty="0"/>
              <a:t> </a:t>
            </a:r>
            <a:r>
              <a:rPr spc="-5" dirty="0"/>
              <a:t>suara</a:t>
            </a:r>
            <a:r>
              <a:rPr spc="30" dirty="0"/>
              <a:t> </a:t>
            </a:r>
            <a:r>
              <a:rPr spc="-5" dirty="0"/>
              <a:t>terdengar</a:t>
            </a:r>
            <a:r>
              <a:rPr spc="55" dirty="0"/>
              <a:t> </a:t>
            </a:r>
            <a:r>
              <a:rPr spc="-10" dirty="0"/>
              <a:t>lebih</a:t>
            </a:r>
            <a:r>
              <a:rPr spc="40" dirty="0"/>
              <a:t> </a:t>
            </a:r>
            <a:r>
              <a:rPr spc="-10" dirty="0"/>
              <a:t>tinggi.</a:t>
            </a:r>
            <a:r>
              <a:rPr spc="45" dirty="0"/>
              <a:t> </a:t>
            </a:r>
            <a:r>
              <a:rPr spc="-10" dirty="0"/>
              <a:t>Hal </a:t>
            </a:r>
            <a:r>
              <a:rPr spc="-459" dirty="0"/>
              <a:t> </a:t>
            </a:r>
            <a:r>
              <a:rPr spc="-15" dirty="0"/>
              <a:t>ini</a:t>
            </a:r>
            <a:r>
              <a:rPr spc="25" dirty="0"/>
              <a:t> </a:t>
            </a:r>
            <a:r>
              <a:rPr spc="-5" dirty="0"/>
              <a:t>disebabkan</a:t>
            </a:r>
            <a:r>
              <a:rPr spc="40" dirty="0"/>
              <a:t> </a:t>
            </a:r>
            <a:r>
              <a:rPr spc="-10" dirty="0"/>
              <a:t>oleh:</a:t>
            </a:r>
          </a:p>
          <a:p>
            <a:pPr marL="501015" lvl="1" indent="-342900">
              <a:lnSpc>
                <a:spcPct val="100000"/>
              </a:lnSpc>
              <a:buAutoNum type="alphaLcPeriod"/>
              <a:tabLst>
                <a:tab pos="501015" algn="l"/>
                <a:tab pos="50165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Daya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getarannya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menyebar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pada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luasan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lebih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luas</a:t>
            </a:r>
            <a:endParaRPr sz="1800" dirty="0">
              <a:latin typeface="Microsoft Sans Serif"/>
              <a:cs typeface="Microsoft Sans Serif"/>
            </a:endParaRPr>
          </a:p>
          <a:p>
            <a:pPr marL="501015" lvl="1" indent="-342900">
              <a:lnSpc>
                <a:spcPct val="100000"/>
              </a:lnSpc>
              <a:buAutoNum type="alphaLcPeriod"/>
              <a:tabLst>
                <a:tab pos="501015" algn="l"/>
                <a:tab pos="50165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Laju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Energi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meninggalkan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gitar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lebih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tinggi</a:t>
            </a:r>
            <a:endParaRPr sz="1800" dirty="0">
              <a:latin typeface="Microsoft Sans Serif"/>
              <a:cs typeface="Microsoft Sans Serif"/>
            </a:endParaRPr>
          </a:p>
          <a:p>
            <a:pPr marL="501015" lvl="1" indent="-342900">
              <a:lnSpc>
                <a:spcPct val="100000"/>
              </a:lnSpc>
              <a:buAutoNum type="alphaLcPeriod"/>
              <a:tabLst>
                <a:tab pos="501015" algn="l"/>
                <a:tab pos="50165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suara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lebih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tinggi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dalam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body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gitar</a:t>
            </a:r>
            <a:endParaRPr sz="1800" dirty="0">
              <a:latin typeface="Microsoft Sans Serif"/>
              <a:cs typeface="Microsoft Sans Serif"/>
            </a:endParaRPr>
          </a:p>
          <a:p>
            <a:pPr marL="501015" lvl="1" indent="-342900">
              <a:lnSpc>
                <a:spcPct val="100000"/>
              </a:lnSpc>
              <a:buAutoNum type="alphaLcPeriod"/>
              <a:tabLst>
                <a:tab pos="501015" algn="l"/>
                <a:tab pos="501650" algn="l"/>
              </a:tabLst>
            </a:pPr>
            <a:r>
              <a:rPr sz="1800" spc="-20" dirty="0">
                <a:latin typeface="Microsoft Sans Serif"/>
                <a:cs typeface="Microsoft Sans Serif"/>
              </a:rPr>
              <a:t>Tidak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jawaban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benar</a:t>
            </a:r>
            <a:endParaRPr sz="1800" dirty="0">
              <a:latin typeface="Microsoft Sans Serif"/>
              <a:cs typeface="Microsoft Sans Serif"/>
            </a:endParaRPr>
          </a:p>
          <a:p>
            <a:pPr marL="107314">
              <a:lnSpc>
                <a:spcPct val="100000"/>
              </a:lnSpc>
              <a:spcBef>
                <a:spcPts val="10"/>
              </a:spcBef>
            </a:pPr>
            <a:endParaRPr sz="1900" dirty="0"/>
          </a:p>
          <a:p>
            <a:pPr marL="158115">
              <a:lnSpc>
                <a:spcPct val="100000"/>
              </a:lnSpc>
            </a:pPr>
            <a:r>
              <a:rPr spc="-5" dirty="0"/>
              <a:t>2.</a:t>
            </a:r>
            <a:r>
              <a:rPr spc="30" dirty="0"/>
              <a:t> </a:t>
            </a:r>
            <a:r>
              <a:rPr spc="-10" dirty="0"/>
              <a:t>Sebuah</a:t>
            </a:r>
            <a:r>
              <a:rPr spc="30" dirty="0"/>
              <a:t> </a:t>
            </a:r>
            <a:r>
              <a:rPr spc="-5" dirty="0"/>
              <a:t>sumber</a:t>
            </a:r>
            <a:r>
              <a:rPr spc="40" dirty="0"/>
              <a:t> </a:t>
            </a:r>
            <a:r>
              <a:rPr spc="-15" dirty="0"/>
              <a:t>bunyi</a:t>
            </a:r>
            <a:r>
              <a:rPr spc="60" dirty="0"/>
              <a:t> </a:t>
            </a:r>
            <a:r>
              <a:rPr spc="-10" dirty="0"/>
              <a:t>mengemisikan</a:t>
            </a:r>
            <a:r>
              <a:rPr spc="45" dirty="0"/>
              <a:t> </a:t>
            </a:r>
            <a:r>
              <a:rPr spc="-10" dirty="0"/>
              <a:t>gelombang</a:t>
            </a:r>
            <a:r>
              <a:rPr spc="45" dirty="0"/>
              <a:t> </a:t>
            </a:r>
            <a:r>
              <a:rPr spc="-15" dirty="0"/>
              <a:t>bunyi</a:t>
            </a:r>
            <a:r>
              <a:rPr spc="60" dirty="0"/>
              <a:t> </a:t>
            </a:r>
            <a:r>
              <a:rPr spc="-10" dirty="0"/>
              <a:t>dengan</a:t>
            </a:r>
            <a:r>
              <a:rPr spc="45" dirty="0"/>
              <a:t> </a:t>
            </a:r>
            <a:r>
              <a:rPr spc="-15" dirty="0"/>
              <a:t>daya</a:t>
            </a:r>
          </a:p>
          <a:p>
            <a:pPr marL="15811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rata-rata 80</a:t>
            </a:r>
            <a:r>
              <a:rPr spc="15" dirty="0"/>
              <a:t> </a:t>
            </a:r>
            <a:r>
              <a:rPr dirty="0"/>
              <a:t>W</a:t>
            </a:r>
          </a:p>
          <a:p>
            <a:pPr marL="501015" indent="-342900">
              <a:lnSpc>
                <a:spcPct val="100000"/>
              </a:lnSpc>
              <a:buAutoNum type="alphaLcPeriod"/>
              <a:tabLst>
                <a:tab pos="501015" algn="l"/>
                <a:tab pos="501650" algn="l"/>
              </a:tabLst>
            </a:pPr>
            <a:r>
              <a:rPr spc="-30" dirty="0"/>
              <a:t>Tentukan</a:t>
            </a:r>
            <a:r>
              <a:rPr spc="10" dirty="0"/>
              <a:t> </a:t>
            </a:r>
            <a:r>
              <a:rPr spc="-5" dirty="0"/>
              <a:t>intensitas</a:t>
            </a:r>
            <a:r>
              <a:rPr spc="35" dirty="0"/>
              <a:t> </a:t>
            </a:r>
            <a:r>
              <a:rPr spc="-5" dirty="0"/>
              <a:t>pada</a:t>
            </a:r>
            <a:r>
              <a:rPr spc="30" dirty="0"/>
              <a:t> </a:t>
            </a:r>
            <a:r>
              <a:rPr spc="-5" dirty="0"/>
              <a:t>jarak</a:t>
            </a:r>
            <a:r>
              <a:rPr spc="30" dirty="0"/>
              <a:t> </a:t>
            </a:r>
            <a:r>
              <a:rPr spc="-5" dirty="0"/>
              <a:t>3</a:t>
            </a:r>
            <a:r>
              <a:rPr spc="20" dirty="0"/>
              <a:t> </a:t>
            </a:r>
            <a:r>
              <a:rPr dirty="0"/>
              <a:t>m</a:t>
            </a:r>
            <a:r>
              <a:rPr spc="10" dirty="0"/>
              <a:t> </a:t>
            </a:r>
            <a:r>
              <a:rPr spc="-10" dirty="0"/>
              <a:t>dari</a:t>
            </a:r>
            <a:r>
              <a:rPr spc="25" dirty="0"/>
              <a:t> </a:t>
            </a:r>
            <a:r>
              <a:rPr spc="-5" dirty="0"/>
              <a:t>sumber</a:t>
            </a:r>
          </a:p>
          <a:p>
            <a:pPr marL="501015" marR="441959" indent="-342900">
              <a:lnSpc>
                <a:spcPct val="100000"/>
              </a:lnSpc>
              <a:buAutoNum type="alphaLcPeriod"/>
              <a:tabLst>
                <a:tab pos="501015" algn="l"/>
                <a:tab pos="501650" algn="l"/>
              </a:tabLst>
            </a:pPr>
            <a:r>
              <a:rPr spc="-30" dirty="0"/>
              <a:t>Tentukan</a:t>
            </a:r>
            <a:r>
              <a:rPr spc="15" dirty="0"/>
              <a:t> </a:t>
            </a:r>
            <a:r>
              <a:rPr spc="-5" dirty="0"/>
              <a:t>jarak</a:t>
            </a:r>
            <a:r>
              <a:rPr spc="40" dirty="0"/>
              <a:t> </a:t>
            </a:r>
            <a:r>
              <a:rPr spc="-10" dirty="0"/>
              <a:t>dari</a:t>
            </a:r>
            <a:r>
              <a:rPr spc="20" dirty="0"/>
              <a:t> </a:t>
            </a:r>
            <a:r>
              <a:rPr spc="-20" dirty="0"/>
              <a:t>sumber,</a:t>
            </a:r>
            <a:r>
              <a:rPr spc="30" dirty="0"/>
              <a:t> </a:t>
            </a:r>
            <a:r>
              <a:rPr spc="-10" dirty="0"/>
              <a:t>apabila</a:t>
            </a:r>
            <a:r>
              <a:rPr spc="50" dirty="0"/>
              <a:t> </a:t>
            </a:r>
            <a:r>
              <a:rPr spc="-5" dirty="0"/>
              <a:t>intensitas</a:t>
            </a:r>
            <a:r>
              <a:rPr spc="30" dirty="0"/>
              <a:t> </a:t>
            </a:r>
            <a:r>
              <a:rPr spc="-5" dirty="0"/>
              <a:t>pada</a:t>
            </a:r>
            <a:r>
              <a:rPr spc="30" dirty="0"/>
              <a:t> </a:t>
            </a:r>
            <a:r>
              <a:rPr spc="-5" dirty="0"/>
              <a:t>titik</a:t>
            </a:r>
            <a:r>
              <a:rPr spc="30" dirty="0"/>
              <a:t> </a:t>
            </a:r>
            <a:r>
              <a:rPr spc="-15" dirty="0"/>
              <a:t>ini</a:t>
            </a:r>
            <a:r>
              <a:rPr spc="30" dirty="0"/>
              <a:t> </a:t>
            </a:r>
            <a:r>
              <a:rPr spc="-5" dirty="0"/>
              <a:t>1</a:t>
            </a:r>
            <a:r>
              <a:rPr spc="25" dirty="0"/>
              <a:t> </a:t>
            </a:r>
            <a:r>
              <a:rPr dirty="0"/>
              <a:t>x</a:t>
            </a:r>
            <a:r>
              <a:rPr spc="5" dirty="0"/>
              <a:t> </a:t>
            </a:r>
            <a:r>
              <a:rPr spc="-5" dirty="0"/>
              <a:t>10</a:t>
            </a:r>
            <a:r>
              <a:rPr sz="1800" spc="-7" baseline="25462" dirty="0"/>
              <a:t>-8 </a:t>
            </a:r>
            <a:r>
              <a:rPr sz="1800" spc="-450" baseline="25462" dirty="0"/>
              <a:t> </a:t>
            </a:r>
            <a:r>
              <a:rPr sz="1800" dirty="0"/>
              <a:t>W/m</a:t>
            </a:r>
            <a:r>
              <a:rPr sz="1800" baseline="25462" dirty="0"/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D3E95-BB5D-31DA-0080-F5681A4F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75" y="1219200"/>
            <a:ext cx="3779848" cy="5037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47019B-D7A9-6530-96EE-8D28F0D9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031C9-FF3A-97B7-DAEA-83EA15F5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1" y="1305559"/>
            <a:ext cx="3048000" cy="276999"/>
          </a:xfrm>
        </p:spPr>
        <p:txBody>
          <a:bodyPr/>
          <a:lstStyle/>
          <a:p>
            <a:r>
              <a:rPr lang="en-US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408654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99" y="1081277"/>
            <a:ext cx="8763001" cy="5624323"/>
            <a:chOff x="228599" y="1081277"/>
            <a:chExt cx="8763001" cy="5624323"/>
          </a:xfrm>
        </p:grpSpPr>
        <p:sp>
          <p:nvSpPr>
            <p:cNvPr id="3" name="object 3"/>
            <p:cNvSpPr/>
            <p:nvPr/>
          </p:nvSpPr>
          <p:spPr>
            <a:xfrm>
              <a:off x="381762" y="1081277"/>
              <a:ext cx="8382000" cy="4787265"/>
            </a:xfrm>
            <a:custGeom>
              <a:avLst/>
              <a:gdLst/>
              <a:ahLst/>
              <a:cxnLst/>
              <a:rect l="l" t="t" r="r" b="b"/>
              <a:pathLst>
                <a:path w="8382000" h="4787265">
                  <a:moveTo>
                    <a:pt x="8382000" y="0"/>
                  </a:moveTo>
                  <a:lnTo>
                    <a:pt x="797826" y="0"/>
                  </a:lnTo>
                  <a:lnTo>
                    <a:pt x="749225" y="1456"/>
                  </a:lnTo>
                  <a:lnTo>
                    <a:pt x="701394" y="5769"/>
                  </a:lnTo>
                  <a:lnTo>
                    <a:pt x="654416" y="12855"/>
                  </a:lnTo>
                  <a:lnTo>
                    <a:pt x="608375" y="22631"/>
                  </a:lnTo>
                  <a:lnTo>
                    <a:pt x="563355" y="35014"/>
                  </a:lnTo>
                  <a:lnTo>
                    <a:pt x="519439" y="49919"/>
                  </a:lnTo>
                  <a:lnTo>
                    <a:pt x="476710" y="67264"/>
                  </a:lnTo>
                  <a:lnTo>
                    <a:pt x="435252" y="86965"/>
                  </a:lnTo>
                  <a:lnTo>
                    <a:pt x="395148" y="108937"/>
                  </a:lnTo>
                  <a:lnTo>
                    <a:pt x="356482" y="133099"/>
                  </a:lnTo>
                  <a:lnTo>
                    <a:pt x="319337" y="159366"/>
                  </a:lnTo>
                  <a:lnTo>
                    <a:pt x="283797" y="187654"/>
                  </a:lnTo>
                  <a:lnTo>
                    <a:pt x="249945" y="217881"/>
                  </a:lnTo>
                  <a:lnTo>
                    <a:pt x="217864" y="249963"/>
                  </a:lnTo>
                  <a:lnTo>
                    <a:pt x="187639" y="283816"/>
                  </a:lnTo>
                  <a:lnTo>
                    <a:pt x="159352" y="319356"/>
                  </a:lnTo>
                  <a:lnTo>
                    <a:pt x="133086" y="356501"/>
                  </a:lnTo>
                  <a:lnTo>
                    <a:pt x="108926" y="395167"/>
                  </a:lnTo>
                  <a:lnTo>
                    <a:pt x="86955" y="435270"/>
                  </a:lnTo>
                  <a:lnTo>
                    <a:pt x="67257" y="476727"/>
                  </a:lnTo>
                  <a:lnTo>
                    <a:pt x="49914" y="519454"/>
                  </a:lnTo>
                  <a:lnTo>
                    <a:pt x="35010" y="563367"/>
                  </a:lnTo>
                  <a:lnTo>
                    <a:pt x="22629" y="608384"/>
                  </a:lnTo>
                  <a:lnTo>
                    <a:pt x="12854" y="654421"/>
                  </a:lnTo>
                  <a:lnTo>
                    <a:pt x="5768" y="701393"/>
                  </a:lnTo>
                  <a:lnTo>
                    <a:pt x="1456" y="749219"/>
                  </a:lnTo>
                  <a:lnTo>
                    <a:pt x="0" y="797813"/>
                  </a:lnTo>
                  <a:lnTo>
                    <a:pt x="0" y="4786884"/>
                  </a:lnTo>
                  <a:lnTo>
                    <a:pt x="7584186" y="4786884"/>
                  </a:lnTo>
                  <a:lnTo>
                    <a:pt x="7632780" y="4785427"/>
                  </a:lnTo>
                  <a:lnTo>
                    <a:pt x="7680606" y="4781114"/>
                  </a:lnTo>
                  <a:lnTo>
                    <a:pt x="7727578" y="4774028"/>
                  </a:lnTo>
                  <a:lnTo>
                    <a:pt x="7773615" y="4764252"/>
                  </a:lnTo>
                  <a:lnTo>
                    <a:pt x="7818632" y="4751869"/>
                  </a:lnTo>
                  <a:lnTo>
                    <a:pt x="7862545" y="4736964"/>
                  </a:lnTo>
                  <a:lnTo>
                    <a:pt x="7905272" y="4719619"/>
                  </a:lnTo>
                  <a:lnTo>
                    <a:pt x="7946729" y="4699918"/>
                  </a:lnTo>
                  <a:lnTo>
                    <a:pt x="7986832" y="4677946"/>
                  </a:lnTo>
                  <a:lnTo>
                    <a:pt x="8025498" y="4653784"/>
                  </a:lnTo>
                  <a:lnTo>
                    <a:pt x="8062643" y="4627517"/>
                  </a:lnTo>
                  <a:lnTo>
                    <a:pt x="8098183" y="4599229"/>
                  </a:lnTo>
                  <a:lnTo>
                    <a:pt x="8132036" y="4569002"/>
                  </a:lnTo>
                  <a:lnTo>
                    <a:pt x="8164118" y="4536920"/>
                  </a:lnTo>
                  <a:lnTo>
                    <a:pt x="8194345" y="4503067"/>
                  </a:lnTo>
                  <a:lnTo>
                    <a:pt x="8222633" y="4467527"/>
                  </a:lnTo>
                  <a:lnTo>
                    <a:pt x="8248900" y="4430382"/>
                  </a:lnTo>
                  <a:lnTo>
                    <a:pt x="8273062" y="4391716"/>
                  </a:lnTo>
                  <a:lnTo>
                    <a:pt x="8295034" y="4351613"/>
                  </a:lnTo>
                  <a:lnTo>
                    <a:pt x="8314735" y="4310156"/>
                  </a:lnTo>
                  <a:lnTo>
                    <a:pt x="8332080" y="4267429"/>
                  </a:lnTo>
                  <a:lnTo>
                    <a:pt x="8346985" y="4223516"/>
                  </a:lnTo>
                  <a:lnTo>
                    <a:pt x="8359368" y="4178499"/>
                  </a:lnTo>
                  <a:lnTo>
                    <a:pt x="8369144" y="4132462"/>
                  </a:lnTo>
                  <a:lnTo>
                    <a:pt x="8376230" y="4085490"/>
                  </a:lnTo>
                  <a:lnTo>
                    <a:pt x="8380543" y="4037664"/>
                  </a:lnTo>
                  <a:lnTo>
                    <a:pt x="8382000" y="398907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762" y="1081277"/>
              <a:ext cx="8382000" cy="4787265"/>
            </a:xfrm>
            <a:custGeom>
              <a:avLst/>
              <a:gdLst/>
              <a:ahLst/>
              <a:cxnLst/>
              <a:rect l="l" t="t" r="r" b="b"/>
              <a:pathLst>
                <a:path w="8382000" h="4787265">
                  <a:moveTo>
                    <a:pt x="797826" y="0"/>
                  </a:moveTo>
                  <a:lnTo>
                    <a:pt x="8382000" y="0"/>
                  </a:lnTo>
                  <a:lnTo>
                    <a:pt x="8382000" y="3989070"/>
                  </a:lnTo>
                  <a:lnTo>
                    <a:pt x="8380543" y="4037664"/>
                  </a:lnTo>
                  <a:lnTo>
                    <a:pt x="8376230" y="4085490"/>
                  </a:lnTo>
                  <a:lnTo>
                    <a:pt x="8369144" y="4132462"/>
                  </a:lnTo>
                  <a:lnTo>
                    <a:pt x="8359368" y="4178499"/>
                  </a:lnTo>
                  <a:lnTo>
                    <a:pt x="8346985" y="4223516"/>
                  </a:lnTo>
                  <a:lnTo>
                    <a:pt x="8332080" y="4267429"/>
                  </a:lnTo>
                  <a:lnTo>
                    <a:pt x="8314735" y="4310156"/>
                  </a:lnTo>
                  <a:lnTo>
                    <a:pt x="8295034" y="4351613"/>
                  </a:lnTo>
                  <a:lnTo>
                    <a:pt x="8273062" y="4391716"/>
                  </a:lnTo>
                  <a:lnTo>
                    <a:pt x="8248900" y="4430382"/>
                  </a:lnTo>
                  <a:lnTo>
                    <a:pt x="8222633" y="4467527"/>
                  </a:lnTo>
                  <a:lnTo>
                    <a:pt x="8194345" y="4503067"/>
                  </a:lnTo>
                  <a:lnTo>
                    <a:pt x="8164118" y="4536920"/>
                  </a:lnTo>
                  <a:lnTo>
                    <a:pt x="8132036" y="4569002"/>
                  </a:lnTo>
                  <a:lnTo>
                    <a:pt x="8098183" y="4599229"/>
                  </a:lnTo>
                  <a:lnTo>
                    <a:pt x="8062643" y="4627517"/>
                  </a:lnTo>
                  <a:lnTo>
                    <a:pt x="8025498" y="4653784"/>
                  </a:lnTo>
                  <a:lnTo>
                    <a:pt x="7986832" y="4677946"/>
                  </a:lnTo>
                  <a:lnTo>
                    <a:pt x="7946729" y="4699918"/>
                  </a:lnTo>
                  <a:lnTo>
                    <a:pt x="7905272" y="4719619"/>
                  </a:lnTo>
                  <a:lnTo>
                    <a:pt x="7862545" y="4736964"/>
                  </a:lnTo>
                  <a:lnTo>
                    <a:pt x="7818632" y="4751869"/>
                  </a:lnTo>
                  <a:lnTo>
                    <a:pt x="7773615" y="4764252"/>
                  </a:lnTo>
                  <a:lnTo>
                    <a:pt x="7727578" y="4774028"/>
                  </a:lnTo>
                  <a:lnTo>
                    <a:pt x="7680606" y="4781114"/>
                  </a:lnTo>
                  <a:lnTo>
                    <a:pt x="7632780" y="4785427"/>
                  </a:lnTo>
                  <a:lnTo>
                    <a:pt x="7584186" y="4786884"/>
                  </a:lnTo>
                  <a:lnTo>
                    <a:pt x="0" y="4786884"/>
                  </a:lnTo>
                  <a:lnTo>
                    <a:pt x="0" y="797813"/>
                  </a:lnTo>
                  <a:lnTo>
                    <a:pt x="1456" y="749219"/>
                  </a:lnTo>
                  <a:lnTo>
                    <a:pt x="5768" y="701393"/>
                  </a:lnTo>
                  <a:lnTo>
                    <a:pt x="12854" y="654421"/>
                  </a:lnTo>
                  <a:lnTo>
                    <a:pt x="22629" y="608384"/>
                  </a:lnTo>
                  <a:lnTo>
                    <a:pt x="35010" y="563367"/>
                  </a:lnTo>
                  <a:lnTo>
                    <a:pt x="49914" y="519454"/>
                  </a:lnTo>
                  <a:lnTo>
                    <a:pt x="67257" y="476727"/>
                  </a:lnTo>
                  <a:lnTo>
                    <a:pt x="86955" y="435270"/>
                  </a:lnTo>
                  <a:lnTo>
                    <a:pt x="108926" y="395167"/>
                  </a:lnTo>
                  <a:lnTo>
                    <a:pt x="133086" y="356501"/>
                  </a:lnTo>
                  <a:lnTo>
                    <a:pt x="159352" y="319356"/>
                  </a:lnTo>
                  <a:lnTo>
                    <a:pt x="187639" y="283816"/>
                  </a:lnTo>
                  <a:lnTo>
                    <a:pt x="217864" y="249963"/>
                  </a:lnTo>
                  <a:lnTo>
                    <a:pt x="249945" y="217881"/>
                  </a:lnTo>
                  <a:lnTo>
                    <a:pt x="283797" y="187654"/>
                  </a:lnTo>
                  <a:lnTo>
                    <a:pt x="319337" y="159366"/>
                  </a:lnTo>
                  <a:lnTo>
                    <a:pt x="356482" y="133099"/>
                  </a:lnTo>
                  <a:lnTo>
                    <a:pt x="395148" y="108937"/>
                  </a:lnTo>
                  <a:lnTo>
                    <a:pt x="435252" y="86965"/>
                  </a:lnTo>
                  <a:lnTo>
                    <a:pt x="476710" y="67264"/>
                  </a:lnTo>
                  <a:lnTo>
                    <a:pt x="519439" y="49919"/>
                  </a:lnTo>
                  <a:lnTo>
                    <a:pt x="563355" y="35014"/>
                  </a:lnTo>
                  <a:lnTo>
                    <a:pt x="608375" y="22631"/>
                  </a:lnTo>
                  <a:lnTo>
                    <a:pt x="654416" y="12855"/>
                  </a:lnTo>
                  <a:lnTo>
                    <a:pt x="701394" y="5769"/>
                  </a:lnTo>
                  <a:lnTo>
                    <a:pt x="749225" y="1456"/>
                  </a:lnTo>
                  <a:lnTo>
                    <a:pt x="797826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5715000"/>
              <a:ext cx="990600" cy="990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599" y="2514600"/>
              <a:ext cx="8686800" cy="1981200"/>
            </a:xfrm>
            <a:custGeom>
              <a:avLst/>
              <a:gdLst/>
              <a:ahLst/>
              <a:cxnLst/>
              <a:rect l="l" t="t" r="r" b="b"/>
              <a:pathLst>
                <a:path w="8686800" h="1981200">
                  <a:moveTo>
                    <a:pt x="0" y="1981200"/>
                  </a:moveTo>
                  <a:lnTo>
                    <a:pt x="8686800" y="19812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solidFill>
              <a:srgbClr val="002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400" y="2515985"/>
            <a:ext cx="8686800" cy="3398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4880"/>
              </a:lnSpc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SEKIAN</a:t>
            </a:r>
            <a:endParaRPr sz="4400" dirty="0">
              <a:latin typeface="Calibri"/>
              <a:cs typeface="Calibri"/>
            </a:endParaRPr>
          </a:p>
          <a:p>
            <a:pPr marL="2716530" marR="2710180" indent="1270" algn="ctr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4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lang="en-US" sz="4400" b="1" spc="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716530" marR="2710180" indent="1270" algn="ctr">
              <a:lnSpc>
                <a:spcPct val="100000"/>
              </a:lnSpc>
            </a:pP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TERIMAKASIH</a:t>
            </a:r>
            <a:endParaRPr lang="en-US" sz="4400" b="1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716530" marR="2710180" indent="1270" algn="ctr">
              <a:lnSpc>
                <a:spcPct val="100000"/>
              </a:lnSpc>
            </a:pPr>
            <a:r>
              <a:rPr lang="en-US" sz="3600" b="0" i="0" dirty="0" err="1">
                <a:effectLst/>
                <a:latin typeface="Bebas Neue" panose="020B0606020202050201" pitchFamily="34" charset="0"/>
              </a:rPr>
              <a:t>validasi</a:t>
            </a:r>
            <a:endParaRPr lang="en-US" sz="3600" b="0" i="0" dirty="0">
              <a:effectLst/>
              <a:latin typeface="Bebas Neue" panose="020B0606020202050201" pitchFamily="34" charset="0"/>
            </a:endParaRPr>
          </a:p>
          <a:p>
            <a:pPr marL="2716530" marR="2710180" indent="1270" algn="ctr">
              <a:lnSpc>
                <a:spcPct val="100000"/>
              </a:lnSpc>
            </a:pPr>
            <a:r>
              <a:rPr lang="en-US" sz="2800" b="0" i="0" dirty="0">
                <a:effectLst/>
                <a:latin typeface="Bebas Neue" panose="020B0606020202050201" pitchFamily="34" charset="0"/>
              </a:rPr>
              <a:t>2310506010</a:t>
            </a:r>
            <a:endParaRPr lang="en-US" sz="2800" b="1" i="0" spc="-5" dirty="0">
              <a:effectLst/>
              <a:latin typeface="Bebas Neue" panose="020B0606020202050201" pitchFamily="34" charset="0"/>
              <a:cs typeface="Calibri"/>
            </a:endParaRPr>
          </a:p>
          <a:p>
            <a:pPr marL="2716530" marR="2710180" indent="1270" algn="ctr">
              <a:lnSpc>
                <a:spcPct val="100000"/>
              </a:lnSpc>
            </a:pPr>
            <a:r>
              <a:rPr lang="en-US" sz="2800" b="0" i="0">
                <a:effectLst/>
                <a:latin typeface="Bebas Neue" panose="020B0606020202050201" pitchFamily="34" charset="0"/>
              </a:rPr>
              <a:t>2310506012</a:t>
            </a:r>
            <a:endParaRPr lang="en-US" sz="2800" dirty="0">
              <a:latin typeface="Bebas Neue" panose="020B0606020202050201" pitchFamily="34" charset="0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2362199"/>
            <a:ext cx="8686800" cy="2286000"/>
          </a:xfrm>
          <a:custGeom>
            <a:avLst/>
            <a:gdLst/>
            <a:ahLst/>
            <a:cxnLst/>
            <a:rect l="l" t="t" r="r" b="b"/>
            <a:pathLst>
              <a:path w="8686800" h="2286000">
                <a:moveTo>
                  <a:pt x="8686800" y="2133600"/>
                </a:moveTo>
                <a:lnTo>
                  <a:pt x="0" y="2133600"/>
                </a:lnTo>
                <a:lnTo>
                  <a:pt x="0" y="2286000"/>
                </a:lnTo>
                <a:lnTo>
                  <a:pt x="8686800" y="2286000"/>
                </a:lnTo>
                <a:lnTo>
                  <a:pt x="8686800" y="2133600"/>
                </a:lnTo>
                <a:close/>
              </a:path>
              <a:path w="8686800" h="2286000">
                <a:moveTo>
                  <a:pt x="8686800" y="0"/>
                </a:moveTo>
                <a:lnTo>
                  <a:pt x="0" y="0"/>
                </a:lnTo>
                <a:lnTo>
                  <a:pt x="0" y="152400"/>
                </a:lnTo>
                <a:lnTo>
                  <a:pt x="8686800" y="152400"/>
                </a:lnTo>
                <a:lnTo>
                  <a:pt x="8686800" y="0"/>
                </a:lnTo>
                <a:close/>
              </a:path>
            </a:pathLst>
          </a:custGeom>
          <a:solidFill>
            <a:srgbClr val="69A0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512063"/>
              <a:ext cx="4157472" cy="8808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1502663"/>
              <a:ext cx="4157472" cy="8808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2493264"/>
              <a:ext cx="4157472" cy="880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4474464"/>
              <a:ext cx="4157472" cy="880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5465064"/>
              <a:ext cx="4157472" cy="880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3483864"/>
              <a:ext cx="4157472" cy="8808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9664" y="658114"/>
            <a:ext cx="2723515" cy="552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Pengantar</a:t>
            </a:r>
            <a:endParaRPr sz="3600">
              <a:latin typeface="Verdana"/>
              <a:cs typeface="Verdana"/>
            </a:endParaRPr>
          </a:p>
          <a:p>
            <a:pPr marL="12700" marR="5080" algn="ctr">
              <a:lnSpc>
                <a:spcPts val="7800"/>
              </a:lnSpc>
              <a:spcBef>
                <a:spcPts val="840"/>
              </a:spcBef>
            </a:pP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Materi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54" dirty="0">
                <a:solidFill>
                  <a:srgbClr val="FFFFFF"/>
                </a:solidFill>
                <a:latin typeface="Verdana"/>
                <a:cs typeface="Verdana"/>
              </a:rPr>
              <a:t>Contoh</a:t>
            </a:r>
            <a:r>
              <a:rPr sz="3600" b="1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Soal </a:t>
            </a:r>
            <a:r>
              <a:rPr sz="36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40" dirty="0">
                <a:solidFill>
                  <a:srgbClr val="FFFFFF"/>
                </a:solidFill>
                <a:latin typeface="Verdana"/>
                <a:cs typeface="Verdana"/>
              </a:rPr>
              <a:t>Ringkasan</a:t>
            </a:r>
            <a:endParaRPr sz="3600">
              <a:latin typeface="Verdana"/>
              <a:cs typeface="Verdana"/>
            </a:endParaRPr>
          </a:p>
          <a:p>
            <a:pPr marL="346075" marR="338455" indent="-635" algn="ctr">
              <a:lnSpc>
                <a:spcPts val="7800"/>
              </a:lnSpc>
            </a:pPr>
            <a:r>
              <a:rPr sz="3600" b="1" spc="-360" dirty="0">
                <a:solidFill>
                  <a:srgbClr val="FFFFFF"/>
                </a:solidFill>
                <a:latin typeface="Verdana"/>
                <a:cs typeface="Verdana"/>
              </a:rPr>
              <a:t>Latihan </a:t>
            </a:r>
            <a:r>
              <a:rPr sz="36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Asesmen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1362" y="1067561"/>
            <a:ext cx="3810000" cy="539750"/>
          </a:xfrm>
          <a:custGeom>
            <a:avLst/>
            <a:gdLst/>
            <a:ahLst/>
            <a:cxnLst/>
            <a:rect l="l" t="t" r="r" b="b"/>
            <a:pathLst>
              <a:path w="3810000" h="539750">
                <a:moveTo>
                  <a:pt x="0" y="89915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3720084" y="0"/>
                </a:lnTo>
                <a:lnTo>
                  <a:pt x="3755082" y="7066"/>
                </a:lnTo>
                <a:lnTo>
                  <a:pt x="3783663" y="26336"/>
                </a:lnTo>
                <a:lnTo>
                  <a:pt x="3802933" y="54917"/>
                </a:lnTo>
                <a:lnTo>
                  <a:pt x="3809999" y="89915"/>
                </a:lnTo>
                <a:lnTo>
                  <a:pt x="3809999" y="449579"/>
                </a:lnTo>
                <a:lnTo>
                  <a:pt x="3802933" y="484578"/>
                </a:lnTo>
                <a:lnTo>
                  <a:pt x="3783663" y="513159"/>
                </a:lnTo>
                <a:lnTo>
                  <a:pt x="3755082" y="532429"/>
                </a:lnTo>
                <a:lnTo>
                  <a:pt x="3720084" y="539496"/>
                </a:lnTo>
                <a:lnTo>
                  <a:pt x="89915" y="539496"/>
                </a:lnTo>
                <a:lnTo>
                  <a:pt x="54917" y="532429"/>
                </a:lnTo>
                <a:lnTo>
                  <a:pt x="26336" y="513159"/>
                </a:lnTo>
                <a:lnTo>
                  <a:pt x="7066" y="484578"/>
                </a:lnTo>
                <a:lnTo>
                  <a:pt x="0" y="449579"/>
                </a:lnTo>
                <a:lnTo>
                  <a:pt x="0" y="89915"/>
                </a:lnTo>
                <a:close/>
              </a:path>
            </a:pathLst>
          </a:custGeom>
          <a:ln w="228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0238" y="1171397"/>
            <a:ext cx="2492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Aplikasi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Gelombang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Bunyi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063" y="512063"/>
            <a:ext cx="4157979" cy="5834380"/>
            <a:chOff x="512063" y="512063"/>
            <a:chExt cx="4157979" cy="5834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512063"/>
              <a:ext cx="4157472" cy="880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1502663"/>
              <a:ext cx="4157472" cy="880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2493263"/>
              <a:ext cx="4157472" cy="880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4474463"/>
              <a:ext cx="4157472" cy="8808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5465063"/>
              <a:ext cx="4157472" cy="8808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3483863"/>
              <a:ext cx="4157472" cy="8808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29664" y="658114"/>
            <a:ext cx="2723515" cy="552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Pengantar</a:t>
            </a:r>
            <a:endParaRPr sz="3600">
              <a:latin typeface="Verdana"/>
              <a:cs typeface="Verdana"/>
            </a:endParaRPr>
          </a:p>
          <a:p>
            <a:pPr marL="12700" marR="5080" algn="ctr">
              <a:lnSpc>
                <a:spcPts val="7800"/>
              </a:lnSpc>
              <a:spcBef>
                <a:spcPts val="840"/>
              </a:spcBef>
            </a:pP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Materi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54" dirty="0">
                <a:solidFill>
                  <a:srgbClr val="FFFFFF"/>
                </a:solidFill>
                <a:latin typeface="Verdana"/>
                <a:cs typeface="Verdana"/>
              </a:rPr>
              <a:t>Contoh</a:t>
            </a:r>
            <a:r>
              <a:rPr sz="3600" b="1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Soal </a:t>
            </a:r>
            <a:r>
              <a:rPr sz="36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40" dirty="0">
                <a:solidFill>
                  <a:srgbClr val="FFFFFF"/>
                </a:solidFill>
                <a:latin typeface="Verdana"/>
                <a:cs typeface="Verdana"/>
              </a:rPr>
              <a:t>Ringkasan</a:t>
            </a:r>
            <a:endParaRPr sz="3600">
              <a:latin typeface="Verdana"/>
              <a:cs typeface="Verdana"/>
            </a:endParaRPr>
          </a:p>
          <a:p>
            <a:pPr marL="346075" marR="338455" indent="-635" algn="ctr">
              <a:lnSpc>
                <a:spcPts val="7800"/>
              </a:lnSpc>
            </a:pPr>
            <a:r>
              <a:rPr sz="3600" b="1" spc="-360" dirty="0">
                <a:solidFill>
                  <a:srgbClr val="FFFFFF"/>
                </a:solidFill>
                <a:latin typeface="Verdana"/>
                <a:cs typeface="Verdana"/>
              </a:rPr>
              <a:t>Latihan </a:t>
            </a:r>
            <a:r>
              <a:rPr sz="36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Asesmen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319"/>
              <a:ext cx="9144000" cy="65836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9140" y="0"/>
              <a:ext cx="1569719" cy="4800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139" y="0"/>
              <a:ext cx="1569720" cy="480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5139" y="0"/>
              <a:ext cx="1569719" cy="4800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3140" y="0"/>
              <a:ext cx="1569719" cy="480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23033" y="74168"/>
            <a:ext cx="534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7180" algn="l"/>
                <a:tab pos="4535170" algn="l"/>
              </a:tabLst>
            </a:pPr>
            <a:r>
              <a:rPr sz="1800" b="1" spc="-155" dirty="0">
                <a:latin typeface="Verdana"/>
                <a:cs typeface="Verdana"/>
              </a:rPr>
              <a:t>Materi	</a:t>
            </a: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546860" cy="480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792" y="58927"/>
            <a:ext cx="129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solidFill>
                  <a:srgbClr val="FFFFFF"/>
                </a:solidFill>
                <a:latin typeface="Verdana"/>
                <a:cs typeface="Verdana"/>
              </a:rPr>
              <a:t>Pengantar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99002" y="90931"/>
            <a:ext cx="564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1600" b="1" spc="-110" dirty="0">
                <a:latin typeface="Verdana"/>
                <a:cs typeface="Verdana"/>
              </a:rPr>
              <a:t>Cont</a:t>
            </a:r>
            <a:r>
              <a:rPr sz="1600" b="1" spc="-135" dirty="0">
                <a:latin typeface="Verdana"/>
                <a:cs typeface="Verdana"/>
              </a:rPr>
              <a:t>oh</a:t>
            </a:r>
            <a:r>
              <a:rPr sz="1600" b="1" spc="-90" dirty="0">
                <a:latin typeface="Verdana"/>
                <a:cs typeface="Verdana"/>
              </a:rPr>
              <a:t> </a:t>
            </a:r>
            <a:r>
              <a:rPr sz="1600" b="1" spc="-145" dirty="0">
                <a:latin typeface="Verdana"/>
                <a:cs typeface="Verdana"/>
              </a:rPr>
              <a:t>Soal</a:t>
            </a:r>
            <a:r>
              <a:rPr sz="1600" b="1" dirty="0">
                <a:latin typeface="Verdana"/>
                <a:cs typeface="Verdana"/>
              </a:rPr>
              <a:t>	</a:t>
            </a: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4944" y="1206944"/>
            <a:ext cx="8255634" cy="4813300"/>
            <a:chOff x="444944" y="1206944"/>
            <a:chExt cx="8255634" cy="4813300"/>
          </a:xfrm>
        </p:grpSpPr>
        <p:sp>
          <p:nvSpPr>
            <p:cNvPr id="14" name="object 14"/>
            <p:cNvSpPr/>
            <p:nvPr/>
          </p:nvSpPr>
          <p:spPr>
            <a:xfrm>
              <a:off x="457961" y="1219962"/>
              <a:ext cx="8229600" cy="4787265"/>
            </a:xfrm>
            <a:custGeom>
              <a:avLst/>
              <a:gdLst/>
              <a:ahLst/>
              <a:cxnLst/>
              <a:rect l="l" t="t" r="r" b="b"/>
              <a:pathLst>
                <a:path w="8229600" h="4787265">
                  <a:moveTo>
                    <a:pt x="8229600" y="0"/>
                  </a:moveTo>
                  <a:lnTo>
                    <a:pt x="797826" y="0"/>
                  </a:lnTo>
                  <a:lnTo>
                    <a:pt x="749225" y="1456"/>
                  </a:lnTo>
                  <a:lnTo>
                    <a:pt x="701394" y="5769"/>
                  </a:lnTo>
                  <a:lnTo>
                    <a:pt x="654416" y="12855"/>
                  </a:lnTo>
                  <a:lnTo>
                    <a:pt x="608375" y="22631"/>
                  </a:lnTo>
                  <a:lnTo>
                    <a:pt x="563355" y="35014"/>
                  </a:lnTo>
                  <a:lnTo>
                    <a:pt x="519439" y="49919"/>
                  </a:lnTo>
                  <a:lnTo>
                    <a:pt x="476710" y="67264"/>
                  </a:lnTo>
                  <a:lnTo>
                    <a:pt x="435252" y="86965"/>
                  </a:lnTo>
                  <a:lnTo>
                    <a:pt x="395148" y="108937"/>
                  </a:lnTo>
                  <a:lnTo>
                    <a:pt x="356482" y="133099"/>
                  </a:lnTo>
                  <a:lnTo>
                    <a:pt x="319337" y="159366"/>
                  </a:lnTo>
                  <a:lnTo>
                    <a:pt x="283797" y="187654"/>
                  </a:lnTo>
                  <a:lnTo>
                    <a:pt x="249945" y="217881"/>
                  </a:lnTo>
                  <a:lnTo>
                    <a:pt x="217864" y="249963"/>
                  </a:lnTo>
                  <a:lnTo>
                    <a:pt x="187639" y="283816"/>
                  </a:lnTo>
                  <a:lnTo>
                    <a:pt x="159352" y="319356"/>
                  </a:lnTo>
                  <a:lnTo>
                    <a:pt x="133086" y="356501"/>
                  </a:lnTo>
                  <a:lnTo>
                    <a:pt x="108926" y="395167"/>
                  </a:lnTo>
                  <a:lnTo>
                    <a:pt x="86955" y="435270"/>
                  </a:lnTo>
                  <a:lnTo>
                    <a:pt x="67257" y="476727"/>
                  </a:lnTo>
                  <a:lnTo>
                    <a:pt x="49914" y="519454"/>
                  </a:lnTo>
                  <a:lnTo>
                    <a:pt x="35010" y="563367"/>
                  </a:lnTo>
                  <a:lnTo>
                    <a:pt x="22629" y="608384"/>
                  </a:lnTo>
                  <a:lnTo>
                    <a:pt x="12854" y="654421"/>
                  </a:lnTo>
                  <a:lnTo>
                    <a:pt x="5768" y="701393"/>
                  </a:lnTo>
                  <a:lnTo>
                    <a:pt x="1456" y="749219"/>
                  </a:lnTo>
                  <a:lnTo>
                    <a:pt x="0" y="797813"/>
                  </a:lnTo>
                  <a:lnTo>
                    <a:pt x="0" y="4786884"/>
                  </a:lnTo>
                  <a:lnTo>
                    <a:pt x="7431786" y="4786884"/>
                  </a:lnTo>
                  <a:lnTo>
                    <a:pt x="7480380" y="4785427"/>
                  </a:lnTo>
                  <a:lnTo>
                    <a:pt x="7528206" y="4781115"/>
                  </a:lnTo>
                  <a:lnTo>
                    <a:pt x="7575178" y="4774029"/>
                  </a:lnTo>
                  <a:lnTo>
                    <a:pt x="7621215" y="4764254"/>
                  </a:lnTo>
                  <a:lnTo>
                    <a:pt x="7666232" y="4751873"/>
                  </a:lnTo>
                  <a:lnTo>
                    <a:pt x="7710145" y="4736969"/>
                  </a:lnTo>
                  <a:lnTo>
                    <a:pt x="7752872" y="4719627"/>
                  </a:lnTo>
                  <a:lnTo>
                    <a:pt x="7794329" y="4699928"/>
                  </a:lnTo>
                  <a:lnTo>
                    <a:pt x="7834432" y="4677957"/>
                  </a:lnTo>
                  <a:lnTo>
                    <a:pt x="7873098" y="4653797"/>
                  </a:lnTo>
                  <a:lnTo>
                    <a:pt x="7910243" y="4627532"/>
                  </a:lnTo>
                  <a:lnTo>
                    <a:pt x="7945783" y="4599245"/>
                  </a:lnTo>
                  <a:lnTo>
                    <a:pt x="7979636" y="4569020"/>
                  </a:lnTo>
                  <a:lnTo>
                    <a:pt x="8011718" y="4536940"/>
                  </a:lnTo>
                  <a:lnTo>
                    <a:pt x="8041945" y="4503088"/>
                  </a:lnTo>
                  <a:lnTo>
                    <a:pt x="8070233" y="4467548"/>
                  </a:lnTo>
                  <a:lnTo>
                    <a:pt x="8096500" y="4430404"/>
                  </a:lnTo>
                  <a:lnTo>
                    <a:pt x="8120662" y="4391739"/>
                  </a:lnTo>
                  <a:lnTo>
                    <a:pt x="8142634" y="4351635"/>
                  </a:lnTo>
                  <a:lnTo>
                    <a:pt x="8162335" y="4310178"/>
                  </a:lnTo>
                  <a:lnTo>
                    <a:pt x="8179680" y="4267450"/>
                  </a:lnTo>
                  <a:lnTo>
                    <a:pt x="8194585" y="4223535"/>
                  </a:lnTo>
                  <a:lnTo>
                    <a:pt x="8206968" y="4178515"/>
                  </a:lnTo>
                  <a:lnTo>
                    <a:pt x="8216744" y="4132476"/>
                  </a:lnTo>
                  <a:lnTo>
                    <a:pt x="8223830" y="4085499"/>
                  </a:lnTo>
                  <a:lnTo>
                    <a:pt x="8228143" y="4037669"/>
                  </a:lnTo>
                  <a:lnTo>
                    <a:pt x="8229600" y="398907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1" y="1219962"/>
              <a:ext cx="8229600" cy="4787265"/>
            </a:xfrm>
            <a:custGeom>
              <a:avLst/>
              <a:gdLst/>
              <a:ahLst/>
              <a:cxnLst/>
              <a:rect l="l" t="t" r="r" b="b"/>
              <a:pathLst>
                <a:path w="8229600" h="4787265">
                  <a:moveTo>
                    <a:pt x="797826" y="0"/>
                  </a:moveTo>
                  <a:lnTo>
                    <a:pt x="8229600" y="0"/>
                  </a:lnTo>
                  <a:lnTo>
                    <a:pt x="8229600" y="3989070"/>
                  </a:lnTo>
                  <a:lnTo>
                    <a:pt x="8228143" y="4037669"/>
                  </a:lnTo>
                  <a:lnTo>
                    <a:pt x="8223830" y="4085499"/>
                  </a:lnTo>
                  <a:lnTo>
                    <a:pt x="8216744" y="4132476"/>
                  </a:lnTo>
                  <a:lnTo>
                    <a:pt x="8206968" y="4178515"/>
                  </a:lnTo>
                  <a:lnTo>
                    <a:pt x="8194585" y="4223535"/>
                  </a:lnTo>
                  <a:lnTo>
                    <a:pt x="8179680" y="4267450"/>
                  </a:lnTo>
                  <a:lnTo>
                    <a:pt x="8162335" y="4310178"/>
                  </a:lnTo>
                  <a:lnTo>
                    <a:pt x="8142634" y="4351635"/>
                  </a:lnTo>
                  <a:lnTo>
                    <a:pt x="8120662" y="4391739"/>
                  </a:lnTo>
                  <a:lnTo>
                    <a:pt x="8096500" y="4430404"/>
                  </a:lnTo>
                  <a:lnTo>
                    <a:pt x="8070233" y="4467548"/>
                  </a:lnTo>
                  <a:lnTo>
                    <a:pt x="8041945" y="4503088"/>
                  </a:lnTo>
                  <a:lnTo>
                    <a:pt x="8011718" y="4536940"/>
                  </a:lnTo>
                  <a:lnTo>
                    <a:pt x="7979636" y="4569020"/>
                  </a:lnTo>
                  <a:lnTo>
                    <a:pt x="7945783" y="4599245"/>
                  </a:lnTo>
                  <a:lnTo>
                    <a:pt x="7910243" y="4627532"/>
                  </a:lnTo>
                  <a:lnTo>
                    <a:pt x="7873098" y="4653797"/>
                  </a:lnTo>
                  <a:lnTo>
                    <a:pt x="7834432" y="4677957"/>
                  </a:lnTo>
                  <a:lnTo>
                    <a:pt x="7794329" y="4699928"/>
                  </a:lnTo>
                  <a:lnTo>
                    <a:pt x="7752872" y="4719627"/>
                  </a:lnTo>
                  <a:lnTo>
                    <a:pt x="7710145" y="4736969"/>
                  </a:lnTo>
                  <a:lnTo>
                    <a:pt x="7666232" y="4751873"/>
                  </a:lnTo>
                  <a:lnTo>
                    <a:pt x="7621215" y="4764254"/>
                  </a:lnTo>
                  <a:lnTo>
                    <a:pt x="7575178" y="4774029"/>
                  </a:lnTo>
                  <a:lnTo>
                    <a:pt x="7528206" y="4781115"/>
                  </a:lnTo>
                  <a:lnTo>
                    <a:pt x="7480380" y="4785427"/>
                  </a:lnTo>
                  <a:lnTo>
                    <a:pt x="7431786" y="4786884"/>
                  </a:lnTo>
                  <a:lnTo>
                    <a:pt x="0" y="4786884"/>
                  </a:lnTo>
                  <a:lnTo>
                    <a:pt x="0" y="797813"/>
                  </a:lnTo>
                  <a:lnTo>
                    <a:pt x="1456" y="749219"/>
                  </a:lnTo>
                  <a:lnTo>
                    <a:pt x="5768" y="701393"/>
                  </a:lnTo>
                  <a:lnTo>
                    <a:pt x="12854" y="654421"/>
                  </a:lnTo>
                  <a:lnTo>
                    <a:pt x="22629" y="608384"/>
                  </a:lnTo>
                  <a:lnTo>
                    <a:pt x="35010" y="563367"/>
                  </a:lnTo>
                  <a:lnTo>
                    <a:pt x="49914" y="519454"/>
                  </a:lnTo>
                  <a:lnTo>
                    <a:pt x="67257" y="476727"/>
                  </a:lnTo>
                  <a:lnTo>
                    <a:pt x="86955" y="435270"/>
                  </a:lnTo>
                  <a:lnTo>
                    <a:pt x="108926" y="395167"/>
                  </a:lnTo>
                  <a:lnTo>
                    <a:pt x="133086" y="356501"/>
                  </a:lnTo>
                  <a:lnTo>
                    <a:pt x="159352" y="319356"/>
                  </a:lnTo>
                  <a:lnTo>
                    <a:pt x="187639" y="283816"/>
                  </a:lnTo>
                  <a:lnTo>
                    <a:pt x="217864" y="249963"/>
                  </a:lnTo>
                  <a:lnTo>
                    <a:pt x="249945" y="217881"/>
                  </a:lnTo>
                  <a:lnTo>
                    <a:pt x="283797" y="187654"/>
                  </a:lnTo>
                  <a:lnTo>
                    <a:pt x="319337" y="159366"/>
                  </a:lnTo>
                  <a:lnTo>
                    <a:pt x="356482" y="133099"/>
                  </a:lnTo>
                  <a:lnTo>
                    <a:pt x="395148" y="108937"/>
                  </a:lnTo>
                  <a:lnTo>
                    <a:pt x="435252" y="86965"/>
                  </a:lnTo>
                  <a:lnTo>
                    <a:pt x="476710" y="67264"/>
                  </a:lnTo>
                  <a:lnTo>
                    <a:pt x="519439" y="49919"/>
                  </a:lnTo>
                  <a:lnTo>
                    <a:pt x="563355" y="35014"/>
                  </a:lnTo>
                  <a:lnTo>
                    <a:pt x="608375" y="22631"/>
                  </a:lnTo>
                  <a:lnTo>
                    <a:pt x="654416" y="12855"/>
                  </a:lnTo>
                  <a:lnTo>
                    <a:pt x="701394" y="5769"/>
                  </a:lnTo>
                  <a:lnTo>
                    <a:pt x="749225" y="1456"/>
                  </a:lnTo>
                  <a:lnTo>
                    <a:pt x="797826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  <a:solidFill>
            <a:srgbClr val="FFFFFF">
              <a:alpha val="27842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R="327025" algn="r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Pengantar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044" y="2188844"/>
            <a:ext cx="6390640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Capaian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Pembelajaran</a:t>
            </a:r>
            <a:endParaRPr sz="2800">
              <a:latin typeface="Arial"/>
              <a:cs typeface="Arial"/>
            </a:endParaRPr>
          </a:p>
          <a:p>
            <a:pPr marL="812165" marR="5080" indent="-3429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Microsoft Sans Serif"/>
                <a:cs typeface="Microsoft Sans Serif"/>
              </a:rPr>
              <a:t>1.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Mampu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menjelaskan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contoh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aplikasi </a:t>
            </a:r>
            <a:r>
              <a:rPr sz="2400" spc="-5" dirty="0">
                <a:latin typeface="Microsoft Sans Serif"/>
                <a:cs typeface="Microsoft Sans Serif"/>
              </a:rPr>
              <a:t> gelombang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bunyi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bidang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teknik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dan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kedokteran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319"/>
              <a:ext cx="9144000" cy="65836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9140" y="0"/>
              <a:ext cx="1569719" cy="4800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139" y="0"/>
              <a:ext cx="1569720" cy="480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5139" y="0"/>
              <a:ext cx="1569719" cy="4800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3140" y="0"/>
              <a:ext cx="1569719" cy="480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23033" y="74168"/>
            <a:ext cx="534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7180" algn="l"/>
                <a:tab pos="4535170" algn="l"/>
              </a:tabLst>
            </a:pPr>
            <a:r>
              <a:rPr sz="1800" b="1" spc="-155" dirty="0">
                <a:latin typeface="Verdana"/>
                <a:cs typeface="Verdana"/>
              </a:rPr>
              <a:t>Materi	</a:t>
            </a: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546860" cy="4800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792" y="58927"/>
            <a:ext cx="129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solidFill>
                  <a:srgbClr val="FFFFFF"/>
                </a:solidFill>
                <a:latin typeface="Verdana"/>
                <a:cs typeface="Verdana"/>
              </a:rPr>
              <a:t>Pengantar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99002" y="90931"/>
            <a:ext cx="564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1600" b="1" spc="-110" dirty="0">
                <a:latin typeface="Verdana"/>
                <a:cs typeface="Verdana"/>
              </a:rPr>
              <a:t>Cont</a:t>
            </a:r>
            <a:r>
              <a:rPr sz="1600" b="1" spc="-135" dirty="0">
                <a:latin typeface="Verdana"/>
                <a:cs typeface="Verdana"/>
              </a:rPr>
              <a:t>oh</a:t>
            </a:r>
            <a:r>
              <a:rPr sz="1600" b="1" spc="-90" dirty="0">
                <a:latin typeface="Verdana"/>
                <a:cs typeface="Verdana"/>
              </a:rPr>
              <a:t> </a:t>
            </a:r>
            <a:r>
              <a:rPr sz="1600" b="1" spc="-145" dirty="0">
                <a:latin typeface="Verdana"/>
                <a:cs typeface="Verdana"/>
              </a:rPr>
              <a:t>Soal</a:t>
            </a:r>
            <a:r>
              <a:rPr sz="1600" b="1" dirty="0">
                <a:latin typeface="Verdana"/>
                <a:cs typeface="Verdana"/>
              </a:rPr>
              <a:t>	</a:t>
            </a: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4944" y="1206944"/>
            <a:ext cx="8255634" cy="4813300"/>
            <a:chOff x="444944" y="1206944"/>
            <a:chExt cx="8255634" cy="4813300"/>
          </a:xfrm>
        </p:grpSpPr>
        <p:sp>
          <p:nvSpPr>
            <p:cNvPr id="14" name="object 14"/>
            <p:cNvSpPr/>
            <p:nvPr/>
          </p:nvSpPr>
          <p:spPr>
            <a:xfrm>
              <a:off x="457961" y="1219962"/>
              <a:ext cx="8229600" cy="4787265"/>
            </a:xfrm>
            <a:custGeom>
              <a:avLst/>
              <a:gdLst/>
              <a:ahLst/>
              <a:cxnLst/>
              <a:rect l="l" t="t" r="r" b="b"/>
              <a:pathLst>
                <a:path w="8229600" h="4787265">
                  <a:moveTo>
                    <a:pt x="8229600" y="0"/>
                  </a:moveTo>
                  <a:lnTo>
                    <a:pt x="797826" y="0"/>
                  </a:lnTo>
                  <a:lnTo>
                    <a:pt x="749225" y="1456"/>
                  </a:lnTo>
                  <a:lnTo>
                    <a:pt x="701394" y="5769"/>
                  </a:lnTo>
                  <a:lnTo>
                    <a:pt x="654416" y="12855"/>
                  </a:lnTo>
                  <a:lnTo>
                    <a:pt x="608375" y="22631"/>
                  </a:lnTo>
                  <a:lnTo>
                    <a:pt x="563355" y="35014"/>
                  </a:lnTo>
                  <a:lnTo>
                    <a:pt x="519439" y="49919"/>
                  </a:lnTo>
                  <a:lnTo>
                    <a:pt x="476710" y="67264"/>
                  </a:lnTo>
                  <a:lnTo>
                    <a:pt x="435252" y="86965"/>
                  </a:lnTo>
                  <a:lnTo>
                    <a:pt x="395148" y="108937"/>
                  </a:lnTo>
                  <a:lnTo>
                    <a:pt x="356482" y="133099"/>
                  </a:lnTo>
                  <a:lnTo>
                    <a:pt x="319337" y="159366"/>
                  </a:lnTo>
                  <a:lnTo>
                    <a:pt x="283797" y="187654"/>
                  </a:lnTo>
                  <a:lnTo>
                    <a:pt x="249945" y="217881"/>
                  </a:lnTo>
                  <a:lnTo>
                    <a:pt x="217864" y="249963"/>
                  </a:lnTo>
                  <a:lnTo>
                    <a:pt x="187639" y="283816"/>
                  </a:lnTo>
                  <a:lnTo>
                    <a:pt x="159352" y="319356"/>
                  </a:lnTo>
                  <a:lnTo>
                    <a:pt x="133086" y="356501"/>
                  </a:lnTo>
                  <a:lnTo>
                    <a:pt x="108926" y="395167"/>
                  </a:lnTo>
                  <a:lnTo>
                    <a:pt x="86955" y="435270"/>
                  </a:lnTo>
                  <a:lnTo>
                    <a:pt x="67257" y="476727"/>
                  </a:lnTo>
                  <a:lnTo>
                    <a:pt x="49914" y="519454"/>
                  </a:lnTo>
                  <a:lnTo>
                    <a:pt x="35010" y="563367"/>
                  </a:lnTo>
                  <a:lnTo>
                    <a:pt x="22629" y="608384"/>
                  </a:lnTo>
                  <a:lnTo>
                    <a:pt x="12854" y="654421"/>
                  </a:lnTo>
                  <a:lnTo>
                    <a:pt x="5768" y="701393"/>
                  </a:lnTo>
                  <a:lnTo>
                    <a:pt x="1456" y="749219"/>
                  </a:lnTo>
                  <a:lnTo>
                    <a:pt x="0" y="797813"/>
                  </a:lnTo>
                  <a:lnTo>
                    <a:pt x="0" y="4786884"/>
                  </a:lnTo>
                  <a:lnTo>
                    <a:pt x="7431786" y="4786884"/>
                  </a:lnTo>
                  <a:lnTo>
                    <a:pt x="7480380" y="4785427"/>
                  </a:lnTo>
                  <a:lnTo>
                    <a:pt x="7528206" y="4781115"/>
                  </a:lnTo>
                  <a:lnTo>
                    <a:pt x="7575178" y="4774029"/>
                  </a:lnTo>
                  <a:lnTo>
                    <a:pt x="7621215" y="4764254"/>
                  </a:lnTo>
                  <a:lnTo>
                    <a:pt x="7666232" y="4751873"/>
                  </a:lnTo>
                  <a:lnTo>
                    <a:pt x="7710145" y="4736969"/>
                  </a:lnTo>
                  <a:lnTo>
                    <a:pt x="7752872" y="4719627"/>
                  </a:lnTo>
                  <a:lnTo>
                    <a:pt x="7794329" y="4699928"/>
                  </a:lnTo>
                  <a:lnTo>
                    <a:pt x="7834432" y="4677957"/>
                  </a:lnTo>
                  <a:lnTo>
                    <a:pt x="7873098" y="4653797"/>
                  </a:lnTo>
                  <a:lnTo>
                    <a:pt x="7910243" y="4627532"/>
                  </a:lnTo>
                  <a:lnTo>
                    <a:pt x="7945783" y="4599245"/>
                  </a:lnTo>
                  <a:lnTo>
                    <a:pt x="7979636" y="4569020"/>
                  </a:lnTo>
                  <a:lnTo>
                    <a:pt x="8011718" y="4536940"/>
                  </a:lnTo>
                  <a:lnTo>
                    <a:pt x="8041945" y="4503088"/>
                  </a:lnTo>
                  <a:lnTo>
                    <a:pt x="8070233" y="4467548"/>
                  </a:lnTo>
                  <a:lnTo>
                    <a:pt x="8096500" y="4430404"/>
                  </a:lnTo>
                  <a:lnTo>
                    <a:pt x="8120662" y="4391739"/>
                  </a:lnTo>
                  <a:lnTo>
                    <a:pt x="8142634" y="4351635"/>
                  </a:lnTo>
                  <a:lnTo>
                    <a:pt x="8162335" y="4310178"/>
                  </a:lnTo>
                  <a:lnTo>
                    <a:pt x="8179680" y="4267450"/>
                  </a:lnTo>
                  <a:lnTo>
                    <a:pt x="8194585" y="4223535"/>
                  </a:lnTo>
                  <a:lnTo>
                    <a:pt x="8206968" y="4178515"/>
                  </a:lnTo>
                  <a:lnTo>
                    <a:pt x="8216744" y="4132476"/>
                  </a:lnTo>
                  <a:lnTo>
                    <a:pt x="8223830" y="4085499"/>
                  </a:lnTo>
                  <a:lnTo>
                    <a:pt x="8228143" y="4037669"/>
                  </a:lnTo>
                  <a:lnTo>
                    <a:pt x="8229600" y="398907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1" y="1219962"/>
              <a:ext cx="8229600" cy="4787265"/>
            </a:xfrm>
            <a:custGeom>
              <a:avLst/>
              <a:gdLst/>
              <a:ahLst/>
              <a:cxnLst/>
              <a:rect l="l" t="t" r="r" b="b"/>
              <a:pathLst>
                <a:path w="8229600" h="4787265">
                  <a:moveTo>
                    <a:pt x="797826" y="0"/>
                  </a:moveTo>
                  <a:lnTo>
                    <a:pt x="8229600" y="0"/>
                  </a:lnTo>
                  <a:lnTo>
                    <a:pt x="8229600" y="3989070"/>
                  </a:lnTo>
                  <a:lnTo>
                    <a:pt x="8228143" y="4037669"/>
                  </a:lnTo>
                  <a:lnTo>
                    <a:pt x="8223830" y="4085499"/>
                  </a:lnTo>
                  <a:lnTo>
                    <a:pt x="8216744" y="4132476"/>
                  </a:lnTo>
                  <a:lnTo>
                    <a:pt x="8206968" y="4178515"/>
                  </a:lnTo>
                  <a:lnTo>
                    <a:pt x="8194585" y="4223535"/>
                  </a:lnTo>
                  <a:lnTo>
                    <a:pt x="8179680" y="4267450"/>
                  </a:lnTo>
                  <a:lnTo>
                    <a:pt x="8162335" y="4310178"/>
                  </a:lnTo>
                  <a:lnTo>
                    <a:pt x="8142634" y="4351635"/>
                  </a:lnTo>
                  <a:lnTo>
                    <a:pt x="8120662" y="4391739"/>
                  </a:lnTo>
                  <a:lnTo>
                    <a:pt x="8096500" y="4430404"/>
                  </a:lnTo>
                  <a:lnTo>
                    <a:pt x="8070233" y="4467548"/>
                  </a:lnTo>
                  <a:lnTo>
                    <a:pt x="8041945" y="4503088"/>
                  </a:lnTo>
                  <a:lnTo>
                    <a:pt x="8011718" y="4536940"/>
                  </a:lnTo>
                  <a:lnTo>
                    <a:pt x="7979636" y="4569020"/>
                  </a:lnTo>
                  <a:lnTo>
                    <a:pt x="7945783" y="4599245"/>
                  </a:lnTo>
                  <a:lnTo>
                    <a:pt x="7910243" y="4627532"/>
                  </a:lnTo>
                  <a:lnTo>
                    <a:pt x="7873098" y="4653797"/>
                  </a:lnTo>
                  <a:lnTo>
                    <a:pt x="7834432" y="4677957"/>
                  </a:lnTo>
                  <a:lnTo>
                    <a:pt x="7794329" y="4699928"/>
                  </a:lnTo>
                  <a:lnTo>
                    <a:pt x="7752872" y="4719627"/>
                  </a:lnTo>
                  <a:lnTo>
                    <a:pt x="7710145" y="4736969"/>
                  </a:lnTo>
                  <a:lnTo>
                    <a:pt x="7666232" y="4751873"/>
                  </a:lnTo>
                  <a:lnTo>
                    <a:pt x="7621215" y="4764254"/>
                  </a:lnTo>
                  <a:lnTo>
                    <a:pt x="7575178" y="4774029"/>
                  </a:lnTo>
                  <a:lnTo>
                    <a:pt x="7528206" y="4781115"/>
                  </a:lnTo>
                  <a:lnTo>
                    <a:pt x="7480380" y="4785427"/>
                  </a:lnTo>
                  <a:lnTo>
                    <a:pt x="7431786" y="4786884"/>
                  </a:lnTo>
                  <a:lnTo>
                    <a:pt x="0" y="4786884"/>
                  </a:lnTo>
                  <a:lnTo>
                    <a:pt x="0" y="797813"/>
                  </a:lnTo>
                  <a:lnTo>
                    <a:pt x="1456" y="749219"/>
                  </a:lnTo>
                  <a:lnTo>
                    <a:pt x="5768" y="701393"/>
                  </a:lnTo>
                  <a:lnTo>
                    <a:pt x="12854" y="654421"/>
                  </a:lnTo>
                  <a:lnTo>
                    <a:pt x="22629" y="608384"/>
                  </a:lnTo>
                  <a:lnTo>
                    <a:pt x="35010" y="563367"/>
                  </a:lnTo>
                  <a:lnTo>
                    <a:pt x="49914" y="519454"/>
                  </a:lnTo>
                  <a:lnTo>
                    <a:pt x="67257" y="476727"/>
                  </a:lnTo>
                  <a:lnTo>
                    <a:pt x="86955" y="435270"/>
                  </a:lnTo>
                  <a:lnTo>
                    <a:pt x="108926" y="395167"/>
                  </a:lnTo>
                  <a:lnTo>
                    <a:pt x="133086" y="356501"/>
                  </a:lnTo>
                  <a:lnTo>
                    <a:pt x="159352" y="319356"/>
                  </a:lnTo>
                  <a:lnTo>
                    <a:pt x="187639" y="283816"/>
                  </a:lnTo>
                  <a:lnTo>
                    <a:pt x="217864" y="249963"/>
                  </a:lnTo>
                  <a:lnTo>
                    <a:pt x="249945" y="217881"/>
                  </a:lnTo>
                  <a:lnTo>
                    <a:pt x="283797" y="187654"/>
                  </a:lnTo>
                  <a:lnTo>
                    <a:pt x="319337" y="159366"/>
                  </a:lnTo>
                  <a:lnTo>
                    <a:pt x="356482" y="133099"/>
                  </a:lnTo>
                  <a:lnTo>
                    <a:pt x="395148" y="108937"/>
                  </a:lnTo>
                  <a:lnTo>
                    <a:pt x="435252" y="86965"/>
                  </a:lnTo>
                  <a:lnTo>
                    <a:pt x="476710" y="67264"/>
                  </a:lnTo>
                  <a:lnTo>
                    <a:pt x="519439" y="49919"/>
                  </a:lnTo>
                  <a:lnTo>
                    <a:pt x="563355" y="35014"/>
                  </a:lnTo>
                  <a:lnTo>
                    <a:pt x="608375" y="22631"/>
                  </a:lnTo>
                  <a:lnTo>
                    <a:pt x="654416" y="12855"/>
                  </a:lnTo>
                  <a:lnTo>
                    <a:pt x="701394" y="5769"/>
                  </a:lnTo>
                  <a:lnTo>
                    <a:pt x="749225" y="1456"/>
                  </a:lnTo>
                  <a:lnTo>
                    <a:pt x="797826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  <a:solidFill>
            <a:srgbClr val="FFFFFF">
              <a:alpha val="27842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R="327025" algn="r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Pengantar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444" y="2159635"/>
            <a:ext cx="35966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Sub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bab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ini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akan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mempelajari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Aplikasi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gelombang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bunyi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4319"/>
            <a:ext cx="9144000" cy="6583680"/>
            <a:chOff x="0" y="274319"/>
            <a:chExt cx="9144000" cy="6583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319"/>
              <a:ext cx="9144000" cy="65836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162" y="890778"/>
              <a:ext cx="8229600" cy="5320665"/>
            </a:xfrm>
            <a:custGeom>
              <a:avLst/>
              <a:gdLst/>
              <a:ahLst/>
              <a:cxnLst/>
              <a:rect l="l" t="t" r="r" b="b"/>
              <a:pathLst>
                <a:path w="8229600" h="5320665">
                  <a:moveTo>
                    <a:pt x="8229600" y="0"/>
                  </a:moveTo>
                  <a:lnTo>
                    <a:pt x="886713" y="0"/>
                  </a:lnTo>
                  <a:lnTo>
                    <a:pt x="838063" y="1312"/>
                  </a:lnTo>
                  <a:lnTo>
                    <a:pt x="790097" y="5203"/>
                  </a:lnTo>
                  <a:lnTo>
                    <a:pt x="742885" y="11605"/>
                  </a:lnTo>
                  <a:lnTo>
                    <a:pt x="696495" y="20452"/>
                  </a:lnTo>
                  <a:lnTo>
                    <a:pt x="650992" y="31674"/>
                  </a:lnTo>
                  <a:lnTo>
                    <a:pt x="606446" y="45205"/>
                  </a:lnTo>
                  <a:lnTo>
                    <a:pt x="562923" y="60978"/>
                  </a:lnTo>
                  <a:lnTo>
                    <a:pt x="520492" y="78923"/>
                  </a:lnTo>
                  <a:lnTo>
                    <a:pt x="479220" y="98974"/>
                  </a:lnTo>
                  <a:lnTo>
                    <a:pt x="439175" y="121063"/>
                  </a:lnTo>
                  <a:lnTo>
                    <a:pt x="400424" y="145123"/>
                  </a:lnTo>
                  <a:lnTo>
                    <a:pt x="363035" y="171086"/>
                  </a:lnTo>
                  <a:lnTo>
                    <a:pt x="327075" y="198884"/>
                  </a:lnTo>
                  <a:lnTo>
                    <a:pt x="292612" y="228449"/>
                  </a:lnTo>
                  <a:lnTo>
                    <a:pt x="259715" y="259714"/>
                  </a:lnTo>
                  <a:lnTo>
                    <a:pt x="228449" y="292612"/>
                  </a:lnTo>
                  <a:lnTo>
                    <a:pt x="198884" y="327075"/>
                  </a:lnTo>
                  <a:lnTo>
                    <a:pt x="171086" y="363035"/>
                  </a:lnTo>
                  <a:lnTo>
                    <a:pt x="145123" y="400424"/>
                  </a:lnTo>
                  <a:lnTo>
                    <a:pt x="121063" y="439175"/>
                  </a:lnTo>
                  <a:lnTo>
                    <a:pt x="98974" y="479220"/>
                  </a:lnTo>
                  <a:lnTo>
                    <a:pt x="78923" y="520492"/>
                  </a:lnTo>
                  <a:lnTo>
                    <a:pt x="60978" y="562923"/>
                  </a:lnTo>
                  <a:lnTo>
                    <a:pt x="45205" y="606446"/>
                  </a:lnTo>
                  <a:lnTo>
                    <a:pt x="31674" y="650992"/>
                  </a:lnTo>
                  <a:lnTo>
                    <a:pt x="20452" y="696495"/>
                  </a:lnTo>
                  <a:lnTo>
                    <a:pt x="11605" y="742885"/>
                  </a:lnTo>
                  <a:lnTo>
                    <a:pt x="5203" y="790097"/>
                  </a:lnTo>
                  <a:lnTo>
                    <a:pt x="1312" y="838063"/>
                  </a:lnTo>
                  <a:lnTo>
                    <a:pt x="0" y="886713"/>
                  </a:lnTo>
                  <a:lnTo>
                    <a:pt x="0" y="5320284"/>
                  </a:lnTo>
                  <a:lnTo>
                    <a:pt x="7342886" y="5320284"/>
                  </a:lnTo>
                  <a:lnTo>
                    <a:pt x="7391536" y="5318971"/>
                  </a:lnTo>
                  <a:lnTo>
                    <a:pt x="7439502" y="5315080"/>
                  </a:lnTo>
                  <a:lnTo>
                    <a:pt x="7486714" y="5308678"/>
                  </a:lnTo>
                  <a:lnTo>
                    <a:pt x="7533104" y="5299831"/>
                  </a:lnTo>
                  <a:lnTo>
                    <a:pt x="7578607" y="5288609"/>
                  </a:lnTo>
                  <a:lnTo>
                    <a:pt x="7623153" y="5275078"/>
                  </a:lnTo>
                  <a:lnTo>
                    <a:pt x="7666676" y="5259305"/>
                  </a:lnTo>
                  <a:lnTo>
                    <a:pt x="7709107" y="5241360"/>
                  </a:lnTo>
                  <a:lnTo>
                    <a:pt x="7750379" y="5221309"/>
                  </a:lnTo>
                  <a:lnTo>
                    <a:pt x="7790424" y="5199220"/>
                  </a:lnTo>
                  <a:lnTo>
                    <a:pt x="7829175" y="5175160"/>
                  </a:lnTo>
                  <a:lnTo>
                    <a:pt x="7866564" y="5149197"/>
                  </a:lnTo>
                  <a:lnTo>
                    <a:pt x="7902524" y="5121399"/>
                  </a:lnTo>
                  <a:lnTo>
                    <a:pt x="7936987" y="5091834"/>
                  </a:lnTo>
                  <a:lnTo>
                    <a:pt x="7969885" y="5060569"/>
                  </a:lnTo>
                  <a:lnTo>
                    <a:pt x="8001150" y="5027671"/>
                  </a:lnTo>
                  <a:lnTo>
                    <a:pt x="8030715" y="4993208"/>
                  </a:lnTo>
                  <a:lnTo>
                    <a:pt x="8058513" y="4957248"/>
                  </a:lnTo>
                  <a:lnTo>
                    <a:pt x="8084476" y="4919859"/>
                  </a:lnTo>
                  <a:lnTo>
                    <a:pt x="8108536" y="4881108"/>
                  </a:lnTo>
                  <a:lnTo>
                    <a:pt x="8130625" y="4841063"/>
                  </a:lnTo>
                  <a:lnTo>
                    <a:pt x="8150676" y="4799791"/>
                  </a:lnTo>
                  <a:lnTo>
                    <a:pt x="8168621" y="4757360"/>
                  </a:lnTo>
                  <a:lnTo>
                    <a:pt x="8184394" y="4713837"/>
                  </a:lnTo>
                  <a:lnTo>
                    <a:pt x="8197925" y="4669291"/>
                  </a:lnTo>
                  <a:lnTo>
                    <a:pt x="8209147" y="4623788"/>
                  </a:lnTo>
                  <a:lnTo>
                    <a:pt x="8217994" y="4577398"/>
                  </a:lnTo>
                  <a:lnTo>
                    <a:pt x="8224396" y="4530186"/>
                  </a:lnTo>
                  <a:lnTo>
                    <a:pt x="8228287" y="4482220"/>
                  </a:lnTo>
                  <a:lnTo>
                    <a:pt x="8229600" y="443357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162" y="890778"/>
              <a:ext cx="8229600" cy="5320665"/>
            </a:xfrm>
            <a:custGeom>
              <a:avLst/>
              <a:gdLst/>
              <a:ahLst/>
              <a:cxnLst/>
              <a:rect l="l" t="t" r="r" b="b"/>
              <a:pathLst>
                <a:path w="8229600" h="5320665">
                  <a:moveTo>
                    <a:pt x="886713" y="0"/>
                  </a:moveTo>
                  <a:lnTo>
                    <a:pt x="8229600" y="0"/>
                  </a:lnTo>
                  <a:lnTo>
                    <a:pt x="8229600" y="4433570"/>
                  </a:lnTo>
                  <a:lnTo>
                    <a:pt x="8228287" y="4482220"/>
                  </a:lnTo>
                  <a:lnTo>
                    <a:pt x="8224396" y="4530186"/>
                  </a:lnTo>
                  <a:lnTo>
                    <a:pt x="8217994" y="4577398"/>
                  </a:lnTo>
                  <a:lnTo>
                    <a:pt x="8209147" y="4623788"/>
                  </a:lnTo>
                  <a:lnTo>
                    <a:pt x="8197925" y="4669291"/>
                  </a:lnTo>
                  <a:lnTo>
                    <a:pt x="8184394" y="4713837"/>
                  </a:lnTo>
                  <a:lnTo>
                    <a:pt x="8168621" y="4757360"/>
                  </a:lnTo>
                  <a:lnTo>
                    <a:pt x="8150676" y="4799791"/>
                  </a:lnTo>
                  <a:lnTo>
                    <a:pt x="8130625" y="4841063"/>
                  </a:lnTo>
                  <a:lnTo>
                    <a:pt x="8108536" y="4881108"/>
                  </a:lnTo>
                  <a:lnTo>
                    <a:pt x="8084476" y="4919859"/>
                  </a:lnTo>
                  <a:lnTo>
                    <a:pt x="8058513" y="4957248"/>
                  </a:lnTo>
                  <a:lnTo>
                    <a:pt x="8030715" y="4993208"/>
                  </a:lnTo>
                  <a:lnTo>
                    <a:pt x="8001150" y="5027671"/>
                  </a:lnTo>
                  <a:lnTo>
                    <a:pt x="7969885" y="5060569"/>
                  </a:lnTo>
                  <a:lnTo>
                    <a:pt x="7936987" y="5091834"/>
                  </a:lnTo>
                  <a:lnTo>
                    <a:pt x="7902524" y="5121399"/>
                  </a:lnTo>
                  <a:lnTo>
                    <a:pt x="7866564" y="5149197"/>
                  </a:lnTo>
                  <a:lnTo>
                    <a:pt x="7829175" y="5175160"/>
                  </a:lnTo>
                  <a:lnTo>
                    <a:pt x="7790424" y="5199220"/>
                  </a:lnTo>
                  <a:lnTo>
                    <a:pt x="7750379" y="5221309"/>
                  </a:lnTo>
                  <a:lnTo>
                    <a:pt x="7709107" y="5241360"/>
                  </a:lnTo>
                  <a:lnTo>
                    <a:pt x="7666676" y="5259305"/>
                  </a:lnTo>
                  <a:lnTo>
                    <a:pt x="7623153" y="5275078"/>
                  </a:lnTo>
                  <a:lnTo>
                    <a:pt x="7578607" y="5288609"/>
                  </a:lnTo>
                  <a:lnTo>
                    <a:pt x="7533104" y="5299831"/>
                  </a:lnTo>
                  <a:lnTo>
                    <a:pt x="7486714" y="5308678"/>
                  </a:lnTo>
                  <a:lnTo>
                    <a:pt x="7439502" y="5315080"/>
                  </a:lnTo>
                  <a:lnTo>
                    <a:pt x="7391536" y="5318971"/>
                  </a:lnTo>
                  <a:lnTo>
                    <a:pt x="7342886" y="5320284"/>
                  </a:lnTo>
                  <a:lnTo>
                    <a:pt x="0" y="5320284"/>
                  </a:lnTo>
                  <a:lnTo>
                    <a:pt x="0" y="886713"/>
                  </a:lnTo>
                  <a:lnTo>
                    <a:pt x="1312" y="838063"/>
                  </a:lnTo>
                  <a:lnTo>
                    <a:pt x="5203" y="790097"/>
                  </a:lnTo>
                  <a:lnTo>
                    <a:pt x="11605" y="742885"/>
                  </a:lnTo>
                  <a:lnTo>
                    <a:pt x="20452" y="696495"/>
                  </a:lnTo>
                  <a:lnTo>
                    <a:pt x="31674" y="650992"/>
                  </a:lnTo>
                  <a:lnTo>
                    <a:pt x="45205" y="606446"/>
                  </a:lnTo>
                  <a:lnTo>
                    <a:pt x="60978" y="562923"/>
                  </a:lnTo>
                  <a:lnTo>
                    <a:pt x="78923" y="520492"/>
                  </a:lnTo>
                  <a:lnTo>
                    <a:pt x="98974" y="479220"/>
                  </a:lnTo>
                  <a:lnTo>
                    <a:pt x="121063" y="439175"/>
                  </a:lnTo>
                  <a:lnTo>
                    <a:pt x="145123" y="400424"/>
                  </a:lnTo>
                  <a:lnTo>
                    <a:pt x="171086" y="363035"/>
                  </a:lnTo>
                  <a:lnTo>
                    <a:pt x="198884" y="327075"/>
                  </a:lnTo>
                  <a:lnTo>
                    <a:pt x="228449" y="292612"/>
                  </a:lnTo>
                  <a:lnTo>
                    <a:pt x="259715" y="259714"/>
                  </a:lnTo>
                  <a:lnTo>
                    <a:pt x="292612" y="228449"/>
                  </a:lnTo>
                  <a:lnTo>
                    <a:pt x="327075" y="198884"/>
                  </a:lnTo>
                  <a:lnTo>
                    <a:pt x="363035" y="171086"/>
                  </a:lnTo>
                  <a:lnTo>
                    <a:pt x="400424" y="145123"/>
                  </a:lnTo>
                  <a:lnTo>
                    <a:pt x="439175" y="121063"/>
                  </a:lnTo>
                  <a:lnTo>
                    <a:pt x="479220" y="98974"/>
                  </a:lnTo>
                  <a:lnTo>
                    <a:pt x="520492" y="78923"/>
                  </a:lnTo>
                  <a:lnTo>
                    <a:pt x="562923" y="60978"/>
                  </a:lnTo>
                  <a:lnTo>
                    <a:pt x="606446" y="45205"/>
                  </a:lnTo>
                  <a:lnTo>
                    <a:pt x="650992" y="31674"/>
                  </a:lnTo>
                  <a:lnTo>
                    <a:pt x="696495" y="20452"/>
                  </a:lnTo>
                  <a:lnTo>
                    <a:pt x="742885" y="11605"/>
                  </a:lnTo>
                  <a:lnTo>
                    <a:pt x="790097" y="5203"/>
                  </a:lnTo>
                  <a:lnTo>
                    <a:pt x="838063" y="1312"/>
                  </a:lnTo>
                  <a:lnTo>
                    <a:pt x="886713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533400"/>
              <a:ext cx="8686800" cy="457200"/>
            </a:xfrm>
            <a:custGeom>
              <a:avLst/>
              <a:gdLst/>
              <a:ahLst/>
              <a:cxnLst/>
              <a:rect l="l" t="t" r="r" b="b"/>
              <a:pathLst>
                <a:path w="8686800" h="457200">
                  <a:moveTo>
                    <a:pt x="8686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686800" y="4572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FF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12445" algn="r">
              <a:lnSpc>
                <a:spcPct val="100000"/>
              </a:lnSpc>
              <a:spcBef>
                <a:spcPts val="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933" y="58927"/>
            <a:ext cx="803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b="1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b="1" spc="-229" dirty="0">
                <a:solidFill>
                  <a:srgbClr val="FFFFFF"/>
                </a:solidFill>
                <a:latin typeface="Verdana"/>
                <a:cs typeface="Verdana"/>
              </a:rPr>
              <a:t>teri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5139" y="0"/>
            <a:ext cx="1569719" cy="4800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199002" y="90931"/>
            <a:ext cx="1223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latin typeface="Verdana"/>
                <a:cs typeface="Verdana"/>
              </a:rPr>
              <a:t>Cont</a:t>
            </a:r>
            <a:r>
              <a:rPr sz="1600" b="1" spc="-135" dirty="0">
                <a:latin typeface="Verdana"/>
                <a:cs typeface="Verdana"/>
              </a:rPr>
              <a:t>oh</a:t>
            </a:r>
            <a:r>
              <a:rPr sz="1600" b="1" spc="-90" dirty="0">
                <a:latin typeface="Verdana"/>
                <a:cs typeface="Verdana"/>
              </a:rPr>
              <a:t> </a:t>
            </a:r>
            <a:r>
              <a:rPr sz="1600" b="1" spc="-145" dirty="0">
                <a:latin typeface="Verdana"/>
                <a:cs typeface="Verdana"/>
              </a:rPr>
              <a:t>Soal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3140" y="0"/>
            <a:ext cx="1569719" cy="4800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747640" y="74168"/>
            <a:ext cx="252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0689" algn="l"/>
              </a:tabLst>
            </a:pP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546860" cy="4800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7800" y="74168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latin typeface="Verdana"/>
                <a:cs typeface="Verdana"/>
              </a:rPr>
              <a:t>Pengantar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919719" y="90931"/>
            <a:ext cx="925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5428" y="3001517"/>
            <a:ext cx="744220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SONAR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</a:t>
            </a:r>
            <a:r>
              <a:rPr sz="1800" b="1" dirty="0">
                <a:latin typeface="Arial"/>
                <a:cs typeface="Arial"/>
              </a:rPr>
              <a:t>Sound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Navigation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Ranging</a:t>
            </a:r>
            <a:r>
              <a:rPr sz="1800" dirty="0">
                <a:latin typeface="Microsoft Sans Serif"/>
                <a:cs typeface="Microsoft Sans Serif"/>
              </a:rPr>
              <a:t>).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Menentukan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letak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benda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bawah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dengan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menggunakan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metode</a:t>
            </a:r>
            <a:endParaRPr sz="1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pantulan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gelombang.</a:t>
            </a:r>
            <a:endParaRPr sz="1800">
              <a:latin typeface="Microsoft Sans Serif"/>
              <a:cs typeface="Microsoft Sans Serif"/>
            </a:endParaRPr>
          </a:p>
          <a:p>
            <a:pPr marL="355600" marR="476884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Gema: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Pantulan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oleh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suatu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permukaan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atau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benda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sehingga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jenis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lebih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lemah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terdeteksi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tidak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lama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setelah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asal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Microsoft Sans Serif"/>
                <a:cs typeface="Microsoft Sans Serif"/>
              </a:rPr>
              <a:t>Gema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merupakan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bunyi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terdengar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tidak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lama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setelah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bunyi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asli.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Perlambatan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antara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kedua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gelombang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menunjukkan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jarak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permukaan</a:t>
            </a:r>
            <a:endParaRPr sz="1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pemantul.</a:t>
            </a:r>
            <a:endParaRPr sz="1800">
              <a:latin typeface="Microsoft Sans Serif"/>
              <a:cs typeface="Microsoft Sans Serif"/>
            </a:endParaRPr>
          </a:p>
          <a:p>
            <a:pPr marL="355600" marR="6985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Penduga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gema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(echo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sounder)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ialah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peralatan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digunakan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untuk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menentukan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kedalaman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air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bawah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kapal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5144" y="978344"/>
            <a:ext cx="4826635" cy="382905"/>
            <a:chOff x="2045144" y="978344"/>
            <a:chExt cx="4826635" cy="382905"/>
          </a:xfrm>
        </p:grpSpPr>
        <p:sp>
          <p:nvSpPr>
            <p:cNvPr id="26" name="object 26"/>
            <p:cNvSpPr/>
            <p:nvPr/>
          </p:nvSpPr>
          <p:spPr>
            <a:xfrm>
              <a:off x="2058162" y="991362"/>
              <a:ext cx="4800600" cy="356870"/>
            </a:xfrm>
            <a:custGeom>
              <a:avLst/>
              <a:gdLst/>
              <a:ahLst/>
              <a:cxnLst/>
              <a:rect l="l" t="t" r="r" b="b"/>
              <a:pathLst>
                <a:path w="4800600" h="356869">
                  <a:moveTo>
                    <a:pt x="4741164" y="0"/>
                  </a:moveTo>
                  <a:lnTo>
                    <a:pt x="59436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297179"/>
                  </a:lnTo>
                  <a:lnTo>
                    <a:pt x="4679" y="320290"/>
                  </a:lnTo>
                  <a:lnTo>
                    <a:pt x="17430" y="339185"/>
                  </a:lnTo>
                  <a:lnTo>
                    <a:pt x="36325" y="351936"/>
                  </a:lnTo>
                  <a:lnTo>
                    <a:pt x="59436" y="356615"/>
                  </a:lnTo>
                  <a:lnTo>
                    <a:pt x="4741164" y="356615"/>
                  </a:lnTo>
                  <a:lnTo>
                    <a:pt x="4764274" y="351936"/>
                  </a:lnTo>
                  <a:lnTo>
                    <a:pt x="4783169" y="339185"/>
                  </a:lnTo>
                  <a:lnTo>
                    <a:pt x="4795920" y="320290"/>
                  </a:lnTo>
                  <a:lnTo>
                    <a:pt x="4800599" y="297179"/>
                  </a:lnTo>
                  <a:lnTo>
                    <a:pt x="4800599" y="59436"/>
                  </a:lnTo>
                  <a:lnTo>
                    <a:pt x="4795920" y="36325"/>
                  </a:lnTo>
                  <a:lnTo>
                    <a:pt x="4783169" y="17430"/>
                  </a:lnTo>
                  <a:lnTo>
                    <a:pt x="4764274" y="4679"/>
                  </a:lnTo>
                  <a:lnTo>
                    <a:pt x="4741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8162" y="991362"/>
              <a:ext cx="4800600" cy="356870"/>
            </a:xfrm>
            <a:custGeom>
              <a:avLst/>
              <a:gdLst/>
              <a:ahLst/>
              <a:cxnLst/>
              <a:rect l="l" t="t" r="r" b="b"/>
              <a:pathLst>
                <a:path w="4800600" h="356869">
                  <a:moveTo>
                    <a:pt x="0" y="59436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4741164" y="0"/>
                  </a:lnTo>
                  <a:lnTo>
                    <a:pt x="4764274" y="4679"/>
                  </a:lnTo>
                  <a:lnTo>
                    <a:pt x="4783169" y="17430"/>
                  </a:lnTo>
                  <a:lnTo>
                    <a:pt x="4795920" y="36325"/>
                  </a:lnTo>
                  <a:lnTo>
                    <a:pt x="4800599" y="59436"/>
                  </a:lnTo>
                  <a:lnTo>
                    <a:pt x="4800599" y="297179"/>
                  </a:lnTo>
                  <a:lnTo>
                    <a:pt x="4795920" y="320290"/>
                  </a:lnTo>
                  <a:lnTo>
                    <a:pt x="4783169" y="339185"/>
                  </a:lnTo>
                  <a:lnTo>
                    <a:pt x="4764274" y="351936"/>
                  </a:lnTo>
                  <a:lnTo>
                    <a:pt x="4741164" y="356615"/>
                  </a:lnTo>
                  <a:lnTo>
                    <a:pt x="59436" y="356615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79"/>
                  </a:lnTo>
                  <a:lnTo>
                    <a:pt x="0" y="59436"/>
                  </a:lnTo>
                  <a:close/>
                </a:path>
              </a:pathLst>
            </a:custGeom>
            <a:ln w="25908">
              <a:solidFill>
                <a:srgbClr val="C46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91483" y="953211"/>
            <a:ext cx="934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SONAR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7371" y="1380721"/>
            <a:ext cx="2400647" cy="1496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033" y="74168"/>
            <a:ext cx="534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7180" algn="l"/>
                <a:tab pos="4535170" algn="l"/>
              </a:tabLst>
            </a:pPr>
            <a:r>
              <a:rPr sz="1800" b="1" spc="-155" dirty="0">
                <a:latin typeface="Verdana"/>
                <a:cs typeface="Verdana"/>
              </a:rPr>
              <a:t>Materi	</a:t>
            </a: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1597660" cy="600710"/>
            <a:chOff x="-4762" y="0"/>
            <a:chExt cx="1597660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71243" cy="524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592579" cy="595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524000" cy="45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88" y="46559"/>
                  </a:lnTo>
                  <a:lnTo>
                    <a:pt x="22318" y="22336"/>
                  </a:lnTo>
                  <a:lnTo>
                    <a:pt x="46540" y="5994"/>
                  </a:lnTo>
                  <a:lnTo>
                    <a:pt x="76201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1" y="457200"/>
                  </a:lnTo>
                  <a:lnTo>
                    <a:pt x="46540" y="451205"/>
                  </a:lnTo>
                  <a:lnTo>
                    <a:pt x="22318" y="434863"/>
                  </a:lnTo>
                  <a:lnTo>
                    <a:pt x="5988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792" y="58927"/>
            <a:ext cx="129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latin typeface="Verdana"/>
                <a:cs typeface="Verdana"/>
              </a:rPr>
              <a:t>Pengantar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99002" y="90931"/>
            <a:ext cx="564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oh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Soal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7096" y="978344"/>
            <a:ext cx="8563610" cy="5664835"/>
            <a:chOff x="137096" y="978344"/>
            <a:chExt cx="8563610" cy="5664835"/>
          </a:xfrm>
        </p:grpSpPr>
        <p:sp>
          <p:nvSpPr>
            <p:cNvPr id="14" name="object 14"/>
            <p:cNvSpPr/>
            <p:nvPr/>
          </p:nvSpPr>
          <p:spPr>
            <a:xfrm>
              <a:off x="150114" y="991362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8537447" y="0"/>
                  </a:moveTo>
                  <a:lnTo>
                    <a:pt x="939825" y="0"/>
                  </a:lnTo>
                  <a:lnTo>
                    <a:pt x="891462" y="1222"/>
                  </a:lnTo>
                  <a:lnTo>
                    <a:pt x="843734" y="4851"/>
                  </a:lnTo>
                  <a:lnTo>
                    <a:pt x="796699" y="10828"/>
                  </a:lnTo>
                  <a:lnTo>
                    <a:pt x="750418" y="19092"/>
                  </a:lnTo>
                  <a:lnTo>
                    <a:pt x="704949" y="29586"/>
                  </a:lnTo>
                  <a:lnTo>
                    <a:pt x="660350" y="42250"/>
                  </a:lnTo>
                  <a:lnTo>
                    <a:pt x="616682" y="57025"/>
                  </a:lnTo>
                  <a:lnTo>
                    <a:pt x="574003" y="73852"/>
                  </a:lnTo>
                  <a:lnTo>
                    <a:pt x="532373" y="92672"/>
                  </a:lnTo>
                  <a:lnTo>
                    <a:pt x="491849" y="113426"/>
                  </a:lnTo>
                  <a:lnTo>
                    <a:pt x="452492" y="136055"/>
                  </a:lnTo>
                  <a:lnTo>
                    <a:pt x="414361" y="160499"/>
                  </a:lnTo>
                  <a:lnTo>
                    <a:pt x="377513" y="186701"/>
                  </a:lnTo>
                  <a:lnTo>
                    <a:pt x="342010" y="214600"/>
                  </a:lnTo>
                  <a:lnTo>
                    <a:pt x="307908" y="244138"/>
                  </a:lnTo>
                  <a:lnTo>
                    <a:pt x="275269" y="275256"/>
                  </a:lnTo>
                  <a:lnTo>
                    <a:pt x="244150" y="307895"/>
                  </a:lnTo>
                  <a:lnTo>
                    <a:pt x="214611" y="341995"/>
                  </a:lnTo>
                  <a:lnTo>
                    <a:pt x="186710" y="377497"/>
                  </a:lnTo>
                  <a:lnTo>
                    <a:pt x="160508" y="414343"/>
                  </a:lnTo>
                  <a:lnTo>
                    <a:pt x="136062" y="452474"/>
                  </a:lnTo>
                  <a:lnTo>
                    <a:pt x="113432" y="491830"/>
                  </a:lnTo>
                  <a:lnTo>
                    <a:pt x="92677" y="532352"/>
                  </a:lnTo>
                  <a:lnTo>
                    <a:pt x="73856" y="573982"/>
                  </a:lnTo>
                  <a:lnTo>
                    <a:pt x="57028" y="616660"/>
                  </a:lnTo>
                  <a:lnTo>
                    <a:pt x="42252" y="660327"/>
                  </a:lnTo>
                  <a:lnTo>
                    <a:pt x="29588" y="704925"/>
                  </a:lnTo>
                  <a:lnTo>
                    <a:pt x="19094" y="750394"/>
                  </a:lnTo>
                  <a:lnTo>
                    <a:pt x="10828" y="796675"/>
                  </a:lnTo>
                  <a:lnTo>
                    <a:pt x="4852" y="843708"/>
                  </a:lnTo>
                  <a:lnTo>
                    <a:pt x="1222" y="891436"/>
                  </a:lnTo>
                  <a:lnTo>
                    <a:pt x="0" y="939800"/>
                  </a:lnTo>
                  <a:lnTo>
                    <a:pt x="0" y="5638800"/>
                  </a:lnTo>
                  <a:lnTo>
                    <a:pt x="7597647" y="5638800"/>
                  </a:lnTo>
                  <a:lnTo>
                    <a:pt x="7646011" y="5637577"/>
                  </a:lnTo>
                  <a:lnTo>
                    <a:pt x="7693739" y="5633947"/>
                  </a:lnTo>
                  <a:lnTo>
                    <a:pt x="7740772" y="5627971"/>
                  </a:lnTo>
                  <a:lnTo>
                    <a:pt x="7787053" y="5619705"/>
                  </a:lnTo>
                  <a:lnTo>
                    <a:pt x="7832522" y="5609211"/>
                  </a:lnTo>
                  <a:lnTo>
                    <a:pt x="7877120" y="5596547"/>
                  </a:lnTo>
                  <a:lnTo>
                    <a:pt x="7920787" y="5581771"/>
                  </a:lnTo>
                  <a:lnTo>
                    <a:pt x="7963465" y="5564943"/>
                  </a:lnTo>
                  <a:lnTo>
                    <a:pt x="8005095" y="5546122"/>
                  </a:lnTo>
                  <a:lnTo>
                    <a:pt x="8045617" y="5525367"/>
                  </a:lnTo>
                  <a:lnTo>
                    <a:pt x="8084973" y="5502737"/>
                  </a:lnTo>
                  <a:lnTo>
                    <a:pt x="8123104" y="5478291"/>
                  </a:lnTo>
                  <a:lnTo>
                    <a:pt x="8159950" y="5452089"/>
                  </a:lnTo>
                  <a:lnTo>
                    <a:pt x="8195452" y="5424188"/>
                  </a:lnTo>
                  <a:lnTo>
                    <a:pt x="8229552" y="5394649"/>
                  </a:lnTo>
                  <a:lnTo>
                    <a:pt x="8262191" y="5363530"/>
                  </a:lnTo>
                  <a:lnTo>
                    <a:pt x="8293309" y="5330891"/>
                  </a:lnTo>
                  <a:lnTo>
                    <a:pt x="8322847" y="5296789"/>
                  </a:lnTo>
                  <a:lnTo>
                    <a:pt x="8350746" y="5261286"/>
                  </a:lnTo>
                  <a:lnTo>
                    <a:pt x="8376948" y="5224438"/>
                  </a:lnTo>
                  <a:lnTo>
                    <a:pt x="8401392" y="5186307"/>
                  </a:lnTo>
                  <a:lnTo>
                    <a:pt x="8424021" y="5146950"/>
                  </a:lnTo>
                  <a:lnTo>
                    <a:pt x="8444775" y="5106426"/>
                  </a:lnTo>
                  <a:lnTo>
                    <a:pt x="8463595" y="5064796"/>
                  </a:lnTo>
                  <a:lnTo>
                    <a:pt x="8480422" y="5022117"/>
                  </a:lnTo>
                  <a:lnTo>
                    <a:pt x="8495197" y="4978449"/>
                  </a:lnTo>
                  <a:lnTo>
                    <a:pt x="8507861" y="4933850"/>
                  </a:lnTo>
                  <a:lnTo>
                    <a:pt x="8518355" y="4888381"/>
                  </a:lnTo>
                  <a:lnTo>
                    <a:pt x="8526619" y="4842100"/>
                  </a:lnTo>
                  <a:lnTo>
                    <a:pt x="8532596" y="4795065"/>
                  </a:lnTo>
                  <a:lnTo>
                    <a:pt x="8536225" y="4747337"/>
                  </a:lnTo>
                  <a:lnTo>
                    <a:pt x="8537447" y="4698974"/>
                  </a:lnTo>
                  <a:lnTo>
                    <a:pt x="853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114" y="991362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939825" y="0"/>
                  </a:moveTo>
                  <a:lnTo>
                    <a:pt x="8537447" y="0"/>
                  </a:lnTo>
                  <a:lnTo>
                    <a:pt x="8537447" y="4698974"/>
                  </a:lnTo>
                  <a:lnTo>
                    <a:pt x="8536225" y="4747337"/>
                  </a:lnTo>
                  <a:lnTo>
                    <a:pt x="8532596" y="4795065"/>
                  </a:lnTo>
                  <a:lnTo>
                    <a:pt x="8526619" y="4842100"/>
                  </a:lnTo>
                  <a:lnTo>
                    <a:pt x="8518355" y="4888381"/>
                  </a:lnTo>
                  <a:lnTo>
                    <a:pt x="8507861" y="4933850"/>
                  </a:lnTo>
                  <a:lnTo>
                    <a:pt x="8495197" y="4978449"/>
                  </a:lnTo>
                  <a:lnTo>
                    <a:pt x="8480422" y="5022117"/>
                  </a:lnTo>
                  <a:lnTo>
                    <a:pt x="8463595" y="5064796"/>
                  </a:lnTo>
                  <a:lnTo>
                    <a:pt x="8444775" y="5106426"/>
                  </a:lnTo>
                  <a:lnTo>
                    <a:pt x="8424021" y="5146950"/>
                  </a:lnTo>
                  <a:lnTo>
                    <a:pt x="8401392" y="5186307"/>
                  </a:lnTo>
                  <a:lnTo>
                    <a:pt x="8376948" y="5224438"/>
                  </a:lnTo>
                  <a:lnTo>
                    <a:pt x="8350746" y="5261286"/>
                  </a:lnTo>
                  <a:lnTo>
                    <a:pt x="8322847" y="5296789"/>
                  </a:lnTo>
                  <a:lnTo>
                    <a:pt x="8293309" y="5330891"/>
                  </a:lnTo>
                  <a:lnTo>
                    <a:pt x="8262191" y="5363530"/>
                  </a:lnTo>
                  <a:lnTo>
                    <a:pt x="8229552" y="5394649"/>
                  </a:lnTo>
                  <a:lnTo>
                    <a:pt x="8195452" y="5424188"/>
                  </a:lnTo>
                  <a:lnTo>
                    <a:pt x="8159950" y="5452089"/>
                  </a:lnTo>
                  <a:lnTo>
                    <a:pt x="8123104" y="5478291"/>
                  </a:lnTo>
                  <a:lnTo>
                    <a:pt x="8084973" y="5502737"/>
                  </a:lnTo>
                  <a:lnTo>
                    <a:pt x="8045617" y="5525367"/>
                  </a:lnTo>
                  <a:lnTo>
                    <a:pt x="8005095" y="5546122"/>
                  </a:lnTo>
                  <a:lnTo>
                    <a:pt x="7963465" y="5564943"/>
                  </a:lnTo>
                  <a:lnTo>
                    <a:pt x="7920787" y="5581771"/>
                  </a:lnTo>
                  <a:lnTo>
                    <a:pt x="7877120" y="5596547"/>
                  </a:lnTo>
                  <a:lnTo>
                    <a:pt x="7832522" y="5609211"/>
                  </a:lnTo>
                  <a:lnTo>
                    <a:pt x="7787053" y="5619705"/>
                  </a:lnTo>
                  <a:lnTo>
                    <a:pt x="7740772" y="5627971"/>
                  </a:lnTo>
                  <a:lnTo>
                    <a:pt x="7693739" y="5633947"/>
                  </a:lnTo>
                  <a:lnTo>
                    <a:pt x="7646011" y="5637577"/>
                  </a:lnTo>
                  <a:lnTo>
                    <a:pt x="7597647" y="5638800"/>
                  </a:lnTo>
                  <a:lnTo>
                    <a:pt x="0" y="5638800"/>
                  </a:lnTo>
                  <a:lnTo>
                    <a:pt x="0" y="939800"/>
                  </a:lnTo>
                  <a:lnTo>
                    <a:pt x="1222" y="891436"/>
                  </a:lnTo>
                  <a:lnTo>
                    <a:pt x="4852" y="843708"/>
                  </a:lnTo>
                  <a:lnTo>
                    <a:pt x="10828" y="796675"/>
                  </a:lnTo>
                  <a:lnTo>
                    <a:pt x="19094" y="750394"/>
                  </a:lnTo>
                  <a:lnTo>
                    <a:pt x="29588" y="704925"/>
                  </a:lnTo>
                  <a:lnTo>
                    <a:pt x="42252" y="660327"/>
                  </a:lnTo>
                  <a:lnTo>
                    <a:pt x="57028" y="616660"/>
                  </a:lnTo>
                  <a:lnTo>
                    <a:pt x="73856" y="573982"/>
                  </a:lnTo>
                  <a:lnTo>
                    <a:pt x="92677" y="532352"/>
                  </a:lnTo>
                  <a:lnTo>
                    <a:pt x="113432" y="491830"/>
                  </a:lnTo>
                  <a:lnTo>
                    <a:pt x="136062" y="452474"/>
                  </a:lnTo>
                  <a:lnTo>
                    <a:pt x="160508" y="414343"/>
                  </a:lnTo>
                  <a:lnTo>
                    <a:pt x="186710" y="377497"/>
                  </a:lnTo>
                  <a:lnTo>
                    <a:pt x="214611" y="341995"/>
                  </a:lnTo>
                  <a:lnTo>
                    <a:pt x="244150" y="307895"/>
                  </a:lnTo>
                  <a:lnTo>
                    <a:pt x="275269" y="275256"/>
                  </a:lnTo>
                  <a:lnTo>
                    <a:pt x="307908" y="244138"/>
                  </a:lnTo>
                  <a:lnTo>
                    <a:pt x="342010" y="214600"/>
                  </a:lnTo>
                  <a:lnTo>
                    <a:pt x="377513" y="186701"/>
                  </a:lnTo>
                  <a:lnTo>
                    <a:pt x="414361" y="160499"/>
                  </a:lnTo>
                  <a:lnTo>
                    <a:pt x="452492" y="136055"/>
                  </a:lnTo>
                  <a:lnTo>
                    <a:pt x="491849" y="113426"/>
                  </a:lnTo>
                  <a:lnTo>
                    <a:pt x="532373" y="92672"/>
                  </a:lnTo>
                  <a:lnTo>
                    <a:pt x="574003" y="73852"/>
                  </a:lnTo>
                  <a:lnTo>
                    <a:pt x="616682" y="57025"/>
                  </a:lnTo>
                  <a:lnTo>
                    <a:pt x="660350" y="42250"/>
                  </a:lnTo>
                  <a:lnTo>
                    <a:pt x="704949" y="29586"/>
                  </a:lnTo>
                  <a:lnTo>
                    <a:pt x="750418" y="19092"/>
                  </a:lnTo>
                  <a:lnTo>
                    <a:pt x="796699" y="10828"/>
                  </a:lnTo>
                  <a:lnTo>
                    <a:pt x="843734" y="4851"/>
                  </a:lnTo>
                  <a:lnTo>
                    <a:pt x="891462" y="1222"/>
                  </a:lnTo>
                  <a:lnTo>
                    <a:pt x="939825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  <a:solidFill>
            <a:srgbClr val="FFFFFF">
              <a:alpha val="27842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R="918210" algn="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283" y="1004061"/>
            <a:ext cx="787844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21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SONAR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SONAR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memiliki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dua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bagian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alat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yang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memancarkan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gelombang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ultrasonik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disebut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transmiter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(emiter)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alat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dapat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mendeteksi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datangnya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pantul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(gema)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disebut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sensor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(reciver).</a:t>
            </a:r>
            <a:endParaRPr sz="1800">
              <a:latin typeface="Microsoft Sans Serif"/>
              <a:cs typeface="Microsoft Sans Serif"/>
            </a:endParaRPr>
          </a:p>
          <a:p>
            <a:pPr marL="299085" marR="13271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ultrasonik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dipancarkan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oleh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transmiter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(pemancar)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 </a:t>
            </a:r>
            <a:r>
              <a:rPr sz="1800" spc="-5" dirty="0">
                <a:latin typeface="Microsoft Sans Serif"/>
                <a:cs typeface="Microsoft Sans Serif"/>
              </a:rPr>
              <a:t> diarahkan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sasaran,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kemudian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akan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dipantulkan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kembali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ditangkap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oleh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pesawat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penerima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(reciver).</a:t>
            </a:r>
            <a:endParaRPr sz="1800">
              <a:latin typeface="Microsoft Sans Serif"/>
              <a:cs typeface="Microsoft Sans Serif"/>
            </a:endParaRPr>
          </a:p>
          <a:p>
            <a:pPr marL="299085" marR="41275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Dengan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mengukur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waktu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diperlukan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dari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dipancarkan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sampai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diterima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lagi,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maka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dapat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diketahui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jarak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yang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ditentukan.</a:t>
            </a:r>
            <a:endParaRPr sz="1800">
              <a:latin typeface="Microsoft Sans Serif"/>
              <a:cs typeface="Microsoft Sans Serif"/>
            </a:endParaRPr>
          </a:p>
          <a:p>
            <a:pPr marL="299085" marR="28384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Untuk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mengukur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kedalaman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laut,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SONAR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diletakkan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bawah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kapal. </a:t>
            </a:r>
            <a:r>
              <a:rPr sz="1800" spc="-5" dirty="0">
                <a:latin typeface="Microsoft Sans Serif"/>
                <a:cs typeface="Microsoft Sans Serif"/>
              </a:rPr>
              <a:t> Dengan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pancaran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ultrasonik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diarahkan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lurus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dasar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laut,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dalamnya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air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dapat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dihitung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dari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panjang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waktu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antara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pancaran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yang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turun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naik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setelah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digemakan.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76415"/>
            <a:chOff x="0" y="0"/>
            <a:chExt cx="9144000" cy="6876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4319"/>
              <a:ext cx="9144000" cy="65836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9140" y="0"/>
              <a:ext cx="1569719" cy="4800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139" y="0"/>
              <a:ext cx="1569720" cy="480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7039" y="0"/>
              <a:ext cx="1647443" cy="539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6476" y="22859"/>
              <a:ext cx="1527048" cy="5120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761" y="761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14478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447800" y="457200"/>
                  </a:lnTo>
                  <a:lnTo>
                    <a:pt x="1477440" y="451205"/>
                  </a:lnTo>
                  <a:lnTo>
                    <a:pt x="1501663" y="434863"/>
                  </a:lnTo>
                  <a:lnTo>
                    <a:pt x="1518005" y="410640"/>
                  </a:lnTo>
                  <a:lnTo>
                    <a:pt x="1524000" y="381000"/>
                  </a:lnTo>
                  <a:lnTo>
                    <a:pt x="1524000" y="76200"/>
                  </a:lnTo>
                  <a:lnTo>
                    <a:pt x="1518005" y="46559"/>
                  </a:lnTo>
                  <a:lnTo>
                    <a:pt x="1501663" y="22336"/>
                  </a:lnTo>
                  <a:lnTo>
                    <a:pt x="1477440" y="5994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46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761" y="761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3140" y="0"/>
              <a:ext cx="1569719" cy="4800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23033" y="74168"/>
            <a:ext cx="534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7180" algn="l"/>
                <a:tab pos="4535170" algn="l"/>
              </a:tabLst>
            </a:pPr>
            <a:r>
              <a:rPr sz="1800" b="1" spc="-155" dirty="0">
                <a:latin typeface="Verdana"/>
                <a:cs typeface="Verdana"/>
              </a:rPr>
              <a:t>Materi	</a:t>
            </a: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4762" y="0"/>
            <a:ext cx="1597660" cy="600710"/>
            <a:chOff x="-4762" y="0"/>
            <a:chExt cx="1597660" cy="6007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571243" cy="5242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592579" cy="5958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1524000" cy="457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88" y="46559"/>
                  </a:lnTo>
                  <a:lnTo>
                    <a:pt x="22318" y="22336"/>
                  </a:lnTo>
                  <a:lnTo>
                    <a:pt x="46540" y="5994"/>
                  </a:lnTo>
                  <a:lnTo>
                    <a:pt x="76201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1" y="457200"/>
                  </a:lnTo>
                  <a:lnTo>
                    <a:pt x="46540" y="451205"/>
                  </a:lnTo>
                  <a:lnTo>
                    <a:pt x="22318" y="434863"/>
                  </a:lnTo>
                  <a:lnTo>
                    <a:pt x="5988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3792" y="58927"/>
            <a:ext cx="129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latin typeface="Verdana"/>
                <a:cs typeface="Verdana"/>
              </a:rPr>
              <a:t>Pengantar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199002" y="90931"/>
            <a:ext cx="564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oh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Soal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6720" y="900620"/>
            <a:ext cx="8563610" cy="5664835"/>
            <a:chOff x="176720" y="900620"/>
            <a:chExt cx="8563610" cy="5664835"/>
          </a:xfrm>
        </p:grpSpPr>
        <p:sp>
          <p:nvSpPr>
            <p:cNvPr id="23" name="object 23"/>
            <p:cNvSpPr/>
            <p:nvPr/>
          </p:nvSpPr>
          <p:spPr>
            <a:xfrm>
              <a:off x="189737" y="913638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8537447" y="0"/>
                  </a:moveTo>
                  <a:lnTo>
                    <a:pt x="939825" y="0"/>
                  </a:lnTo>
                  <a:lnTo>
                    <a:pt x="891462" y="1222"/>
                  </a:lnTo>
                  <a:lnTo>
                    <a:pt x="843734" y="4851"/>
                  </a:lnTo>
                  <a:lnTo>
                    <a:pt x="796699" y="10828"/>
                  </a:lnTo>
                  <a:lnTo>
                    <a:pt x="750418" y="19092"/>
                  </a:lnTo>
                  <a:lnTo>
                    <a:pt x="704949" y="29586"/>
                  </a:lnTo>
                  <a:lnTo>
                    <a:pt x="660350" y="42250"/>
                  </a:lnTo>
                  <a:lnTo>
                    <a:pt x="616682" y="57025"/>
                  </a:lnTo>
                  <a:lnTo>
                    <a:pt x="574003" y="73852"/>
                  </a:lnTo>
                  <a:lnTo>
                    <a:pt x="532373" y="92672"/>
                  </a:lnTo>
                  <a:lnTo>
                    <a:pt x="491849" y="113426"/>
                  </a:lnTo>
                  <a:lnTo>
                    <a:pt x="452492" y="136055"/>
                  </a:lnTo>
                  <a:lnTo>
                    <a:pt x="414361" y="160499"/>
                  </a:lnTo>
                  <a:lnTo>
                    <a:pt x="377513" y="186701"/>
                  </a:lnTo>
                  <a:lnTo>
                    <a:pt x="342010" y="214600"/>
                  </a:lnTo>
                  <a:lnTo>
                    <a:pt x="307908" y="244138"/>
                  </a:lnTo>
                  <a:lnTo>
                    <a:pt x="275269" y="275256"/>
                  </a:lnTo>
                  <a:lnTo>
                    <a:pt x="244150" y="307895"/>
                  </a:lnTo>
                  <a:lnTo>
                    <a:pt x="214611" y="341995"/>
                  </a:lnTo>
                  <a:lnTo>
                    <a:pt x="186710" y="377497"/>
                  </a:lnTo>
                  <a:lnTo>
                    <a:pt x="160508" y="414343"/>
                  </a:lnTo>
                  <a:lnTo>
                    <a:pt x="136062" y="452474"/>
                  </a:lnTo>
                  <a:lnTo>
                    <a:pt x="113432" y="491830"/>
                  </a:lnTo>
                  <a:lnTo>
                    <a:pt x="92677" y="532352"/>
                  </a:lnTo>
                  <a:lnTo>
                    <a:pt x="73856" y="573982"/>
                  </a:lnTo>
                  <a:lnTo>
                    <a:pt x="57028" y="616660"/>
                  </a:lnTo>
                  <a:lnTo>
                    <a:pt x="42252" y="660327"/>
                  </a:lnTo>
                  <a:lnTo>
                    <a:pt x="29588" y="704925"/>
                  </a:lnTo>
                  <a:lnTo>
                    <a:pt x="19094" y="750394"/>
                  </a:lnTo>
                  <a:lnTo>
                    <a:pt x="10828" y="796675"/>
                  </a:lnTo>
                  <a:lnTo>
                    <a:pt x="4852" y="843708"/>
                  </a:lnTo>
                  <a:lnTo>
                    <a:pt x="1222" y="891436"/>
                  </a:lnTo>
                  <a:lnTo>
                    <a:pt x="0" y="939800"/>
                  </a:lnTo>
                  <a:lnTo>
                    <a:pt x="0" y="5638800"/>
                  </a:lnTo>
                  <a:lnTo>
                    <a:pt x="7597647" y="5638800"/>
                  </a:lnTo>
                  <a:lnTo>
                    <a:pt x="7646011" y="5637577"/>
                  </a:lnTo>
                  <a:lnTo>
                    <a:pt x="7693739" y="5633947"/>
                  </a:lnTo>
                  <a:lnTo>
                    <a:pt x="7740772" y="5627971"/>
                  </a:lnTo>
                  <a:lnTo>
                    <a:pt x="7787053" y="5619705"/>
                  </a:lnTo>
                  <a:lnTo>
                    <a:pt x="7832522" y="5609211"/>
                  </a:lnTo>
                  <a:lnTo>
                    <a:pt x="7877120" y="5596547"/>
                  </a:lnTo>
                  <a:lnTo>
                    <a:pt x="7920787" y="5581771"/>
                  </a:lnTo>
                  <a:lnTo>
                    <a:pt x="7963465" y="5564943"/>
                  </a:lnTo>
                  <a:lnTo>
                    <a:pt x="8005095" y="5546122"/>
                  </a:lnTo>
                  <a:lnTo>
                    <a:pt x="8045617" y="5525367"/>
                  </a:lnTo>
                  <a:lnTo>
                    <a:pt x="8084973" y="5502737"/>
                  </a:lnTo>
                  <a:lnTo>
                    <a:pt x="8123104" y="5478291"/>
                  </a:lnTo>
                  <a:lnTo>
                    <a:pt x="8159950" y="5452089"/>
                  </a:lnTo>
                  <a:lnTo>
                    <a:pt x="8195452" y="5424188"/>
                  </a:lnTo>
                  <a:lnTo>
                    <a:pt x="8229552" y="5394649"/>
                  </a:lnTo>
                  <a:lnTo>
                    <a:pt x="8262191" y="5363530"/>
                  </a:lnTo>
                  <a:lnTo>
                    <a:pt x="8293309" y="5330891"/>
                  </a:lnTo>
                  <a:lnTo>
                    <a:pt x="8322847" y="5296789"/>
                  </a:lnTo>
                  <a:lnTo>
                    <a:pt x="8350746" y="5261286"/>
                  </a:lnTo>
                  <a:lnTo>
                    <a:pt x="8376948" y="5224438"/>
                  </a:lnTo>
                  <a:lnTo>
                    <a:pt x="8401392" y="5186307"/>
                  </a:lnTo>
                  <a:lnTo>
                    <a:pt x="8424021" y="5146950"/>
                  </a:lnTo>
                  <a:lnTo>
                    <a:pt x="8444775" y="5106426"/>
                  </a:lnTo>
                  <a:lnTo>
                    <a:pt x="8463595" y="5064796"/>
                  </a:lnTo>
                  <a:lnTo>
                    <a:pt x="8480422" y="5022117"/>
                  </a:lnTo>
                  <a:lnTo>
                    <a:pt x="8495197" y="4978449"/>
                  </a:lnTo>
                  <a:lnTo>
                    <a:pt x="8507861" y="4933850"/>
                  </a:lnTo>
                  <a:lnTo>
                    <a:pt x="8518355" y="4888381"/>
                  </a:lnTo>
                  <a:lnTo>
                    <a:pt x="8526619" y="4842100"/>
                  </a:lnTo>
                  <a:lnTo>
                    <a:pt x="8532596" y="4795065"/>
                  </a:lnTo>
                  <a:lnTo>
                    <a:pt x="8536225" y="4747337"/>
                  </a:lnTo>
                  <a:lnTo>
                    <a:pt x="8537447" y="4698974"/>
                  </a:lnTo>
                  <a:lnTo>
                    <a:pt x="853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737" y="913638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939825" y="0"/>
                  </a:moveTo>
                  <a:lnTo>
                    <a:pt x="8537447" y="0"/>
                  </a:lnTo>
                  <a:lnTo>
                    <a:pt x="8537447" y="4698974"/>
                  </a:lnTo>
                  <a:lnTo>
                    <a:pt x="8536225" y="4747337"/>
                  </a:lnTo>
                  <a:lnTo>
                    <a:pt x="8532596" y="4795065"/>
                  </a:lnTo>
                  <a:lnTo>
                    <a:pt x="8526619" y="4842100"/>
                  </a:lnTo>
                  <a:lnTo>
                    <a:pt x="8518355" y="4888381"/>
                  </a:lnTo>
                  <a:lnTo>
                    <a:pt x="8507861" y="4933850"/>
                  </a:lnTo>
                  <a:lnTo>
                    <a:pt x="8495197" y="4978449"/>
                  </a:lnTo>
                  <a:lnTo>
                    <a:pt x="8480422" y="5022117"/>
                  </a:lnTo>
                  <a:lnTo>
                    <a:pt x="8463595" y="5064796"/>
                  </a:lnTo>
                  <a:lnTo>
                    <a:pt x="8444775" y="5106426"/>
                  </a:lnTo>
                  <a:lnTo>
                    <a:pt x="8424021" y="5146950"/>
                  </a:lnTo>
                  <a:lnTo>
                    <a:pt x="8401392" y="5186307"/>
                  </a:lnTo>
                  <a:lnTo>
                    <a:pt x="8376948" y="5224438"/>
                  </a:lnTo>
                  <a:lnTo>
                    <a:pt x="8350746" y="5261286"/>
                  </a:lnTo>
                  <a:lnTo>
                    <a:pt x="8322847" y="5296789"/>
                  </a:lnTo>
                  <a:lnTo>
                    <a:pt x="8293309" y="5330891"/>
                  </a:lnTo>
                  <a:lnTo>
                    <a:pt x="8262191" y="5363530"/>
                  </a:lnTo>
                  <a:lnTo>
                    <a:pt x="8229552" y="5394649"/>
                  </a:lnTo>
                  <a:lnTo>
                    <a:pt x="8195452" y="5424188"/>
                  </a:lnTo>
                  <a:lnTo>
                    <a:pt x="8159950" y="5452089"/>
                  </a:lnTo>
                  <a:lnTo>
                    <a:pt x="8123104" y="5478291"/>
                  </a:lnTo>
                  <a:lnTo>
                    <a:pt x="8084973" y="5502737"/>
                  </a:lnTo>
                  <a:lnTo>
                    <a:pt x="8045617" y="5525367"/>
                  </a:lnTo>
                  <a:lnTo>
                    <a:pt x="8005095" y="5546122"/>
                  </a:lnTo>
                  <a:lnTo>
                    <a:pt x="7963465" y="5564943"/>
                  </a:lnTo>
                  <a:lnTo>
                    <a:pt x="7920787" y="5581771"/>
                  </a:lnTo>
                  <a:lnTo>
                    <a:pt x="7877120" y="5596547"/>
                  </a:lnTo>
                  <a:lnTo>
                    <a:pt x="7832522" y="5609211"/>
                  </a:lnTo>
                  <a:lnTo>
                    <a:pt x="7787053" y="5619705"/>
                  </a:lnTo>
                  <a:lnTo>
                    <a:pt x="7740772" y="5627971"/>
                  </a:lnTo>
                  <a:lnTo>
                    <a:pt x="7693739" y="5633947"/>
                  </a:lnTo>
                  <a:lnTo>
                    <a:pt x="7646011" y="5637577"/>
                  </a:lnTo>
                  <a:lnTo>
                    <a:pt x="7597647" y="5638800"/>
                  </a:lnTo>
                  <a:lnTo>
                    <a:pt x="0" y="5638800"/>
                  </a:lnTo>
                  <a:lnTo>
                    <a:pt x="0" y="939800"/>
                  </a:lnTo>
                  <a:lnTo>
                    <a:pt x="1222" y="891436"/>
                  </a:lnTo>
                  <a:lnTo>
                    <a:pt x="4852" y="843708"/>
                  </a:lnTo>
                  <a:lnTo>
                    <a:pt x="10828" y="796675"/>
                  </a:lnTo>
                  <a:lnTo>
                    <a:pt x="19094" y="750394"/>
                  </a:lnTo>
                  <a:lnTo>
                    <a:pt x="29588" y="704925"/>
                  </a:lnTo>
                  <a:lnTo>
                    <a:pt x="42252" y="660327"/>
                  </a:lnTo>
                  <a:lnTo>
                    <a:pt x="57028" y="616660"/>
                  </a:lnTo>
                  <a:lnTo>
                    <a:pt x="73856" y="573982"/>
                  </a:lnTo>
                  <a:lnTo>
                    <a:pt x="92677" y="532352"/>
                  </a:lnTo>
                  <a:lnTo>
                    <a:pt x="113432" y="491830"/>
                  </a:lnTo>
                  <a:lnTo>
                    <a:pt x="136062" y="452474"/>
                  </a:lnTo>
                  <a:lnTo>
                    <a:pt x="160508" y="414343"/>
                  </a:lnTo>
                  <a:lnTo>
                    <a:pt x="186710" y="377497"/>
                  </a:lnTo>
                  <a:lnTo>
                    <a:pt x="214611" y="341995"/>
                  </a:lnTo>
                  <a:lnTo>
                    <a:pt x="244150" y="307895"/>
                  </a:lnTo>
                  <a:lnTo>
                    <a:pt x="275269" y="275256"/>
                  </a:lnTo>
                  <a:lnTo>
                    <a:pt x="307908" y="244138"/>
                  </a:lnTo>
                  <a:lnTo>
                    <a:pt x="342010" y="214600"/>
                  </a:lnTo>
                  <a:lnTo>
                    <a:pt x="377513" y="186701"/>
                  </a:lnTo>
                  <a:lnTo>
                    <a:pt x="414361" y="160499"/>
                  </a:lnTo>
                  <a:lnTo>
                    <a:pt x="452492" y="136055"/>
                  </a:lnTo>
                  <a:lnTo>
                    <a:pt x="491849" y="113426"/>
                  </a:lnTo>
                  <a:lnTo>
                    <a:pt x="532373" y="92672"/>
                  </a:lnTo>
                  <a:lnTo>
                    <a:pt x="574003" y="73852"/>
                  </a:lnTo>
                  <a:lnTo>
                    <a:pt x="616682" y="57025"/>
                  </a:lnTo>
                  <a:lnTo>
                    <a:pt x="660350" y="42250"/>
                  </a:lnTo>
                  <a:lnTo>
                    <a:pt x="704949" y="29586"/>
                  </a:lnTo>
                  <a:lnTo>
                    <a:pt x="750418" y="19092"/>
                  </a:lnTo>
                  <a:lnTo>
                    <a:pt x="796699" y="10828"/>
                  </a:lnTo>
                  <a:lnTo>
                    <a:pt x="843734" y="4851"/>
                  </a:lnTo>
                  <a:lnTo>
                    <a:pt x="891462" y="1222"/>
                  </a:lnTo>
                  <a:lnTo>
                    <a:pt x="939825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  <a:solidFill>
            <a:srgbClr val="FFFFFF">
              <a:alpha val="27842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R="918210" algn="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6908" y="991362"/>
            <a:ext cx="8584691" cy="5714238"/>
            <a:chOff x="406908" y="991362"/>
            <a:chExt cx="8584691" cy="5714238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00999" y="5715000"/>
              <a:ext cx="990600" cy="9906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8162" y="991362"/>
              <a:ext cx="4800600" cy="457200"/>
            </a:xfrm>
            <a:custGeom>
              <a:avLst/>
              <a:gdLst/>
              <a:ahLst/>
              <a:cxnLst/>
              <a:rect l="l" t="t" r="r" b="b"/>
              <a:pathLst>
                <a:path w="4800600" h="457200">
                  <a:moveTo>
                    <a:pt x="4724399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4724399" y="457200"/>
                  </a:lnTo>
                  <a:lnTo>
                    <a:pt x="4754040" y="451205"/>
                  </a:lnTo>
                  <a:lnTo>
                    <a:pt x="4778263" y="434863"/>
                  </a:lnTo>
                  <a:lnTo>
                    <a:pt x="4794605" y="410640"/>
                  </a:lnTo>
                  <a:lnTo>
                    <a:pt x="4800599" y="381000"/>
                  </a:lnTo>
                  <a:lnTo>
                    <a:pt x="4800599" y="76200"/>
                  </a:lnTo>
                  <a:lnTo>
                    <a:pt x="4794605" y="46559"/>
                  </a:lnTo>
                  <a:lnTo>
                    <a:pt x="4778263" y="22336"/>
                  </a:lnTo>
                  <a:lnTo>
                    <a:pt x="4754040" y="5994"/>
                  </a:lnTo>
                  <a:lnTo>
                    <a:pt x="4724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8162" y="991362"/>
              <a:ext cx="4800600" cy="457200"/>
            </a:xfrm>
            <a:custGeom>
              <a:avLst/>
              <a:gdLst/>
              <a:ahLst/>
              <a:cxnLst/>
              <a:rect l="l" t="t" r="r" b="b"/>
              <a:pathLst>
                <a:path w="48006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4724399" y="0"/>
                  </a:lnTo>
                  <a:lnTo>
                    <a:pt x="4754040" y="5994"/>
                  </a:lnTo>
                  <a:lnTo>
                    <a:pt x="4778263" y="22336"/>
                  </a:lnTo>
                  <a:lnTo>
                    <a:pt x="4794605" y="46559"/>
                  </a:lnTo>
                  <a:lnTo>
                    <a:pt x="4800599" y="76200"/>
                  </a:lnTo>
                  <a:lnTo>
                    <a:pt x="4800599" y="381000"/>
                  </a:lnTo>
                  <a:lnTo>
                    <a:pt x="4794605" y="410640"/>
                  </a:lnTo>
                  <a:lnTo>
                    <a:pt x="4778263" y="434863"/>
                  </a:lnTo>
                  <a:lnTo>
                    <a:pt x="4754040" y="451205"/>
                  </a:lnTo>
                  <a:lnTo>
                    <a:pt x="4724399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908">
              <a:solidFill>
                <a:srgbClr val="C464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6908" y="1606308"/>
              <a:ext cx="3111435" cy="220369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634485" y="1004061"/>
            <a:ext cx="461391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SONAR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8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Cepat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rambat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bunyi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udara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v,</a:t>
            </a:r>
            <a:endParaRPr sz="1800">
              <a:latin typeface="Microsoft Sans Serif"/>
              <a:cs typeface="Microsoft Sans Serif"/>
            </a:endParaRPr>
          </a:p>
          <a:p>
            <a:pPr marL="299085" marR="35115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selang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waktu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antara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dipancarkan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dengan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pantul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adalah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Δt,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indeks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bias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air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dan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ts val="2155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kedalaman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adalah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latin typeface="Arial"/>
                <a:cs typeface="Arial"/>
              </a:rPr>
              <a:t>Kedalaman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laut: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62400" y="3837432"/>
            <a:ext cx="1775460" cy="802005"/>
            <a:chOff x="3962400" y="3837432"/>
            <a:chExt cx="1775460" cy="802005"/>
          </a:xfrm>
        </p:grpSpPr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62400" y="3837432"/>
              <a:ext cx="1775460" cy="8016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19472" y="4252722"/>
              <a:ext cx="615950" cy="26034"/>
            </a:xfrm>
            <a:custGeom>
              <a:avLst/>
              <a:gdLst/>
              <a:ahLst/>
              <a:cxnLst/>
              <a:rect l="l" t="t" r="r" b="b"/>
              <a:pathLst>
                <a:path w="615950" h="26035">
                  <a:moveTo>
                    <a:pt x="615695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615695" y="25907"/>
                  </a:lnTo>
                  <a:lnTo>
                    <a:pt x="6156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63161" y="3838194"/>
            <a:ext cx="1774189" cy="800100"/>
          </a:xfrm>
          <a:prstGeom prst="rect">
            <a:avLst/>
          </a:prstGeom>
          <a:ln w="25907">
            <a:solidFill>
              <a:srgbClr val="8A5D3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050"/>
              </a:lnSpc>
              <a:tabLst>
                <a:tab pos="956944" algn="l"/>
              </a:tabLst>
            </a:pPr>
            <a:r>
              <a:rPr sz="4800" baseline="-32118" dirty="0">
                <a:latin typeface="Cambria Math"/>
                <a:cs typeface="Cambria Math"/>
              </a:rPr>
              <a:t>𝑑</a:t>
            </a:r>
            <a:r>
              <a:rPr sz="4800" spc="419" baseline="-32118" dirty="0">
                <a:latin typeface="Cambria Math"/>
                <a:cs typeface="Cambria Math"/>
              </a:rPr>
              <a:t> </a:t>
            </a:r>
            <a:r>
              <a:rPr sz="4800" baseline="-32118" dirty="0">
                <a:latin typeface="Cambria Math"/>
                <a:cs typeface="Cambria Math"/>
              </a:rPr>
              <a:t>=	</a:t>
            </a:r>
            <a:r>
              <a:rPr sz="2350" spc="40" dirty="0">
                <a:latin typeface="Cambria Math"/>
                <a:cs typeface="Cambria Math"/>
              </a:rPr>
              <a:t>𝑣</a:t>
            </a:r>
            <a:r>
              <a:rPr sz="2350" spc="20" dirty="0">
                <a:latin typeface="Cambria Math"/>
                <a:cs typeface="Cambria Math"/>
              </a:rPr>
              <a:t> </a:t>
            </a:r>
            <a:r>
              <a:rPr sz="2350" spc="30" dirty="0">
                <a:latin typeface="Cambria Math"/>
                <a:cs typeface="Cambria Math"/>
              </a:rPr>
              <a:t>.∆𝑡</a:t>
            </a:r>
            <a:endParaRPr sz="2350">
              <a:latin typeface="Cambria Math"/>
              <a:cs typeface="Cambria Math"/>
            </a:endParaRPr>
          </a:p>
          <a:p>
            <a:pPr marL="1177925">
              <a:lnSpc>
                <a:spcPts val="2760"/>
              </a:lnSpc>
              <a:spcBef>
                <a:spcPts val="490"/>
              </a:spcBef>
            </a:pPr>
            <a:r>
              <a:rPr sz="2350" spc="50" dirty="0">
                <a:latin typeface="Cambria Math"/>
                <a:cs typeface="Cambria Math"/>
              </a:rPr>
              <a:t>2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1044" y="4981194"/>
            <a:ext cx="65195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jarak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diukur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(m)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Microsoft Sans Serif"/>
                <a:cs typeface="Microsoft Sans Serif"/>
              </a:rPr>
              <a:t>Δt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waktu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yang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diperlukan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gelombang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dari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dipancarkan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sampai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diterima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kembali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(s)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v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kecepatan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rambat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gelombang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ultrasonik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(m/s)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033" y="74168"/>
            <a:ext cx="5348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7180" algn="l"/>
                <a:tab pos="4535170" algn="l"/>
              </a:tabLst>
            </a:pPr>
            <a:r>
              <a:rPr sz="1800" b="1" spc="-155" dirty="0">
                <a:latin typeface="Verdana"/>
                <a:cs typeface="Verdana"/>
              </a:rPr>
              <a:t>Materi	</a:t>
            </a:r>
            <a:r>
              <a:rPr sz="1800" b="1" spc="-170" dirty="0">
                <a:latin typeface="Verdana"/>
                <a:cs typeface="Verdana"/>
              </a:rPr>
              <a:t>Ringkasa</a:t>
            </a:r>
            <a:r>
              <a:rPr sz="1800" b="1" spc="-185" dirty="0">
                <a:latin typeface="Verdana"/>
                <a:cs typeface="Verdana"/>
              </a:rPr>
              <a:t>n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180" dirty="0">
                <a:latin typeface="Verdana"/>
                <a:cs typeface="Verdana"/>
              </a:rPr>
              <a:t>Latihan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0"/>
            <a:ext cx="1597660" cy="600710"/>
            <a:chOff x="-4762" y="0"/>
            <a:chExt cx="1597660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71243" cy="524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592579" cy="595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76201" cy="76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524000" cy="45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1524000" cy="457200"/>
            </a:xfrm>
            <a:custGeom>
              <a:avLst/>
              <a:gdLst/>
              <a:ahLst/>
              <a:cxnLst/>
              <a:rect l="l" t="t" r="r" b="b"/>
              <a:pathLst>
                <a:path w="1524000" h="457200">
                  <a:moveTo>
                    <a:pt x="0" y="76200"/>
                  </a:moveTo>
                  <a:lnTo>
                    <a:pt x="5988" y="46559"/>
                  </a:lnTo>
                  <a:lnTo>
                    <a:pt x="22318" y="22336"/>
                  </a:lnTo>
                  <a:lnTo>
                    <a:pt x="46540" y="5994"/>
                  </a:lnTo>
                  <a:lnTo>
                    <a:pt x="76201" y="0"/>
                  </a:lnTo>
                  <a:lnTo>
                    <a:pt x="1447800" y="0"/>
                  </a:lnTo>
                  <a:lnTo>
                    <a:pt x="1477440" y="5994"/>
                  </a:lnTo>
                  <a:lnTo>
                    <a:pt x="1501663" y="22336"/>
                  </a:lnTo>
                  <a:lnTo>
                    <a:pt x="1518005" y="46559"/>
                  </a:lnTo>
                  <a:lnTo>
                    <a:pt x="1524000" y="76200"/>
                  </a:lnTo>
                  <a:lnTo>
                    <a:pt x="1524000" y="381000"/>
                  </a:lnTo>
                  <a:lnTo>
                    <a:pt x="1518005" y="410640"/>
                  </a:lnTo>
                  <a:lnTo>
                    <a:pt x="1501663" y="434863"/>
                  </a:lnTo>
                  <a:lnTo>
                    <a:pt x="1477440" y="451205"/>
                  </a:lnTo>
                  <a:lnTo>
                    <a:pt x="1447800" y="457200"/>
                  </a:lnTo>
                  <a:lnTo>
                    <a:pt x="76201" y="457200"/>
                  </a:lnTo>
                  <a:lnTo>
                    <a:pt x="46540" y="451205"/>
                  </a:lnTo>
                  <a:lnTo>
                    <a:pt x="22318" y="434863"/>
                  </a:lnTo>
                  <a:lnTo>
                    <a:pt x="5988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89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792" y="58927"/>
            <a:ext cx="129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latin typeface="Verdana"/>
                <a:cs typeface="Verdana"/>
              </a:rPr>
              <a:t>Pengantar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7140" y="0"/>
            <a:ext cx="1546859" cy="4800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99002" y="90931"/>
            <a:ext cx="564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oh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Soal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50" dirty="0">
                <a:latin typeface="Verdana"/>
                <a:cs typeface="Verdana"/>
              </a:rPr>
              <a:t>esmen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6344" y="867092"/>
            <a:ext cx="8563610" cy="5664835"/>
            <a:chOff x="216344" y="867092"/>
            <a:chExt cx="8563610" cy="5664835"/>
          </a:xfrm>
        </p:grpSpPr>
        <p:sp>
          <p:nvSpPr>
            <p:cNvPr id="14" name="object 14"/>
            <p:cNvSpPr/>
            <p:nvPr/>
          </p:nvSpPr>
          <p:spPr>
            <a:xfrm>
              <a:off x="229361" y="880110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8537448" y="0"/>
                  </a:moveTo>
                  <a:lnTo>
                    <a:pt x="939825" y="0"/>
                  </a:lnTo>
                  <a:lnTo>
                    <a:pt x="891462" y="1222"/>
                  </a:lnTo>
                  <a:lnTo>
                    <a:pt x="843734" y="4851"/>
                  </a:lnTo>
                  <a:lnTo>
                    <a:pt x="796699" y="10828"/>
                  </a:lnTo>
                  <a:lnTo>
                    <a:pt x="750418" y="19092"/>
                  </a:lnTo>
                  <a:lnTo>
                    <a:pt x="704949" y="29586"/>
                  </a:lnTo>
                  <a:lnTo>
                    <a:pt x="660350" y="42250"/>
                  </a:lnTo>
                  <a:lnTo>
                    <a:pt x="616682" y="57025"/>
                  </a:lnTo>
                  <a:lnTo>
                    <a:pt x="574003" y="73852"/>
                  </a:lnTo>
                  <a:lnTo>
                    <a:pt x="532373" y="92672"/>
                  </a:lnTo>
                  <a:lnTo>
                    <a:pt x="491849" y="113426"/>
                  </a:lnTo>
                  <a:lnTo>
                    <a:pt x="452492" y="136055"/>
                  </a:lnTo>
                  <a:lnTo>
                    <a:pt x="414361" y="160499"/>
                  </a:lnTo>
                  <a:lnTo>
                    <a:pt x="377513" y="186701"/>
                  </a:lnTo>
                  <a:lnTo>
                    <a:pt x="342010" y="214600"/>
                  </a:lnTo>
                  <a:lnTo>
                    <a:pt x="307908" y="244138"/>
                  </a:lnTo>
                  <a:lnTo>
                    <a:pt x="275269" y="275256"/>
                  </a:lnTo>
                  <a:lnTo>
                    <a:pt x="244150" y="307895"/>
                  </a:lnTo>
                  <a:lnTo>
                    <a:pt x="214611" y="341995"/>
                  </a:lnTo>
                  <a:lnTo>
                    <a:pt x="186710" y="377497"/>
                  </a:lnTo>
                  <a:lnTo>
                    <a:pt x="160508" y="414343"/>
                  </a:lnTo>
                  <a:lnTo>
                    <a:pt x="136062" y="452474"/>
                  </a:lnTo>
                  <a:lnTo>
                    <a:pt x="113432" y="491830"/>
                  </a:lnTo>
                  <a:lnTo>
                    <a:pt x="92677" y="532352"/>
                  </a:lnTo>
                  <a:lnTo>
                    <a:pt x="73856" y="573982"/>
                  </a:lnTo>
                  <a:lnTo>
                    <a:pt x="57028" y="616660"/>
                  </a:lnTo>
                  <a:lnTo>
                    <a:pt x="42252" y="660327"/>
                  </a:lnTo>
                  <a:lnTo>
                    <a:pt x="29588" y="704925"/>
                  </a:lnTo>
                  <a:lnTo>
                    <a:pt x="19094" y="750394"/>
                  </a:lnTo>
                  <a:lnTo>
                    <a:pt x="10828" y="796675"/>
                  </a:lnTo>
                  <a:lnTo>
                    <a:pt x="4852" y="843708"/>
                  </a:lnTo>
                  <a:lnTo>
                    <a:pt x="1222" y="891436"/>
                  </a:lnTo>
                  <a:lnTo>
                    <a:pt x="0" y="939800"/>
                  </a:lnTo>
                  <a:lnTo>
                    <a:pt x="0" y="5638800"/>
                  </a:lnTo>
                  <a:lnTo>
                    <a:pt x="7597648" y="5638800"/>
                  </a:lnTo>
                  <a:lnTo>
                    <a:pt x="7646011" y="5637577"/>
                  </a:lnTo>
                  <a:lnTo>
                    <a:pt x="7693739" y="5633947"/>
                  </a:lnTo>
                  <a:lnTo>
                    <a:pt x="7740772" y="5627971"/>
                  </a:lnTo>
                  <a:lnTo>
                    <a:pt x="7787053" y="5619706"/>
                  </a:lnTo>
                  <a:lnTo>
                    <a:pt x="7832522" y="5609211"/>
                  </a:lnTo>
                  <a:lnTo>
                    <a:pt x="7877120" y="5596547"/>
                  </a:lnTo>
                  <a:lnTo>
                    <a:pt x="7920787" y="5581771"/>
                  </a:lnTo>
                  <a:lnTo>
                    <a:pt x="7963465" y="5564943"/>
                  </a:lnTo>
                  <a:lnTo>
                    <a:pt x="8005095" y="5546123"/>
                  </a:lnTo>
                  <a:lnTo>
                    <a:pt x="8045617" y="5525368"/>
                  </a:lnTo>
                  <a:lnTo>
                    <a:pt x="8084973" y="5502738"/>
                  </a:lnTo>
                  <a:lnTo>
                    <a:pt x="8123104" y="5478293"/>
                  </a:lnTo>
                  <a:lnTo>
                    <a:pt x="8159950" y="5452091"/>
                  </a:lnTo>
                  <a:lnTo>
                    <a:pt x="8195452" y="5424190"/>
                  </a:lnTo>
                  <a:lnTo>
                    <a:pt x="8229552" y="5394652"/>
                  </a:lnTo>
                  <a:lnTo>
                    <a:pt x="8262191" y="5363533"/>
                  </a:lnTo>
                  <a:lnTo>
                    <a:pt x="8293309" y="5330894"/>
                  </a:lnTo>
                  <a:lnTo>
                    <a:pt x="8322847" y="5296794"/>
                  </a:lnTo>
                  <a:lnTo>
                    <a:pt x="8350746" y="5261291"/>
                  </a:lnTo>
                  <a:lnTo>
                    <a:pt x="8376948" y="5224445"/>
                  </a:lnTo>
                  <a:lnTo>
                    <a:pt x="8401392" y="5186314"/>
                  </a:lnTo>
                  <a:lnTo>
                    <a:pt x="8424021" y="5146958"/>
                  </a:lnTo>
                  <a:lnTo>
                    <a:pt x="8444775" y="5106436"/>
                  </a:lnTo>
                  <a:lnTo>
                    <a:pt x="8463595" y="5064806"/>
                  </a:lnTo>
                  <a:lnTo>
                    <a:pt x="8480422" y="5022129"/>
                  </a:lnTo>
                  <a:lnTo>
                    <a:pt x="8495197" y="4978462"/>
                  </a:lnTo>
                  <a:lnTo>
                    <a:pt x="8507861" y="4933866"/>
                  </a:lnTo>
                  <a:lnTo>
                    <a:pt x="8518355" y="4888398"/>
                  </a:lnTo>
                  <a:lnTo>
                    <a:pt x="8526619" y="4842119"/>
                  </a:lnTo>
                  <a:lnTo>
                    <a:pt x="8532596" y="4795086"/>
                  </a:lnTo>
                  <a:lnTo>
                    <a:pt x="8536225" y="4747360"/>
                  </a:lnTo>
                  <a:lnTo>
                    <a:pt x="8537448" y="4699000"/>
                  </a:lnTo>
                  <a:lnTo>
                    <a:pt x="853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361" y="880110"/>
              <a:ext cx="8537575" cy="5638800"/>
            </a:xfrm>
            <a:custGeom>
              <a:avLst/>
              <a:gdLst/>
              <a:ahLst/>
              <a:cxnLst/>
              <a:rect l="l" t="t" r="r" b="b"/>
              <a:pathLst>
                <a:path w="8537575" h="5638800">
                  <a:moveTo>
                    <a:pt x="939825" y="0"/>
                  </a:moveTo>
                  <a:lnTo>
                    <a:pt x="8537448" y="0"/>
                  </a:lnTo>
                  <a:lnTo>
                    <a:pt x="8537448" y="4699000"/>
                  </a:lnTo>
                  <a:lnTo>
                    <a:pt x="8536225" y="4747360"/>
                  </a:lnTo>
                  <a:lnTo>
                    <a:pt x="8532596" y="4795086"/>
                  </a:lnTo>
                  <a:lnTo>
                    <a:pt x="8526619" y="4842119"/>
                  </a:lnTo>
                  <a:lnTo>
                    <a:pt x="8518355" y="4888398"/>
                  </a:lnTo>
                  <a:lnTo>
                    <a:pt x="8507861" y="4933866"/>
                  </a:lnTo>
                  <a:lnTo>
                    <a:pt x="8495197" y="4978462"/>
                  </a:lnTo>
                  <a:lnTo>
                    <a:pt x="8480422" y="5022129"/>
                  </a:lnTo>
                  <a:lnTo>
                    <a:pt x="8463595" y="5064806"/>
                  </a:lnTo>
                  <a:lnTo>
                    <a:pt x="8444775" y="5106436"/>
                  </a:lnTo>
                  <a:lnTo>
                    <a:pt x="8424021" y="5146958"/>
                  </a:lnTo>
                  <a:lnTo>
                    <a:pt x="8401392" y="5186314"/>
                  </a:lnTo>
                  <a:lnTo>
                    <a:pt x="8376948" y="5224445"/>
                  </a:lnTo>
                  <a:lnTo>
                    <a:pt x="8350746" y="5261291"/>
                  </a:lnTo>
                  <a:lnTo>
                    <a:pt x="8322847" y="5296794"/>
                  </a:lnTo>
                  <a:lnTo>
                    <a:pt x="8293309" y="5330894"/>
                  </a:lnTo>
                  <a:lnTo>
                    <a:pt x="8262191" y="5363533"/>
                  </a:lnTo>
                  <a:lnTo>
                    <a:pt x="8229552" y="5394652"/>
                  </a:lnTo>
                  <a:lnTo>
                    <a:pt x="8195452" y="5424190"/>
                  </a:lnTo>
                  <a:lnTo>
                    <a:pt x="8159950" y="5452091"/>
                  </a:lnTo>
                  <a:lnTo>
                    <a:pt x="8123104" y="5478293"/>
                  </a:lnTo>
                  <a:lnTo>
                    <a:pt x="8084973" y="5502738"/>
                  </a:lnTo>
                  <a:lnTo>
                    <a:pt x="8045617" y="5525368"/>
                  </a:lnTo>
                  <a:lnTo>
                    <a:pt x="8005095" y="5546123"/>
                  </a:lnTo>
                  <a:lnTo>
                    <a:pt x="7963465" y="5564943"/>
                  </a:lnTo>
                  <a:lnTo>
                    <a:pt x="7920787" y="5581771"/>
                  </a:lnTo>
                  <a:lnTo>
                    <a:pt x="7877120" y="5596547"/>
                  </a:lnTo>
                  <a:lnTo>
                    <a:pt x="7832522" y="5609211"/>
                  </a:lnTo>
                  <a:lnTo>
                    <a:pt x="7787053" y="5619706"/>
                  </a:lnTo>
                  <a:lnTo>
                    <a:pt x="7740772" y="5627971"/>
                  </a:lnTo>
                  <a:lnTo>
                    <a:pt x="7693739" y="5633947"/>
                  </a:lnTo>
                  <a:lnTo>
                    <a:pt x="7646011" y="5637577"/>
                  </a:lnTo>
                  <a:lnTo>
                    <a:pt x="7597648" y="5638800"/>
                  </a:lnTo>
                  <a:lnTo>
                    <a:pt x="0" y="5638800"/>
                  </a:lnTo>
                  <a:lnTo>
                    <a:pt x="0" y="939800"/>
                  </a:lnTo>
                  <a:lnTo>
                    <a:pt x="1222" y="891436"/>
                  </a:lnTo>
                  <a:lnTo>
                    <a:pt x="4852" y="843708"/>
                  </a:lnTo>
                  <a:lnTo>
                    <a:pt x="10828" y="796675"/>
                  </a:lnTo>
                  <a:lnTo>
                    <a:pt x="19094" y="750394"/>
                  </a:lnTo>
                  <a:lnTo>
                    <a:pt x="29588" y="704925"/>
                  </a:lnTo>
                  <a:lnTo>
                    <a:pt x="42252" y="660327"/>
                  </a:lnTo>
                  <a:lnTo>
                    <a:pt x="57028" y="616660"/>
                  </a:lnTo>
                  <a:lnTo>
                    <a:pt x="73856" y="573982"/>
                  </a:lnTo>
                  <a:lnTo>
                    <a:pt x="92677" y="532352"/>
                  </a:lnTo>
                  <a:lnTo>
                    <a:pt x="113432" y="491830"/>
                  </a:lnTo>
                  <a:lnTo>
                    <a:pt x="136062" y="452474"/>
                  </a:lnTo>
                  <a:lnTo>
                    <a:pt x="160508" y="414343"/>
                  </a:lnTo>
                  <a:lnTo>
                    <a:pt x="186710" y="377497"/>
                  </a:lnTo>
                  <a:lnTo>
                    <a:pt x="214611" y="341995"/>
                  </a:lnTo>
                  <a:lnTo>
                    <a:pt x="244150" y="307895"/>
                  </a:lnTo>
                  <a:lnTo>
                    <a:pt x="275269" y="275256"/>
                  </a:lnTo>
                  <a:lnTo>
                    <a:pt x="307908" y="244138"/>
                  </a:lnTo>
                  <a:lnTo>
                    <a:pt x="342010" y="214600"/>
                  </a:lnTo>
                  <a:lnTo>
                    <a:pt x="377513" y="186701"/>
                  </a:lnTo>
                  <a:lnTo>
                    <a:pt x="414361" y="160499"/>
                  </a:lnTo>
                  <a:lnTo>
                    <a:pt x="452492" y="136055"/>
                  </a:lnTo>
                  <a:lnTo>
                    <a:pt x="491849" y="113426"/>
                  </a:lnTo>
                  <a:lnTo>
                    <a:pt x="532373" y="92672"/>
                  </a:lnTo>
                  <a:lnTo>
                    <a:pt x="574003" y="73852"/>
                  </a:lnTo>
                  <a:lnTo>
                    <a:pt x="616682" y="57025"/>
                  </a:lnTo>
                  <a:lnTo>
                    <a:pt x="660350" y="42250"/>
                  </a:lnTo>
                  <a:lnTo>
                    <a:pt x="704949" y="29586"/>
                  </a:lnTo>
                  <a:lnTo>
                    <a:pt x="750418" y="19092"/>
                  </a:lnTo>
                  <a:lnTo>
                    <a:pt x="796699" y="10828"/>
                  </a:lnTo>
                  <a:lnTo>
                    <a:pt x="843734" y="4851"/>
                  </a:lnTo>
                  <a:lnTo>
                    <a:pt x="891462" y="1222"/>
                  </a:lnTo>
                  <a:lnTo>
                    <a:pt x="939825" y="0"/>
                  </a:lnTo>
                  <a:close/>
                </a:path>
              </a:pathLst>
            </a:custGeom>
            <a:ln w="25908">
              <a:solidFill>
                <a:srgbClr val="0082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600" y="533400"/>
            <a:ext cx="8686800" cy="457200"/>
          </a:xfrm>
          <a:prstGeom prst="rect">
            <a:avLst/>
          </a:prstGeom>
          <a:solidFill>
            <a:srgbClr val="FFFFFF">
              <a:alpha val="27842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R="918210" algn="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2332" y="1004061"/>
            <a:ext cx="4770120" cy="545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USG</a:t>
            </a:r>
            <a:endParaRPr sz="2400">
              <a:latin typeface="Calibri"/>
              <a:cs typeface="Calibri"/>
            </a:endParaRPr>
          </a:p>
          <a:p>
            <a:pPr marL="299085" marR="82550" indent="-287020">
              <a:lnSpc>
                <a:spcPct val="100000"/>
              </a:lnSpc>
              <a:spcBef>
                <a:spcPts val="144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Bunyi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ultrasonik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digunakan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dalam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bidang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kedokteran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dengan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menggunakan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teknik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pulsa-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gema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299085" marR="4127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Pulsa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bunyi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dengan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frekuensi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tinggi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diarahkan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tubuh,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pantulannya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dari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batas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atau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pertemuan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antara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organ-organ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struktur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lainnya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luka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dalam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tubuh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kemudian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dideteksi.</a:t>
            </a:r>
            <a:endParaRPr sz="1600">
              <a:latin typeface="Microsoft Sans Serif"/>
              <a:cs typeface="Microsoft Sans Serif"/>
            </a:endParaRPr>
          </a:p>
          <a:p>
            <a:pPr marL="299085" marR="20701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Dengan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menggunakan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teknik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ini,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tumor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dan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pertumbuhan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abnormal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lainnya,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atau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gumpalan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fluida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dapat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dilihat.</a:t>
            </a:r>
            <a:endParaRPr sz="1600">
              <a:latin typeface="Microsoft Sans Serif"/>
              <a:cs typeface="Microsoft Sans Serif"/>
            </a:endParaRPr>
          </a:p>
          <a:p>
            <a:pPr marL="299085" marR="30861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dapat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digunakan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untuk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memeriksa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kerja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katup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jantung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perkembangan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janin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dalam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kandungan.</a:t>
            </a:r>
            <a:endParaRPr sz="1600">
              <a:latin typeface="Microsoft Sans Serif"/>
              <a:cs typeface="Microsoft Sans Serif"/>
            </a:endParaRPr>
          </a:p>
          <a:p>
            <a:pPr marL="299085" marR="2476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Informasi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mengenai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berbagai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organ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tubuh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seperti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otot,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jantung,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hati,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ginjal</a:t>
            </a:r>
            <a:r>
              <a:rPr sz="1600" spc="-5" dirty="0">
                <a:latin typeface="Microsoft Sans Serif"/>
                <a:cs typeface="Microsoft Sans Serif"/>
              </a:rPr>
              <a:t> bisa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diketahui.</a:t>
            </a:r>
            <a:endParaRPr sz="16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Frekuensi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yang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digunakan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pada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diagnosis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dengan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gelombang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ultrasonik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antara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sampai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10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MHz,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laju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gelombang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bunyi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pada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jaringan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tubuh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manusia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sekitar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1.540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m/s,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3420" y="1738912"/>
            <a:ext cx="2907030" cy="4140835"/>
            <a:chOff x="443420" y="1738912"/>
            <a:chExt cx="2907030" cy="414083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676" y="1738912"/>
              <a:ext cx="2894353" cy="24351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676" y="4922520"/>
              <a:ext cx="2874264" cy="9448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6438" y="4923282"/>
              <a:ext cx="2872740" cy="943610"/>
            </a:xfrm>
            <a:custGeom>
              <a:avLst/>
              <a:gdLst/>
              <a:ahLst/>
              <a:cxnLst/>
              <a:rect l="l" t="t" r="r" b="b"/>
              <a:pathLst>
                <a:path w="2872740" h="943610">
                  <a:moveTo>
                    <a:pt x="0" y="943356"/>
                  </a:moveTo>
                  <a:lnTo>
                    <a:pt x="2872740" y="943356"/>
                  </a:lnTo>
                  <a:lnTo>
                    <a:pt x="2872740" y="0"/>
                  </a:lnTo>
                  <a:lnTo>
                    <a:pt x="0" y="0"/>
                  </a:lnTo>
                  <a:lnTo>
                    <a:pt x="0" y="943356"/>
                  </a:lnTo>
                  <a:close/>
                </a:path>
              </a:pathLst>
            </a:custGeom>
            <a:ln w="25908">
              <a:solidFill>
                <a:srgbClr val="8A5D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9972" y="5260213"/>
              <a:ext cx="132715" cy="15240"/>
            </a:xfrm>
            <a:custGeom>
              <a:avLst/>
              <a:gdLst/>
              <a:ahLst/>
              <a:cxnLst/>
              <a:rect l="l" t="t" r="r" b="b"/>
              <a:pathLst>
                <a:path w="132715" h="15239">
                  <a:moveTo>
                    <a:pt x="13258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32587" y="15240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7595" y="5093334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67385" algn="l"/>
              </a:tabLst>
            </a:pPr>
            <a:r>
              <a:rPr sz="1800" dirty="0">
                <a:latin typeface="Cambria Math"/>
                <a:cs typeface="Cambria Math"/>
              </a:rPr>
              <a:t>𝜆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79677" y="5260213"/>
            <a:ext cx="508000" cy="15240"/>
          </a:xfrm>
          <a:custGeom>
            <a:avLst/>
            <a:gdLst/>
            <a:ahLst/>
            <a:cxnLst/>
            <a:rect l="l" t="t" r="r" b="b"/>
            <a:pathLst>
              <a:path w="508000" h="15239">
                <a:moveTo>
                  <a:pt x="507491" y="0"/>
                </a:moveTo>
                <a:lnTo>
                  <a:pt x="0" y="0"/>
                </a:lnTo>
                <a:lnTo>
                  <a:pt x="0" y="15240"/>
                </a:lnTo>
                <a:lnTo>
                  <a:pt x="507491" y="15240"/>
                </a:lnTo>
                <a:lnTo>
                  <a:pt x="507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50036" y="4919598"/>
            <a:ext cx="94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29895" algn="l"/>
              </a:tabLst>
            </a:pPr>
            <a:r>
              <a:rPr sz="1800" dirty="0">
                <a:latin typeface="Cambria Math"/>
                <a:cs typeface="Cambria Math"/>
              </a:rPr>
              <a:t>𝑣	</a:t>
            </a:r>
            <a:r>
              <a:rPr sz="1800" spc="-5" dirty="0">
                <a:latin typeface="Cambria Math"/>
                <a:cs typeface="Cambria Math"/>
              </a:rPr>
              <a:t>1540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6157" y="5093334"/>
            <a:ext cx="1210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,5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0</a:t>
            </a:r>
            <a:r>
              <a:rPr sz="1950" spc="-30" baseline="27777" dirty="0">
                <a:latin typeface="Cambria Math"/>
                <a:cs typeface="Cambria Math"/>
              </a:rPr>
              <a:t>−</a:t>
            </a:r>
            <a:r>
              <a:rPr sz="1950" spc="60" baseline="27777" dirty="0">
                <a:latin typeface="Cambria Math"/>
                <a:cs typeface="Cambria Math"/>
              </a:rPr>
              <a:t>3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2195" y="5245734"/>
            <a:ext cx="140335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>
              <a:lnSpc>
                <a:spcPts val="2125"/>
              </a:lnSpc>
              <a:spcBef>
                <a:spcPts val="100"/>
              </a:spcBef>
              <a:tabLst>
                <a:tab pos="1002030" algn="l"/>
              </a:tabLst>
            </a:pPr>
            <a:r>
              <a:rPr sz="1800" dirty="0">
                <a:latin typeface="Cambria Math"/>
                <a:cs typeface="Cambria Math"/>
              </a:rPr>
              <a:t>𝑓	</a:t>
            </a:r>
            <a:r>
              <a:rPr sz="1800" spc="10" dirty="0">
                <a:latin typeface="Cambria Math"/>
                <a:cs typeface="Cambria Math"/>
              </a:rPr>
              <a:t>10</a:t>
            </a:r>
            <a:r>
              <a:rPr sz="1950" spc="15" baseline="23504" dirty="0">
                <a:latin typeface="Cambria Math"/>
                <a:cs typeface="Cambria Math"/>
              </a:rPr>
              <a:t>6</a:t>
            </a:r>
            <a:endParaRPr sz="1950" baseline="23504">
              <a:latin typeface="Cambria Math"/>
              <a:cs typeface="Cambria Math"/>
            </a:endParaRPr>
          </a:p>
          <a:p>
            <a:pPr marL="25400">
              <a:lnSpc>
                <a:spcPts val="2125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1,5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𝑚𝑚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4416" y="4371213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Panjang</a:t>
            </a:r>
            <a:r>
              <a:rPr sz="1800" spc="-5" dirty="0">
                <a:latin typeface="Microsoft Sans Serif"/>
                <a:cs typeface="Microsoft Sans Serif"/>
              </a:rPr>
              <a:t> Gelombang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844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Bebas Neue</vt:lpstr>
      <vt:lpstr>Calibri</vt:lpstr>
      <vt:lpstr>Cambria Math</vt:lpstr>
      <vt:lpstr>Microsoft Sans Serif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Pengantar</vt:lpstr>
      <vt:lpstr>PowerPoint Presentation</vt:lpstr>
      <vt:lpstr>Pengantar</vt:lpstr>
      <vt:lpstr>PowerPoint Presentation</vt:lpstr>
      <vt:lpstr>Pengantar</vt:lpstr>
      <vt:lpstr>Pengantar</vt:lpstr>
      <vt:lpstr>Pengantar</vt:lpstr>
      <vt:lpstr>PowerPoint Presentation</vt:lpstr>
      <vt:lpstr>PowerPoint Presentation</vt:lpstr>
      <vt:lpstr>Pengantar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</dc:title>
  <dc:creator>ndiiit</dc:creator>
  <cp:lastModifiedBy>Damar</cp:lastModifiedBy>
  <cp:revision>7</cp:revision>
  <dcterms:created xsi:type="dcterms:W3CDTF">2023-11-22T02:56:33Z</dcterms:created>
  <dcterms:modified xsi:type="dcterms:W3CDTF">2023-11-23T07:19:19Z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2023-11-22T00:00:00Z</vt:filetime>
  </property>
</Properties>
</file>