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
  </p:notesMasterIdLst>
  <p:sldIdLst>
    <p:sldId id="258" r:id="rId3"/>
    <p:sldId id="256" r:id="rId4"/>
    <p:sldId id="267" r:id="rId5"/>
    <p:sldId id="268" r:id="rId6"/>
    <p:sldId id="269" r:id="rId7"/>
    <p:sldId id="270" r:id="rId8"/>
    <p:sldId id="271"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146" autoAdjust="0"/>
    <p:restoredTop sz="94660"/>
  </p:normalViewPr>
  <p:slideViewPr>
    <p:cSldViewPr snapToGrid="0">
      <p:cViewPr varScale="1">
        <p:scale>
          <a:sx n="91" d="100"/>
          <a:sy n="91" d="100"/>
        </p:scale>
        <p:origin x="216"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456FCC-AF08-D442-B040-D7A83F0EDFC6}" type="doc">
      <dgm:prSet loTypeId="urn:microsoft.com/office/officeart/2005/8/layout/hProcess4" loCatId="" qsTypeId="urn:microsoft.com/office/officeart/2005/8/quickstyle/simple1" qsCatId="simple" csTypeId="urn:microsoft.com/office/officeart/2005/8/colors/accent5_2" csCatId="accent5" phldr="1"/>
      <dgm:spPr/>
      <dgm:t>
        <a:bodyPr/>
        <a:lstStyle/>
        <a:p>
          <a:endParaRPr lang="en-US"/>
        </a:p>
      </dgm:t>
    </dgm:pt>
    <dgm:pt modelId="{DF42E19E-9C37-4B4D-A5BE-BD3571E74B00}">
      <dgm:prSet phldrT="[Text]"/>
      <dgm:spPr/>
      <dgm:t>
        <a:bodyPr/>
        <a:lstStyle/>
        <a:p>
          <a:r>
            <a:rPr lang="en-US" dirty="0"/>
            <a:t>BPUPKI</a:t>
          </a:r>
        </a:p>
      </dgm:t>
    </dgm:pt>
    <dgm:pt modelId="{73EAF9AC-2948-5845-9F8C-C7DEDB553726}" type="parTrans" cxnId="{4386C1FE-3B21-6B4F-BDED-1A7D4A3F24D9}">
      <dgm:prSet/>
      <dgm:spPr/>
      <dgm:t>
        <a:bodyPr/>
        <a:lstStyle/>
        <a:p>
          <a:endParaRPr lang="en-US"/>
        </a:p>
      </dgm:t>
    </dgm:pt>
    <dgm:pt modelId="{5ACFD2C4-0F4B-ED43-9582-FD612811BCE6}" type="sibTrans" cxnId="{4386C1FE-3B21-6B4F-BDED-1A7D4A3F24D9}">
      <dgm:prSet/>
      <dgm:spPr/>
      <dgm:t>
        <a:bodyPr/>
        <a:lstStyle/>
        <a:p>
          <a:endParaRPr lang="en-US"/>
        </a:p>
      </dgm:t>
    </dgm:pt>
    <dgm:pt modelId="{A42FA7F6-BBEC-2F4A-8149-8D615BB34C2C}">
      <dgm:prSet phldrT="[Text]"/>
      <dgm:spPr/>
      <dgm:t>
        <a:bodyPr/>
        <a:lstStyle/>
        <a:p>
          <a:r>
            <a:rPr lang="en-US" dirty="0" err="1"/>
            <a:t>Sidang</a:t>
          </a:r>
          <a:r>
            <a:rPr lang="en-US" dirty="0"/>
            <a:t> BPUPKI </a:t>
          </a:r>
          <a:r>
            <a:rPr lang="en-US" dirty="0" err="1"/>
            <a:t>Pertama</a:t>
          </a:r>
          <a:endParaRPr lang="en-US" dirty="0"/>
        </a:p>
      </dgm:t>
    </dgm:pt>
    <dgm:pt modelId="{8CDFB26B-597D-A84F-9772-7B5313DDD12C}" type="parTrans" cxnId="{32845A03-8C41-4F43-B4C8-3D78A9C72DBB}">
      <dgm:prSet/>
      <dgm:spPr/>
      <dgm:t>
        <a:bodyPr/>
        <a:lstStyle/>
        <a:p>
          <a:endParaRPr lang="en-US"/>
        </a:p>
      </dgm:t>
    </dgm:pt>
    <dgm:pt modelId="{69F4DD6E-7208-8242-BBDD-F77D395952FD}" type="sibTrans" cxnId="{32845A03-8C41-4F43-B4C8-3D78A9C72DBB}">
      <dgm:prSet/>
      <dgm:spPr/>
      <dgm:t>
        <a:bodyPr/>
        <a:lstStyle/>
        <a:p>
          <a:endParaRPr lang="en-US"/>
        </a:p>
      </dgm:t>
    </dgm:pt>
    <dgm:pt modelId="{F8DB236E-2A9F-D44B-AC85-7D56B522F1D1}">
      <dgm:prSet phldrT="[Text]"/>
      <dgm:spPr/>
      <dgm:t>
        <a:bodyPr/>
        <a:lstStyle/>
        <a:p>
          <a:r>
            <a:rPr lang="en-US" dirty="0"/>
            <a:t>29 Mei-1 </a:t>
          </a:r>
          <a:r>
            <a:rPr lang="en-US" dirty="0" err="1"/>
            <a:t>Juni</a:t>
          </a:r>
          <a:endParaRPr lang="en-US" dirty="0"/>
        </a:p>
      </dgm:t>
    </dgm:pt>
    <dgm:pt modelId="{4AA6D784-5C8D-704B-8A9D-2539F8DADC88}" type="parTrans" cxnId="{B4594D26-10EE-A444-9C42-5216ED26F1D7}">
      <dgm:prSet/>
      <dgm:spPr/>
      <dgm:t>
        <a:bodyPr/>
        <a:lstStyle/>
        <a:p>
          <a:endParaRPr lang="en-US"/>
        </a:p>
      </dgm:t>
    </dgm:pt>
    <dgm:pt modelId="{345431EA-A052-7642-B0F9-21F31EBC637B}" type="sibTrans" cxnId="{B4594D26-10EE-A444-9C42-5216ED26F1D7}">
      <dgm:prSet/>
      <dgm:spPr/>
      <dgm:t>
        <a:bodyPr/>
        <a:lstStyle/>
        <a:p>
          <a:endParaRPr lang="en-US"/>
        </a:p>
      </dgm:t>
    </dgm:pt>
    <dgm:pt modelId="{CA892D90-070C-6F43-9CE8-D1C7783DE058}">
      <dgm:prSet phldrT="[Text]"/>
      <dgm:spPr/>
      <dgm:t>
        <a:bodyPr/>
        <a:lstStyle/>
        <a:p>
          <a:r>
            <a:rPr lang="en-US" dirty="0" err="1"/>
            <a:t>Panitia</a:t>
          </a:r>
          <a:r>
            <a:rPr lang="en-US" dirty="0"/>
            <a:t> Sembilan</a:t>
          </a:r>
        </a:p>
      </dgm:t>
    </dgm:pt>
    <dgm:pt modelId="{744E4EDA-9798-B343-B5BB-53E689B37F2B}" type="parTrans" cxnId="{93FF2ED7-1E72-914E-8030-3E4DE23AF616}">
      <dgm:prSet/>
      <dgm:spPr/>
      <dgm:t>
        <a:bodyPr/>
        <a:lstStyle/>
        <a:p>
          <a:endParaRPr lang="en-US"/>
        </a:p>
      </dgm:t>
    </dgm:pt>
    <dgm:pt modelId="{E81D3CD6-D08D-AA43-861D-CED177537560}" type="sibTrans" cxnId="{93FF2ED7-1E72-914E-8030-3E4DE23AF616}">
      <dgm:prSet/>
      <dgm:spPr/>
      <dgm:t>
        <a:bodyPr/>
        <a:lstStyle/>
        <a:p>
          <a:endParaRPr lang="en-US"/>
        </a:p>
      </dgm:t>
    </dgm:pt>
    <dgm:pt modelId="{3A5725AE-5BD6-524D-96E7-8DF1BF89B9A7}">
      <dgm:prSet phldrT="[Text]"/>
      <dgm:spPr/>
      <dgm:t>
        <a:bodyPr/>
        <a:lstStyle/>
        <a:p>
          <a:r>
            <a:rPr lang="en-US" dirty="0" err="1"/>
            <a:t>Piagam</a:t>
          </a:r>
          <a:r>
            <a:rPr lang="en-US" dirty="0"/>
            <a:t> Jakarta</a:t>
          </a:r>
        </a:p>
      </dgm:t>
    </dgm:pt>
    <dgm:pt modelId="{CAFE1280-9B41-FE40-8AA5-BEE5B89E4076}" type="parTrans" cxnId="{CA599595-26F5-A742-A908-73C3C1C117B4}">
      <dgm:prSet/>
      <dgm:spPr/>
      <dgm:t>
        <a:bodyPr/>
        <a:lstStyle/>
        <a:p>
          <a:endParaRPr lang="en-US"/>
        </a:p>
      </dgm:t>
    </dgm:pt>
    <dgm:pt modelId="{BDDDDE4B-B862-864B-AF38-B293D90FC804}" type="sibTrans" cxnId="{CA599595-26F5-A742-A908-73C3C1C117B4}">
      <dgm:prSet/>
      <dgm:spPr/>
      <dgm:t>
        <a:bodyPr/>
        <a:lstStyle/>
        <a:p>
          <a:endParaRPr lang="en-US"/>
        </a:p>
      </dgm:t>
    </dgm:pt>
    <dgm:pt modelId="{80CE4E50-7EB4-0D4C-AC7D-CB256AF2505D}">
      <dgm:prSet phldrT="[Text]"/>
      <dgm:spPr/>
      <dgm:t>
        <a:bodyPr/>
        <a:lstStyle/>
        <a:p>
          <a:r>
            <a:rPr lang="en-US" dirty="0"/>
            <a:t>22 </a:t>
          </a:r>
          <a:r>
            <a:rPr lang="en-US" dirty="0" err="1"/>
            <a:t>Juni</a:t>
          </a:r>
          <a:r>
            <a:rPr lang="en-US" dirty="0"/>
            <a:t> 1945</a:t>
          </a:r>
        </a:p>
      </dgm:t>
    </dgm:pt>
    <dgm:pt modelId="{48040C97-B24E-BA4D-8BCE-8C34B2DEE764}" type="parTrans" cxnId="{E8F4B8E2-E15E-1B49-A665-73D1C742E0FB}">
      <dgm:prSet/>
      <dgm:spPr/>
      <dgm:t>
        <a:bodyPr/>
        <a:lstStyle/>
        <a:p>
          <a:endParaRPr lang="en-US"/>
        </a:p>
      </dgm:t>
    </dgm:pt>
    <dgm:pt modelId="{F1B76E72-74F2-7D41-BA1A-25E695CB0219}" type="sibTrans" cxnId="{E8F4B8E2-E15E-1B49-A665-73D1C742E0FB}">
      <dgm:prSet/>
      <dgm:spPr/>
      <dgm:t>
        <a:bodyPr/>
        <a:lstStyle/>
        <a:p>
          <a:endParaRPr lang="en-US"/>
        </a:p>
      </dgm:t>
    </dgm:pt>
    <dgm:pt modelId="{04DA0DEC-8570-364B-ACC9-DD384CA88FEB}">
      <dgm:prSet phldrT="[Text]"/>
      <dgm:spPr/>
      <dgm:t>
        <a:bodyPr/>
        <a:lstStyle/>
        <a:p>
          <a:r>
            <a:rPr lang="en-US" dirty="0" err="1"/>
            <a:t>Peristiwa</a:t>
          </a:r>
          <a:r>
            <a:rPr lang="en-US" dirty="0"/>
            <a:t> </a:t>
          </a:r>
          <a:r>
            <a:rPr lang="en-US" dirty="0" err="1"/>
            <a:t>Pengesahan</a:t>
          </a:r>
          <a:r>
            <a:rPr lang="en-US" dirty="0"/>
            <a:t> Pancasila </a:t>
          </a:r>
        </a:p>
      </dgm:t>
    </dgm:pt>
    <dgm:pt modelId="{AA4F83C9-5425-C44A-A169-26D3DDE2CD62}" type="parTrans" cxnId="{9FEC4B67-7E99-C441-9093-02D3CF829F51}">
      <dgm:prSet/>
      <dgm:spPr/>
      <dgm:t>
        <a:bodyPr/>
        <a:lstStyle/>
        <a:p>
          <a:endParaRPr lang="en-US"/>
        </a:p>
      </dgm:t>
    </dgm:pt>
    <dgm:pt modelId="{5081B81A-B5FC-5541-B985-A91D34CB988C}" type="sibTrans" cxnId="{9FEC4B67-7E99-C441-9093-02D3CF829F51}">
      <dgm:prSet/>
      <dgm:spPr/>
      <dgm:t>
        <a:bodyPr/>
        <a:lstStyle/>
        <a:p>
          <a:endParaRPr lang="en-US"/>
        </a:p>
      </dgm:t>
    </dgm:pt>
    <dgm:pt modelId="{A9A9E701-9A30-9E42-A6B3-E185EA253311}">
      <dgm:prSet phldrT="[Text]"/>
      <dgm:spPr/>
      <dgm:t>
        <a:bodyPr/>
        <a:lstStyle/>
        <a:p>
          <a:r>
            <a:rPr lang="en-US" dirty="0" err="1"/>
            <a:t>Perubahan</a:t>
          </a:r>
          <a:r>
            <a:rPr lang="en-US" dirty="0"/>
            <a:t> </a:t>
          </a:r>
          <a:r>
            <a:rPr lang="en-US" dirty="0" err="1"/>
            <a:t>sila</a:t>
          </a:r>
          <a:r>
            <a:rPr lang="en-US" dirty="0"/>
            <a:t> </a:t>
          </a:r>
          <a:r>
            <a:rPr lang="en-US" dirty="0" err="1"/>
            <a:t>pertama</a:t>
          </a:r>
          <a:r>
            <a:rPr lang="en-US" dirty="0"/>
            <a:t> Pancasila </a:t>
          </a:r>
        </a:p>
      </dgm:t>
    </dgm:pt>
    <dgm:pt modelId="{34CE70B2-676E-AF4E-A64B-BE581ADF6FEA}" type="parTrans" cxnId="{E06B33A9-8B1C-0F45-837F-1DD42A24E37D}">
      <dgm:prSet/>
      <dgm:spPr/>
      <dgm:t>
        <a:bodyPr/>
        <a:lstStyle/>
        <a:p>
          <a:endParaRPr lang="en-US"/>
        </a:p>
      </dgm:t>
    </dgm:pt>
    <dgm:pt modelId="{A2E39D35-3D08-F34D-9309-0E127658BB6E}" type="sibTrans" cxnId="{E06B33A9-8B1C-0F45-837F-1DD42A24E37D}">
      <dgm:prSet/>
      <dgm:spPr/>
      <dgm:t>
        <a:bodyPr/>
        <a:lstStyle/>
        <a:p>
          <a:endParaRPr lang="en-US"/>
        </a:p>
      </dgm:t>
    </dgm:pt>
    <dgm:pt modelId="{622C52E8-592A-7C45-8141-F4A403E24835}">
      <dgm:prSet phldrT="[Text]"/>
      <dgm:spPr/>
      <dgm:t>
        <a:bodyPr/>
        <a:lstStyle/>
        <a:p>
          <a:r>
            <a:rPr lang="en-US" dirty="0" err="1"/>
            <a:t>Sidang</a:t>
          </a:r>
          <a:r>
            <a:rPr lang="en-US" dirty="0"/>
            <a:t> PPKI </a:t>
          </a:r>
        </a:p>
      </dgm:t>
    </dgm:pt>
    <dgm:pt modelId="{9D243BCE-7E71-3B44-AB62-C020E9542104}" type="parTrans" cxnId="{0558299A-1BB2-D646-A16E-EB51EE871C39}">
      <dgm:prSet/>
      <dgm:spPr/>
      <dgm:t>
        <a:bodyPr/>
        <a:lstStyle/>
        <a:p>
          <a:endParaRPr lang="en-US"/>
        </a:p>
      </dgm:t>
    </dgm:pt>
    <dgm:pt modelId="{F282DAA7-98C7-764F-B01A-9EFB0CEE6451}" type="sibTrans" cxnId="{0558299A-1BB2-D646-A16E-EB51EE871C39}">
      <dgm:prSet/>
      <dgm:spPr/>
      <dgm:t>
        <a:bodyPr/>
        <a:lstStyle/>
        <a:p>
          <a:endParaRPr lang="en-US"/>
        </a:p>
      </dgm:t>
    </dgm:pt>
    <dgm:pt modelId="{BD5E4E8E-D95D-2645-BA65-398FFD66E791}" type="pres">
      <dgm:prSet presAssocID="{9B456FCC-AF08-D442-B040-D7A83F0EDFC6}" presName="Name0" presStyleCnt="0">
        <dgm:presLayoutVars>
          <dgm:dir/>
          <dgm:animLvl val="lvl"/>
          <dgm:resizeHandles val="exact"/>
        </dgm:presLayoutVars>
      </dgm:prSet>
      <dgm:spPr/>
    </dgm:pt>
    <dgm:pt modelId="{34CDFFD6-F46B-354F-B0C6-C85EA80E5695}" type="pres">
      <dgm:prSet presAssocID="{9B456FCC-AF08-D442-B040-D7A83F0EDFC6}" presName="tSp" presStyleCnt="0"/>
      <dgm:spPr/>
    </dgm:pt>
    <dgm:pt modelId="{21BB7AA2-A0DA-F041-8E22-00AB4AF81B4E}" type="pres">
      <dgm:prSet presAssocID="{9B456FCC-AF08-D442-B040-D7A83F0EDFC6}" presName="bSp" presStyleCnt="0"/>
      <dgm:spPr/>
    </dgm:pt>
    <dgm:pt modelId="{BA781D9C-2604-A543-A8B6-361297BD53BD}" type="pres">
      <dgm:prSet presAssocID="{9B456FCC-AF08-D442-B040-D7A83F0EDFC6}" presName="process" presStyleCnt="0"/>
      <dgm:spPr/>
    </dgm:pt>
    <dgm:pt modelId="{F76D884D-F2C6-5846-9308-C7BE695E6ADF}" type="pres">
      <dgm:prSet presAssocID="{DF42E19E-9C37-4B4D-A5BE-BD3571E74B00}" presName="composite1" presStyleCnt="0"/>
      <dgm:spPr/>
    </dgm:pt>
    <dgm:pt modelId="{175EB4A2-F7BA-674B-9005-BDBD849FB41A}" type="pres">
      <dgm:prSet presAssocID="{DF42E19E-9C37-4B4D-A5BE-BD3571E74B00}" presName="dummyNode1" presStyleLbl="node1" presStyleIdx="0" presStyleCnt="3"/>
      <dgm:spPr/>
    </dgm:pt>
    <dgm:pt modelId="{B6785CBC-5BB1-CD48-89D3-9275B81FD16F}" type="pres">
      <dgm:prSet presAssocID="{DF42E19E-9C37-4B4D-A5BE-BD3571E74B00}" presName="childNode1" presStyleLbl="bgAcc1" presStyleIdx="0" presStyleCnt="3">
        <dgm:presLayoutVars>
          <dgm:bulletEnabled val="1"/>
        </dgm:presLayoutVars>
      </dgm:prSet>
      <dgm:spPr/>
    </dgm:pt>
    <dgm:pt modelId="{85F68852-CAFD-0C47-9221-559727EEF861}" type="pres">
      <dgm:prSet presAssocID="{DF42E19E-9C37-4B4D-A5BE-BD3571E74B00}" presName="childNode1tx" presStyleLbl="bgAcc1" presStyleIdx="0" presStyleCnt="3">
        <dgm:presLayoutVars>
          <dgm:bulletEnabled val="1"/>
        </dgm:presLayoutVars>
      </dgm:prSet>
      <dgm:spPr/>
    </dgm:pt>
    <dgm:pt modelId="{944EE414-4759-AF45-850A-F2EC0E6D152C}" type="pres">
      <dgm:prSet presAssocID="{DF42E19E-9C37-4B4D-A5BE-BD3571E74B00}" presName="parentNode1" presStyleLbl="node1" presStyleIdx="0" presStyleCnt="3">
        <dgm:presLayoutVars>
          <dgm:chMax val="1"/>
          <dgm:bulletEnabled val="1"/>
        </dgm:presLayoutVars>
      </dgm:prSet>
      <dgm:spPr/>
    </dgm:pt>
    <dgm:pt modelId="{4C6960AD-2D39-6740-B24C-95A57892AD3A}" type="pres">
      <dgm:prSet presAssocID="{DF42E19E-9C37-4B4D-A5BE-BD3571E74B00}" presName="connSite1" presStyleCnt="0"/>
      <dgm:spPr/>
    </dgm:pt>
    <dgm:pt modelId="{87C9E65E-5E77-1449-9EFD-00925E3B41CF}" type="pres">
      <dgm:prSet presAssocID="{5ACFD2C4-0F4B-ED43-9582-FD612811BCE6}" presName="Name9" presStyleLbl="sibTrans2D1" presStyleIdx="0" presStyleCnt="2"/>
      <dgm:spPr/>
    </dgm:pt>
    <dgm:pt modelId="{322B226F-080C-FD48-A466-CABE2E9E6E84}" type="pres">
      <dgm:prSet presAssocID="{CA892D90-070C-6F43-9CE8-D1C7783DE058}" presName="composite2" presStyleCnt="0"/>
      <dgm:spPr/>
    </dgm:pt>
    <dgm:pt modelId="{DD7DA9B0-1F1F-6A4E-91B8-DFC98E3C25C8}" type="pres">
      <dgm:prSet presAssocID="{CA892D90-070C-6F43-9CE8-D1C7783DE058}" presName="dummyNode2" presStyleLbl="node1" presStyleIdx="0" presStyleCnt="3"/>
      <dgm:spPr/>
    </dgm:pt>
    <dgm:pt modelId="{234FC5E0-2171-494D-9809-B8229B12FA1C}" type="pres">
      <dgm:prSet presAssocID="{CA892D90-070C-6F43-9CE8-D1C7783DE058}" presName="childNode2" presStyleLbl="bgAcc1" presStyleIdx="1" presStyleCnt="3">
        <dgm:presLayoutVars>
          <dgm:bulletEnabled val="1"/>
        </dgm:presLayoutVars>
      </dgm:prSet>
      <dgm:spPr/>
    </dgm:pt>
    <dgm:pt modelId="{A9829030-B894-C745-83B8-579074975BC7}" type="pres">
      <dgm:prSet presAssocID="{CA892D90-070C-6F43-9CE8-D1C7783DE058}" presName="childNode2tx" presStyleLbl="bgAcc1" presStyleIdx="1" presStyleCnt="3">
        <dgm:presLayoutVars>
          <dgm:bulletEnabled val="1"/>
        </dgm:presLayoutVars>
      </dgm:prSet>
      <dgm:spPr/>
    </dgm:pt>
    <dgm:pt modelId="{71FEB03F-A565-CD42-BF04-8EF14929E1CF}" type="pres">
      <dgm:prSet presAssocID="{CA892D90-070C-6F43-9CE8-D1C7783DE058}" presName="parentNode2" presStyleLbl="node1" presStyleIdx="1" presStyleCnt="3">
        <dgm:presLayoutVars>
          <dgm:chMax val="0"/>
          <dgm:bulletEnabled val="1"/>
        </dgm:presLayoutVars>
      </dgm:prSet>
      <dgm:spPr/>
    </dgm:pt>
    <dgm:pt modelId="{2307DA21-5FB9-4545-8983-AF868BE440DE}" type="pres">
      <dgm:prSet presAssocID="{CA892D90-070C-6F43-9CE8-D1C7783DE058}" presName="connSite2" presStyleCnt="0"/>
      <dgm:spPr/>
    </dgm:pt>
    <dgm:pt modelId="{4C402098-FE4D-D24D-8C02-DBE7D0CBA02F}" type="pres">
      <dgm:prSet presAssocID="{E81D3CD6-D08D-AA43-861D-CED177537560}" presName="Name18" presStyleLbl="sibTrans2D1" presStyleIdx="1" presStyleCnt="2"/>
      <dgm:spPr/>
    </dgm:pt>
    <dgm:pt modelId="{FBC078EA-F08E-FE42-8BDB-31E35C41585A}" type="pres">
      <dgm:prSet presAssocID="{04DA0DEC-8570-364B-ACC9-DD384CA88FEB}" presName="composite1" presStyleCnt="0"/>
      <dgm:spPr/>
    </dgm:pt>
    <dgm:pt modelId="{368AAD20-89B9-9E4E-8C82-58D14F17814A}" type="pres">
      <dgm:prSet presAssocID="{04DA0DEC-8570-364B-ACC9-DD384CA88FEB}" presName="dummyNode1" presStyleLbl="node1" presStyleIdx="1" presStyleCnt="3"/>
      <dgm:spPr/>
    </dgm:pt>
    <dgm:pt modelId="{C45F6447-576E-DD48-9ECD-BAFF365AB11C}" type="pres">
      <dgm:prSet presAssocID="{04DA0DEC-8570-364B-ACC9-DD384CA88FEB}" presName="childNode1" presStyleLbl="bgAcc1" presStyleIdx="2" presStyleCnt="3">
        <dgm:presLayoutVars>
          <dgm:bulletEnabled val="1"/>
        </dgm:presLayoutVars>
      </dgm:prSet>
      <dgm:spPr/>
    </dgm:pt>
    <dgm:pt modelId="{1EABDE12-5C2B-5840-92F0-5462F98FAC71}" type="pres">
      <dgm:prSet presAssocID="{04DA0DEC-8570-364B-ACC9-DD384CA88FEB}" presName="childNode1tx" presStyleLbl="bgAcc1" presStyleIdx="2" presStyleCnt="3">
        <dgm:presLayoutVars>
          <dgm:bulletEnabled val="1"/>
        </dgm:presLayoutVars>
      </dgm:prSet>
      <dgm:spPr/>
    </dgm:pt>
    <dgm:pt modelId="{8923C709-5439-074E-A933-B344E6FDD2C3}" type="pres">
      <dgm:prSet presAssocID="{04DA0DEC-8570-364B-ACC9-DD384CA88FEB}" presName="parentNode1" presStyleLbl="node1" presStyleIdx="2" presStyleCnt="3">
        <dgm:presLayoutVars>
          <dgm:chMax val="1"/>
          <dgm:bulletEnabled val="1"/>
        </dgm:presLayoutVars>
      </dgm:prSet>
      <dgm:spPr/>
    </dgm:pt>
    <dgm:pt modelId="{0E69BB19-1C40-DC4D-976E-46C3B855453E}" type="pres">
      <dgm:prSet presAssocID="{04DA0DEC-8570-364B-ACC9-DD384CA88FEB}" presName="connSite1" presStyleCnt="0"/>
      <dgm:spPr/>
    </dgm:pt>
  </dgm:ptLst>
  <dgm:cxnLst>
    <dgm:cxn modelId="{32845A03-8C41-4F43-B4C8-3D78A9C72DBB}" srcId="{DF42E19E-9C37-4B4D-A5BE-BD3571E74B00}" destId="{A42FA7F6-BBEC-2F4A-8149-8D615BB34C2C}" srcOrd="0" destOrd="0" parTransId="{8CDFB26B-597D-A84F-9772-7B5313DDD12C}" sibTransId="{69F4DD6E-7208-8242-BBDD-F77D395952FD}"/>
    <dgm:cxn modelId="{EFCBC10C-F586-7543-B6DB-86AE63F02710}" type="presOf" srcId="{3A5725AE-5BD6-524D-96E7-8DF1BF89B9A7}" destId="{234FC5E0-2171-494D-9809-B8229B12FA1C}" srcOrd="0" destOrd="0" presId="urn:microsoft.com/office/officeart/2005/8/layout/hProcess4"/>
    <dgm:cxn modelId="{B4594D26-10EE-A444-9C42-5216ED26F1D7}" srcId="{DF42E19E-9C37-4B4D-A5BE-BD3571E74B00}" destId="{F8DB236E-2A9F-D44B-AC85-7D56B522F1D1}" srcOrd="1" destOrd="0" parTransId="{4AA6D784-5C8D-704B-8A9D-2539F8DADC88}" sibTransId="{345431EA-A052-7642-B0F9-21F31EBC637B}"/>
    <dgm:cxn modelId="{E4DBC02F-BEBC-D948-AD1F-31140731344D}" type="presOf" srcId="{3A5725AE-5BD6-524D-96E7-8DF1BF89B9A7}" destId="{A9829030-B894-C745-83B8-579074975BC7}" srcOrd="1" destOrd="0" presId="urn:microsoft.com/office/officeart/2005/8/layout/hProcess4"/>
    <dgm:cxn modelId="{D41E7730-3B80-0043-A38F-DCEC07B3667E}" type="presOf" srcId="{A42FA7F6-BBEC-2F4A-8149-8D615BB34C2C}" destId="{B6785CBC-5BB1-CD48-89D3-9275B81FD16F}" srcOrd="0" destOrd="0" presId="urn:microsoft.com/office/officeart/2005/8/layout/hProcess4"/>
    <dgm:cxn modelId="{7BB3E358-F193-A248-8233-34EC17F55E2B}" type="presOf" srcId="{80CE4E50-7EB4-0D4C-AC7D-CB256AF2505D}" destId="{234FC5E0-2171-494D-9809-B8229B12FA1C}" srcOrd="0" destOrd="1" presId="urn:microsoft.com/office/officeart/2005/8/layout/hProcess4"/>
    <dgm:cxn modelId="{1B1F925F-88B3-2745-A8CE-D4771BE88D80}" type="presOf" srcId="{E81D3CD6-D08D-AA43-861D-CED177537560}" destId="{4C402098-FE4D-D24D-8C02-DBE7D0CBA02F}" srcOrd="0" destOrd="0" presId="urn:microsoft.com/office/officeart/2005/8/layout/hProcess4"/>
    <dgm:cxn modelId="{9FEC4B67-7E99-C441-9093-02D3CF829F51}" srcId="{9B456FCC-AF08-D442-B040-D7A83F0EDFC6}" destId="{04DA0DEC-8570-364B-ACC9-DD384CA88FEB}" srcOrd="2" destOrd="0" parTransId="{AA4F83C9-5425-C44A-A169-26D3DDE2CD62}" sibTransId="{5081B81A-B5FC-5541-B985-A91D34CB988C}"/>
    <dgm:cxn modelId="{DF0D9072-E52F-CA4A-A252-0CFB197D100D}" type="presOf" srcId="{9B456FCC-AF08-D442-B040-D7A83F0EDFC6}" destId="{BD5E4E8E-D95D-2645-BA65-398FFD66E791}" srcOrd="0" destOrd="0" presId="urn:microsoft.com/office/officeart/2005/8/layout/hProcess4"/>
    <dgm:cxn modelId="{73AC4577-9418-4C41-BEBF-3AE31A23C376}" type="presOf" srcId="{80CE4E50-7EB4-0D4C-AC7D-CB256AF2505D}" destId="{A9829030-B894-C745-83B8-579074975BC7}" srcOrd="1" destOrd="1" presId="urn:microsoft.com/office/officeart/2005/8/layout/hProcess4"/>
    <dgm:cxn modelId="{A4B5BC7C-9305-1A4A-8D77-D94B377E8367}" type="presOf" srcId="{F8DB236E-2A9F-D44B-AC85-7D56B522F1D1}" destId="{85F68852-CAFD-0C47-9221-559727EEF861}" srcOrd="1" destOrd="1" presId="urn:microsoft.com/office/officeart/2005/8/layout/hProcess4"/>
    <dgm:cxn modelId="{B0E3F484-02D3-2E4C-B8C5-34DA97330FF6}" type="presOf" srcId="{A42FA7F6-BBEC-2F4A-8149-8D615BB34C2C}" destId="{85F68852-CAFD-0C47-9221-559727EEF861}" srcOrd="1" destOrd="0" presId="urn:microsoft.com/office/officeart/2005/8/layout/hProcess4"/>
    <dgm:cxn modelId="{CA599595-26F5-A742-A908-73C3C1C117B4}" srcId="{CA892D90-070C-6F43-9CE8-D1C7783DE058}" destId="{3A5725AE-5BD6-524D-96E7-8DF1BF89B9A7}" srcOrd="0" destOrd="0" parTransId="{CAFE1280-9B41-FE40-8AA5-BEE5B89E4076}" sibTransId="{BDDDDE4B-B862-864B-AF38-B293D90FC804}"/>
    <dgm:cxn modelId="{0558299A-1BB2-D646-A16E-EB51EE871C39}" srcId="{04DA0DEC-8570-364B-ACC9-DD384CA88FEB}" destId="{622C52E8-592A-7C45-8141-F4A403E24835}" srcOrd="1" destOrd="0" parTransId="{9D243BCE-7E71-3B44-AB62-C020E9542104}" sibTransId="{F282DAA7-98C7-764F-B01A-9EFB0CEE6451}"/>
    <dgm:cxn modelId="{EDC30E9F-388D-7949-AD70-92A2071A5068}" type="presOf" srcId="{622C52E8-592A-7C45-8141-F4A403E24835}" destId="{1EABDE12-5C2B-5840-92F0-5462F98FAC71}" srcOrd="1" destOrd="1" presId="urn:microsoft.com/office/officeart/2005/8/layout/hProcess4"/>
    <dgm:cxn modelId="{C801C8A1-3006-8B4E-B6DC-8A4F8FF9FC09}" type="presOf" srcId="{CA892D90-070C-6F43-9CE8-D1C7783DE058}" destId="{71FEB03F-A565-CD42-BF04-8EF14929E1CF}" srcOrd="0" destOrd="0" presId="urn:microsoft.com/office/officeart/2005/8/layout/hProcess4"/>
    <dgm:cxn modelId="{0C6EEFA6-968D-D447-8382-31DE5311DA1B}" type="presOf" srcId="{5ACFD2C4-0F4B-ED43-9582-FD612811BCE6}" destId="{87C9E65E-5E77-1449-9EFD-00925E3B41CF}" srcOrd="0" destOrd="0" presId="urn:microsoft.com/office/officeart/2005/8/layout/hProcess4"/>
    <dgm:cxn modelId="{E06B33A9-8B1C-0F45-837F-1DD42A24E37D}" srcId="{04DA0DEC-8570-364B-ACC9-DD384CA88FEB}" destId="{A9A9E701-9A30-9E42-A6B3-E185EA253311}" srcOrd="0" destOrd="0" parTransId="{34CE70B2-676E-AF4E-A64B-BE581ADF6FEA}" sibTransId="{A2E39D35-3D08-F34D-9309-0E127658BB6E}"/>
    <dgm:cxn modelId="{5EB66BAC-8C5A-9C4C-9DB7-13993C571C75}" type="presOf" srcId="{04DA0DEC-8570-364B-ACC9-DD384CA88FEB}" destId="{8923C709-5439-074E-A933-B344E6FDD2C3}" srcOrd="0" destOrd="0" presId="urn:microsoft.com/office/officeart/2005/8/layout/hProcess4"/>
    <dgm:cxn modelId="{038361AE-50E7-B447-B957-C26779F2022C}" type="presOf" srcId="{622C52E8-592A-7C45-8141-F4A403E24835}" destId="{C45F6447-576E-DD48-9ECD-BAFF365AB11C}" srcOrd="0" destOrd="1" presId="urn:microsoft.com/office/officeart/2005/8/layout/hProcess4"/>
    <dgm:cxn modelId="{93FF2ED7-1E72-914E-8030-3E4DE23AF616}" srcId="{9B456FCC-AF08-D442-B040-D7A83F0EDFC6}" destId="{CA892D90-070C-6F43-9CE8-D1C7783DE058}" srcOrd="1" destOrd="0" parTransId="{744E4EDA-9798-B343-B5BB-53E689B37F2B}" sibTransId="{E81D3CD6-D08D-AA43-861D-CED177537560}"/>
    <dgm:cxn modelId="{197C0EDE-B3BD-524F-A486-7DE4B92085B1}" type="presOf" srcId="{DF42E19E-9C37-4B4D-A5BE-BD3571E74B00}" destId="{944EE414-4759-AF45-850A-F2EC0E6D152C}" srcOrd="0" destOrd="0" presId="urn:microsoft.com/office/officeart/2005/8/layout/hProcess4"/>
    <dgm:cxn modelId="{E8F4B8E2-E15E-1B49-A665-73D1C742E0FB}" srcId="{CA892D90-070C-6F43-9CE8-D1C7783DE058}" destId="{80CE4E50-7EB4-0D4C-AC7D-CB256AF2505D}" srcOrd="1" destOrd="0" parTransId="{48040C97-B24E-BA4D-8BCE-8C34B2DEE764}" sibTransId="{F1B76E72-74F2-7D41-BA1A-25E695CB0219}"/>
    <dgm:cxn modelId="{6F8E41EF-7189-5045-8F8C-5E9F1ADBB53C}" type="presOf" srcId="{A9A9E701-9A30-9E42-A6B3-E185EA253311}" destId="{1EABDE12-5C2B-5840-92F0-5462F98FAC71}" srcOrd="1" destOrd="0" presId="urn:microsoft.com/office/officeart/2005/8/layout/hProcess4"/>
    <dgm:cxn modelId="{6216F4F6-6D53-2144-B891-154459679BC8}" type="presOf" srcId="{F8DB236E-2A9F-D44B-AC85-7D56B522F1D1}" destId="{B6785CBC-5BB1-CD48-89D3-9275B81FD16F}" srcOrd="0" destOrd="1" presId="urn:microsoft.com/office/officeart/2005/8/layout/hProcess4"/>
    <dgm:cxn modelId="{BD859AFD-5C56-3A46-8D4D-3AEB4C926F9C}" type="presOf" srcId="{A9A9E701-9A30-9E42-A6B3-E185EA253311}" destId="{C45F6447-576E-DD48-9ECD-BAFF365AB11C}" srcOrd="0" destOrd="0" presId="urn:microsoft.com/office/officeart/2005/8/layout/hProcess4"/>
    <dgm:cxn modelId="{4386C1FE-3B21-6B4F-BDED-1A7D4A3F24D9}" srcId="{9B456FCC-AF08-D442-B040-D7A83F0EDFC6}" destId="{DF42E19E-9C37-4B4D-A5BE-BD3571E74B00}" srcOrd="0" destOrd="0" parTransId="{73EAF9AC-2948-5845-9F8C-C7DEDB553726}" sibTransId="{5ACFD2C4-0F4B-ED43-9582-FD612811BCE6}"/>
    <dgm:cxn modelId="{226A2E18-B782-7942-98D1-88E2B2583590}" type="presParOf" srcId="{BD5E4E8E-D95D-2645-BA65-398FFD66E791}" destId="{34CDFFD6-F46B-354F-B0C6-C85EA80E5695}" srcOrd="0" destOrd="0" presId="urn:microsoft.com/office/officeart/2005/8/layout/hProcess4"/>
    <dgm:cxn modelId="{C5F68B9B-C3E6-6C4A-BA10-47900ACA0D38}" type="presParOf" srcId="{BD5E4E8E-D95D-2645-BA65-398FFD66E791}" destId="{21BB7AA2-A0DA-F041-8E22-00AB4AF81B4E}" srcOrd="1" destOrd="0" presId="urn:microsoft.com/office/officeart/2005/8/layout/hProcess4"/>
    <dgm:cxn modelId="{5A03978B-441D-8643-89B3-0209DCE526D8}" type="presParOf" srcId="{BD5E4E8E-D95D-2645-BA65-398FFD66E791}" destId="{BA781D9C-2604-A543-A8B6-361297BD53BD}" srcOrd="2" destOrd="0" presId="urn:microsoft.com/office/officeart/2005/8/layout/hProcess4"/>
    <dgm:cxn modelId="{B275D7B3-F760-CD45-801C-C946D032736E}" type="presParOf" srcId="{BA781D9C-2604-A543-A8B6-361297BD53BD}" destId="{F76D884D-F2C6-5846-9308-C7BE695E6ADF}" srcOrd="0" destOrd="0" presId="urn:microsoft.com/office/officeart/2005/8/layout/hProcess4"/>
    <dgm:cxn modelId="{3B80D78A-6614-DF47-B0B1-A8A901BA85B9}" type="presParOf" srcId="{F76D884D-F2C6-5846-9308-C7BE695E6ADF}" destId="{175EB4A2-F7BA-674B-9005-BDBD849FB41A}" srcOrd="0" destOrd="0" presId="urn:microsoft.com/office/officeart/2005/8/layout/hProcess4"/>
    <dgm:cxn modelId="{574B77CB-6771-D64F-AE20-8FB366C27AB8}" type="presParOf" srcId="{F76D884D-F2C6-5846-9308-C7BE695E6ADF}" destId="{B6785CBC-5BB1-CD48-89D3-9275B81FD16F}" srcOrd="1" destOrd="0" presId="urn:microsoft.com/office/officeart/2005/8/layout/hProcess4"/>
    <dgm:cxn modelId="{EEA09E80-FF79-8348-9224-1F586D39AA5C}" type="presParOf" srcId="{F76D884D-F2C6-5846-9308-C7BE695E6ADF}" destId="{85F68852-CAFD-0C47-9221-559727EEF861}" srcOrd="2" destOrd="0" presId="urn:microsoft.com/office/officeart/2005/8/layout/hProcess4"/>
    <dgm:cxn modelId="{6D98FD11-8BE2-4D43-B744-F73CA84FAAED}" type="presParOf" srcId="{F76D884D-F2C6-5846-9308-C7BE695E6ADF}" destId="{944EE414-4759-AF45-850A-F2EC0E6D152C}" srcOrd="3" destOrd="0" presId="urn:microsoft.com/office/officeart/2005/8/layout/hProcess4"/>
    <dgm:cxn modelId="{B5005360-FE3B-9F43-BFDD-A9C36FA2C964}" type="presParOf" srcId="{F76D884D-F2C6-5846-9308-C7BE695E6ADF}" destId="{4C6960AD-2D39-6740-B24C-95A57892AD3A}" srcOrd="4" destOrd="0" presId="urn:microsoft.com/office/officeart/2005/8/layout/hProcess4"/>
    <dgm:cxn modelId="{E4248323-A9BC-C145-900E-024D10277587}" type="presParOf" srcId="{BA781D9C-2604-A543-A8B6-361297BD53BD}" destId="{87C9E65E-5E77-1449-9EFD-00925E3B41CF}" srcOrd="1" destOrd="0" presId="urn:microsoft.com/office/officeart/2005/8/layout/hProcess4"/>
    <dgm:cxn modelId="{975A7A94-1F2A-644B-BC6F-3FE86CF5DBB5}" type="presParOf" srcId="{BA781D9C-2604-A543-A8B6-361297BD53BD}" destId="{322B226F-080C-FD48-A466-CABE2E9E6E84}" srcOrd="2" destOrd="0" presId="urn:microsoft.com/office/officeart/2005/8/layout/hProcess4"/>
    <dgm:cxn modelId="{4F248565-78D5-D14C-A9B9-21CB3EF54E1C}" type="presParOf" srcId="{322B226F-080C-FD48-A466-CABE2E9E6E84}" destId="{DD7DA9B0-1F1F-6A4E-91B8-DFC98E3C25C8}" srcOrd="0" destOrd="0" presId="urn:microsoft.com/office/officeart/2005/8/layout/hProcess4"/>
    <dgm:cxn modelId="{25606A4F-3364-B44C-B7B8-130BD658549E}" type="presParOf" srcId="{322B226F-080C-FD48-A466-CABE2E9E6E84}" destId="{234FC5E0-2171-494D-9809-B8229B12FA1C}" srcOrd="1" destOrd="0" presId="urn:microsoft.com/office/officeart/2005/8/layout/hProcess4"/>
    <dgm:cxn modelId="{23930611-AE2D-0244-B8F1-49ABF8CA1051}" type="presParOf" srcId="{322B226F-080C-FD48-A466-CABE2E9E6E84}" destId="{A9829030-B894-C745-83B8-579074975BC7}" srcOrd="2" destOrd="0" presId="urn:microsoft.com/office/officeart/2005/8/layout/hProcess4"/>
    <dgm:cxn modelId="{F8EA5FA0-4C63-054B-9314-67321897F21D}" type="presParOf" srcId="{322B226F-080C-FD48-A466-CABE2E9E6E84}" destId="{71FEB03F-A565-CD42-BF04-8EF14929E1CF}" srcOrd="3" destOrd="0" presId="urn:microsoft.com/office/officeart/2005/8/layout/hProcess4"/>
    <dgm:cxn modelId="{7C588536-B2B0-634F-89D9-DAC07D98FF06}" type="presParOf" srcId="{322B226F-080C-FD48-A466-CABE2E9E6E84}" destId="{2307DA21-5FB9-4545-8983-AF868BE440DE}" srcOrd="4" destOrd="0" presId="urn:microsoft.com/office/officeart/2005/8/layout/hProcess4"/>
    <dgm:cxn modelId="{75FC110E-26F8-6541-A65B-E7FC4C1B64E5}" type="presParOf" srcId="{BA781D9C-2604-A543-A8B6-361297BD53BD}" destId="{4C402098-FE4D-D24D-8C02-DBE7D0CBA02F}" srcOrd="3" destOrd="0" presId="urn:microsoft.com/office/officeart/2005/8/layout/hProcess4"/>
    <dgm:cxn modelId="{DDDE7066-E685-E84F-8381-35B5142361E5}" type="presParOf" srcId="{BA781D9C-2604-A543-A8B6-361297BD53BD}" destId="{FBC078EA-F08E-FE42-8BDB-31E35C41585A}" srcOrd="4" destOrd="0" presId="urn:microsoft.com/office/officeart/2005/8/layout/hProcess4"/>
    <dgm:cxn modelId="{77329124-0A56-9442-A41A-D1E1B632785A}" type="presParOf" srcId="{FBC078EA-F08E-FE42-8BDB-31E35C41585A}" destId="{368AAD20-89B9-9E4E-8C82-58D14F17814A}" srcOrd="0" destOrd="0" presId="urn:microsoft.com/office/officeart/2005/8/layout/hProcess4"/>
    <dgm:cxn modelId="{139F403A-26DD-C443-9E7D-FADC93E5291E}" type="presParOf" srcId="{FBC078EA-F08E-FE42-8BDB-31E35C41585A}" destId="{C45F6447-576E-DD48-9ECD-BAFF365AB11C}" srcOrd="1" destOrd="0" presId="urn:microsoft.com/office/officeart/2005/8/layout/hProcess4"/>
    <dgm:cxn modelId="{538920A3-F2FE-2444-BF12-C58373B89817}" type="presParOf" srcId="{FBC078EA-F08E-FE42-8BDB-31E35C41585A}" destId="{1EABDE12-5C2B-5840-92F0-5462F98FAC71}" srcOrd="2" destOrd="0" presId="urn:microsoft.com/office/officeart/2005/8/layout/hProcess4"/>
    <dgm:cxn modelId="{7C4194D3-4876-D644-B970-ECAB7FD349C6}" type="presParOf" srcId="{FBC078EA-F08E-FE42-8BDB-31E35C41585A}" destId="{8923C709-5439-074E-A933-B344E6FDD2C3}" srcOrd="3" destOrd="0" presId="urn:microsoft.com/office/officeart/2005/8/layout/hProcess4"/>
    <dgm:cxn modelId="{C32099BC-6032-C94E-A47B-26D10801CF5A}" type="presParOf" srcId="{FBC078EA-F08E-FE42-8BDB-31E35C41585A}" destId="{0E69BB19-1C40-DC4D-976E-46C3B855453E}"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785CBC-5BB1-CD48-89D3-9275B81FD16F}">
      <dsp:nvSpPr>
        <dsp:cNvPr id="0" name=""/>
        <dsp:cNvSpPr/>
      </dsp:nvSpPr>
      <dsp:spPr>
        <a:xfrm>
          <a:off x="422348" y="1109898"/>
          <a:ext cx="2585802" cy="2132746"/>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en-US" sz="2300" kern="1200" dirty="0" err="1"/>
            <a:t>Sidang</a:t>
          </a:r>
          <a:r>
            <a:rPr lang="en-US" sz="2300" kern="1200" dirty="0"/>
            <a:t> BPUPKI </a:t>
          </a:r>
          <a:r>
            <a:rPr lang="en-US" sz="2300" kern="1200" dirty="0" err="1"/>
            <a:t>Pertama</a:t>
          </a:r>
          <a:endParaRPr lang="en-US" sz="2300" kern="1200" dirty="0"/>
        </a:p>
        <a:p>
          <a:pPr marL="228600" lvl="1" indent="-228600" algn="l" defTabSz="1022350">
            <a:lnSpc>
              <a:spcPct val="90000"/>
            </a:lnSpc>
            <a:spcBef>
              <a:spcPct val="0"/>
            </a:spcBef>
            <a:spcAft>
              <a:spcPct val="15000"/>
            </a:spcAft>
            <a:buChar char="•"/>
          </a:pPr>
          <a:r>
            <a:rPr lang="en-US" sz="2300" kern="1200" dirty="0"/>
            <a:t>29 Mei-1 </a:t>
          </a:r>
          <a:r>
            <a:rPr lang="en-US" sz="2300" kern="1200" dirty="0" err="1"/>
            <a:t>Juni</a:t>
          </a:r>
          <a:endParaRPr lang="en-US" sz="2300" kern="1200" dirty="0"/>
        </a:p>
      </dsp:txBody>
      <dsp:txXfrm>
        <a:off x="471428" y="1158978"/>
        <a:ext cx="2487642" cy="1577569"/>
      </dsp:txXfrm>
    </dsp:sp>
    <dsp:sp modelId="{87C9E65E-5E77-1449-9EFD-00925E3B41CF}">
      <dsp:nvSpPr>
        <dsp:cNvPr id="0" name=""/>
        <dsp:cNvSpPr/>
      </dsp:nvSpPr>
      <dsp:spPr>
        <a:xfrm>
          <a:off x="1846026" y="1511990"/>
          <a:ext cx="3008050" cy="3008050"/>
        </a:xfrm>
        <a:prstGeom prst="leftCircularArrow">
          <a:avLst>
            <a:gd name="adj1" fmla="val 3671"/>
            <a:gd name="adj2" fmla="val 457300"/>
            <a:gd name="adj3" fmla="val 2232811"/>
            <a:gd name="adj4" fmla="val 9024489"/>
            <a:gd name="adj5" fmla="val 4282"/>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4EE414-4759-AF45-850A-F2EC0E6D152C}">
      <dsp:nvSpPr>
        <dsp:cNvPr id="0" name=""/>
        <dsp:cNvSpPr/>
      </dsp:nvSpPr>
      <dsp:spPr>
        <a:xfrm>
          <a:off x="996971" y="2785628"/>
          <a:ext cx="2298491" cy="91403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BPUPKI</a:t>
          </a:r>
        </a:p>
      </dsp:txBody>
      <dsp:txXfrm>
        <a:off x="1023742" y="2812399"/>
        <a:ext cx="2244949" cy="860492"/>
      </dsp:txXfrm>
    </dsp:sp>
    <dsp:sp modelId="{234FC5E0-2171-494D-9809-B8229B12FA1C}">
      <dsp:nvSpPr>
        <dsp:cNvPr id="0" name=""/>
        <dsp:cNvSpPr/>
      </dsp:nvSpPr>
      <dsp:spPr>
        <a:xfrm>
          <a:off x="3821242" y="1109898"/>
          <a:ext cx="2585802" cy="2132746"/>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en-US" sz="2300" kern="1200" dirty="0" err="1"/>
            <a:t>Piagam</a:t>
          </a:r>
          <a:r>
            <a:rPr lang="en-US" sz="2300" kern="1200" dirty="0"/>
            <a:t> Jakarta</a:t>
          </a:r>
        </a:p>
        <a:p>
          <a:pPr marL="228600" lvl="1" indent="-228600" algn="l" defTabSz="1022350">
            <a:lnSpc>
              <a:spcPct val="90000"/>
            </a:lnSpc>
            <a:spcBef>
              <a:spcPct val="0"/>
            </a:spcBef>
            <a:spcAft>
              <a:spcPct val="15000"/>
            </a:spcAft>
            <a:buChar char="•"/>
          </a:pPr>
          <a:r>
            <a:rPr lang="en-US" sz="2300" kern="1200" dirty="0"/>
            <a:t>22 </a:t>
          </a:r>
          <a:r>
            <a:rPr lang="en-US" sz="2300" kern="1200" dirty="0" err="1"/>
            <a:t>Juni</a:t>
          </a:r>
          <a:r>
            <a:rPr lang="en-US" sz="2300" kern="1200" dirty="0"/>
            <a:t> 1945</a:t>
          </a:r>
        </a:p>
      </dsp:txBody>
      <dsp:txXfrm>
        <a:off x="3870322" y="1615995"/>
        <a:ext cx="2487642" cy="1577569"/>
      </dsp:txXfrm>
    </dsp:sp>
    <dsp:sp modelId="{4C402098-FE4D-D24D-8C02-DBE7D0CBA02F}">
      <dsp:nvSpPr>
        <dsp:cNvPr id="0" name=""/>
        <dsp:cNvSpPr/>
      </dsp:nvSpPr>
      <dsp:spPr>
        <a:xfrm>
          <a:off x="5223372" y="-251120"/>
          <a:ext cx="3338458" cy="3338458"/>
        </a:xfrm>
        <a:prstGeom prst="circularArrow">
          <a:avLst>
            <a:gd name="adj1" fmla="val 3307"/>
            <a:gd name="adj2" fmla="val 408487"/>
            <a:gd name="adj3" fmla="val 19416003"/>
            <a:gd name="adj4" fmla="val 12575511"/>
            <a:gd name="adj5" fmla="val 3859"/>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FEB03F-A565-CD42-BF04-8EF14929E1CF}">
      <dsp:nvSpPr>
        <dsp:cNvPr id="0" name=""/>
        <dsp:cNvSpPr/>
      </dsp:nvSpPr>
      <dsp:spPr>
        <a:xfrm>
          <a:off x="4395865" y="652881"/>
          <a:ext cx="2298491" cy="91403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err="1"/>
            <a:t>Panitia</a:t>
          </a:r>
          <a:r>
            <a:rPr lang="en-US" sz="1800" kern="1200" dirty="0"/>
            <a:t> Sembilan</a:t>
          </a:r>
        </a:p>
      </dsp:txBody>
      <dsp:txXfrm>
        <a:off x="4422636" y="679652"/>
        <a:ext cx="2244949" cy="860492"/>
      </dsp:txXfrm>
    </dsp:sp>
    <dsp:sp modelId="{C45F6447-576E-DD48-9ECD-BAFF365AB11C}">
      <dsp:nvSpPr>
        <dsp:cNvPr id="0" name=""/>
        <dsp:cNvSpPr/>
      </dsp:nvSpPr>
      <dsp:spPr>
        <a:xfrm>
          <a:off x="7220137" y="1109898"/>
          <a:ext cx="2585802" cy="2132746"/>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815" tIns="43815" rIns="43815" bIns="43815" numCol="1" spcCol="1270" anchor="t" anchorCtr="0">
          <a:noAutofit/>
        </a:bodyPr>
        <a:lstStyle/>
        <a:p>
          <a:pPr marL="228600" lvl="1" indent="-228600" algn="l" defTabSz="1022350">
            <a:lnSpc>
              <a:spcPct val="90000"/>
            </a:lnSpc>
            <a:spcBef>
              <a:spcPct val="0"/>
            </a:spcBef>
            <a:spcAft>
              <a:spcPct val="15000"/>
            </a:spcAft>
            <a:buChar char="•"/>
          </a:pPr>
          <a:r>
            <a:rPr lang="en-US" sz="2300" kern="1200" dirty="0" err="1"/>
            <a:t>Perubahan</a:t>
          </a:r>
          <a:r>
            <a:rPr lang="en-US" sz="2300" kern="1200" dirty="0"/>
            <a:t> </a:t>
          </a:r>
          <a:r>
            <a:rPr lang="en-US" sz="2300" kern="1200" dirty="0" err="1"/>
            <a:t>sila</a:t>
          </a:r>
          <a:r>
            <a:rPr lang="en-US" sz="2300" kern="1200" dirty="0"/>
            <a:t> </a:t>
          </a:r>
          <a:r>
            <a:rPr lang="en-US" sz="2300" kern="1200" dirty="0" err="1"/>
            <a:t>pertama</a:t>
          </a:r>
          <a:r>
            <a:rPr lang="en-US" sz="2300" kern="1200" dirty="0"/>
            <a:t> Pancasila </a:t>
          </a:r>
        </a:p>
        <a:p>
          <a:pPr marL="228600" lvl="1" indent="-228600" algn="l" defTabSz="1022350">
            <a:lnSpc>
              <a:spcPct val="90000"/>
            </a:lnSpc>
            <a:spcBef>
              <a:spcPct val="0"/>
            </a:spcBef>
            <a:spcAft>
              <a:spcPct val="15000"/>
            </a:spcAft>
            <a:buChar char="•"/>
          </a:pPr>
          <a:r>
            <a:rPr lang="en-US" sz="2300" kern="1200" dirty="0" err="1"/>
            <a:t>Sidang</a:t>
          </a:r>
          <a:r>
            <a:rPr lang="en-US" sz="2300" kern="1200" dirty="0"/>
            <a:t> PPKI </a:t>
          </a:r>
        </a:p>
      </dsp:txBody>
      <dsp:txXfrm>
        <a:off x="7269217" y="1158978"/>
        <a:ext cx="2487642" cy="1577569"/>
      </dsp:txXfrm>
    </dsp:sp>
    <dsp:sp modelId="{8923C709-5439-074E-A933-B344E6FDD2C3}">
      <dsp:nvSpPr>
        <dsp:cNvPr id="0" name=""/>
        <dsp:cNvSpPr/>
      </dsp:nvSpPr>
      <dsp:spPr>
        <a:xfrm>
          <a:off x="7794760" y="2785628"/>
          <a:ext cx="2298491" cy="91403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err="1"/>
            <a:t>Peristiwa</a:t>
          </a:r>
          <a:r>
            <a:rPr lang="en-US" sz="1800" kern="1200" dirty="0"/>
            <a:t> </a:t>
          </a:r>
          <a:r>
            <a:rPr lang="en-US" sz="1800" kern="1200" dirty="0" err="1"/>
            <a:t>Pengesahan</a:t>
          </a:r>
          <a:r>
            <a:rPr lang="en-US" sz="1800" kern="1200" dirty="0"/>
            <a:t> Pancasila </a:t>
          </a:r>
        </a:p>
      </dsp:txBody>
      <dsp:txXfrm>
        <a:off x="7821531" y="2812399"/>
        <a:ext cx="2244949" cy="86049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373011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73011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456570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2158689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QuickStarter has created an outline to help you get started on your presentation. Some slides include information here in the notes to provide additional topics for you to research.</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895824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10/6/23</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10/6/23</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10/6/23</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652CD92-9D15-43B4-8516-073FCDAC90D4}" type="datetimeFigureOut">
              <a:rPr lang="en-US" smtClean="0"/>
              <a:t>10/6/23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5E1560-7126-406C-A531-3A398E8D0EEA}" type="slidenum">
              <a:rPr lang="en-US" smtClean="0"/>
              <a:t>‹#›</a:t>
            </a:fld>
            <a:endParaRPr lang="en-US"/>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10/6/23</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10/6/23</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10/6/23</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10/6/23</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10/6/23</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10/6/23</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10/6/23</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10/6/23</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10/6/23</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937615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2CD92-9D15-43B4-8516-073FCDAC90D4}" type="datetimeFigureOut">
              <a:rPr lang="en-US" smtClean="0"/>
              <a:t>10/6/23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7200" dirty="0"/>
              <a:t>Pancasila </a:t>
            </a:r>
            <a:r>
              <a:rPr lang="en-US" sz="7200" dirty="0" err="1"/>
              <a:t>dalam</a:t>
            </a:r>
            <a:r>
              <a:rPr lang="en-US" sz="7200" dirty="0"/>
              <a:t> Kajian Sejarah</a:t>
            </a:r>
          </a:p>
        </p:txBody>
      </p:sp>
      <p:sp>
        <p:nvSpPr>
          <p:cNvPr id="3" name="Content Placeholder 2"/>
          <p:cNvSpPr>
            <a:spLocks noGrp="1"/>
          </p:cNvSpPr>
          <p:nvPr>
            <p:ph type="subTitle" idx="1"/>
          </p:nvPr>
        </p:nvSpPr>
        <p:spPr>
          <a:xfrm>
            <a:off x="1966912" y="5645150"/>
            <a:ext cx="8258176" cy="631825"/>
          </a:xfrm>
        </p:spPr>
        <p:txBody>
          <a:bodyPr anchor="ctr">
            <a:normAutofit/>
          </a:bodyPr>
          <a:lstStyle/>
          <a:p>
            <a:r>
              <a:rPr lang="en-US" sz="2800" dirty="0" err="1"/>
              <a:t>Delfiyan</a:t>
            </a:r>
            <a:r>
              <a:rPr lang="en-US" sz="2800" dirty="0"/>
              <a:t> </a:t>
            </a:r>
            <a:r>
              <a:rPr lang="en-US" sz="2800" dirty="0" err="1"/>
              <a:t>Widiyanto</a:t>
            </a:r>
            <a:r>
              <a:rPr lang="en-US" sz="2800" dirty="0"/>
              <a:t>, </a:t>
            </a:r>
            <a:r>
              <a:rPr lang="en-US" sz="2800" dirty="0" err="1"/>
              <a:t>S.Pd</a:t>
            </a:r>
            <a:r>
              <a:rPr lang="en-US" sz="2800" dirty="0"/>
              <a:t>., </a:t>
            </a:r>
            <a:r>
              <a:rPr lang="en-US" sz="2800" dirty="0" err="1"/>
              <a:t>M.Pd</a:t>
            </a:r>
            <a:endParaRPr sz="2800" dirty="0"/>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5570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dirty="0" err="1">
                <a:solidFill>
                  <a:schemeClr val="tx1"/>
                </a:solidFill>
                <a:latin typeface="+mj-lt"/>
                <a:cs typeface="+mj-cs"/>
              </a:rPr>
              <a:t>Istilah</a:t>
            </a:r>
            <a:r>
              <a:rPr lang="en-US" sz="5400" dirty="0">
                <a:solidFill>
                  <a:schemeClr val="tx1"/>
                </a:solidFill>
                <a:latin typeface="+mj-lt"/>
                <a:cs typeface="+mj-cs"/>
              </a:rPr>
              <a:t> Pancasila</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p:cNvSpPr txBox="1">
            <a:spLocks/>
          </p:cNvSpPr>
          <p:nvPr/>
        </p:nvSpPr>
        <p:spPr>
          <a:xfrm>
            <a:off x="572493" y="2071316"/>
            <a:ext cx="6713552" cy="4119172"/>
          </a:xfrm>
          <a:prstGeom prst="rect">
            <a:avLst/>
          </a:prstGeom>
        </p:spPr>
        <p:txBody>
          <a:bodyPr vert="horz" lIns="91440" tIns="45720" rIns="91440" bIns="45720" numCol="1" rtlCol="0" anchor="t">
            <a:normAutofit/>
          </a:bodyPr>
          <a:lstStyle/>
          <a:p>
            <a:pPr>
              <a:lnSpc>
                <a:spcPct val="90000"/>
              </a:lnSpc>
              <a:spcBef>
                <a:spcPts val="0"/>
              </a:spcBef>
              <a:spcAft>
                <a:spcPts val="600"/>
              </a:spcAft>
            </a:pPr>
            <a:r>
              <a:rPr lang="en-ID" sz="1800" dirty="0" err="1">
                <a:effectLst/>
                <a:latin typeface="Times New Roman" panose="02020603050405020304" pitchFamily="18" charset="0"/>
                <a:ea typeface="Calibri" panose="020F0502020204030204" pitchFamily="34" charset="0"/>
              </a:rPr>
              <a:t>Istilah</a:t>
            </a:r>
            <a:r>
              <a:rPr lang="en-ID" sz="1800" dirty="0">
                <a:effectLst/>
                <a:latin typeface="Times New Roman" panose="02020603050405020304" pitchFamily="18" charset="0"/>
                <a:ea typeface="Calibri" panose="020F0502020204030204" pitchFamily="34" charset="0"/>
              </a:rPr>
              <a:t> Pancasila </a:t>
            </a:r>
            <a:r>
              <a:rPr lang="en-ID" sz="1800" dirty="0" err="1">
                <a:effectLst/>
                <a:latin typeface="Times New Roman" panose="02020603050405020304" pitchFamily="18" charset="0"/>
                <a:ea typeface="Calibri" panose="020F0502020204030204" pitchFamily="34" charset="0"/>
              </a:rPr>
              <a:t>berasal</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dari</a:t>
            </a:r>
            <a:r>
              <a:rPr lang="en-ID" sz="1800" dirty="0">
                <a:effectLst/>
                <a:latin typeface="Times New Roman" panose="02020603050405020304" pitchFamily="18" charset="0"/>
                <a:ea typeface="Calibri" panose="020F0502020204030204" pitchFamily="34" charset="0"/>
              </a:rPr>
              <a:t> kata </a:t>
            </a:r>
            <a:r>
              <a:rPr lang="en-ID" sz="1800" i="1" dirty="0" err="1">
                <a:effectLst/>
                <a:latin typeface="Times New Roman" panose="02020603050405020304" pitchFamily="18" charset="0"/>
                <a:ea typeface="Calibri" panose="020F0502020204030204" pitchFamily="34" charset="0"/>
              </a:rPr>
              <a:t>panca</a:t>
            </a:r>
            <a:r>
              <a:rPr lang="en-ID" sz="1800" dirty="0">
                <a:effectLst/>
                <a:latin typeface="Times New Roman" panose="02020603050405020304" pitchFamily="18" charset="0"/>
                <a:ea typeface="Calibri" panose="020F0502020204030204" pitchFamily="34" charset="0"/>
              </a:rPr>
              <a:t> dan </a:t>
            </a:r>
            <a:r>
              <a:rPr lang="en-ID" sz="1800" i="1" dirty="0" err="1">
                <a:effectLst/>
                <a:latin typeface="Times New Roman" panose="02020603050405020304" pitchFamily="18" charset="0"/>
                <a:ea typeface="Calibri" panose="020F0502020204030204" pitchFamily="34" charset="0"/>
              </a:rPr>
              <a:t>sila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Dalam</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angka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sansekerta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Panca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memiliki</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makna</a:t>
            </a:r>
            <a:r>
              <a:rPr lang="en-ID" sz="1800" dirty="0">
                <a:effectLst/>
                <a:latin typeface="Times New Roman" panose="02020603050405020304" pitchFamily="18" charset="0"/>
                <a:ea typeface="Calibri" panose="020F0502020204030204" pitchFamily="34" charset="0"/>
              </a:rPr>
              <a:t> lima dan </a:t>
            </a:r>
            <a:r>
              <a:rPr lang="en-ID" sz="1800" dirty="0" err="1">
                <a:effectLst/>
                <a:latin typeface="Times New Roman" panose="02020603050405020304" pitchFamily="18" charset="0"/>
                <a:ea typeface="Calibri" panose="020F0502020204030204" pitchFamily="34" charset="0"/>
              </a:rPr>
              <a:t>sila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atau</a:t>
            </a:r>
            <a:r>
              <a:rPr lang="en-ID" sz="1800" dirty="0">
                <a:effectLst/>
                <a:latin typeface="Times New Roman" panose="02020603050405020304" pitchFamily="18" charset="0"/>
                <a:ea typeface="Calibri" panose="020F0502020204030204" pitchFamily="34" charset="0"/>
              </a:rPr>
              <a:t> </a:t>
            </a:r>
            <a:r>
              <a:rPr lang="en-ID" sz="1800" i="1" dirty="0" err="1">
                <a:effectLst/>
                <a:latin typeface="Times New Roman" panose="02020603050405020304" pitchFamily="18" charset="0"/>
                <a:ea typeface="Calibri" panose="020F0502020204030204" pitchFamily="34" charset="0"/>
              </a:rPr>
              <a:t>syila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memiliki</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makna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dasar</a:t>
            </a:r>
            <a:r>
              <a:rPr lang="en-ID" sz="2400" dirty="0">
                <a:effectLst/>
              </a:rPr>
              <a:t> </a:t>
            </a:r>
            <a:endParaRPr lang="en-US" sz="2200" dirty="0"/>
          </a:p>
        </p:txBody>
      </p:sp>
      <p:pic>
        <p:nvPicPr>
          <p:cNvPr id="1026" name="Picture 2" descr="garuda desa pemongkong visi misi dan program kerja kepala desa #34038">
            <a:extLst>
              <a:ext uri="{FF2B5EF4-FFF2-40B4-BE49-F238E27FC236}">
                <a16:creationId xmlns:a16="http://schemas.microsoft.com/office/drawing/2014/main" id="{144FC3CB-F18B-F45A-9BA8-E2B0DBE77E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88" r="2704" b="-3"/>
          <a:stretch/>
        </p:blipFill>
        <p:spPr bwMode="auto">
          <a:xfrm>
            <a:off x="7493000" y="2093976"/>
            <a:ext cx="4123722"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667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3800" dirty="0">
                <a:solidFill>
                  <a:schemeClr val="tx1"/>
                </a:solidFill>
                <a:latin typeface="+mj-lt"/>
                <a:cs typeface="+mj-cs"/>
              </a:rPr>
              <a:t>Kerajaan </a:t>
            </a:r>
            <a:r>
              <a:rPr lang="en-US" sz="3800" dirty="0" err="1">
                <a:solidFill>
                  <a:schemeClr val="tx1"/>
                </a:solidFill>
                <a:latin typeface="+mj-lt"/>
                <a:cs typeface="+mj-cs"/>
              </a:rPr>
              <a:t>Kutai</a:t>
            </a:r>
            <a:r>
              <a:rPr lang="en-US" sz="3800" dirty="0">
                <a:solidFill>
                  <a:schemeClr val="tx1"/>
                </a:solidFill>
                <a:latin typeface="+mj-lt"/>
                <a:cs typeface="+mj-cs"/>
              </a:rPr>
              <a:t> </a:t>
            </a:r>
            <a:r>
              <a:rPr lang="en-US" sz="3800" dirty="0" err="1">
                <a:solidFill>
                  <a:schemeClr val="tx1"/>
                </a:solidFill>
                <a:latin typeface="+mj-lt"/>
                <a:cs typeface="+mj-cs"/>
              </a:rPr>
              <a:t>Kartanegara</a:t>
            </a:r>
            <a:endParaRPr lang="en-US" sz="3800" dirty="0">
              <a:solidFill>
                <a:schemeClr val="tx1"/>
              </a:solidFill>
              <a:latin typeface="+mj-lt"/>
              <a:cs typeface="+mj-cs"/>
            </a:endParaRPr>
          </a:p>
        </p:txBody>
      </p:sp>
      <p:sp>
        <p:nvSpPr>
          <p:cNvPr id="205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p:cNvSpPr txBox="1">
            <a:spLocks/>
          </p:cNvSpPr>
          <p:nvPr/>
        </p:nvSpPr>
        <p:spPr>
          <a:xfrm>
            <a:off x="640080" y="2872899"/>
            <a:ext cx="4243589" cy="3320668"/>
          </a:xfrm>
          <a:prstGeom prst="rect">
            <a:avLst/>
          </a:prstGeom>
        </p:spPr>
        <p:txBody>
          <a:bodyPr vert="horz" lIns="91440" tIns="45720" rIns="91440" bIns="45720" numCol="1" rtlCol="0">
            <a:normAutofit/>
          </a:bodyPr>
          <a:lstStyle/>
          <a:p>
            <a:pPr>
              <a:lnSpc>
                <a:spcPct val="90000"/>
              </a:lnSpc>
              <a:spcAft>
                <a:spcPts val="600"/>
              </a:spcAft>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Pada masa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kerajaan</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Kutai</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Kartanegara</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Kebijaksanaan</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sosok</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Raja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Mulawarmanjuga</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tertulis</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didalam</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Prasasti</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Mulawarman</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berisi</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kebaikan</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Raja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Mulawarman</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diantaranya</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adalah</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sikap</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dermawan</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mulia</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saling</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mengasihi</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megadakan</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kenduri</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memberi</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sedekah</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D"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spcBef>
                <a:spcPts val="0"/>
              </a:spcBef>
              <a:spcAft>
                <a:spcPts val="600"/>
              </a:spcAft>
            </a:pPr>
            <a:endParaRPr lang="en-US" sz="2200" dirty="0"/>
          </a:p>
        </p:txBody>
      </p:sp>
      <p:pic>
        <p:nvPicPr>
          <p:cNvPr id="2050" name="Picture 2" descr="garuda desa pemongkong visi misi dan program kerja kepala desa #34038">
            <a:extLst>
              <a:ext uri="{FF2B5EF4-FFF2-40B4-BE49-F238E27FC236}">
                <a16:creationId xmlns:a16="http://schemas.microsoft.com/office/drawing/2014/main" id="{146D021B-D10C-E665-2CF5-3FC5D13037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181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3800" dirty="0">
                <a:solidFill>
                  <a:schemeClr val="tx1"/>
                </a:solidFill>
                <a:latin typeface="+mj-lt"/>
                <a:cs typeface="+mj-cs"/>
              </a:rPr>
              <a:t>Kerajaan </a:t>
            </a:r>
            <a:r>
              <a:rPr lang="en-US" sz="3800" dirty="0" err="1">
                <a:solidFill>
                  <a:schemeClr val="tx1"/>
                </a:solidFill>
                <a:latin typeface="+mj-lt"/>
                <a:cs typeface="+mj-cs"/>
              </a:rPr>
              <a:t>Sriwijaya</a:t>
            </a:r>
            <a:endParaRPr lang="en-US" sz="3800" dirty="0">
              <a:solidFill>
                <a:schemeClr val="tx1"/>
              </a:solidFill>
              <a:latin typeface="+mj-lt"/>
              <a:cs typeface="+mj-cs"/>
            </a:endParaRPr>
          </a:p>
        </p:txBody>
      </p:sp>
      <p:sp>
        <p:nvSpPr>
          <p:cNvPr id="205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p:cNvSpPr txBox="1">
            <a:spLocks/>
          </p:cNvSpPr>
          <p:nvPr/>
        </p:nvSpPr>
        <p:spPr>
          <a:xfrm>
            <a:off x="640080" y="2872899"/>
            <a:ext cx="4243589" cy="3320668"/>
          </a:xfrm>
          <a:prstGeom prst="rect">
            <a:avLst/>
          </a:prstGeom>
        </p:spPr>
        <p:txBody>
          <a:bodyPr vert="horz" lIns="91440" tIns="45720" rIns="91440" bIns="45720" numCol="1" rtlCol="0">
            <a:normAutofit/>
          </a:bodyPr>
          <a:lstStyle/>
          <a:p>
            <a:pPr>
              <a:lnSpc>
                <a:spcPct val="90000"/>
              </a:lnSpc>
              <a:spcBef>
                <a:spcPts val="0"/>
              </a:spcBef>
              <a:spcAft>
                <a:spcPts val="600"/>
              </a:spcAft>
            </a:pPr>
            <a:r>
              <a:rPr lang="en-ID" sz="1800" dirty="0">
                <a:effectLst/>
                <a:latin typeface="Times New Roman" panose="02020603050405020304" pitchFamily="18" charset="0"/>
                <a:ea typeface="Calibri" panose="020F0502020204030204" pitchFamily="34" charset="0"/>
              </a:rPr>
              <a:t>Pada masa Kerajaan </a:t>
            </a:r>
            <a:r>
              <a:rPr lang="en-ID" sz="1800" dirty="0" err="1">
                <a:effectLst/>
                <a:latin typeface="Times New Roman" panose="02020603050405020304" pitchFamily="18" charset="0"/>
                <a:ea typeface="Calibri" panose="020F0502020204030204" pitchFamily="34" charset="0"/>
              </a:rPr>
              <a:t>Sriwijaya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cita-cita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akan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adanya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kesejahteraan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bersama</a:t>
            </a:r>
            <a:r>
              <a:rPr lang="en-ID" sz="1800" dirty="0">
                <a:effectLst/>
                <a:latin typeface="Times New Roman" panose="02020603050405020304" pitchFamily="18" charset="0"/>
                <a:ea typeface="Calibri" panose="020F0502020204030204" pitchFamily="34" charset="0"/>
              </a:rPr>
              <a:t> tertian </a:t>
            </a:r>
            <a:r>
              <a:rPr lang="en-ID" sz="1800" dirty="0" err="1">
                <a:effectLst/>
                <a:latin typeface="Times New Roman" panose="02020603050405020304" pitchFamily="18" charset="0"/>
                <a:ea typeface="Calibri" panose="020F0502020204030204" pitchFamily="34" charset="0"/>
              </a:rPr>
              <a:t>dalam</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perkataan</a:t>
            </a:r>
            <a:r>
              <a:rPr lang="en-ID" sz="1800" dirty="0">
                <a:effectLst/>
                <a:latin typeface="Times New Roman" panose="02020603050405020304" pitchFamily="18" charset="0"/>
                <a:ea typeface="Calibri" panose="020F0502020204030204" pitchFamily="34" charset="0"/>
              </a:rPr>
              <a:t> </a:t>
            </a:r>
            <a:r>
              <a:rPr lang="en-ID" sz="1800" i="1" dirty="0">
                <a:effectLst/>
                <a:latin typeface="Times New Roman" panose="02020603050405020304" pitchFamily="18" charset="0"/>
                <a:ea typeface="Calibri" panose="020F0502020204030204" pitchFamily="34" charset="0"/>
              </a:rPr>
              <a:t>“</a:t>
            </a:r>
            <a:r>
              <a:rPr lang="en-ID" sz="1800" i="1" dirty="0" err="1">
                <a:effectLst/>
                <a:latin typeface="Times New Roman" panose="02020603050405020304" pitchFamily="18" charset="0"/>
                <a:ea typeface="Calibri" panose="020F0502020204030204" pitchFamily="34" charset="0"/>
              </a:rPr>
              <a:t>Marvuai</a:t>
            </a:r>
            <a:r>
              <a:rPr lang="en-ID" sz="1800" i="1" dirty="0">
                <a:effectLst/>
                <a:latin typeface="Times New Roman" panose="02020603050405020304" pitchFamily="18" charset="0"/>
                <a:ea typeface="Calibri" panose="020F0502020204030204" pitchFamily="34" charset="0"/>
              </a:rPr>
              <a:t> </a:t>
            </a:r>
            <a:r>
              <a:rPr lang="en-ID" sz="1800" i="1" dirty="0" err="1">
                <a:effectLst/>
                <a:latin typeface="Times New Roman" panose="02020603050405020304" pitchFamily="18" charset="0"/>
                <a:ea typeface="Calibri" panose="020F0502020204030204" pitchFamily="34" charset="0"/>
              </a:rPr>
              <a:t>Vannua</a:t>
            </a:r>
            <a:r>
              <a:rPr lang="en-ID" sz="1800" i="1" dirty="0">
                <a:effectLst/>
                <a:latin typeface="Times New Roman" panose="02020603050405020304" pitchFamily="18" charset="0"/>
                <a:ea typeface="Calibri" panose="020F0502020204030204" pitchFamily="34" charset="0"/>
              </a:rPr>
              <a:t> </a:t>
            </a:r>
            <a:r>
              <a:rPr lang="en-ID" sz="1800" i="1" dirty="0" err="1">
                <a:effectLst/>
                <a:latin typeface="Times New Roman" panose="02020603050405020304" pitchFamily="18" charset="0"/>
                <a:ea typeface="Calibri" panose="020F0502020204030204" pitchFamily="34" charset="0"/>
              </a:rPr>
              <a:t>Criwijaya</a:t>
            </a:r>
            <a:r>
              <a:rPr lang="en-ID" sz="1800" i="1" dirty="0">
                <a:effectLst/>
                <a:latin typeface="Times New Roman" panose="02020603050405020304" pitchFamily="18" charset="0"/>
                <a:ea typeface="Calibri" panose="020F0502020204030204" pitchFamily="34" charset="0"/>
              </a:rPr>
              <a:t> </a:t>
            </a:r>
            <a:r>
              <a:rPr lang="en-ID" sz="1800" i="1" dirty="0" err="1">
                <a:effectLst/>
                <a:latin typeface="Times New Roman" panose="02020603050405020304" pitchFamily="18" charset="0"/>
                <a:ea typeface="Calibri" panose="020F0502020204030204" pitchFamily="34" charset="0"/>
              </a:rPr>
              <a:t>Siddhayatra</a:t>
            </a:r>
            <a:r>
              <a:rPr lang="en-ID" sz="1800" i="1" dirty="0">
                <a:effectLst/>
                <a:latin typeface="Times New Roman" panose="02020603050405020304" pitchFamily="18" charset="0"/>
                <a:ea typeface="Calibri" panose="020F0502020204030204" pitchFamily="34" charset="0"/>
              </a:rPr>
              <a:t> </a:t>
            </a:r>
            <a:r>
              <a:rPr lang="en-ID" sz="1800" i="1" dirty="0" err="1">
                <a:effectLst/>
                <a:latin typeface="Times New Roman" panose="02020603050405020304" pitchFamily="18" charset="0"/>
                <a:ea typeface="Calibri" panose="020F0502020204030204" pitchFamily="34" charset="0"/>
              </a:rPr>
              <a:t>Subhika</a:t>
            </a:r>
            <a:r>
              <a:rPr lang="en-ID" sz="1800" i="1" dirty="0">
                <a:effectLst/>
                <a:latin typeface="Times New Roman" panose="02020603050405020304" pitchFamily="18" charset="0"/>
                <a:ea typeface="Calibri" panose="020F0502020204030204" pitchFamily="34" charset="0"/>
              </a:rPr>
              <a:t>”</a:t>
            </a:r>
            <a:r>
              <a:rPr lang="en-ID" sz="1800" dirty="0">
                <a:effectLst/>
                <a:latin typeface="Times New Roman" panose="02020603050405020304" pitchFamily="18" charset="0"/>
                <a:ea typeface="Calibri" panose="020F0502020204030204" pitchFamily="34" charset="0"/>
              </a:rPr>
              <a:t> yang </a:t>
            </a:r>
            <a:r>
              <a:rPr lang="en-ID" sz="1800" dirty="0" err="1">
                <a:effectLst/>
                <a:latin typeface="Times New Roman" panose="02020603050405020304" pitchFamily="18" charset="0"/>
                <a:ea typeface="Calibri" panose="020F0502020204030204" pitchFamily="34" charset="0"/>
              </a:rPr>
              <a:t>berartu</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suatu</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cita-cita</a:t>
            </a:r>
            <a:r>
              <a:rPr lang="en-ID" sz="1800" dirty="0">
                <a:effectLst/>
                <a:latin typeface="Times New Roman" panose="02020603050405020304" pitchFamily="18" charset="0"/>
                <a:ea typeface="Calibri" panose="020F0502020204030204" pitchFamily="34" charset="0"/>
              </a:rPr>
              <a:t> negara yang </a:t>
            </a:r>
            <a:r>
              <a:rPr lang="en-ID" sz="1800" dirty="0" err="1">
                <a:effectLst/>
                <a:latin typeface="Times New Roman" panose="02020603050405020304" pitchFamily="18" charset="0"/>
                <a:ea typeface="Calibri" panose="020F0502020204030204" pitchFamily="34" charset="0"/>
              </a:rPr>
              <a:t>adil</a:t>
            </a:r>
            <a:r>
              <a:rPr lang="en-ID" sz="1800" dirty="0">
                <a:effectLst/>
                <a:latin typeface="Times New Roman" panose="02020603050405020304" pitchFamily="18" charset="0"/>
                <a:ea typeface="Calibri" panose="020F0502020204030204" pitchFamily="34" charset="0"/>
              </a:rPr>
              <a:t> dan Makmur.</a:t>
            </a:r>
            <a:r>
              <a:rPr lang="en-ID" sz="2400" dirty="0">
                <a:effectLst/>
              </a:rPr>
              <a:t> </a:t>
            </a:r>
            <a:endParaRPr lang="en-US" sz="2200" dirty="0"/>
          </a:p>
        </p:txBody>
      </p:sp>
      <p:pic>
        <p:nvPicPr>
          <p:cNvPr id="2050" name="Picture 2" descr="garuda desa pemongkong visi misi dan program kerja kepala desa #34038">
            <a:extLst>
              <a:ext uri="{FF2B5EF4-FFF2-40B4-BE49-F238E27FC236}">
                <a16:creationId xmlns:a16="http://schemas.microsoft.com/office/drawing/2014/main" id="{146D021B-D10C-E665-2CF5-3FC5D13037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015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6B76E6-8E55-4532-B4C9-362459A30A05}"/>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3800" dirty="0">
                <a:solidFill>
                  <a:schemeClr val="tx1"/>
                </a:solidFill>
                <a:latin typeface="+mj-lt"/>
                <a:cs typeface="+mj-cs"/>
              </a:rPr>
              <a:t>Kerajaan Maja </a:t>
            </a:r>
            <a:r>
              <a:rPr lang="en-US" sz="3800" dirty="0" err="1">
                <a:solidFill>
                  <a:schemeClr val="tx1"/>
                </a:solidFill>
                <a:latin typeface="+mj-lt"/>
                <a:cs typeface="+mj-cs"/>
              </a:rPr>
              <a:t>Pahit</a:t>
            </a:r>
            <a:endParaRPr lang="en-US" sz="3800" dirty="0">
              <a:solidFill>
                <a:schemeClr val="tx1"/>
              </a:solidFill>
              <a:latin typeface="+mj-lt"/>
              <a:cs typeface="+mj-cs"/>
            </a:endParaRPr>
          </a:p>
        </p:txBody>
      </p:sp>
      <p:sp>
        <p:nvSpPr>
          <p:cNvPr id="205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
          <p:cNvSpPr txBox="1">
            <a:spLocks/>
          </p:cNvSpPr>
          <p:nvPr/>
        </p:nvSpPr>
        <p:spPr>
          <a:xfrm>
            <a:off x="640080" y="2872899"/>
            <a:ext cx="4243589" cy="3320668"/>
          </a:xfrm>
          <a:prstGeom prst="rect">
            <a:avLst/>
          </a:prstGeom>
        </p:spPr>
        <p:txBody>
          <a:bodyPr vert="horz" lIns="91440" tIns="45720" rIns="91440" bIns="45720" numCol="1" rtlCol="0">
            <a:normAutofit/>
          </a:bodyPr>
          <a:lstStyle/>
          <a:p>
            <a:pPr>
              <a:lnSpc>
                <a:spcPct val="90000"/>
              </a:lnSpc>
              <a:spcBef>
                <a:spcPts val="0"/>
              </a:spcBef>
              <a:spcAft>
                <a:spcPts val="600"/>
              </a:spcAft>
            </a:pPr>
            <a:r>
              <a:rPr lang="en-ID" sz="1800" dirty="0">
                <a:effectLst/>
                <a:latin typeface="Times New Roman" panose="02020603050405020304" pitchFamily="18" charset="0"/>
                <a:ea typeface="Calibri" panose="020F0502020204030204" pitchFamily="34" charset="0"/>
              </a:rPr>
              <a:t>Pada masa Kerajaan </a:t>
            </a:r>
            <a:r>
              <a:rPr lang="en-ID" sz="1800" dirty="0" err="1">
                <a:effectLst/>
                <a:latin typeface="Times New Roman" panose="02020603050405020304" pitchFamily="18" charset="0"/>
                <a:ea typeface="Calibri" panose="020F0502020204030204" pitchFamily="34" charset="0"/>
              </a:rPr>
              <a:t>Majapahit</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nilai-nilai</a:t>
            </a:r>
            <a:r>
              <a:rPr lang="en-ID" sz="1800" dirty="0">
                <a:effectLst/>
                <a:latin typeface="Times New Roman" panose="02020603050405020304" pitchFamily="18" charset="0"/>
                <a:ea typeface="Calibri" panose="020F0502020204030204" pitchFamily="34" charset="0"/>
              </a:rPr>
              <a:t> Pancasila </a:t>
            </a:r>
            <a:r>
              <a:rPr lang="en-ID" sz="1800" dirty="0" err="1">
                <a:effectLst/>
                <a:latin typeface="Times New Roman" panose="02020603050405020304" pitchFamily="18" charset="0"/>
                <a:ea typeface="Calibri" panose="020F0502020204030204" pitchFamily="34" charset="0"/>
              </a:rPr>
              <a:t>semakin</a:t>
            </a:r>
            <a:r>
              <a:rPr lang="en-ID" sz="1800" dirty="0">
                <a:effectLst/>
                <a:latin typeface="Times New Roman" panose="02020603050405020304" pitchFamily="18" charset="0"/>
                <a:ea typeface="Calibri" panose="020F0502020204030204" pitchFamily="34" charset="0"/>
              </a:rPr>
              <a:t> Nampak </a:t>
            </a:r>
            <a:r>
              <a:rPr lang="en-ID" sz="1800" dirty="0" err="1">
                <a:effectLst/>
                <a:latin typeface="Times New Roman" panose="02020603050405020304" pitchFamily="18" charset="0"/>
                <a:ea typeface="Calibri" panose="020F0502020204030204" pitchFamily="34" charset="0"/>
              </a:rPr>
              <a:t>muncul</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dalam</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kehidupan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pasa</a:t>
            </a:r>
            <a:r>
              <a:rPr lang="en-ID" sz="1800" dirty="0">
                <a:effectLst/>
                <a:latin typeface="Times New Roman" panose="02020603050405020304" pitchFamily="18" charset="0"/>
                <a:ea typeface="Calibri" panose="020F0502020204030204" pitchFamily="34" charset="0"/>
              </a:rPr>
              <a:t> masa </a:t>
            </a:r>
            <a:r>
              <a:rPr lang="en-ID" sz="1800" dirty="0" err="1">
                <a:effectLst/>
                <a:latin typeface="Times New Roman" panose="02020603050405020304" pitchFamily="18" charset="0"/>
                <a:ea typeface="Calibri" panose="020F0502020204030204" pitchFamily="34" charset="0"/>
              </a:rPr>
              <a:t>tersebut</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Kehidupan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masyarakat</a:t>
            </a:r>
            <a:r>
              <a:rPr lang="en-ID" sz="1800" dirty="0">
                <a:effectLst/>
                <a:latin typeface="Times New Roman" panose="02020603050405020304" pitchFamily="18" charset="0"/>
                <a:ea typeface="Calibri" panose="020F0502020204030204" pitchFamily="34" charset="0"/>
              </a:rPr>
              <a:t> yang pada masa </a:t>
            </a:r>
            <a:r>
              <a:rPr lang="en-ID" sz="1800" dirty="0" err="1">
                <a:effectLst/>
                <a:latin typeface="Times New Roman" panose="02020603050405020304" pitchFamily="18" charset="0"/>
                <a:ea typeface="Calibri" panose="020F0502020204030204" pitchFamily="34" charset="0"/>
              </a:rPr>
              <a:t>itu</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beragama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Hibdu</a:t>
            </a:r>
            <a:r>
              <a:rPr lang="en-ID" sz="1800" dirty="0">
                <a:effectLst/>
                <a:latin typeface="Times New Roman" panose="02020603050405020304" pitchFamily="18" charset="0"/>
                <a:ea typeface="Calibri" panose="020F0502020204030204" pitchFamily="34" charset="0"/>
              </a:rPr>
              <a:t> dan </a:t>
            </a:r>
            <a:r>
              <a:rPr lang="en-ID" sz="1800" dirty="0" err="1">
                <a:effectLst/>
                <a:latin typeface="Times New Roman" panose="02020603050405020304" pitchFamily="18" charset="0"/>
                <a:ea typeface="Calibri" panose="020F0502020204030204" pitchFamily="34" charset="0"/>
              </a:rPr>
              <a:t>Budha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dapat</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hidup</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berdampingan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dengan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damai</a:t>
            </a:r>
            <a:r>
              <a:rPr lang="en-ID" sz="1800" dirty="0">
                <a:effectLst/>
                <a:latin typeface="Times New Roman" panose="02020603050405020304" pitchFamily="18" charset="0"/>
                <a:ea typeface="Calibri" panose="020F0502020204030204" pitchFamily="34" charset="0"/>
              </a:rPr>
              <a:t> dan </a:t>
            </a:r>
            <a:r>
              <a:rPr lang="en-ID" sz="1800" dirty="0" err="1">
                <a:effectLst/>
                <a:latin typeface="Times New Roman" panose="02020603050405020304" pitchFamily="18" charset="0"/>
                <a:ea typeface="Calibri" panose="020F0502020204030204" pitchFamily="34" charset="0"/>
              </a:rPr>
              <a:t>tercermin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sikap</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toleransi</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dalam</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kehidupan</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beragama</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Sumpah</a:t>
            </a:r>
            <a:r>
              <a:rPr lang="en-ID" sz="1800" dirty="0">
                <a:effectLst/>
                <a:latin typeface="Times New Roman" panose="02020603050405020304" pitchFamily="18" charset="0"/>
                <a:ea typeface="Calibri" panose="020F0502020204030204" pitchFamily="34" charset="0"/>
              </a:rPr>
              <a:t> Palapa yang </a:t>
            </a:r>
            <a:r>
              <a:rPr lang="en-ID" sz="1800" dirty="0" err="1">
                <a:effectLst/>
                <a:latin typeface="Times New Roman" panose="02020603050405020304" pitchFamily="18" charset="0"/>
                <a:ea typeface="Calibri" panose="020F0502020204030204" pitchFamily="34" charset="0"/>
              </a:rPr>
              <a:t>diucapkan</a:t>
            </a:r>
            <a:r>
              <a:rPr lang="en-ID" sz="1800" dirty="0">
                <a:effectLst/>
                <a:latin typeface="Times New Roman" panose="02020603050405020304" pitchFamily="18" charset="0"/>
                <a:ea typeface="Calibri" panose="020F0502020204030204" pitchFamily="34" charset="0"/>
              </a:rPr>
              <a:t> oleh </a:t>
            </a:r>
            <a:r>
              <a:rPr lang="en-ID" sz="1800" dirty="0" err="1">
                <a:effectLst/>
                <a:latin typeface="Times New Roman" panose="02020603050405020304" pitchFamily="18" charset="0"/>
                <a:ea typeface="Calibri" panose="020F0502020204030204" pitchFamily="34" charset="0"/>
              </a:rPr>
              <a:t>Patih</a:t>
            </a:r>
            <a:r>
              <a:rPr lang="en-ID" sz="1800" dirty="0">
                <a:effectLst/>
                <a:latin typeface="Times New Roman" panose="02020603050405020304" pitchFamily="18" charset="0"/>
                <a:ea typeface="Calibri" panose="020F0502020204030204" pitchFamily="34" charset="0"/>
              </a:rPr>
              <a:t> Gajah </a:t>
            </a:r>
            <a:r>
              <a:rPr lang="en-ID" sz="1800" dirty="0" err="1">
                <a:effectLst/>
                <a:latin typeface="Times New Roman" panose="02020603050405020304" pitchFamily="18" charset="0"/>
                <a:ea typeface="Calibri" panose="020F0502020204030204" pitchFamily="34" charset="0"/>
              </a:rPr>
              <a:t>Mada</a:t>
            </a:r>
            <a:r>
              <a:rPr lang="en-ID" sz="1800" dirty="0">
                <a:effectLst/>
                <a:latin typeface="Times New Roman" panose="02020603050405020304" pitchFamily="18" charset="0"/>
                <a:ea typeface="Calibri" panose="020F0502020204030204" pitchFamily="34" charset="0"/>
              </a:rPr>
              <a:t> juga </a:t>
            </a:r>
            <a:r>
              <a:rPr lang="en-ID" sz="1800" dirty="0" err="1">
                <a:effectLst/>
                <a:latin typeface="Times New Roman" panose="02020603050405020304" pitchFamily="18" charset="0"/>
                <a:ea typeface="Calibri" panose="020F0502020204030204" pitchFamily="34" charset="0"/>
              </a:rPr>
              <a:t>menjadi</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dasar</a:t>
            </a:r>
            <a:r>
              <a:rPr lang="en-ID" sz="1800" dirty="0">
                <a:effectLst/>
                <a:latin typeface="Times New Roman" panose="02020603050405020304" pitchFamily="18" charset="0"/>
                <a:ea typeface="Calibri" panose="020F0502020204030204" pitchFamily="34" charset="0"/>
              </a:rPr>
              <a:t> </a:t>
            </a:r>
            <a:r>
              <a:rPr lang="en-ID" sz="1800" dirty="0" err="1">
                <a:effectLst/>
                <a:latin typeface="Times New Roman" panose="02020603050405020304" pitchFamily="18" charset="0"/>
                <a:ea typeface="Calibri" panose="020F0502020204030204" pitchFamily="34" charset="0"/>
              </a:rPr>
              <a:t>persatuan</a:t>
            </a:r>
            <a:r>
              <a:rPr lang="en-ID" sz="1800" dirty="0">
                <a:effectLst/>
                <a:latin typeface="Times New Roman" panose="02020603050405020304" pitchFamily="18" charset="0"/>
                <a:ea typeface="Calibri" panose="020F0502020204030204" pitchFamily="34" charset="0"/>
              </a:rPr>
              <a:t> yang sangat </a:t>
            </a:r>
            <a:r>
              <a:rPr lang="en-ID" sz="1800" dirty="0" err="1">
                <a:effectLst/>
                <a:latin typeface="Times New Roman" panose="02020603050405020304" pitchFamily="18" charset="0"/>
                <a:ea typeface="Calibri" panose="020F0502020204030204" pitchFamily="34" charset="0"/>
              </a:rPr>
              <a:t>kuat</a:t>
            </a:r>
            <a:r>
              <a:rPr lang="en-ID" sz="2400" dirty="0">
                <a:effectLst/>
              </a:rPr>
              <a:t> </a:t>
            </a:r>
            <a:endParaRPr lang="en-US" sz="2200" dirty="0"/>
          </a:p>
        </p:txBody>
      </p:sp>
      <p:pic>
        <p:nvPicPr>
          <p:cNvPr id="2050" name="Picture 2" descr="garuda desa pemongkong visi misi dan program kerja kepala desa #34038">
            <a:extLst>
              <a:ext uri="{FF2B5EF4-FFF2-40B4-BE49-F238E27FC236}">
                <a16:creationId xmlns:a16="http://schemas.microsoft.com/office/drawing/2014/main" id="{146D021B-D10C-E665-2CF5-3FC5D13037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014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970B10-8CA2-8E11-80B6-E609398CD24A}"/>
              </a:ext>
            </a:extLst>
          </p:cNvPr>
          <p:cNvSpPr>
            <a:spLocks noGrp="1"/>
          </p:cNvSpPr>
          <p:nvPr>
            <p:ph type="title"/>
          </p:nvPr>
        </p:nvSpPr>
        <p:spPr>
          <a:xfrm>
            <a:off x="838200" y="401221"/>
            <a:ext cx="10515600" cy="1348065"/>
          </a:xfrm>
        </p:spPr>
        <p:txBody>
          <a:bodyPr vert="horz" lIns="91440" tIns="45720" rIns="91440" bIns="45720" rtlCol="0" anchor="ctr">
            <a:normAutofit/>
          </a:bodyPr>
          <a:lstStyle/>
          <a:p>
            <a:r>
              <a:rPr lang="en-US" sz="4200" kern="1200">
                <a:solidFill>
                  <a:srgbClr val="FFFFFF"/>
                </a:solidFill>
                <a:latin typeface="+mj-lt"/>
                <a:ea typeface="+mj-ea"/>
                <a:cs typeface="+mj-cs"/>
              </a:rPr>
              <a:t>Sejarah Pancasila Pada Masa Pergerakan Nasional </a:t>
            </a:r>
          </a:p>
        </p:txBody>
      </p:sp>
      <p:sp>
        <p:nvSpPr>
          <p:cNvPr id="3" name="Content Placeholder 2">
            <a:extLst>
              <a:ext uri="{FF2B5EF4-FFF2-40B4-BE49-F238E27FC236}">
                <a16:creationId xmlns:a16="http://schemas.microsoft.com/office/drawing/2014/main" id="{0828663E-820D-65D6-9555-F62B531CD20C}"/>
              </a:ext>
            </a:extLst>
          </p:cNvPr>
          <p:cNvSpPr>
            <a:spLocks noGrp="1"/>
          </p:cNvSpPr>
          <p:nvPr>
            <p:ph idx="1"/>
          </p:nvPr>
        </p:nvSpPr>
        <p:spPr>
          <a:xfrm>
            <a:off x="838200" y="2586789"/>
            <a:ext cx="10515600" cy="3590174"/>
          </a:xfrm>
        </p:spPr>
        <p:txBody>
          <a:bodyPr vert="horz" lIns="91440" tIns="45720" rIns="91440" bIns="45720" rtlCol="0">
            <a:normAutofit/>
          </a:bodyPr>
          <a:lstStyle/>
          <a:p>
            <a:pPr marL="0"/>
            <a:r>
              <a:rPr lang="en-US" sz="2200">
                <a:solidFill>
                  <a:schemeClr val="tx1"/>
                </a:solidFill>
                <a:effectLst/>
                <a:latin typeface="+mn-lt"/>
                <a:cs typeface="+mn-cs"/>
              </a:rPr>
              <a:t>Pemikiran dari PI memilikin keterkaitan dengan pemikiran Indische Partij. Dr. Tjipto Manoenkoesoemo salah dari seorang tokoh Indische Partij memiliki gagagsan tentang “Kesatuan dalam perbedaan” dengan tujuan akan adanya keselarasan dan saling menghormati. </a:t>
            </a:r>
            <a:endParaRPr lang="en-US" sz="2200">
              <a:solidFill>
                <a:schemeClr val="tx1"/>
              </a:solidFill>
              <a:latin typeface="+mn-lt"/>
              <a:cs typeface="+mn-cs"/>
            </a:endParaRPr>
          </a:p>
        </p:txBody>
      </p:sp>
    </p:spTree>
    <p:extLst>
      <p:ext uri="{BB962C8B-B14F-4D97-AF65-F5344CB8AC3E}">
        <p14:creationId xmlns:p14="http://schemas.microsoft.com/office/powerpoint/2010/main" val="2892733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A0BEF6-FABC-67F2-6AC7-7DFCC6A51580}"/>
              </a:ext>
            </a:extLst>
          </p:cNvPr>
          <p:cNvSpPr>
            <a:spLocks noGrp="1"/>
          </p:cNvSpPr>
          <p:nvPr>
            <p:ph type="title"/>
          </p:nvPr>
        </p:nvSpPr>
        <p:spPr>
          <a:xfrm>
            <a:off x="838200" y="557188"/>
            <a:ext cx="10515600" cy="1133499"/>
          </a:xfrm>
        </p:spPr>
        <p:txBody>
          <a:bodyPr vert="horz" lIns="91440" tIns="45720" rIns="91440" bIns="45720" rtlCol="0" anchor="ctr">
            <a:normAutofit/>
          </a:bodyPr>
          <a:lstStyle/>
          <a:p>
            <a:pPr algn="ctr"/>
            <a:r>
              <a:rPr lang="en-US" b="1" kern="1200">
                <a:solidFill>
                  <a:schemeClr val="tx1"/>
                </a:solidFill>
                <a:effectLst/>
                <a:latin typeface="+mj-lt"/>
                <a:ea typeface="+mj-ea"/>
                <a:cs typeface="+mj-cs"/>
              </a:rPr>
              <a:t>Sejarah Pancasila pada Masa Pra Kemerdekaan</a:t>
            </a:r>
            <a:endParaRPr lang="en-US" kern="1200">
              <a:solidFill>
                <a:schemeClr val="tx1"/>
              </a:solidFill>
              <a:latin typeface="+mj-lt"/>
              <a:ea typeface="+mj-ea"/>
              <a:cs typeface="+mj-cs"/>
            </a:endParaRPr>
          </a:p>
        </p:txBody>
      </p:sp>
      <p:graphicFrame>
        <p:nvGraphicFramePr>
          <p:cNvPr id="4" name="Content Placeholder 3">
            <a:extLst>
              <a:ext uri="{FF2B5EF4-FFF2-40B4-BE49-F238E27FC236}">
                <a16:creationId xmlns:a16="http://schemas.microsoft.com/office/drawing/2014/main" id="{23B45865-CE06-B56B-C417-BBDA94D0F5EF}"/>
              </a:ext>
            </a:extLst>
          </p:cNvPr>
          <p:cNvGraphicFramePr>
            <a:graphicFrameLocks noGrp="1"/>
          </p:cNvGraphicFramePr>
          <p:nvPr>
            <p:ph idx="1"/>
            <p:extLst>
              <p:ext uri="{D42A27DB-BD31-4B8C-83A1-F6EECF244321}">
                <p14:modId xmlns:p14="http://schemas.microsoft.com/office/powerpoint/2010/main" val="1582331695"/>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9632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8882" y="3577456"/>
            <a:ext cx="10909640" cy="1687814"/>
          </a:xfrm>
        </p:spPr>
        <p:txBody>
          <a:bodyPr vert="horz" lIns="91440" tIns="45720" rIns="91440" bIns="45720" rtlCol="0" anchor="b">
            <a:normAutofit/>
          </a:bodyPr>
          <a:lstStyle/>
          <a:p>
            <a:pPr algn="ctr"/>
            <a:r>
              <a:rPr lang="en-US" sz="6600" kern="1200" dirty="0" err="1">
                <a:solidFill>
                  <a:schemeClr val="tx1"/>
                </a:solidFill>
                <a:latin typeface="+mj-lt"/>
                <a:ea typeface="+mj-ea"/>
                <a:cs typeface="+mj-cs"/>
              </a:rPr>
              <a:t>Terimakasih</a:t>
            </a:r>
            <a:endParaRPr lang="en-US" sz="6600" kern="1200" dirty="0">
              <a:solidFill>
                <a:schemeClr val="tx1"/>
              </a:solidFill>
              <a:latin typeface="+mj-lt"/>
              <a:ea typeface="+mj-ea"/>
              <a:cs typeface="+mj-cs"/>
            </a:endParaRPr>
          </a:p>
        </p:txBody>
      </p:sp>
      <p:sp>
        <p:nvSpPr>
          <p:cNvPr id="22"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6174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TotalTime>
  <Words>367</Words>
  <Application>Microsoft Macintosh PowerPoint</Application>
  <PresentationFormat>Widescreen</PresentationFormat>
  <Paragraphs>31</Paragraphs>
  <Slides>8</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Calibri</vt:lpstr>
      <vt:lpstr>Calibri Light</vt:lpstr>
      <vt:lpstr>Segoe UI</vt:lpstr>
      <vt:lpstr>Segoe UI Light</vt:lpstr>
      <vt:lpstr>Segoe UI Semilight</vt:lpstr>
      <vt:lpstr>Times New Roman</vt:lpstr>
      <vt:lpstr>Office Theme</vt:lpstr>
      <vt:lpstr>QuickStarter Theme</vt:lpstr>
      <vt:lpstr>Pancasila dalam Kajian Sejarah</vt:lpstr>
      <vt:lpstr>Istilah Pancasila</vt:lpstr>
      <vt:lpstr>Kerajaan Kutai Kartanegara</vt:lpstr>
      <vt:lpstr>Kerajaan Sriwijaya</vt:lpstr>
      <vt:lpstr>Kerajaan Maja Pahit</vt:lpstr>
      <vt:lpstr>Sejarah Pancasila Pada Masa Pergerakan Nasional </vt:lpstr>
      <vt:lpstr>Sejarah Pancasila pada Masa Pra Kemerdekaan</vt:lpstr>
      <vt:lpstr>Terimakasih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Pengantar Pancasila</dc:title>
  <dc:creator>Annisa Istiqomah</dc:creator>
  <cp:lastModifiedBy>Annisa Istiqomah</cp:lastModifiedBy>
  <cp:revision>3</cp:revision>
  <dcterms:created xsi:type="dcterms:W3CDTF">2023-10-06T00:31:03Z</dcterms:created>
  <dcterms:modified xsi:type="dcterms:W3CDTF">2023-10-06T04:37:22Z</dcterms:modified>
</cp:coreProperties>
</file>