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1"/>
  </p:notesMasterIdLst>
  <p:sldIdLst>
    <p:sldId id="258" r:id="rId3"/>
    <p:sldId id="256" r:id="rId4"/>
    <p:sldId id="267" r:id="rId5"/>
    <p:sldId id="257" r:id="rId6"/>
    <p:sldId id="259" r:id="rId7"/>
    <p:sldId id="269" r:id="rId8"/>
    <p:sldId id="270" r:id="rId9"/>
    <p:sldId id="26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28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160" y="17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20BB3-3CCB-4FE5-991B-82F6BCB48AF3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46DE6-3336-457D-A091-FA20AC1C53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0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0110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QuickStarter has created an outline to help you get started on your presentation. Some slides include information here in the notes to provide additional topics for you to research.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746DE6-3336-457D-A091-FA20AC1C536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5708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391AB-F383-4237-A071-AD1C6E9246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6636DA-4FDE-4B32-8CCE-37EFA3E75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87932-8FF0-4DF1-A776-9A3CE3761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38FAB8-C9F1-4DBB-B355-D8DEE3706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490E3-D8E8-4766-9104-14009BF56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9019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B8678-553E-4A5B-8CFE-5DB358BDF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F303-1F73-4575-83E6-561589F163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36EC56-7DCF-400D-A871-C26291EB1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FAC5B-7C77-4F8C-ADB0-8D208A2E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F48AF-AB8F-4DD2-BC77-7E2F42AD3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3178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0ED820-BFE6-41B5-8064-984037A999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A27FEA-5359-474A-B4F8-FF510DD7489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4DD33D-563C-4B8C-B8C1-625FF5C5B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471877-89FD-46BE-832F-C5660A556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6E675F-CC4D-48CF-90C8-53829EE08B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6216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4260" y="462455"/>
            <a:ext cx="10515600" cy="822263"/>
          </a:xfrm>
        </p:spPr>
        <p:txBody>
          <a:bodyPr>
            <a:normAutofit/>
          </a:bodyPr>
          <a:lstStyle>
            <a:lvl1pPr>
              <a:defRPr sz="3600">
                <a:solidFill>
                  <a:srgbClr val="D24726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25936"/>
            <a:ext cx="10515600" cy="4351338"/>
          </a:xfrm>
        </p:spPr>
        <p:txBody>
          <a:bodyPr/>
          <a:lstStyle>
            <a:lvl1pPr>
              <a:defRPr sz="14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1pPr>
            <a:lvl2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2pPr>
            <a:lvl3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3pPr>
            <a:lvl4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4pPr>
            <a:lvl5pPr>
              <a:defRPr sz="1200" baseline="0">
                <a:solidFill>
                  <a:srgbClr val="595959"/>
                </a:solidFill>
                <a:latin typeface="Segoe UI Semilight" panose="020B0402040204020203" pitchFamily="34" charset="0"/>
                <a:cs typeface="Segoe UI Semilight" panose="020B0402040204020203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D92-9D15-43B4-8516-073FCDAC90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 userDrawn="1"/>
        </p:nvCxnSpPr>
        <p:spPr>
          <a:xfrm>
            <a:off x="952500" y="1284718"/>
            <a:ext cx="10363200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5252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BC967-18DB-4664-9B4D-06177FB946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F7174-64B4-4D8F-BF44-3DD1F66CA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CD83D3-86C4-482F-A2DC-B4C55DBF3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F05BE2-6C23-4CB4-A63E-457E635BF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97965-24FE-4C07-BE16-69AE43995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76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394D-04EF-440C-B08B-114464B31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BE3F6-F021-4D6B-8B0D-EF74D7461F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6233C-6806-4593-91C0-CF4ECD84A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3A761E-2D3A-4397-A82C-2F3B981DE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297E71-B59F-4260-B01B-2B7CEB089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32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DFCB-DD40-4637-9CAB-2BAF24231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4065F-4B44-4622-98EE-166F93648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AF1249-B890-4466-9E24-84A2490700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0FA9B4-D282-452F-B78A-FF5873ACF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9B0F13-A139-4B66-9544-16480800F6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8791D0-EC30-4D8C-8764-475D8DB34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502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3AA7D-15D2-4D5F-B1C4-50107341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80A0E-25B9-4E8E-8B0D-201E1C564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89B111-0CA0-47CD-9F0B-DBCBA3AE3C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F0E02D-3176-4B85-ACB6-721F268274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7D9317-BBE1-4F36-82FE-E348F6F18A9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37DDCB-69F8-49FA-A111-C8AB271389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8B0CD-1F68-412E-9232-F267114C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9B21FC-12CC-472D-BC38-EF413158C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143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F51AB-8384-4E67-914C-B39484AD2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09660-3861-4545-BF68-9ED039B5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D5392-AC3A-4EAF-ADE6-B6CF4B50A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679880-BF48-4F4D-B8B3-4E99FC415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489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F98E25-CF37-4F73-9E22-210238167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9D7A0E1-38AB-4FDA-8EC1-2D7617909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A8E424-5A91-4557-9ADF-4A9422A06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02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BB935-0427-44CC-A384-333EAD831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B9DCF6-55CF-43EE-B135-BFC4B4D40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37538E-A112-4E8F-A445-1A06B0C35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0D413-9505-4ED8-BFF1-5141BE9EE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0815B0-4528-4FA2-8472-8F19C0F16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C9FCEF-4406-4552-BFE4-6DA376135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635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5CE22C-69D4-49EC-8858-787B3C67B0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6A4341-3C0B-4025-AE17-8F0F8FABF5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F5FF01-E0B6-419C-ABCC-70844E4EAC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501218-FFD7-4F25-B220-F5DE5F706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87CBFB-34A6-49D8-A1D2-45DF38876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2726A4-D33A-486A-B120-648AF3D8B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7433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07C8C3-4165-4353-ABF2-492454AF9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9AA46A-3C66-4E4A-9907-225E50ABB7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7F8214-A11A-4309-9D51-44F35987D1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6495F3-B757-4FAF-98AA-EDA7D1485485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334EB-8260-4F13-9553-5A8593D9DC6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C1EF96-E028-4E68-864E-9B77CF9F25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1939C1-24D7-49E9-A58A-7960365209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6153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2CD92-9D15-43B4-8516-073FCDAC90D4}" type="datetimeFigureOut">
              <a:rPr lang="en-US" smtClean="0"/>
              <a:t>10/6/23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5E1560-7126-406C-A531-3A398E8D0E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122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3" y="1999615"/>
            <a:ext cx="9144000" cy="2764028"/>
          </a:xfrm>
        </p:spPr>
        <p:txBody>
          <a:bodyPr anchor="ctr">
            <a:normAutofit/>
          </a:bodyPr>
          <a:lstStyle/>
          <a:p>
            <a:r>
              <a:rPr lang="en-US" sz="7200" dirty="0"/>
              <a:t>Pancasila </a:t>
            </a:r>
            <a:r>
              <a:rPr lang="en-US" sz="7200" dirty="0" err="1"/>
              <a:t>Sebagai</a:t>
            </a:r>
            <a:r>
              <a:rPr lang="en-US" sz="7200" dirty="0"/>
              <a:t> </a:t>
            </a:r>
            <a:r>
              <a:rPr lang="en-US" sz="7200" dirty="0" err="1"/>
              <a:t>Ideologi</a:t>
            </a:r>
            <a:r>
              <a:rPr lang="en-US" sz="7200" dirty="0"/>
              <a:t> Negara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subTitle" idx="1"/>
          </p:nvPr>
        </p:nvSpPr>
        <p:spPr>
          <a:xfrm>
            <a:off x="1966912" y="5645150"/>
            <a:ext cx="8258176" cy="631825"/>
          </a:xfrm>
        </p:spPr>
        <p:txBody>
          <a:bodyPr anchor="ctr">
            <a:normAutofit/>
          </a:bodyPr>
          <a:lstStyle/>
          <a:p>
            <a:r>
              <a:rPr lang="en-US" sz="2800" dirty="0" err="1"/>
              <a:t>Delfiyan</a:t>
            </a:r>
            <a:r>
              <a:rPr lang="en-US" sz="2800" dirty="0"/>
              <a:t> </a:t>
            </a:r>
            <a:r>
              <a:rPr lang="en-US" sz="2800" dirty="0" err="1"/>
              <a:t>Widiyanto</a:t>
            </a:r>
            <a:r>
              <a:rPr lang="en-US" sz="2800" dirty="0"/>
              <a:t>, </a:t>
            </a:r>
            <a:r>
              <a:rPr lang="en-US" sz="2800" dirty="0" err="1"/>
              <a:t>S.Pd</a:t>
            </a:r>
            <a:r>
              <a:rPr lang="en-US" sz="2800" dirty="0"/>
              <a:t>., </a:t>
            </a:r>
            <a:r>
              <a:rPr lang="en-US" sz="2800" dirty="0" err="1"/>
              <a:t>M.Pd</a:t>
            </a:r>
            <a:endParaRPr sz="2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570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 dirty="0" err="1">
                <a:solidFill>
                  <a:schemeClr val="tx1"/>
                </a:solidFill>
                <a:latin typeface="+mj-lt"/>
                <a:cs typeface="+mj-cs"/>
              </a:rPr>
              <a:t>Konsep</a:t>
            </a:r>
            <a:endParaRPr lang="en-US" sz="54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1033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572493" y="2071316"/>
            <a:ext cx="6713552" cy="4119172"/>
          </a:xfrm>
          <a:prstGeom prst="rect">
            <a:avLst/>
          </a:prstGeom>
        </p:spPr>
        <p:txBody>
          <a:bodyPr vert="horz" lIns="91440" tIns="45720" rIns="91440" bIns="45720" numCol="1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etimologi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konstruksi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“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ideologi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”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terdiri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dari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dua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gabungan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yaitu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idea 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dan </a:t>
            </a:r>
            <a:r>
              <a:rPr lang="en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logos. Idea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memiliki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arti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gagasan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tujuan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cita-cita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konsep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dan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Sedangkan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logos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berarti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Dari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kedua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gabungan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kata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tersebut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secara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harfiah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ideologi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diartikan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ilmu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tentang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ide-ide (</a:t>
            </a:r>
            <a:r>
              <a:rPr lang="en-ID" sz="1800" i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science of idea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atau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dapat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dikatakan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sebagai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ajaran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mengenai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pengertian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D" sz="18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dasar</a:t>
            </a:r>
            <a:r>
              <a:rPr lang="en-ID" sz="18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(Kaelan, 2013: 60-61). </a:t>
            </a:r>
            <a:endParaRPr lang="en-ID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endParaRPr lang="en-US" sz="2200" dirty="0"/>
          </a:p>
        </p:txBody>
      </p:sp>
      <p:pic>
        <p:nvPicPr>
          <p:cNvPr id="1026" name="Picture 2" descr="garuda desa pemongkong visi misi dan program kerja kepala desa #34038">
            <a:extLst>
              <a:ext uri="{FF2B5EF4-FFF2-40B4-BE49-F238E27FC236}">
                <a16:creationId xmlns:a16="http://schemas.microsoft.com/office/drawing/2014/main" id="{144FC3CB-F18B-F45A-9BA8-E2B0DBE77E3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8" r="2704" b="-3"/>
          <a:stretch/>
        </p:blipFill>
        <p:spPr bwMode="auto">
          <a:xfrm>
            <a:off x="7493000" y="2093976"/>
            <a:ext cx="4123722" cy="4096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486675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B76E6-8E55-4532-B4C9-362459A30A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dirty="0">
                <a:solidFill>
                  <a:schemeClr val="tx1"/>
                </a:solidFill>
                <a:latin typeface="+mj-lt"/>
                <a:cs typeface="+mj-cs"/>
              </a:rPr>
              <a:t>Pancasila </a:t>
            </a:r>
            <a:r>
              <a:rPr lang="en-US" sz="3800" dirty="0" err="1">
                <a:solidFill>
                  <a:schemeClr val="tx1"/>
                </a:solidFill>
                <a:latin typeface="+mj-lt"/>
                <a:cs typeface="+mj-cs"/>
              </a:rPr>
              <a:t>Sebagai</a:t>
            </a:r>
            <a:r>
              <a:rPr lang="en-US" sz="3800" dirty="0">
                <a:solidFill>
                  <a:schemeClr val="tx1"/>
                </a:solidFill>
                <a:latin typeface="+mj-lt"/>
                <a:cs typeface="+mj-cs"/>
              </a:rPr>
              <a:t> </a:t>
            </a:r>
            <a:r>
              <a:rPr lang="en-US" sz="3800" dirty="0" err="1">
                <a:solidFill>
                  <a:schemeClr val="tx1"/>
                </a:solidFill>
                <a:latin typeface="+mj-lt"/>
                <a:cs typeface="+mj-cs"/>
              </a:rPr>
              <a:t>Ideologi</a:t>
            </a:r>
            <a:endParaRPr lang="en-US" sz="3800" dirty="0">
              <a:solidFill>
                <a:schemeClr val="tx1"/>
              </a:solidFill>
              <a:latin typeface="+mj-lt"/>
              <a:cs typeface="+mj-cs"/>
            </a:endParaRPr>
          </a:p>
        </p:txBody>
      </p:sp>
      <p:sp>
        <p:nvSpPr>
          <p:cNvPr id="205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2"/>
          <p:cNvSpPr txBox="1">
            <a:spLocks/>
          </p:cNvSpPr>
          <p:nvPr/>
        </p:nvSpPr>
        <p:spPr>
          <a:xfrm>
            <a:off x="640080" y="2872899"/>
            <a:ext cx="4243589" cy="3320668"/>
          </a:xfrm>
          <a:prstGeom prst="rect">
            <a:avLst/>
          </a:prstGeom>
        </p:spPr>
        <p:txBody>
          <a:bodyPr vert="horz" lIns="91440" tIns="45720" rIns="91440" bIns="45720" numCol="1" rtlCol="0">
            <a:normAutofit/>
          </a:bodyPr>
          <a:lstStyle/>
          <a:p>
            <a:pPr>
              <a:lnSpc>
                <a:spcPct val="90000"/>
              </a:lnSpc>
              <a:spcBef>
                <a:spcPts val="0"/>
              </a:spcBef>
              <a:spcAft>
                <a:spcPts val="600"/>
              </a:spcAft>
            </a:pP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 pada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hakikatnya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merupakan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derivasi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status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negara.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Dengan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kata lain,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terangkatnya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status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dasar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telah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membawa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konsekuensi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logis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yaitu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sekaligus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menjadikan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Pancasila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 (</a:t>
            </a:r>
            <a:r>
              <a:rPr lang="en-ID" sz="18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Pranarka</a:t>
            </a:r>
            <a:r>
              <a:rPr lang="en-ID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1985: 285). </a:t>
            </a:r>
            <a:endParaRPr lang="en-US" sz="2200" dirty="0"/>
          </a:p>
        </p:txBody>
      </p:sp>
      <p:pic>
        <p:nvPicPr>
          <p:cNvPr id="2050" name="Picture 2" descr="garuda desa pemongkong visi misi dan program kerja kepala desa #34038">
            <a:extLst>
              <a:ext uri="{FF2B5EF4-FFF2-40B4-BE49-F238E27FC236}">
                <a16:creationId xmlns:a16="http://schemas.microsoft.com/office/drawing/2014/main" id="{146D021B-D10C-E665-2CF5-3FC5D130375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2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181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Pancasila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sebagai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Ideologi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9" y="882315"/>
            <a:ext cx="5254754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Pancasila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sebagai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negara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mempunyai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arti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bahwa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kelima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terkandung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Pancasila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mulai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dari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nilai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Ketuhanan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sampai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keadilan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dijadikan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tujuan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atau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cita-cita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normatif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dalam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penyelenggaraan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kehidupan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berbangsa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</a:t>
            </a:r>
            <a:r>
              <a:rPr lang="en-ID" sz="3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bernegara</a:t>
            </a:r>
            <a:r>
              <a:rPr lang="en-ID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ID" sz="3200" dirty="0">
                <a:effectLst/>
              </a:rPr>
              <a:t> </a:t>
            </a:r>
            <a:endParaRPr lang="en-US" sz="3200" dirty="0">
              <a:solidFill>
                <a:schemeClr val="tx1"/>
              </a:solidFill>
              <a:latin typeface="+mn-lt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83866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Pancasila </a:t>
            </a:r>
            <a:r>
              <a:rPr lang="en-US" dirty="0" err="1">
                <a:solidFill>
                  <a:srgbClr val="FFFFFF"/>
                </a:solidFill>
              </a:rPr>
              <a:t>sebagai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Ideologi</a:t>
            </a:r>
            <a:r>
              <a:rPr lang="en-US" dirty="0">
                <a:solidFill>
                  <a:srgbClr val="FFFFFF"/>
                </a:solidFill>
              </a:rPr>
              <a:t> Terbuka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marL="41910" indent="0" algn="just">
              <a:lnSpc>
                <a:spcPct val="150000"/>
              </a:lnSpc>
              <a:spcAft>
                <a:spcPts val="800"/>
              </a:spcAft>
              <a:buNone/>
            </a:pP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dapat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dikatakan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baik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apabila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tersebut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resistensi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terhadap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berbagai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macam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bentuk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perkembangan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aspirasi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masyarakat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dan zaman. Agar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resistensi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kuat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,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maka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suatu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ideologi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harus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memiliki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sifat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yang </a:t>
            </a:r>
            <a:r>
              <a:rPr lang="en-ID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terbuka</a:t>
            </a:r>
            <a:r>
              <a:rPr lang="en-ID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.</a:t>
            </a:r>
            <a:r>
              <a:rPr lang="en-ID" dirty="0">
                <a:effectLst/>
              </a:rPr>
              <a:t> </a:t>
            </a:r>
            <a:endParaRPr lang="en-ID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99941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2DA537-9EAD-4C2A-8B8C-B5471C6F5D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Pancasila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sebagai</a:t>
            </a:r>
            <a:r>
              <a:rPr lang="en-US" sz="54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Ideologi</a:t>
            </a:r>
            <a:endParaRPr lang="en-US" sz="54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282CB683-B267-477B-B209-C7389FAA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241" y="1122419"/>
            <a:ext cx="7346047" cy="529464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ideologi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terbuka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Menurut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Kaelan (2009: 57-58) Pancasila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harus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memiliki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sebagai</a:t>
            </a:r>
            <a:r>
              <a:rPr lang="en-ID" sz="4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berikut</a:t>
            </a:r>
            <a:r>
              <a:rPr lang="en-ID" sz="440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ID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Idealitas</a:t>
            </a:r>
            <a:r>
              <a:rPr lang="en-ID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ID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Normatif</a:t>
            </a:r>
            <a:r>
              <a:rPr lang="en-ID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742950" indent="-742950">
              <a:buAutoNum type="arabicPeriod"/>
            </a:pPr>
            <a:r>
              <a:rPr lang="en-ID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Dimensi</a:t>
            </a:r>
            <a:r>
              <a:rPr lang="en-ID" sz="44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ID" sz="4400" dirty="0" err="1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Realistis</a:t>
            </a:r>
            <a:endParaRPr lang="en-US" sz="44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3177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1673" y="1153572"/>
            <a:ext cx="3665561" cy="4461163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Perbandingan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 dirty="0" err="1">
                <a:solidFill>
                  <a:srgbClr val="FFFFFF"/>
                </a:solidFill>
              </a:rPr>
              <a:t>ideologi</a:t>
            </a:r>
            <a:r>
              <a:rPr lang="en-US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Autofit/>
          </a:bodyPr>
          <a:lstStyle/>
          <a:p>
            <a:pPr marL="556260" indent="-5143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Pancasila </a:t>
            </a:r>
          </a:p>
          <a:p>
            <a:pPr marL="556260" indent="-5143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4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Liberalisme</a:t>
            </a:r>
            <a:r>
              <a:rPr lang="en-ID" sz="4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56260" indent="-5143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4000" kern="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Sosialisme</a:t>
            </a:r>
            <a:r>
              <a:rPr lang="en-ID" sz="40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</a:p>
          <a:p>
            <a:pPr marL="556260" indent="-51435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en-ID" sz="4000" kern="1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Komunisme</a:t>
            </a:r>
            <a:r>
              <a:rPr lang="en-ID" sz="4000" kern="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ID" sz="4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82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3245F62-CCC4-49E4-B95B-EA6C1E7905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882" y="3577456"/>
            <a:ext cx="10909640" cy="168781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Terimakasih</a:t>
            </a:r>
            <a:endParaRPr lang="en-US" sz="66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E6C0DD6B-6AA3-448F-9B99-8386295BC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550905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6174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QuickStarter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4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171</TotalTime>
  <Words>307</Words>
  <Application>Microsoft Macintosh PowerPoint</Application>
  <PresentationFormat>Widescreen</PresentationFormat>
  <Paragraphs>25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Segoe UI Light</vt:lpstr>
      <vt:lpstr>Segoe UI Semilight</vt:lpstr>
      <vt:lpstr>Times New Roman</vt:lpstr>
      <vt:lpstr>Office Theme</vt:lpstr>
      <vt:lpstr>QuickStarter Theme</vt:lpstr>
      <vt:lpstr>Pancasila Sebagai Ideologi Negara</vt:lpstr>
      <vt:lpstr>Konsep</vt:lpstr>
      <vt:lpstr>Pancasila Sebagai Ideologi</vt:lpstr>
      <vt:lpstr>Pancasila sebagai Ideologi</vt:lpstr>
      <vt:lpstr>Pancasila sebagai Ideologi Terbuka</vt:lpstr>
      <vt:lpstr>Pancasila sebagai Ideologi</vt:lpstr>
      <vt:lpstr>Perbandingan ideologi </vt:lpstr>
      <vt:lpstr>Terimakasih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Pengantar Pancasila</dc:title>
  <dc:creator>Annisa Istiqomah</dc:creator>
  <cp:lastModifiedBy>Annisa Istiqomah</cp:lastModifiedBy>
  <cp:revision>3</cp:revision>
  <dcterms:created xsi:type="dcterms:W3CDTF">2023-10-06T00:31:03Z</dcterms:created>
  <dcterms:modified xsi:type="dcterms:W3CDTF">2023-10-06T06:25:09Z</dcterms:modified>
</cp:coreProperties>
</file>