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9" r:id="rId4"/>
    <p:sldId id="280" r:id="rId5"/>
    <p:sldId id="281" r:id="rId6"/>
    <p:sldId id="282" r:id="rId7"/>
    <p:sldId id="283" r:id="rId8"/>
    <p:sldId id="284" r:id="rId9"/>
    <p:sldId id="285" r:id="rId10"/>
    <p:sldId id="311" r:id="rId11"/>
    <p:sldId id="312" r:id="rId12"/>
    <p:sldId id="313" r:id="rId13"/>
    <p:sldId id="260" r:id="rId14"/>
    <p:sldId id="314" r:id="rId15"/>
    <p:sldId id="315" r:id="rId16"/>
    <p:sldId id="316" r:id="rId17"/>
    <p:sldId id="317" r:id="rId18"/>
    <p:sldId id="318" r:id="rId19"/>
    <p:sldId id="319" r:id="rId20"/>
    <p:sldId id="320" r:id="rId21"/>
    <p:sldId id="321" r:id="rId22"/>
    <p:sldId id="322" r:id="rId23"/>
    <p:sldId id="323" r:id="rId24"/>
    <p:sldId id="271" r:id="rId25"/>
    <p:sldId id="276" r:id="rId26"/>
    <p:sldId id="277" r:id="rId27"/>
    <p:sldId id="324" r:id="rId28"/>
    <p:sldId id="325" r:id="rId29"/>
    <p:sldId id="326" r:id="rId30"/>
    <p:sldId id="286" r:id="rId31"/>
    <p:sldId id="287" r:id="rId32"/>
    <p:sldId id="288" r:id="rId33"/>
    <p:sldId id="289" r:id="rId34"/>
    <p:sldId id="290" r:id="rId35"/>
    <p:sldId id="291" r:id="rId36"/>
    <p:sldId id="32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8" autoAdjust="0"/>
    <p:restoredTop sz="94660"/>
  </p:normalViewPr>
  <p:slideViewPr>
    <p:cSldViewPr snapToGrid="0">
      <p:cViewPr varScale="1">
        <p:scale>
          <a:sx n="61" d="100"/>
          <a:sy n="61" d="100"/>
        </p:scale>
        <p:origin x="78"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AE41-7CDB-48FE-A1B8-B17CDDFA2D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EF7D3781-53D7-47E3-A98A-28F969C324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65391A37-1433-4B45-9D0A-635C0355BD28}"/>
              </a:ext>
            </a:extLst>
          </p:cNvPr>
          <p:cNvSpPr>
            <a:spLocks noGrp="1"/>
          </p:cNvSpPr>
          <p:nvPr>
            <p:ph type="dt" sz="half" idx="10"/>
          </p:nvPr>
        </p:nvSpPr>
        <p:spPr/>
        <p:txBody>
          <a:bodyPr/>
          <a:lstStyle/>
          <a:p>
            <a:fld id="{0115217F-DAD8-4E7B-9187-FCED12B6CD7D}" type="datetimeFigureOut">
              <a:rPr lang="en-ID" smtClean="0"/>
              <a:t>05/12/2024</a:t>
            </a:fld>
            <a:endParaRPr lang="en-ID"/>
          </a:p>
        </p:txBody>
      </p:sp>
      <p:sp>
        <p:nvSpPr>
          <p:cNvPr id="5" name="Footer Placeholder 4">
            <a:extLst>
              <a:ext uri="{FF2B5EF4-FFF2-40B4-BE49-F238E27FC236}">
                <a16:creationId xmlns:a16="http://schemas.microsoft.com/office/drawing/2014/main" id="{AA656413-FBB9-4C5D-9837-BFB8B11A102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1103A55-20C3-4DE9-9D8A-F5A31FCA5C77}"/>
              </a:ext>
            </a:extLst>
          </p:cNvPr>
          <p:cNvSpPr>
            <a:spLocks noGrp="1"/>
          </p:cNvSpPr>
          <p:nvPr>
            <p:ph type="sldNum" sz="quarter" idx="12"/>
          </p:nvPr>
        </p:nvSpPr>
        <p:spPr/>
        <p:txBody>
          <a:bodyPr/>
          <a:lstStyle/>
          <a:p>
            <a:fld id="{7E6786F9-3AED-407B-9BC9-66800E99F599}" type="slidenum">
              <a:rPr lang="en-ID" smtClean="0"/>
              <a:t>‹#›</a:t>
            </a:fld>
            <a:endParaRPr lang="en-ID"/>
          </a:p>
        </p:txBody>
      </p:sp>
    </p:spTree>
    <p:extLst>
      <p:ext uri="{BB962C8B-B14F-4D97-AF65-F5344CB8AC3E}">
        <p14:creationId xmlns:p14="http://schemas.microsoft.com/office/powerpoint/2010/main" val="51987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0BE1-C1AE-48D3-9F01-6AF16021BCF4}"/>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A1C43EFB-5E82-4B1D-B6B9-AB67E76212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35FBAAF-4C9C-458E-9E73-303B290DC3F6}"/>
              </a:ext>
            </a:extLst>
          </p:cNvPr>
          <p:cNvSpPr>
            <a:spLocks noGrp="1"/>
          </p:cNvSpPr>
          <p:nvPr>
            <p:ph type="dt" sz="half" idx="10"/>
          </p:nvPr>
        </p:nvSpPr>
        <p:spPr/>
        <p:txBody>
          <a:bodyPr/>
          <a:lstStyle/>
          <a:p>
            <a:fld id="{0115217F-DAD8-4E7B-9187-FCED12B6CD7D}" type="datetimeFigureOut">
              <a:rPr lang="en-ID" smtClean="0"/>
              <a:t>05/12/2024</a:t>
            </a:fld>
            <a:endParaRPr lang="en-ID"/>
          </a:p>
        </p:txBody>
      </p:sp>
      <p:sp>
        <p:nvSpPr>
          <p:cNvPr id="5" name="Footer Placeholder 4">
            <a:extLst>
              <a:ext uri="{FF2B5EF4-FFF2-40B4-BE49-F238E27FC236}">
                <a16:creationId xmlns:a16="http://schemas.microsoft.com/office/drawing/2014/main" id="{19A5D307-C5AF-4E08-8AAB-574D19A37A3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E8D3829-0258-4483-8343-C476758B0A0A}"/>
              </a:ext>
            </a:extLst>
          </p:cNvPr>
          <p:cNvSpPr>
            <a:spLocks noGrp="1"/>
          </p:cNvSpPr>
          <p:nvPr>
            <p:ph type="sldNum" sz="quarter" idx="12"/>
          </p:nvPr>
        </p:nvSpPr>
        <p:spPr/>
        <p:txBody>
          <a:bodyPr/>
          <a:lstStyle/>
          <a:p>
            <a:fld id="{7E6786F9-3AED-407B-9BC9-66800E99F599}" type="slidenum">
              <a:rPr lang="en-ID" smtClean="0"/>
              <a:t>‹#›</a:t>
            </a:fld>
            <a:endParaRPr lang="en-ID"/>
          </a:p>
        </p:txBody>
      </p:sp>
    </p:spTree>
    <p:extLst>
      <p:ext uri="{BB962C8B-B14F-4D97-AF65-F5344CB8AC3E}">
        <p14:creationId xmlns:p14="http://schemas.microsoft.com/office/powerpoint/2010/main" val="1881509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263D8F-30D1-4BC6-A22A-2744F77AFB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C0DA5EF2-8B63-474C-8F0B-8C2061E90B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D268764-D5B8-431B-87F0-14FBB1D7AB06}"/>
              </a:ext>
            </a:extLst>
          </p:cNvPr>
          <p:cNvSpPr>
            <a:spLocks noGrp="1"/>
          </p:cNvSpPr>
          <p:nvPr>
            <p:ph type="dt" sz="half" idx="10"/>
          </p:nvPr>
        </p:nvSpPr>
        <p:spPr/>
        <p:txBody>
          <a:bodyPr/>
          <a:lstStyle/>
          <a:p>
            <a:fld id="{0115217F-DAD8-4E7B-9187-FCED12B6CD7D}" type="datetimeFigureOut">
              <a:rPr lang="en-ID" smtClean="0"/>
              <a:t>05/12/2024</a:t>
            </a:fld>
            <a:endParaRPr lang="en-ID"/>
          </a:p>
        </p:txBody>
      </p:sp>
      <p:sp>
        <p:nvSpPr>
          <p:cNvPr id="5" name="Footer Placeholder 4">
            <a:extLst>
              <a:ext uri="{FF2B5EF4-FFF2-40B4-BE49-F238E27FC236}">
                <a16:creationId xmlns:a16="http://schemas.microsoft.com/office/drawing/2014/main" id="{C9F587C9-A56B-48B4-8E55-E54AC96D25E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8427980-7B34-4F9A-93FF-EC965B46379F}"/>
              </a:ext>
            </a:extLst>
          </p:cNvPr>
          <p:cNvSpPr>
            <a:spLocks noGrp="1"/>
          </p:cNvSpPr>
          <p:nvPr>
            <p:ph type="sldNum" sz="quarter" idx="12"/>
          </p:nvPr>
        </p:nvSpPr>
        <p:spPr/>
        <p:txBody>
          <a:bodyPr/>
          <a:lstStyle/>
          <a:p>
            <a:fld id="{7E6786F9-3AED-407B-9BC9-66800E99F599}" type="slidenum">
              <a:rPr lang="en-ID" smtClean="0"/>
              <a:t>‹#›</a:t>
            </a:fld>
            <a:endParaRPr lang="en-ID"/>
          </a:p>
        </p:txBody>
      </p:sp>
    </p:spTree>
    <p:extLst>
      <p:ext uri="{BB962C8B-B14F-4D97-AF65-F5344CB8AC3E}">
        <p14:creationId xmlns:p14="http://schemas.microsoft.com/office/powerpoint/2010/main" val="2768778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902B9-E93A-45CD-BDAF-6D7F978FE23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85BBCBA3-5E66-4AF9-9D17-97AF9500E6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5C8AD02-482F-4990-B695-D5D51BC451B9}"/>
              </a:ext>
            </a:extLst>
          </p:cNvPr>
          <p:cNvSpPr>
            <a:spLocks noGrp="1"/>
          </p:cNvSpPr>
          <p:nvPr>
            <p:ph type="dt" sz="half" idx="10"/>
          </p:nvPr>
        </p:nvSpPr>
        <p:spPr/>
        <p:txBody>
          <a:bodyPr/>
          <a:lstStyle/>
          <a:p>
            <a:fld id="{0115217F-DAD8-4E7B-9187-FCED12B6CD7D}" type="datetimeFigureOut">
              <a:rPr lang="en-ID" smtClean="0"/>
              <a:t>05/12/2024</a:t>
            </a:fld>
            <a:endParaRPr lang="en-ID"/>
          </a:p>
        </p:txBody>
      </p:sp>
      <p:sp>
        <p:nvSpPr>
          <p:cNvPr id="5" name="Footer Placeholder 4">
            <a:extLst>
              <a:ext uri="{FF2B5EF4-FFF2-40B4-BE49-F238E27FC236}">
                <a16:creationId xmlns:a16="http://schemas.microsoft.com/office/drawing/2014/main" id="{AEF7F259-EED3-4768-9DBC-BE77E123AE4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8012F33-1C88-449C-B06C-479A30D704C2}"/>
              </a:ext>
            </a:extLst>
          </p:cNvPr>
          <p:cNvSpPr>
            <a:spLocks noGrp="1"/>
          </p:cNvSpPr>
          <p:nvPr>
            <p:ph type="sldNum" sz="quarter" idx="12"/>
          </p:nvPr>
        </p:nvSpPr>
        <p:spPr/>
        <p:txBody>
          <a:bodyPr/>
          <a:lstStyle/>
          <a:p>
            <a:fld id="{7E6786F9-3AED-407B-9BC9-66800E99F599}" type="slidenum">
              <a:rPr lang="en-ID" smtClean="0"/>
              <a:t>‹#›</a:t>
            </a:fld>
            <a:endParaRPr lang="en-ID"/>
          </a:p>
        </p:txBody>
      </p:sp>
    </p:spTree>
    <p:extLst>
      <p:ext uri="{BB962C8B-B14F-4D97-AF65-F5344CB8AC3E}">
        <p14:creationId xmlns:p14="http://schemas.microsoft.com/office/powerpoint/2010/main" val="110812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310B-A531-45CE-9A93-3376260A57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CC31D9DE-6D36-48F4-B668-610596F8D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19905F-B3A0-47C9-9297-49BF76E7A3F3}"/>
              </a:ext>
            </a:extLst>
          </p:cNvPr>
          <p:cNvSpPr>
            <a:spLocks noGrp="1"/>
          </p:cNvSpPr>
          <p:nvPr>
            <p:ph type="dt" sz="half" idx="10"/>
          </p:nvPr>
        </p:nvSpPr>
        <p:spPr/>
        <p:txBody>
          <a:bodyPr/>
          <a:lstStyle/>
          <a:p>
            <a:fld id="{0115217F-DAD8-4E7B-9187-FCED12B6CD7D}" type="datetimeFigureOut">
              <a:rPr lang="en-ID" smtClean="0"/>
              <a:t>05/12/2024</a:t>
            </a:fld>
            <a:endParaRPr lang="en-ID"/>
          </a:p>
        </p:txBody>
      </p:sp>
      <p:sp>
        <p:nvSpPr>
          <p:cNvPr id="5" name="Footer Placeholder 4">
            <a:extLst>
              <a:ext uri="{FF2B5EF4-FFF2-40B4-BE49-F238E27FC236}">
                <a16:creationId xmlns:a16="http://schemas.microsoft.com/office/drawing/2014/main" id="{3248C668-7024-4642-826D-E18C7297207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684F569-5FF9-4ABC-AF56-5EDCCF4BED3F}"/>
              </a:ext>
            </a:extLst>
          </p:cNvPr>
          <p:cNvSpPr>
            <a:spLocks noGrp="1"/>
          </p:cNvSpPr>
          <p:nvPr>
            <p:ph type="sldNum" sz="quarter" idx="12"/>
          </p:nvPr>
        </p:nvSpPr>
        <p:spPr/>
        <p:txBody>
          <a:bodyPr/>
          <a:lstStyle/>
          <a:p>
            <a:fld id="{7E6786F9-3AED-407B-9BC9-66800E99F599}" type="slidenum">
              <a:rPr lang="en-ID" smtClean="0"/>
              <a:t>‹#›</a:t>
            </a:fld>
            <a:endParaRPr lang="en-ID"/>
          </a:p>
        </p:txBody>
      </p:sp>
    </p:spTree>
    <p:extLst>
      <p:ext uri="{BB962C8B-B14F-4D97-AF65-F5344CB8AC3E}">
        <p14:creationId xmlns:p14="http://schemas.microsoft.com/office/powerpoint/2010/main" val="107097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D106-CA33-4B97-A87D-57B32BD13B50}"/>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4749F4C-70FC-43B1-B8D4-5B305FC9FA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53837794-35BA-470A-95CE-EE80263CA9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E67231F6-7A64-457F-8AF7-C6A01E356ACE}"/>
              </a:ext>
            </a:extLst>
          </p:cNvPr>
          <p:cNvSpPr>
            <a:spLocks noGrp="1"/>
          </p:cNvSpPr>
          <p:nvPr>
            <p:ph type="dt" sz="half" idx="10"/>
          </p:nvPr>
        </p:nvSpPr>
        <p:spPr/>
        <p:txBody>
          <a:bodyPr/>
          <a:lstStyle/>
          <a:p>
            <a:fld id="{0115217F-DAD8-4E7B-9187-FCED12B6CD7D}" type="datetimeFigureOut">
              <a:rPr lang="en-ID" smtClean="0"/>
              <a:t>05/12/2024</a:t>
            </a:fld>
            <a:endParaRPr lang="en-ID"/>
          </a:p>
        </p:txBody>
      </p:sp>
      <p:sp>
        <p:nvSpPr>
          <p:cNvPr id="6" name="Footer Placeholder 5">
            <a:extLst>
              <a:ext uri="{FF2B5EF4-FFF2-40B4-BE49-F238E27FC236}">
                <a16:creationId xmlns:a16="http://schemas.microsoft.com/office/drawing/2014/main" id="{83A0CE69-52C0-4D72-80DA-2A55C0476DB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3EC081C-969C-4882-9138-6658AB277AEF}"/>
              </a:ext>
            </a:extLst>
          </p:cNvPr>
          <p:cNvSpPr>
            <a:spLocks noGrp="1"/>
          </p:cNvSpPr>
          <p:nvPr>
            <p:ph type="sldNum" sz="quarter" idx="12"/>
          </p:nvPr>
        </p:nvSpPr>
        <p:spPr/>
        <p:txBody>
          <a:bodyPr/>
          <a:lstStyle/>
          <a:p>
            <a:fld id="{7E6786F9-3AED-407B-9BC9-66800E99F599}" type="slidenum">
              <a:rPr lang="en-ID" smtClean="0"/>
              <a:t>‹#›</a:t>
            </a:fld>
            <a:endParaRPr lang="en-ID"/>
          </a:p>
        </p:txBody>
      </p:sp>
    </p:spTree>
    <p:extLst>
      <p:ext uri="{BB962C8B-B14F-4D97-AF65-F5344CB8AC3E}">
        <p14:creationId xmlns:p14="http://schemas.microsoft.com/office/powerpoint/2010/main" val="378109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2C55-443E-4601-A7D6-D4059991371B}"/>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F76DD04E-9E71-467C-B176-55A11CBECB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600D4C-BE15-4B69-90B8-507E21F409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70571170-882B-4F9A-9A35-AE3232D33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97E2CA-A2D4-44D2-A31A-422C6DFC76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5EF99329-41E9-4DD8-AAEE-25DE7DA9D611}"/>
              </a:ext>
            </a:extLst>
          </p:cNvPr>
          <p:cNvSpPr>
            <a:spLocks noGrp="1"/>
          </p:cNvSpPr>
          <p:nvPr>
            <p:ph type="dt" sz="half" idx="10"/>
          </p:nvPr>
        </p:nvSpPr>
        <p:spPr/>
        <p:txBody>
          <a:bodyPr/>
          <a:lstStyle/>
          <a:p>
            <a:fld id="{0115217F-DAD8-4E7B-9187-FCED12B6CD7D}" type="datetimeFigureOut">
              <a:rPr lang="en-ID" smtClean="0"/>
              <a:t>05/12/2024</a:t>
            </a:fld>
            <a:endParaRPr lang="en-ID"/>
          </a:p>
        </p:txBody>
      </p:sp>
      <p:sp>
        <p:nvSpPr>
          <p:cNvPr id="8" name="Footer Placeholder 7">
            <a:extLst>
              <a:ext uri="{FF2B5EF4-FFF2-40B4-BE49-F238E27FC236}">
                <a16:creationId xmlns:a16="http://schemas.microsoft.com/office/drawing/2014/main" id="{1D64B06D-C27B-463C-A61A-1FC5A6E5FB80}"/>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D24D7A5C-D24D-484C-827B-3561B1D20A4E}"/>
              </a:ext>
            </a:extLst>
          </p:cNvPr>
          <p:cNvSpPr>
            <a:spLocks noGrp="1"/>
          </p:cNvSpPr>
          <p:nvPr>
            <p:ph type="sldNum" sz="quarter" idx="12"/>
          </p:nvPr>
        </p:nvSpPr>
        <p:spPr/>
        <p:txBody>
          <a:bodyPr/>
          <a:lstStyle/>
          <a:p>
            <a:fld id="{7E6786F9-3AED-407B-9BC9-66800E99F599}" type="slidenum">
              <a:rPr lang="en-ID" smtClean="0"/>
              <a:t>‹#›</a:t>
            </a:fld>
            <a:endParaRPr lang="en-ID"/>
          </a:p>
        </p:txBody>
      </p:sp>
    </p:spTree>
    <p:extLst>
      <p:ext uri="{BB962C8B-B14F-4D97-AF65-F5344CB8AC3E}">
        <p14:creationId xmlns:p14="http://schemas.microsoft.com/office/powerpoint/2010/main" val="2540674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0369-0492-4905-A01D-39ED3A215363}"/>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B58DDD4C-622C-48C9-B870-99B8411E4C1E}"/>
              </a:ext>
            </a:extLst>
          </p:cNvPr>
          <p:cNvSpPr>
            <a:spLocks noGrp="1"/>
          </p:cNvSpPr>
          <p:nvPr>
            <p:ph type="dt" sz="half" idx="10"/>
          </p:nvPr>
        </p:nvSpPr>
        <p:spPr/>
        <p:txBody>
          <a:bodyPr/>
          <a:lstStyle/>
          <a:p>
            <a:fld id="{0115217F-DAD8-4E7B-9187-FCED12B6CD7D}" type="datetimeFigureOut">
              <a:rPr lang="en-ID" smtClean="0"/>
              <a:t>05/12/2024</a:t>
            </a:fld>
            <a:endParaRPr lang="en-ID"/>
          </a:p>
        </p:txBody>
      </p:sp>
      <p:sp>
        <p:nvSpPr>
          <p:cNvPr id="4" name="Footer Placeholder 3">
            <a:extLst>
              <a:ext uri="{FF2B5EF4-FFF2-40B4-BE49-F238E27FC236}">
                <a16:creationId xmlns:a16="http://schemas.microsoft.com/office/drawing/2014/main" id="{B968661E-C876-4756-9CB3-CF7E72D299E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C2116D3D-5C6C-49A6-BCAB-FA7D4CA235EF}"/>
              </a:ext>
            </a:extLst>
          </p:cNvPr>
          <p:cNvSpPr>
            <a:spLocks noGrp="1"/>
          </p:cNvSpPr>
          <p:nvPr>
            <p:ph type="sldNum" sz="quarter" idx="12"/>
          </p:nvPr>
        </p:nvSpPr>
        <p:spPr/>
        <p:txBody>
          <a:bodyPr/>
          <a:lstStyle/>
          <a:p>
            <a:fld id="{7E6786F9-3AED-407B-9BC9-66800E99F599}" type="slidenum">
              <a:rPr lang="en-ID" smtClean="0"/>
              <a:t>‹#›</a:t>
            </a:fld>
            <a:endParaRPr lang="en-ID"/>
          </a:p>
        </p:txBody>
      </p:sp>
    </p:spTree>
    <p:extLst>
      <p:ext uri="{BB962C8B-B14F-4D97-AF65-F5344CB8AC3E}">
        <p14:creationId xmlns:p14="http://schemas.microsoft.com/office/powerpoint/2010/main" val="2094459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000E67-1986-40F5-8B1F-9C6C5D7F9E03}"/>
              </a:ext>
            </a:extLst>
          </p:cNvPr>
          <p:cNvSpPr>
            <a:spLocks noGrp="1"/>
          </p:cNvSpPr>
          <p:nvPr>
            <p:ph type="dt" sz="half" idx="10"/>
          </p:nvPr>
        </p:nvSpPr>
        <p:spPr/>
        <p:txBody>
          <a:bodyPr/>
          <a:lstStyle/>
          <a:p>
            <a:fld id="{0115217F-DAD8-4E7B-9187-FCED12B6CD7D}" type="datetimeFigureOut">
              <a:rPr lang="en-ID" smtClean="0"/>
              <a:t>05/12/2024</a:t>
            </a:fld>
            <a:endParaRPr lang="en-ID"/>
          </a:p>
        </p:txBody>
      </p:sp>
      <p:sp>
        <p:nvSpPr>
          <p:cNvPr id="3" name="Footer Placeholder 2">
            <a:extLst>
              <a:ext uri="{FF2B5EF4-FFF2-40B4-BE49-F238E27FC236}">
                <a16:creationId xmlns:a16="http://schemas.microsoft.com/office/drawing/2014/main" id="{2762B57D-A304-4967-9301-C01719B9207D}"/>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F612DA69-7CA8-4305-A504-0A441EFB249E}"/>
              </a:ext>
            </a:extLst>
          </p:cNvPr>
          <p:cNvSpPr>
            <a:spLocks noGrp="1"/>
          </p:cNvSpPr>
          <p:nvPr>
            <p:ph type="sldNum" sz="quarter" idx="12"/>
          </p:nvPr>
        </p:nvSpPr>
        <p:spPr/>
        <p:txBody>
          <a:bodyPr/>
          <a:lstStyle/>
          <a:p>
            <a:fld id="{7E6786F9-3AED-407B-9BC9-66800E99F599}" type="slidenum">
              <a:rPr lang="en-ID" smtClean="0"/>
              <a:t>‹#›</a:t>
            </a:fld>
            <a:endParaRPr lang="en-ID"/>
          </a:p>
        </p:txBody>
      </p:sp>
    </p:spTree>
    <p:extLst>
      <p:ext uri="{BB962C8B-B14F-4D97-AF65-F5344CB8AC3E}">
        <p14:creationId xmlns:p14="http://schemas.microsoft.com/office/powerpoint/2010/main" val="115750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AC10-8321-409A-83E5-8D0D8D6B8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DAD4C507-D9C1-4C9E-9ED7-3F6FAC8672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F9EFBBDB-05D5-4B8F-BE94-5F6E8C561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C68F4-C555-49AC-BC92-11862C88DFFD}"/>
              </a:ext>
            </a:extLst>
          </p:cNvPr>
          <p:cNvSpPr>
            <a:spLocks noGrp="1"/>
          </p:cNvSpPr>
          <p:nvPr>
            <p:ph type="dt" sz="half" idx="10"/>
          </p:nvPr>
        </p:nvSpPr>
        <p:spPr/>
        <p:txBody>
          <a:bodyPr/>
          <a:lstStyle/>
          <a:p>
            <a:fld id="{0115217F-DAD8-4E7B-9187-FCED12B6CD7D}" type="datetimeFigureOut">
              <a:rPr lang="en-ID" smtClean="0"/>
              <a:t>05/12/2024</a:t>
            </a:fld>
            <a:endParaRPr lang="en-ID"/>
          </a:p>
        </p:txBody>
      </p:sp>
      <p:sp>
        <p:nvSpPr>
          <p:cNvPr id="6" name="Footer Placeholder 5">
            <a:extLst>
              <a:ext uri="{FF2B5EF4-FFF2-40B4-BE49-F238E27FC236}">
                <a16:creationId xmlns:a16="http://schemas.microsoft.com/office/drawing/2014/main" id="{ECAE1F24-47B1-433E-A89B-63F95F1E4B1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CBB6AE6-BA72-42B9-9C64-3D4273086F51}"/>
              </a:ext>
            </a:extLst>
          </p:cNvPr>
          <p:cNvSpPr>
            <a:spLocks noGrp="1"/>
          </p:cNvSpPr>
          <p:nvPr>
            <p:ph type="sldNum" sz="quarter" idx="12"/>
          </p:nvPr>
        </p:nvSpPr>
        <p:spPr/>
        <p:txBody>
          <a:bodyPr/>
          <a:lstStyle/>
          <a:p>
            <a:fld id="{7E6786F9-3AED-407B-9BC9-66800E99F599}" type="slidenum">
              <a:rPr lang="en-ID" smtClean="0"/>
              <a:t>‹#›</a:t>
            </a:fld>
            <a:endParaRPr lang="en-ID"/>
          </a:p>
        </p:txBody>
      </p:sp>
    </p:spTree>
    <p:extLst>
      <p:ext uri="{BB962C8B-B14F-4D97-AF65-F5344CB8AC3E}">
        <p14:creationId xmlns:p14="http://schemas.microsoft.com/office/powerpoint/2010/main" val="3289833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44486-484D-4B3E-AEB1-0B8DE6E2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DD38553E-B2A6-487A-9F85-01D6256CB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E8658CBE-752E-4EBD-BB2C-195DFBFB1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E6544F-8BAF-404B-AFED-4CF947C46119}"/>
              </a:ext>
            </a:extLst>
          </p:cNvPr>
          <p:cNvSpPr>
            <a:spLocks noGrp="1"/>
          </p:cNvSpPr>
          <p:nvPr>
            <p:ph type="dt" sz="half" idx="10"/>
          </p:nvPr>
        </p:nvSpPr>
        <p:spPr/>
        <p:txBody>
          <a:bodyPr/>
          <a:lstStyle/>
          <a:p>
            <a:fld id="{0115217F-DAD8-4E7B-9187-FCED12B6CD7D}" type="datetimeFigureOut">
              <a:rPr lang="en-ID" smtClean="0"/>
              <a:t>05/12/2024</a:t>
            </a:fld>
            <a:endParaRPr lang="en-ID"/>
          </a:p>
        </p:txBody>
      </p:sp>
      <p:sp>
        <p:nvSpPr>
          <p:cNvPr id="6" name="Footer Placeholder 5">
            <a:extLst>
              <a:ext uri="{FF2B5EF4-FFF2-40B4-BE49-F238E27FC236}">
                <a16:creationId xmlns:a16="http://schemas.microsoft.com/office/drawing/2014/main" id="{E93D3A95-CE13-42ED-949A-2CA400889A5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7AA0DB8-58C9-42E1-842D-056929CEB399}"/>
              </a:ext>
            </a:extLst>
          </p:cNvPr>
          <p:cNvSpPr>
            <a:spLocks noGrp="1"/>
          </p:cNvSpPr>
          <p:nvPr>
            <p:ph type="sldNum" sz="quarter" idx="12"/>
          </p:nvPr>
        </p:nvSpPr>
        <p:spPr/>
        <p:txBody>
          <a:bodyPr/>
          <a:lstStyle/>
          <a:p>
            <a:fld id="{7E6786F9-3AED-407B-9BC9-66800E99F599}" type="slidenum">
              <a:rPr lang="en-ID" smtClean="0"/>
              <a:t>‹#›</a:t>
            </a:fld>
            <a:endParaRPr lang="en-ID"/>
          </a:p>
        </p:txBody>
      </p:sp>
    </p:spTree>
    <p:extLst>
      <p:ext uri="{BB962C8B-B14F-4D97-AF65-F5344CB8AC3E}">
        <p14:creationId xmlns:p14="http://schemas.microsoft.com/office/powerpoint/2010/main" val="2121607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C56FB3-00C9-4E3D-BF90-6B8404DB26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14DF050-89C9-4CE0-A691-C15AA5269C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E0F507E-F034-486B-8488-C1602D31E1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15217F-DAD8-4E7B-9187-FCED12B6CD7D}" type="datetimeFigureOut">
              <a:rPr lang="en-ID" smtClean="0"/>
              <a:t>05/12/2024</a:t>
            </a:fld>
            <a:endParaRPr lang="en-ID"/>
          </a:p>
        </p:txBody>
      </p:sp>
      <p:sp>
        <p:nvSpPr>
          <p:cNvPr id="5" name="Footer Placeholder 4">
            <a:extLst>
              <a:ext uri="{FF2B5EF4-FFF2-40B4-BE49-F238E27FC236}">
                <a16:creationId xmlns:a16="http://schemas.microsoft.com/office/drawing/2014/main" id="{30DA63A5-9D38-4BB2-AE84-04BED591DA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A998D808-6760-4C16-8C16-7B1E89C67D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786F9-3AED-407B-9BC9-66800E99F599}" type="slidenum">
              <a:rPr lang="en-ID" smtClean="0"/>
              <a:t>‹#›</a:t>
            </a:fld>
            <a:endParaRPr lang="en-ID"/>
          </a:p>
        </p:txBody>
      </p:sp>
    </p:spTree>
    <p:extLst>
      <p:ext uri="{BB962C8B-B14F-4D97-AF65-F5344CB8AC3E}">
        <p14:creationId xmlns:p14="http://schemas.microsoft.com/office/powerpoint/2010/main" val="3426008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3" Type="http://schemas.openxmlformats.org/officeDocument/2006/relationships/image" Target="../media/image79.png"/><Relationship Id="rId18" Type="http://schemas.openxmlformats.org/officeDocument/2006/relationships/image" Target="../media/image84.png"/><Relationship Id="rId26" Type="http://schemas.openxmlformats.org/officeDocument/2006/relationships/image" Target="../media/image92.png"/><Relationship Id="rId3" Type="http://schemas.openxmlformats.org/officeDocument/2006/relationships/image" Target="../media/image69.png"/><Relationship Id="rId21" Type="http://schemas.openxmlformats.org/officeDocument/2006/relationships/image" Target="../media/image87.png"/><Relationship Id="rId34" Type="http://schemas.openxmlformats.org/officeDocument/2006/relationships/image" Target="../media/image100.png"/><Relationship Id="rId7" Type="http://schemas.openxmlformats.org/officeDocument/2006/relationships/image" Target="../media/image73.png"/><Relationship Id="rId12" Type="http://schemas.openxmlformats.org/officeDocument/2006/relationships/image" Target="../media/image78.png"/><Relationship Id="rId17" Type="http://schemas.openxmlformats.org/officeDocument/2006/relationships/image" Target="../media/image83.png"/><Relationship Id="rId25" Type="http://schemas.openxmlformats.org/officeDocument/2006/relationships/image" Target="../media/image91.png"/><Relationship Id="rId33" Type="http://schemas.openxmlformats.org/officeDocument/2006/relationships/image" Target="../media/image99.png"/><Relationship Id="rId2" Type="http://schemas.openxmlformats.org/officeDocument/2006/relationships/image" Target="../media/image68.png"/><Relationship Id="rId16" Type="http://schemas.openxmlformats.org/officeDocument/2006/relationships/image" Target="../media/image82.png"/><Relationship Id="rId20" Type="http://schemas.openxmlformats.org/officeDocument/2006/relationships/image" Target="../media/image86.png"/><Relationship Id="rId29" Type="http://schemas.openxmlformats.org/officeDocument/2006/relationships/image" Target="../media/image95.png"/><Relationship Id="rId1" Type="http://schemas.openxmlformats.org/officeDocument/2006/relationships/slideLayout" Target="../slideLayouts/slideLayout7.xml"/><Relationship Id="rId6" Type="http://schemas.openxmlformats.org/officeDocument/2006/relationships/image" Target="../media/image72.png"/><Relationship Id="rId11" Type="http://schemas.openxmlformats.org/officeDocument/2006/relationships/image" Target="../media/image77.png"/><Relationship Id="rId24" Type="http://schemas.openxmlformats.org/officeDocument/2006/relationships/image" Target="../media/image90.png"/><Relationship Id="rId32" Type="http://schemas.openxmlformats.org/officeDocument/2006/relationships/image" Target="../media/image98.png"/><Relationship Id="rId5" Type="http://schemas.openxmlformats.org/officeDocument/2006/relationships/image" Target="../media/image71.png"/><Relationship Id="rId15" Type="http://schemas.openxmlformats.org/officeDocument/2006/relationships/image" Target="../media/image81.png"/><Relationship Id="rId23" Type="http://schemas.openxmlformats.org/officeDocument/2006/relationships/image" Target="../media/image89.png"/><Relationship Id="rId28" Type="http://schemas.openxmlformats.org/officeDocument/2006/relationships/image" Target="../media/image94.png"/><Relationship Id="rId10" Type="http://schemas.openxmlformats.org/officeDocument/2006/relationships/image" Target="../media/image76.png"/><Relationship Id="rId19" Type="http://schemas.openxmlformats.org/officeDocument/2006/relationships/image" Target="../media/image85.png"/><Relationship Id="rId31" Type="http://schemas.openxmlformats.org/officeDocument/2006/relationships/image" Target="../media/image97.png"/><Relationship Id="rId4" Type="http://schemas.openxmlformats.org/officeDocument/2006/relationships/image" Target="../media/image70.png"/><Relationship Id="rId9" Type="http://schemas.openxmlformats.org/officeDocument/2006/relationships/image" Target="../media/image75.png"/><Relationship Id="rId14" Type="http://schemas.openxmlformats.org/officeDocument/2006/relationships/image" Target="../media/image80.png"/><Relationship Id="rId22" Type="http://schemas.openxmlformats.org/officeDocument/2006/relationships/image" Target="../media/image88.png"/><Relationship Id="rId27" Type="http://schemas.openxmlformats.org/officeDocument/2006/relationships/image" Target="../media/image93.png"/><Relationship Id="rId30" Type="http://schemas.openxmlformats.org/officeDocument/2006/relationships/image" Target="../media/image96.png"/><Relationship Id="rId8" Type="http://schemas.openxmlformats.org/officeDocument/2006/relationships/image" Target="../media/image74.png"/></Relationships>
</file>

<file path=ppt/slides/_rels/slide12.xml.rels><?xml version="1.0" encoding="UTF-8" standalone="yes"?>
<Relationships xmlns="http://schemas.openxmlformats.org/package/2006/relationships"><Relationship Id="rId13" Type="http://schemas.openxmlformats.org/officeDocument/2006/relationships/image" Target="../media/image112.png"/><Relationship Id="rId18" Type="http://schemas.openxmlformats.org/officeDocument/2006/relationships/image" Target="../media/image117.png"/><Relationship Id="rId26" Type="http://schemas.openxmlformats.org/officeDocument/2006/relationships/image" Target="../media/image125.png"/><Relationship Id="rId3" Type="http://schemas.openxmlformats.org/officeDocument/2006/relationships/image" Target="../media/image102.png"/><Relationship Id="rId21" Type="http://schemas.openxmlformats.org/officeDocument/2006/relationships/image" Target="../media/image120.png"/><Relationship Id="rId34" Type="http://schemas.openxmlformats.org/officeDocument/2006/relationships/image" Target="../media/image133.png"/><Relationship Id="rId7" Type="http://schemas.openxmlformats.org/officeDocument/2006/relationships/image" Target="../media/image106.png"/><Relationship Id="rId12" Type="http://schemas.openxmlformats.org/officeDocument/2006/relationships/image" Target="../media/image111.png"/><Relationship Id="rId17" Type="http://schemas.openxmlformats.org/officeDocument/2006/relationships/image" Target="../media/image116.png"/><Relationship Id="rId25" Type="http://schemas.openxmlformats.org/officeDocument/2006/relationships/image" Target="../media/image124.png"/><Relationship Id="rId33" Type="http://schemas.openxmlformats.org/officeDocument/2006/relationships/image" Target="../media/image132.png"/><Relationship Id="rId2" Type="http://schemas.openxmlformats.org/officeDocument/2006/relationships/image" Target="../media/image101.png"/><Relationship Id="rId16" Type="http://schemas.openxmlformats.org/officeDocument/2006/relationships/image" Target="../media/image115.png"/><Relationship Id="rId20" Type="http://schemas.openxmlformats.org/officeDocument/2006/relationships/image" Target="../media/image119.png"/><Relationship Id="rId29" Type="http://schemas.openxmlformats.org/officeDocument/2006/relationships/image" Target="../media/image128.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24" Type="http://schemas.openxmlformats.org/officeDocument/2006/relationships/image" Target="../media/image123.png"/><Relationship Id="rId32" Type="http://schemas.openxmlformats.org/officeDocument/2006/relationships/image" Target="../media/image131.png"/><Relationship Id="rId5" Type="http://schemas.openxmlformats.org/officeDocument/2006/relationships/image" Target="../media/image104.png"/><Relationship Id="rId15" Type="http://schemas.openxmlformats.org/officeDocument/2006/relationships/image" Target="../media/image114.png"/><Relationship Id="rId23" Type="http://schemas.openxmlformats.org/officeDocument/2006/relationships/image" Target="../media/image122.png"/><Relationship Id="rId28" Type="http://schemas.openxmlformats.org/officeDocument/2006/relationships/image" Target="../media/image127.png"/><Relationship Id="rId10" Type="http://schemas.openxmlformats.org/officeDocument/2006/relationships/image" Target="../media/image109.png"/><Relationship Id="rId19" Type="http://schemas.openxmlformats.org/officeDocument/2006/relationships/image" Target="../media/image118.png"/><Relationship Id="rId31" Type="http://schemas.openxmlformats.org/officeDocument/2006/relationships/image" Target="../media/image130.png"/><Relationship Id="rId4" Type="http://schemas.openxmlformats.org/officeDocument/2006/relationships/image" Target="../media/image103.png"/><Relationship Id="rId9" Type="http://schemas.openxmlformats.org/officeDocument/2006/relationships/image" Target="../media/image108.png"/><Relationship Id="rId14" Type="http://schemas.openxmlformats.org/officeDocument/2006/relationships/image" Target="../media/image113.png"/><Relationship Id="rId22" Type="http://schemas.openxmlformats.org/officeDocument/2006/relationships/image" Target="../media/image121.png"/><Relationship Id="rId27" Type="http://schemas.openxmlformats.org/officeDocument/2006/relationships/image" Target="../media/image126.png"/><Relationship Id="rId30" Type="http://schemas.openxmlformats.org/officeDocument/2006/relationships/image" Target="../media/image129.png"/><Relationship Id="rId8" Type="http://schemas.openxmlformats.org/officeDocument/2006/relationships/image" Target="../media/image1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7.xml"/><Relationship Id="rId4" Type="http://schemas.openxmlformats.org/officeDocument/2006/relationships/image" Target="../media/image137.png"/></Relationships>
</file>

<file path=ppt/slides/_rels/slide16.xml.rels><?xml version="1.0" encoding="UTF-8" standalone="yes"?>
<Relationships xmlns="http://schemas.openxmlformats.org/package/2006/relationships"><Relationship Id="rId13" Type="http://schemas.openxmlformats.org/officeDocument/2006/relationships/image" Target="../media/image149.png"/><Relationship Id="rId18" Type="http://schemas.openxmlformats.org/officeDocument/2006/relationships/image" Target="../media/image154.png"/><Relationship Id="rId26" Type="http://schemas.openxmlformats.org/officeDocument/2006/relationships/image" Target="../media/image162.png"/><Relationship Id="rId39" Type="http://schemas.openxmlformats.org/officeDocument/2006/relationships/image" Target="../media/image175.png"/><Relationship Id="rId21" Type="http://schemas.openxmlformats.org/officeDocument/2006/relationships/image" Target="../media/image157.png"/><Relationship Id="rId34" Type="http://schemas.openxmlformats.org/officeDocument/2006/relationships/image" Target="../media/image170.png"/><Relationship Id="rId42" Type="http://schemas.openxmlformats.org/officeDocument/2006/relationships/image" Target="../media/image178.png"/><Relationship Id="rId7" Type="http://schemas.openxmlformats.org/officeDocument/2006/relationships/image" Target="../media/image143.png"/><Relationship Id="rId2" Type="http://schemas.openxmlformats.org/officeDocument/2006/relationships/image" Target="../media/image138.png"/><Relationship Id="rId16" Type="http://schemas.openxmlformats.org/officeDocument/2006/relationships/image" Target="../media/image152.png"/><Relationship Id="rId29" Type="http://schemas.openxmlformats.org/officeDocument/2006/relationships/image" Target="../media/image165.png"/><Relationship Id="rId1" Type="http://schemas.openxmlformats.org/officeDocument/2006/relationships/slideLayout" Target="../slideLayouts/slideLayout2.xml"/><Relationship Id="rId6" Type="http://schemas.openxmlformats.org/officeDocument/2006/relationships/image" Target="../media/image142.png"/><Relationship Id="rId11" Type="http://schemas.openxmlformats.org/officeDocument/2006/relationships/image" Target="../media/image147.png"/><Relationship Id="rId24" Type="http://schemas.openxmlformats.org/officeDocument/2006/relationships/image" Target="../media/image160.png"/><Relationship Id="rId32" Type="http://schemas.openxmlformats.org/officeDocument/2006/relationships/image" Target="../media/image168.png"/><Relationship Id="rId37" Type="http://schemas.openxmlformats.org/officeDocument/2006/relationships/image" Target="../media/image173.png"/><Relationship Id="rId40" Type="http://schemas.openxmlformats.org/officeDocument/2006/relationships/image" Target="../media/image176.png"/><Relationship Id="rId45" Type="http://schemas.openxmlformats.org/officeDocument/2006/relationships/image" Target="../media/image181.png"/><Relationship Id="rId5" Type="http://schemas.openxmlformats.org/officeDocument/2006/relationships/image" Target="../media/image141.png"/><Relationship Id="rId15" Type="http://schemas.openxmlformats.org/officeDocument/2006/relationships/image" Target="../media/image151.png"/><Relationship Id="rId23" Type="http://schemas.openxmlformats.org/officeDocument/2006/relationships/image" Target="../media/image159.png"/><Relationship Id="rId28" Type="http://schemas.openxmlformats.org/officeDocument/2006/relationships/image" Target="../media/image164.png"/><Relationship Id="rId36" Type="http://schemas.openxmlformats.org/officeDocument/2006/relationships/image" Target="../media/image172.png"/><Relationship Id="rId10" Type="http://schemas.openxmlformats.org/officeDocument/2006/relationships/image" Target="../media/image146.png"/><Relationship Id="rId19" Type="http://schemas.openxmlformats.org/officeDocument/2006/relationships/image" Target="../media/image155.png"/><Relationship Id="rId31" Type="http://schemas.openxmlformats.org/officeDocument/2006/relationships/image" Target="../media/image167.png"/><Relationship Id="rId44" Type="http://schemas.openxmlformats.org/officeDocument/2006/relationships/image" Target="../media/image180.png"/><Relationship Id="rId4" Type="http://schemas.openxmlformats.org/officeDocument/2006/relationships/image" Target="../media/image140.png"/><Relationship Id="rId9" Type="http://schemas.openxmlformats.org/officeDocument/2006/relationships/image" Target="../media/image145.png"/><Relationship Id="rId14" Type="http://schemas.openxmlformats.org/officeDocument/2006/relationships/image" Target="../media/image150.png"/><Relationship Id="rId22" Type="http://schemas.openxmlformats.org/officeDocument/2006/relationships/image" Target="../media/image158.png"/><Relationship Id="rId27" Type="http://schemas.openxmlformats.org/officeDocument/2006/relationships/image" Target="../media/image163.png"/><Relationship Id="rId30" Type="http://schemas.openxmlformats.org/officeDocument/2006/relationships/image" Target="../media/image166.png"/><Relationship Id="rId35" Type="http://schemas.openxmlformats.org/officeDocument/2006/relationships/image" Target="../media/image171.png"/><Relationship Id="rId43" Type="http://schemas.openxmlformats.org/officeDocument/2006/relationships/image" Target="../media/image179.png"/><Relationship Id="rId8" Type="http://schemas.openxmlformats.org/officeDocument/2006/relationships/image" Target="../media/image144.png"/><Relationship Id="rId3" Type="http://schemas.openxmlformats.org/officeDocument/2006/relationships/image" Target="../media/image139.png"/><Relationship Id="rId12" Type="http://schemas.openxmlformats.org/officeDocument/2006/relationships/image" Target="../media/image148.png"/><Relationship Id="rId17" Type="http://schemas.openxmlformats.org/officeDocument/2006/relationships/image" Target="../media/image153.png"/><Relationship Id="rId25" Type="http://schemas.openxmlformats.org/officeDocument/2006/relationships/image" Target="../media/image161.png"/><Relationship Id="rId33" Type="http://schemas.openxmlformats.org/officeDocument/2006/relationships/image" Target="../media/image169.png"/><Relationship Id="rId38" Type="http://schemas.openxmlformats.org/officeDocument/2006/relationships/image" Target="../media/image174.png"/><Relationship Id="rId46" Type="http://schemas.openxmlformats.org/officeDocument/2006/relationships/image" Target="../media/image182.png"/><Relationship Id="rId20" Type="http://schemas.openxmlformats.org/officeDocument/2006/relationships/image" Target="../media/image156.png"/><Relationship Id="rId41" Type="http://schemas.openxmlformats.org/officeDocument/2006/relationships/image" Target="../media/image17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89.png"/><Relationship Id="rId13" Type="http://schemas.openxmlformats.org/officeDocument/2006/relationships/image" Target="../media/image194.png"/><Relationship Id="rId3" Type="http://schemas.openxmlformats.org/officeDocument/2006/relationships/image" Target="../media/image184.png"/><Relationship Id="rId7" Type="http://schemas.openxmlformats.org/officeDocument/2006/relationships/image" Target="../media/image188.png"/><Relationship Id="rId12" Type="http://schemas.openxmlformats.org/officeDocument/2006/relationships/image" Target="../media/image193.png"/><Relationship Id="rId2" Type="http://schemas.openxmlformats.org/officeDocument/2006/relationships/image" Target="../media/image183.png"/><Relationship Id="rId1" Type="http://schemas.openxmlformats.org/officeDocument/2006/relationships/slideLayout" Target="../slideLayouts/slideLayout7.xml"/><Relationship Id="rId6" Type="http://schemas.openxmlformats.org/officeDocument/2006/relationships/image" Target="../media/image187.png"/><Relationship Id="rId11" Type="http://schemas.openxmlformats.org/officeDocument/2006/relationships/image" Target="../media/image192.png"/><Relationship Id="rId5" Type="http://schemas.openxmlformats.org/officeDocument/2006/relationships/image" Target="../media/image186.png"/><Relationship Id="rId10" Type="http://schemas.openxmlformats.org/officeDocument/2006/relationships/image" Target="../media/image191.png"/><Relationship Id="rId4" Type="http://schemas.openxmlformats.org/officeDocument/2006/relationships/image" Target="../media/image185.png"/><Relationship Id="rId9" Type="http://schemas.openxmlformats.org/officeDocument/2006/relationships/image" Target="../media/image19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19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04.png"/><Relationship Id="rId3" Type="http://schemas.openxmlformats.org/officeDocument/2006/relationships/image" Target="../media/image199.png"/><Relationship Id="rId7" Type="http://schemas.openxmlformats.org/officeDocument/2006/relationships/image" Target="../media/image203.png"/><Relationship Id="rId12" Type="http://schemas.openxmlformats.org/officeDocument/2006/relationships/image" Target="../media/image208.png"/><Relationship Id="rId2" Type="http://schemas.openxmlformats.org/officeDocument/2006/relationships/image" Target="../media/image198.png"/><Relationship Id="rId1" Type="http://schemas.openxmlformats.org/officeDocument/2006/relationships/slideLayout" Target="../slideLayouts/slideLayout2.xml"/><Relationship Id="rId6" Type="http://schemas.openxmlformats.org/officeDocument/2006/relationships/image" Target="../media/image202.png"/><Relationship Id="rId11" Type="http://schemas.openxmlformats.org/officeDocument/2006/relationships/image" Target="../media/image207.png"/><Relationship Id="rId5" Type="http://schemas.openxmlformats.org/officeDocument/2006/relationships/image" Target="../media/image201.png"/><Relationship Id="rId10" Type="http://schemas.openxmlformats.org/officeDocument/2006/relationships/image" Target="../media/image206.png"/><Relationship Id="rId4" Type="http://schemas.openxmlformats.org/officeDocument/2006/relationships/image" Target="../media/image200.png"/><Relationship Id="rId9" Type="http://schemas.openxmlformats.org/officeDocument/2006/relationships/image" Target="../media/image20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216.png"/><Relationship Id="rId13" Type="http://schemas.openxmlformats.org/officeDocument/2006/relationships/image" Target="../media/image221.png"/><Relationship Id="rId3" Type="http://schemas.openxmlformats.org/officeDocument/2006/relationships/image" Target="../media/image211.png"/><Relationship Id="rId7" Type="http://schemas.openxmlformats.org/officeDocument/2006/relationships/image" Target="../media/image215.png"/><Relationship Id="rId12" Type="http://schemas.openxmlformats.org/officeDocument/2006/relationships/image" Target="../media/image220.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14.png"/><Relationship Id="rId11" Type="http://schemas.openxmlformats.org/officeDocument/2006/relationships/image" Target="../media/image219.png"/><Relationship Id="rId5" Type="http://schemas.openxmlformats.org/officeDocument/2006/relationships/image" Target="../media/image213.png"/><Relationship Id="rId15" Type="http://schemas.openxmlformats.org/officeDocument/2006/relationships/image" Target="../media/image223.png"/><Relationship Id="rId10" Type="http://schemas.openxmlformats.org/officeDocument/2006/relationships/image" Target="../media/image218.png"/><Relationship Id="rId4" Type="http://schemas.openxmlformats.org/officeDocument/2006/relationships/image" Target="../media/image212.png"/><Relationship Id="rId9" Type="http://schemas.openxmlformats.org/officeDocument/2006/relationships/image" Target="../media/image217.png"/><Relationship Id="rId14" Type="http://schemas.openxmlformats.org/officeDocument/2006/relationships/image" Target="../media/image222.png"/></Relationships>
</file>

<file path=ppt/slides/_rels/slide29.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image" Target="../media/image215.png"/><Relationship Id="rId7" Type="http://schemas.openxmlformats.org/officeDocument/2006/relationships/image" Target="../media/image219.png"/><Relationship Id="rId2" Type="http://schemas.openxmlformats.org/officeDocument/2006/relationships/image" Target="../media/image214.png"/><Relationship Id="rId1" Type="http://schemas.openxmlformats.org/officeDocument/2006/relationships/slideLayout" Target="../slideLayouts/slideLayout7.xml"/><Relationship Id="rId6" Type="http://schemas.openxmlformats.org/officeDocument/2006/relationships/image" Target="../media/image218.png"/><Relationship Id="rId11" Type="http://schemas.openxmlformats.org/officeDocument/2006/relationships/image" Target="../media/image223.png"/><Relationship Id="rId5" Type="http://schemas.openxmlformats.org/officeDocument/2006/relationships/image" Target="../media/image217.png"/><Relationship Id="rId10" Type="http://schemas.openxmlformats.org/officeDocument/2006/relationships/image" Target="../media/image222.png"/><Relationship Id="rId4" Type="http://schemas.openxmlformats.org/officeDocument/2006/relationships/image" Target="../media/image216.png"/><Relationship Id="rId9" Type="http://schemas.openxmlformats.org/officeDocument/2006/relationships/image" Target="../media/image221.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30.xml.rels><?xml version="1.0" encoding="UTF-8" standalone="yes"?>
<Relationships xmlns="http://schemas.openxmlformats.org/package/2006/relationships"><Relationship Id="rId3" Type="http://schemas.openxmlformats.org/officeDocument/2006/relationships/image" Target="../media/image225.jpg"/><Relationship Id="rId2" Type="http://schemas.openxmlformats.org/officeDocument/2006/relationships/image" Target="../media/image22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6.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27.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2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9.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60750-1379-4AC2-8501-341C5D172592}"/>
              </a:ext>
            </a:extLst>
          </p:cNvPr>
          <p:cNvSpPr>
            <a:spLocks noGrp="1"/>
          </p:cNvSpPr>
          <p:nvPr>
            <p:ph type="ctrTitle"/>
          </p:nvPr>
        </p:nvSpPr>
        <p:spPr/>
        <p:txBody>
          <a:bodyPr/>
          <a:lstStyle/>
          <a:p>
            <a:r>
              <a:rPr lang="en-US" dirty="0"/>
              <a:t>Graf </a:t>
            </a:r>
            <a:endParaRPr lang="en-ID" dirty="0"/>
          </a:p>
        </p:txBody>
      </p:sp>
      <p:sp>
        <p:nvSpPr>
          <p:cNvPr id="3" name="Subtitle 2">
            <a:extLst>
              <a:ext uri="{FF2B5EF4-FFF2-40B4-BE49-F238E27FC236}">
                <a16:creationId xmlns:a16="http://schemas.microsoft.com/office/drawing/2014/main" id="{DD2C588C-7081-4C8A-AC90-D1633561D22A}"/>
              </a:ext>
            </a:extLst>
          </p:cNvPr>
          <p:cNvSpPr>
            <a:spLocks noGrp="1"/>
          </p:cNvSpPr>
          <p:nvPr>
            <p:ph type="subTitle" idx="1"/>
          </p:nvPr>
        </p:nvSpPr>
        <p:spPr/>
        <p:txBody>
          <a:bodyPr/>
          <a:lstStyle/>
          <a:p>
            <a:r>
              <a:rPr lang="en-US" dirty="0"/>
              <a:t>PART 2</a:t>
            </a:r>
          </a:p>
          <a:p>
            <a:r>
              <a:rPr lang="en-US" dirty="0" err="1"/>
              <a:t>Pertemuan</a:t>
            </a:r>
            <a:r>
              <a:rPr lang="en-US" dirty="0"/>
              <a:t> 13</a:t>
            </a:r>
            <a:endParaRPr lang="en-ID" dirty="0"/>
          </a:p>
        </p:txBody>
      </p:sp>
    </p:spTree>
    <p:extLst>
      <p:ext uri="{BB962C8B-B14F-4D97-AF65-F5344CB8AC3E}">
        <p14:creationId xmlns:p14="http://schemas.microsoft.com/office/powerpoint/2010/main" val="1131906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16939" y="609676"/>
            <a:ext cx="5895975" cy="697230"/>
          </a:xfrm>
          <a:prstGeom prst="rect">
            <a:avLst/>
          </a:prstGeom>
        </p:spPr>
        <p:txBody>
          <a:bodyPr vert="horz" wrap="square" lIns="0" tIns="13335" rIns="0" bIns="0" rtlCol="0">
            <a:spAutoFit/>
          </a:bodyPr>
          <a:lstStyle/>
          <a:p>
            <a:pPr marL="12700">
              <a:lnSpc>
                <a:spcPct val="100000"/>
              </a:lnSpc>
              <a:spcBef>
                <a:spcPts val="105"/>
              </a:spcBef>
            </a:pPr>
            <a:r>
              <a:rPr sz="4400" b="1" dirty="0">
                <a:solidFill>
                  <a:srgbClr val="000000"/>
                </a:solidFill>
                <a:latin typeface="Calibri"/>
                <a:cs typeface="Calibri"/>
              </a:rPr>
              <a:t>Lintasan</a:t>
            </a:r>
            <a:r>
              <a:rPr sz="4400" b="1" spc="-80" dirty="0">
                <a:solidFill>
                  <a:srgbClr val="000000"/>
                </a:solidFill>
                <a:latin typeface="Calibri"/>
                <a:cs typeface="Calibri"/>
              </a:rPr>
              <a:t> </a:t>
            </a:r>
            <a:r>
              <a:rPr sz="4400" b="1" dirty="0">
                <a:solidFill>
                  <a:srgbClr val="000000"/>
                </a:solidFill>
                <a:latin typeface="Calibri"/>
                <a:cs typeface="Calibri"/>
              </a:rPr>
              <a:t>dan</a:t>
            </a:r>
            <a:r>
              <a:rPr sz="4400" b="1" spc="-50" dirty="0">
                <a:solidFill>
                  <a:srgbClr val="000000"/>
                </a:solidFill>
                <a:latin typeface="Calibri"/>
                <a:cs typeface="Calibri"/>
              </a:rPr>
              <a:t> </a:t>
            </a:r>
            <a:r>
              <a:rPr sz="4400" b="1" dirty="0">
                <a:solidFill>
                  <a:srgbClr val="000000"/>
                </a:solidFill>
                <a:latin typeface="Calibri"/>
                <a:cs typeface="Calibri"/>
              </a:rPr>
              <a:t>Sirkuit</a:t>
            </a:r>
            <a:r>
              <a:rPr sz="4400" b="1" spc="-75" dirty="0">
                <a:solidFill>
                  <a:srgbClr val="000000"/>
                </a:solidFill>
                <a:latin typeface="Calibri"/>
                <a:cs typeface="Calibri"/>
              </a:rPr>
              <a:t> </a:t>
            </a:r>
            <a:r>
              <a:rPr sz="4400" b="1" spc="-10" dirty="0">
                <a:solidFill>
                  <a:srgbClr val="000000"/>
                </a:solidFill>
                <a:latin typeface="Calibri"/>
                <a:cs typeface="Calibri"/>
              </a:rPr>
              <a:t>Euler</a:t>
            </a:r>
            <a:endParaRPr sz="4400">
              <a:latin typeface="Calibri"/>
              <a:cs typeface="Calibri"/>
            </a:endParaRPr>
          </a:p>
        </p:txBody>
      </p:sp>
      <p:sp>
        <p:nvSpPr>
          <p:cNvPr id="5" name="object 5"/>
          <p:cNvSpPr txBox="1"/>
          <p:nvPr/>
        </p:nvSpPr>
        <p:spPr>
          <a:xfrm>
            <a:off x="802640" y="1852422"/>
            <a:ext cx="10588625" cy="3865879"/>
          </a:xfrm>
          <a:prstGeom prst="rect">
            <a:avLst/>
          </a:prstGeom>
        </p:spPr>
        <p:txBody>
          <a:bodyPr vert="horz" wrap="square" lIns="0" tIns="12065" rIns="0" bIns="0" rtlCol="0">
            <a:spAutoFit/>
          </a:bodyPr>
          <a:lstStyle/>
          <a:p>
            <a:pPr marL="355600" marR="5715" indent="-343535" algn="just">
              <a:lnSpc>
                <a:spcPct val="100000"/>
              </a:lnSpc>
              <a:spcBef>
                <a:spcPts val="95"/>
              </a:spcBef>
              <a:buFont typeface="Symbol"/>
              <a:buChar char=""/>
              <a:tabLst>
                <a:tab pos="356235" algn="l"/>
              </a:tabLst>
            </a:pPr>
            <a:r>
              <a:rPr sz="2800" b="1" dirty="0">
                <a:latin typeface="Calibri"/>
                <a:cs typeface="Calibri"/>
              </a:rPr>
              <a:t>Lintasan</a:t>
            </a:r>
            <a:r>
              <a:rPr sz="2800" b="1" spc="75" dirty="0">
                <a:latin typeface="Calibri"/>
                <a:cs typeface="Calibri"/>
              </a:rPr>
              <a:t> </a:t>
            </a:r>
            <a:r>
              <a:rPr sz="2800" b="1" dirty="0">
                <a:latin typeface="Calibri"/>
                <a:cs typeface="Calibri"/>
              </a:rPr>
              <a:t>Euler</a:t>
            </a:r>
            <a:r>
              <a:rPr sz="2800" b="1" spc="75" dirty="0">
                <a:latin typeface="Calibri"/>
                <a:cs typeface="Calibri"/>
              </a:rPr>
              <a:t> </a:t>
            </a:r>
            <a:r>
              <a:rPr sz="2800" dirty="0">
                <a:latin typeface="Calibri"/>
                <a:cs typeface="Calibri"/>
              </a:rPr>
              <a:t>ialah</a:t>
            </a:r>
            <a:r>
              <a:rPr sz="2800" spc="80" dirty="0">
                <a:latin typeface="Calibri"/>
                <a:cs typeface="Calibri"/>
              </a:rPr>
              <a:t> </a:t>
            </a:r>
            <a:r>
              <a:rPr sz="2800" dirty="0">
                <a:latin typeface="Calibri"/>
                <a:cs typeface="Calibri"/>
              </a:rPr>
              <a:t>lintasan</a:t>
            </a:r>
            <a:r>
              <a:rPr sz="2800" spc="75" dirty="0">
                <a:latin typeface="Calibri"/>
                <a:cs typeface="Calibri"/>
              </a:rPr>
              <a:t> </a:t>
            </a:r>
            <a:r>
              <a:rPr sz="2800" dirty="0">
                <a:latin typeface="Calibri"/>
                <a:cs typeface="Calibri"/>
              </a:rPr>
              <a:t>yang</a:t>
            </a:r>
            <a:r>
              <a:rPr sz="2800" spc="85" dirty="0">
                <a:latin typeface="Calibri"/>
                <a:cs typeface="Calibri"/>
              </a:rPr>
              <a:t> </a:t>
            </a:r>
            <a:r>
              <a:rPr sz="2800" dirty="0">
                <a:latin typeface="Calibri"/>
                <a:cs typeface="Calibri"/>
              </a:rPr>
              <a:t>melalui</a:t>
            </a:r>
            <a:r>
              <a:rPr sz="2800" spc="75" dirty="0">
                <a:latin typeface="Calibri"/>
                <a:cs typeface="Calibri"/>
              </a:rPr>
              <a:t> </a:t>
            </a:r>
            <a:r>
              <a:rPr sz="2800" spc="-20" dirty="0">
                <a:latin typeface="Calibri"/>
                <a:cs typeface="Calibri"/>
              </a:rPr>
              <a:t>masing-</a:t>
            </a:r>
            <a:r>
              <a:rPr sz="2800" dirty="0">
                <a:latin typeface="Calibri"/>
                <a:cs typeface="Calibri"/>
              </a:rPr>
              <a:t>masing</a:t>
            </a:r>
            <a:r>
              <a:rPr sz="2800" spc="80" dirty="0">
                <a:latin typeface="Calibri"/>
                <a:cs typeface="Calibri"/>
              </a:rPr>
              <a:t> </a:t>
            </a:r>
            <a:r>
              <a:rPr sz="2800" dirty="0">
                <a:latin typeface="Calibri"/>
                <a:cs typeface="Calibri"/>
              </a:rPr>
              <a:t>sisi</a:t>
            </a:r>
            <a:r>
              <a:rPr sz="2800" spc="85" dirty="0">
                <a:latin typeface="Calibri"/>
                <a:cs typeface="Calibri"/>
              </a:rPr>
              <a:t> </a:t>
            </a:r>
            <a:r>
              <a:rPr sz="2800" dirty="0">
                <a:latin typeface="Calibri"/>
                <a:cs typeface="Calibri"/>
              </a:rPr>
              <a:t>di</a:t>
            </a:r>
            <a:r>
              <a:rPr sz="2800" spc="85" dirty="0">
                <a:latin typeface="Calibri"/>
                <a:cs typeface="Calibri"/>
              </a:rPr>
              <a:t> </a:t>
            </a:r>
            <a:r>
              <a:rPr sz="2800" spc="-10" dirty="0">
                <a:latin typeface="Calibri"/>
                <a:cs typeface="Calibri"/>
              </a:rPr>
              <a:t>dalam </a:t>
            </a:r>
            <a:r>
              <a:rPr sz="2800" dirty="0">
                <a:latin typeface="Calibri"/>
                <a:cs typeface="Calibri"/>
              </a:rPr>
              <a:t>graf</a:t>
            </a:r>
            <a:r>
              <a:rPr sz="2800" spc="-120" dirty="0">
                <a:latin typeface="Calibri"/>
                <a:cs typeface="Calibri"/>
              </a:rPr>
              <a:t> </a:t>
            </a:r>
            <a:r>
              <a:rPr sz="2800" dirty="0">
                <a:latin typeface="Calibri"/>
                <a:cs typeface="Calibri"/>
              </a:rPr>
              <a:t>tepat</a:t>
            </a:r>
            <a:r>
              <a:rPr sz="2800" spc="-105" dirty="0">
                <a:latin typeface="Calibri"/>
                <a:cs typeface="Calibri"/>
              </a:rPr>
              <a:t> </a:t>
            </a:r>
            <a:r>
              <a:rPr sz="2800" dirty="0">
                <a:latin typeface="Calibri"/>
                <a:cs typeface="Calibri"/>
              </a:rPr>
              <a:t>satu</a:t>
            </a:r>
            <a:r>
              <a:rPr sz="2800" spc="-95" dirty="0">
                <a:latin typeface="Calibri"/>
                <a:cs typeface="Calibri"/>
              </a:rPr>
              <a:t> </a:t>
            </a:r>
            <a:r>
              <a:rPr sz="2800" spc="-20" dirty="0">
                <a:latin typeface="Calibri"/>
                <a:cs typeface="Calibri"/>
              </a:rPr>
              <a:t>kali.</a:t>
            </a:r>
            <a:endParaRPr sz="2800">
              <a:latin typeface="Calibri"/>
              <a:cs typeface="Calibri"/>
            </a:endParaRPr>
          </a:p>
          <a:p>
            <a:pPr>
              <a:lnSpc>
                <a:spcPct val="100000"/>
              </a:lnSpc>
              <a:spcBef>
                <a:spcPts val="5"/>
              </a:spcBef>
              <a:buFont typeface="Symbol"/>
              <a:buChar char=""/>
            </a:pPr>
            <a:endParaRPr sz="2750">
              <a:latin typeface="Calibri"/>
              <a:cs typeface="Calibri"/>
            </a:endParaRPr>
          </a:p>
          <a:p>
            <a:pPr marL="355600" marR="6985" indent="-343535" algn="just">
              <a:lnSpc>
                <a:spcPct val="100000"/>
              </a:lnSpc>
              <a:buFont typeface="Symbol"/>
              <a:buChar char=""/>
              <a:tabLst>
                <a:tab pos="356235" algn="l"/>
              </a:tabLst>
            </a:pPr>
            <a:r>
              <a:rPr sz="2800" b="1" dirty="0">
                <a:latin typeface="Calibri"/>
                <a:cs typeface="Calibri"/>
              </a:rPr>
              <a:t>Sirkuit</a:t>
            </a:r>
            <a:r>
              <a:rPr sz="2800" b="1" spc="100" dirty="0">
                <a:latin typeface="Calibri"/>
                <a:cs typeface="Calibri"/>
              </a:rPr>
              <a:t> </a:t>
            </a:r>
            <a:r>
              <a:rPr sz="2800" b="1" dirty="0">
                <a:latin typeface="Calibri"/>
                <a:cs typeface="Calibri"/>
              </a:rPr>
              <a:t>Eu</a:t>
            </a:r>
            <a:r>
              <a:rPr sz="2800" dirty="0">
                <a:latin typeface="Calibri"/>
                <a:cs typeface="Calibri"/>
              </a:rPr>
              <a:t>ler</a:t>
            </a:r>
            <a:r>
              <a:rPr sz="2800" spc="100" dirty="0">
                <a:latin typeface="Calibri"/>
                <a:cs typeface="Calibri"/>
              </a:rPr>
              <a:t> </a:t>
            </a:r>
            <a:r>
              <a:rPr sz="2800" dirty="0">
                <a:latin typeface="Calibri"/>
                <a:cs typeface="Calibri"/>
              </a:rPr>
              <a:t>ialah</a:t>
            </a:r>
            <a:r>
              <a:rPr sz="2800" spc="100" dirty="0">
                <a:latin typeface="Calibri"/>
                <a:cs typeface="Calibri"/>
              </a:rPr>
              <a:t> </a:t>
            </a:r>
            <a:r>
              <a:rPr sz="2800" dirty="0">
                <a:latin typeface="Calibri"/>
                <a:cs typeface="Calibri"/>
              </a:rPr>
              <a:t>sirkuit</a:t>
            </a:r>
            <a:r>
              <a:rPr sz="2800" spc="110" dirty="0">
                <a:latin typeface="Calibri"/>
                <a:cs typeface="Calibri"/>
              </a:rPr>
              <a:t> </a:t>
            </a:r>
            <a:r>
              <a:rPr sz="2800" dirty="0">
                <a:latin typeface="Calibri"/>
                <a:cs typeface="Calibri"/>
              </a:rPr>
              <a:t>yang</a:t>
            </a:r>
            <a:r>
              <a:rPr sz="2800" spc="114" dirty="0">
                <a:latin typeface="Calibri"/>
                <a:cs typeface="Calibri"/>
              </a:rPr>
              <a:t> </a:t>
            </a:r>
            <a:r>
              <a:rPr sz="2800" dirty="0">
                <a:latin typeface="Calibri"/>
                <a:cs typeface="Calibri"/>
              </a:rPr>
              <a:t>melewati</a:t>
            </a:r>
            <a:r>
              <a:rPr sz="2800" spc="80" dirty="0">
                <a:latin typeface="Calibri"/>
                <a:cs typeface="Calibri"/>
              </a:rPr>
              <a:t> </a:t>
            </a:r>
            <a:r>
              <a:rPr sz="2800" spc="-20" dirty="0">
                <a:latin typeface="Calibri"/>
                <a:cs typeface="Calibri"/>
              </a:rPr>
              <a:t>masing-</a:t>
            </a:r>
            <a:r>
              <a:rPr sz="2800" dirty="0">
                <a:latin typeface="Calibri"/>
                <a:cs typeface="Calibri"/>
              </a:rPr>
              <a:t>masing</a:t>
            </a:r>
            <a:r>
              <a:rPr sz="2800" spc="100" dirty="0">
                <a:latin typeface="Calibri"/>
                <a:cs typeface="Calibri"/>
              </a:rPr>
              <a:t> </a:t>
            </a:r>
            <a:r>
              <a:rPr sz="2800" dirty="0">
                <a:latin typeface="Calibri"/>
                <a:cs typeface="Calibri"/>
              </a:rPr>
              <a:t>sisi</a:t>
            </a:r>
            <a:r>
              <a:rPr sz="2800" spc="95" dirty="0">
                <a:latin typeface="Calibri"/>
                <a:cs typeface="Calibri"/>
              </a:rPr>
              <a:t> </a:t>
            </a:r>
            <a:r>
              <a:rPr sz="2800" dirty="0">
                <a:latin typeface="Calibri"/>
                <a:cs typeface="Calibri"/>
              </a:rPr>
              <a:t>tepat</a:t>
            </a:r>
            <a:r>
              <a:rPr sz="2800" spc="105" dirty="0">
                <a:latin typeface="Calibri"/>
                <a:cs typeface="Calibri"/>
              </a:rPr>
              <a:t> </a:t>
            </a:r>
            <a:r>
              <a:rPr sz="2800" spc="-20" dirty="0">
                <a:latin typeface="Calibri"/>
                <a:cs typeface="Calibri"/>
              </a:rPr>
              <a:t>satu </a:t>
            </a:r>
            <a:r>
              <a:rPr sz="2800" spc="-10" dirty="0">
                <a:latin typeface="Calibri"/>
                <a:cs typeface="Calibri"/>
              </a:rPr>
              <a:t>kali..</a:t>
            </a:r>
            <a:endParaRPr sz="2800">
              <a:latin typeface="Calibri"/>
              <a:cs typeface="Calibri"/>
            </a:endParaRPr>
          </a:p>
          <a:p>
            <a:pPr>
              <a:lnSpc>
                <a:spcPct val="100000"/>
              </a:lnSpc>
              <a:buFont typeface="Symbol"/>
              <a:buChar char=""/>
            </a:pPr>
            <a:endParaRPr sz="2750">
              <a:latin typeface="Calibri"/>
              <a:cs typeface="Calibri"/>
            </a:endParaRPr>
          </a:p>
          <a:p>
            <a:pPr marL="355600" marR="5080" indent="-343535" algn="just">
              <a:lnSpc>
                <a:spcPct val="100000"/>
              </a:lnSpc>
              <a:spcBef>
                <a:spcPts val="5"/>
              </a:spcBef>
              <a:buFont typeface="Symbol"/>
              <a:buChar char=""/>
              <a:tabLst>
                <a:tab pos="356235" algn="l"/>
              </a:tabLst>
            </a:pPr>
            <a:r>
              <a:rPr sz="2800" dirty="0">
                <a:latin typeface="Calibri"/>
                <a:cs typeface="Calibri"/>
              </a:rPr>
              <a:t>Graf</a:t>
            </a:r>
            <a:r>
              <a:rPr sz="2800" spc="-25" dirty="0">
                <a:latin typeface="Calibri"/>
                <a:cs typeface="Calibri"/>
              </a:rPr>
              <a:t> </a:t>
            </a:r>
            <a:r>
              <a:rPr sz="2800" dirty="0">
                <a:latin typeface="Calibri"/>
                <a:cs typeface="Calibri"/>
              </a:rPr>
              <a:t>yang</a:t>
            </a:r>
            <a:r>
              <a:rPr sz="2800" spc="-15" dirty="0">
                <a:latin typeface="Calibri"/>
                <a:cs typeface="Calibri"/>
              </a:rPr>
              <a:t> </a:t>
            </a:r>
            <a:r>
              <a:rPr sz="2800" dirty="0">
                <a:latin typeface="Calibri"/>
                <a:cs typeface="Calibri"/>
              </a:rPr>
              <a:t>mempunyai</a:t>
            </a:r>
            <a:r>
              <a:rPr sz="2800" spc="-20" dirty="0">
                <a:latin typeface="Calibri"/>
                <a:cs typeface="Calibri"/>
              </a:rPr>
              <a:t> </a:t>
            </a:r>
            <a:r>
              <a:rPr sz="2800" dirty="0">
                <a:latin typeface="Calibri"/>
                <a:cs typeface="Calibri"/>
              </a:rPr>
              <a:t>sirkuit</a:t>
            </a:r>
            <a:r>
              <a:rPr sz="2800" spc="-10" dirty="0">
                <a:latin typeface="Calibri"/>
                <a:cs typeface="Calibri"/>
              </a:rPr>
              <a:t> </a:t>
            </a:r>
            <a:r>
              <a:rPr sz="2800" dirty="0">
                <a:latin typeface="Calibri"/>
                <a:cs typeface="Calibri"/>
              </a:rPr>
              <a:t>Euler</a:t>
            </a:r>
            <a:r>
              <a:rPr sz="2800" spc="-15" dirty="0">
                <a:latin typeface="Calibri"/>
                <a:cs typeface="Calibri"/>
              </a:rPr>
              <a:t> </a:t>
            </a:r>
            <a:r>
              <a:rPr sz="2800" dirty="0">
                <a:latin typeface="Calibri"/>
                <a:cs typeface="Calibri"/>
              </a:rPr>
              <a:t>disebut</a:t>
            </a:r>
            <a:r>
              <a:rPr sz="2800" spc="-15" dirty="0">
                <a:latin typeface="Calibri"/>
                <a:cs typeface="Calibri"/>
              </a:rPr>
              <a:t> </a:t>
            </a:r>
            <a:r>
              <a:rPr sz="2800" b="1" dirty="0">
                <a:latin typeface="Calibri"/>
                <a:cs typeface="Calibri"/>
              </a:rPr>
              <a:t>graf</a:t>
            </a:r>
            <a:r>
              <a:rPr sz="2800" b="1" spc="-10" dirty="0">
                <a:latin typeface="Calibri"/>
                <a:cs typeface="Calibri"/>
              </a:rPr>
              <a:t> </a:t>
            </a:r>
            <a:r>
              <a:rPr sz="2800" b="1" dirty="0">
                <a:latin typeface="Calibri"/>
                <a:cs typeface="Calibri"/>
              </a:rPr>
              <a:t>Euler</a:t>
            </a:r>
            <a:r>
              <a:rPr sz="2800" b="1" spc="-15" dirty="0">
                <a:latin typeface="Calibri"/>
                <a:cs typeface="Calibri"/>
              </a:rPr>
              <a:t> </a:t>
            </a:r>
            <a:r>
              <a:rPr sz="2800" dirty="0">
                <a:latin typeface="Calibri"/>
                <a:cs typeface="Calibri"/>
              </a:rPr>
              <a:t>(</a:t>
            </a:r>
            <a:r>
              <a:rPr sz="2800" i="1" dirty="0">
                <a:latin typeface="Calibri"/>
                <a:cs typeface="Calibri"/>
              </a:rPr>
              <a:t>Eulerian</a:t>
            </a:r>
            <a:r>
              <a:rPr sz="2800" i="1" spc="-5" dirty="0">
                <a:latin typeface="Calibri"/>
                <a:cs typeface="Calibri"/>
              </a:rPr>
              <a:t> </a:t>
            </a:r>
            <a:r>
              <a:rPr sz="2800" i="1" spc="-10" dirty="0">
                <a:latin typeface="Calibri"/>
                <a:cs typeface="Calibri"/>
              </a:rPr>
              <a:t>graph</a:t>
            </a:r>
            <a:r>
              <a:rPr sz="2800" spc="-10" dirty="0">
                <a:latin typeface="Calibri"/>
                <a:cs typeface="Calibri"/>
              </a:rPr>
              <a:t>). </a:t>
            </a:r>
            <a:r>
              <a:rPr sz="2800" dirty="0">
                <a:latin typeface="Calibri"/>
                <a:cs typeface="Calibri"/>
              </a:rPr>
              <a:t>Graf</a:t>
            </a:r>
            <a:r>
              <a:rPr sz="2800" spc="235" dirty="0">
                <a:latin typeface="Calibri"/>
                <a:cs typeface="Calibri"/>
              </a:rPr>
              <a:t> </a:t>
            </a:r>
            <a:r>
              <a:rPr sz="2800" dirty="0">
                <a:latin typeface="Calibri"/>
                <a:cs typeface="Calibri"/>
              </a:rPr>
              <a:t>yang</a:t>
            </a:r>
            <a:r>
              <a:rPr sz="2800" spc="260" dirty="0">
                <a:latin typeface="Calibri"/>
                <a:cs typeface="Calibri"/>
              </a:rPr>
              <a:t> </a:t>
            </a:r>
            <a:r>
              <a:rPr sz="2800" dirty="0">
                <a:latin typeface="Calibri"/>
                <a:cs typeface="Calibri"/>
              </a:rPr>
              <a:t>mempunyai</a:t>
            </a:r>
            <a:r>
              <a:rPr sz="2800" spc="245" dirty="0">
                <a:latin typeface="Calibri"/>
                <a:cs typeface="Calibri"/>
              </a:rPr>
              <a:t> </a:t>
            </a:r>
            <a:r>
              <a:rPr sz="2800" dirty="0">
                <a:latin typeface="Calibri"/>
                <a:cs typeface="Calibri"/>
              </a:rPr>
              <a:t>lintasan</a:t>
            </a:r>
            <a:r>
              <a:rPr sz="2800" spc="254" dirty="0">
                <a:latin typeface="Calibri"/>
                <a:cs typeface="Calibri"/>
              </a:rPr>
              <a:t> </a:t>
            </a:r>
            <a:r>
              <a:rPr sz="2800" dirty="0">
                <a:latin typeface="Calibri"/>
                <a:cs typeface="Calibri"/>
              </a:rPr>
              <a:t>Euler</a:t>
            </a:r>
            <a:r>
              <a:rPr sz="2800" spc="245" dirty="0">
                <a:latin typeface="Calibri"/>
                <a:cs typeface="Calibri"/>
              </a:rPr>
              <a:t> </a:t>
            </a:r>
            <a:r>
              <a:rPr sz="2800" dirty="0">
                <a:latin typeface="Calibri"/>
                <a:cs typeface="Calibri"/>
              </a:rPr>
              <a:t>dinamakan</a:t>
            </a:r>
            <a:r>
              <a:rPr sz="2800" spc="250" dirty="0">
                <a:latin typeface="Calibri"/>
                <a:cs typeface="Calibri"/>
              </a:rPr>
              <a:t> </a:t>
            </a:r>
            <a:r>
              <a:rPr sz="2800" dirty="0">
                <a:latin typeface="Calibri"/>
                <a:cs typeface="Calibri"/>
              </a:rPr>
              <a:t>juga</a:t>
            </a:r>
            <a:r>
              <a:rPr sz="2800" spc="250" dirty="0">
                <a:latin typeface="Calibri"/>
                <a:cs typeface="Calibri"/>
              </a:rPr>
              <a:t> </a:t>
            </a:r>
            <a:r>
              <a:rPr sz="2800" dirty="0">
                <a:latin typeface="Calibri"/>
                <a:cs typeface="Calibri"/>
              </a:rPr>
              <a:t>graf</a:t>
            </a:r>
            <a:r>
              <a:rPr sz="2800" spc="235" dirty="0">
                <a:latin typeface="Calibri"/>
                <a:cs typeface="Calibri"/>
              </a:rPr>
              <a:t> </a:t>
            </a:r>
            <a:r>
              <a:rPr sz="2800" b="1" spc="-25" dirty="0">
                <a:latin typeface="Calibri"/>
                <a:cs typeface="Calibri"/>
              </a:rPr>
              <a:t>semi-</a:t>
            </a:r>
            <a:r>
              <a:rPr sz="2800" b="1" spc="-10" dirty="0">
                <a:latin typeface="Calibri"/>
                <a:cs typeface="Calibri"/>
              </a:rPr>
              <a:t>Euler </a:t>
            </a:r>
            <a:r>
              <a:rPr sz="2800" spc="-15" dirty="0">
                <a:latin typeface="Calibri"/>
                <a:cs typeface="Calibri"/>
              </a:rPr>
              <a:t>(</a:t>
            </a:r>
            <a:r>
              <a:rPr sz="2800" i="1" spc="-15" dirty="0">
                <a:latin typeface="Calibri"/>
                <a:cs typeface="Calibri"/>
              </a:rPr>
              <a:t>semi-</a:t>
            </a:r>
            <a:r>
              <a:rPr sz="2800" i="1" dirty="0">
                <a:latin typeface="Calibri"/>
                <a:cs typeface="Calibri"/>
              </a:rPr>
              <a:t>Eulerian</a:t>
            </a:r>
            <a:r>
              <a:rPr sz="2800" i="1" spc="-125" dirty="0">
                <a:latin typeface="Calibri"/>
                <a:cs typeface="Calibri"/>
              </a:rPr>
              <a:t> </a:t>
            </a:r>
            <a:r>
              <a:rPr sz="2800" i="1" spc="-10" dirty="0">
                <a:latin typeface="Calibri"/>
                <a:cs typeface="Calibri"/>
              </a:rPr>
              <a:t>graph</a:t>
            </a:r>
            <a:r>
              <a:rPr sz="2800" spc="-10" dirty="0">
                <a:latin typeface="Calibri"/>
                <a:cs typeface="Calibri"/>
              </a:rPr>
              <a:t>).</a:t>
            </a:r>
            <a:endParaRPr sz="28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42205" y="553188"/>
            <a:ext cx="71097" cy="71079"/>
          </a:xfrm>
          <a:prstGeom prst="rect">
            <a:avLst/>
          </a:prstGeom>
        </p:spPr>
      </p:pic>
      <p:pic>
        <p:nvPicPr>
          <p:cNvPr id="3" name="object 3"/>
          <p:cNvPicPr/>
          <p:nvPr/>
        </p:nvPicPr>
        <p:blipFill>
          <a:blip r:embed="rId3" cstate="print"/>
          <a:stretch>
            <a:fillRect/>
          </a:stretch>
        </p:blipFill>
        <p:spPr>
          <a:xfrm>
            <a:off x="3273540" y="553188"/>
            <a:ext cx="71079" cy="71079"/>
          </a:xfrm>
          <a:prstGeom prst="rect">
            <a:avLst/>
          </a:prstGeom>
        </p:spPr>
      </p:pic>
      <p:pic>
        <p:nvPicPr>
          <p:cNvPr id="4" name="object 4"/>
          <p:cNvPicPr/>
          <p:nvPr/>
        </p:nvPicPr>
        <p:blipFill>
          <a:blip r:embed="rId4" cstate="print"/>
          <a:stretch>
            <a:fillRect/>
          </a:stretch>
        </p:blipFill>
        <p:spPr>
          <a:xfrm>
            <a:off x="1942205" y="1552961"/>
            <a:ext cx="71097" cy="71632"/>
          </a:xfrm>
          <a:prstGeom prst="rect">
            <a:avLst/>
          </a:prstGeom>
        </p:spPr>
      </p:pic>
      <p:pic>
        <p:nvPicPr>
          <p:cNvPr id="5" name="object 5"/>
          <p:cNvPicPr/>
          <p:nvPr/>
        </p:nvPicPr>
        <p:blipFill>
          <a:blip r:embed="rId5" cstate="print"/>
          <a:stretch>
            <a:fillRect/>
          </a:stretch>
        </p:blipFill>
        <p:spPr>
          <a:xfrm>
            <a:off x="3273540" y="1552961"/>
            <a:ext cx="71079" cy="71632"/>
          </a:xfrm>
          <a:prstGeom prst="rect">
            <a:avLst/>
          </a:prstGeom>
        </p:spPr>
      </p:pic>
      <p:pic>
        <p:nvPicPr>
          <p:cNvPr id="6" name="object 6"/>
          <p:cNvPicPr/>
          <p:nvPr/>
        </p:nvPicPr>
        <p:blipFill>
          <a:blip r:embed="rId6" cstate="print"/>
          <a:stretch>
            <a:fillRect/>
          </a:stretch>
        </p:blipFill>
        <p:spPr>
          <a:xfrm>
            <a:off x="4272014" y="553188"/>
            <a:ext cx="71079" cy="71079"/>
          </a:xfrm>
          <a:prstGeom prst="rect">
            <a:avLst/>
          </a:prstGeom>
        </p:spPr>
      </p:pic>
      <p:pic>
        <p:nvPicPr>
          <p:cNvPr id="7" name="object 7"/>
          <p:cNvPicPr/>
          <p:nvPr/>
        </p:nvPicPr>
        <p:blipFill>
          <a:blip r:embed="rId7" cstate="print"/>
          <a:stretch>
            <a:fillRect/>
          </a:stretch>
        </p:blipFill>
        <p:spPr>
          <a:xfrm>
            <a:off x="4272014" y="1552961"/>
            <a:ext cx="71079" cy="71632"/>
          </a:xfrm>
          <a:prstGeom prst="rect">
            <a:avLst/>
          </a:prstGeom>
        </p:spPr>
      </p:pic>
      <p:pic>
        <p:nvPicPr>
          <p:cNvPr id="8" name="object 8"/>
          <p:cNvPicPr/>
          <p:nvPr/>
        </p:nvPicPr>
        <p:blipFill>
          <a:blip r:embed="rId8" cstate="print"/>
          <a:stretch>
            <a:fillRect/>
          </a:stretch>
        </p:blipFill>
        <p:spPr>
          <a:xfrm>
            <a:off x="5603682" y="553188"/>
            <a:ext cx="71264" cy="71079"/>
          </a:xfrm>
          <a:prstGeom prst="rect">
            <a:avLst/>
          </a:prstGeom>
        </p:spPr>
      </p:pic>
      <p:pic>
        <p:nvPicPr>
          <p:cNvPr id="9" name="object 9"/>
          <p:cNvPicPr/>
          <p:nvPr/>
        </p:nvPicPr>
        <p:blipFill>
          <a:blip r:embed="rId9" cstate="print"/>
          <a:stretch>
            <a:fillRect/>
          </a:stretch>
        </p:blipFill>
        <p:spPr>
          <a:xfrm>
            <a:off x="5603682" y="1552961"/>
            <a:ext cx="71264" cy="71632"/>
          </a:xfrm>
          <a:prstGeom prst="rect">
            <a:avLst/>
          </a:prstGeom>
        </p:spPr>
      </p:pic>
      <p:pic>
        <p:nvPicPr>
          <p:cNvPr id="10" name="object 10"/>
          <p:cNvPicPr/>
          <p:nvPr/>
        </p:nvPicPr>
        <p:blipFill>
          <a:blip r:embed="rId10" cstate="print"/>
          <a:stretch>
            <a:fillRect/>
          </a:stretch>
        </p:blipFill>
        <p:spPr>
          <a:xfrm>
            <a:off x="4937848" y="1053351"/>
            <a:ext cx="71079" cy="71079"/>
          </a:xfrm>
          <a:prstGeom prst="rect">
            <a:avLst/>
          </a:prstGeom>
        </p:spPr>
      </p:pic>
      <p:pic>
        <p:nvPicPr>
          <p:cNvPr id="11" name="object 11"/>
          <p:cNvPicPr/>
          <p:nvPr/>
        </p:nvPicPr>
        <p:blipFill>
          <a:blip r:embed="rId11" cstate="print"/>
          <a:stretch>
            <a:fillRect/>
          </a:stretch>
        </p:blipFill>
        <p:spPr>
          <a:xfrm>
            <a:off x="6269701" y="1053351"/>
            <a:ext cx="71079" cy="71079"/>
          </a:xfrm>
          <a:prstGeom prst="rect">
            <a:avLst/>
          </a:prstGeom>
        </p:spPr>
      </p:pic>
      <p:sp>
        <p:nvSpPr>
          <p:cNvPr id="12" name="object 12"/>
          <p:cNvSpPr/>
          <p:nvPr/>
        </p:nvSpPr>
        <p:spPr>
          <a:xfrm>
            <a:off x="1977763" y="588451"/>
            <a:ext cx="1331595" cy="1000760"/>
          </a:xfrm>
          <a:custGeom>
            <a:avLst/>
            <a:gdLst/>
            <a:ahLst/>
            <a:cxnLst/>
            <a:rect l="l" t="t" r="r" b="b"/>
            <a:pathLst>
              <a:path w="1331595" h="1000760">
                <a:moveTo>
                  <a:pt x="0" y="0"/>
                </a:moveTo>
                <a:lnTo>
                  <a:pt x="0" y="1000326"/>
                </a:lnTo>
              </a:path>
              <a:path w="1331595" h="1000760">
                <a:moveTo>
                  <a:pt x="0" y="1000326"/>
                </a:moveTo>
                <a:lnTo>
                  <a:pt x="1331316" y="1000326"/>
                </a:lnTo>
              </a:path>
              <a:path w="1331595" h="1000760">
                <a:moveTo>
                  <a:pt x="1331316" y="0"/>
                </a:moveTo>
                <a:lnTo>
                  <a:pt x="1331316" y="1000326"/>
                </a:lnTo>
              </a:path>
              <a:path w="1331595" h="1000760">
                <a:moveTo>
                  <a:pt x="0" y="0"/>
                </a:moveTo>
                <a:lnTo>
                  <a:pt x="1331316" y="0"/>
                </a:lnTo>
              </a:path>
              <a:path w="1331595" h="1000760">
                <a:moveTo>
                  <a:pt x="0" y="1000326"/>
                </a:moveTo>
                <a:lnTo>
                  <a:pt x="1331316" y="0"/>
                </a:lnTo>
              </a:path>
            </a:pathLst>
          </a:custGeom>
          <a:ln w="4551">
            <a:solidFill>
              <a:srgbClr val="000000"/>
            </a:solidFill>
          </a:ln>
        </p:spPr>
        <p:txBody>
          <a:bodyPr wrap="square" lIns="0" tIns="0" rIns="0" bIns="0" rtlCol="0"/>
          <a:lstStyle/>
          <a:p>
            <a:endParaRPr/>
          </a:p>
        </p:txBody>
      </p:sp>
      <p:sp>
        <p:nvSpPr>
          <p:cNvPr id="13" name="object 13"/>
          <p:cNvSpPr/>
          <p:nvPr/>
        </p:nvSpPr>
        <p:spPr>
          <a:xfrm>
            <a:off x="4307554" y="588451"/>
            <a:ext cx="1997710" cy="1000760"/>
          </a:xfrm>
          <a:custGeom>
            <a:avLst/>
            <a:gdLst/>
            <a:ahLst/>
            <a:cxnLst/>
            <a:rect l="l" t="t" r="r" b="b"/>
            <a:pathLst>
              <a:path w="1997710" h="1000760">
                <a:moveTo>
                  <a:pt x="1331852" y="0"/>
                </a:moveTo>
                <a:lnTo>
                  <a:pt x="665834" y="500163"/>
                </a:lnTo>
              </a:path>
              <a:path w="1997710" h="1000760">
                <a:moveTo>
                  <a:pt x="0" y="0"/>
                </a:moveTo>
                <a:lnTo>
                  <a:pt x="665834" y="500163"/>
                </a:lnTo>
              </a:path>
              <a:path w="1997710" h="1000760">
                <a:moveTo>
                  <a:pt x="665834" y="500163"/>
                </a:moveTo>
                <a:lnTo>
                  <a:pt x="1331852" y="1000326"/>
                </a:lnTo>
              </a:path>
              <a:path w="1997710" h="1000760">
                <a:moveTo>
                  <a:pt x="665834" y="500163"/>
                </a:moveTo>
                <a:lnTo>
                  <a:pt x="0" y="1000326"/>
                </a:lnTo>
              </a:path>
              <a:path w="1997710" h="1000760">
                <a:moveTo>
                  <a:pt x="1997686" y="500163"/>
                </a:moveTo>
                <a:lnTo>
                  <a:pt x="1331852" y="1000326"/>
                </a:lnTo>
              </a:path>
              <a:path w="1997710" h="1000760">
                <a:moveTo>
                  <a:pt x="1997686" y="500163"/>
                </a:moveTo>
                <a:lnTo>
                  <a:pt x="1331852" y="0"/>
                </a:lnTo>
              </a:path>
            </a:pathLst>
          </a:custGeom>
          <a:ln w="4551">
            <a:solidFill>
              <a:srgbClr val="000000"/>
            </a:solidFill>
          </a:ln>
        </p:spPr>
        <p:txBody>
          <a:bodyPr wrap="square" lIns="0" tIns="0" rIns="0" bIns="0" rtlCol="0"/>
          <a:lstStyle/>
          <a:p>
            <a:endParaRPr/>
          </a:p>
        </p:txBody>
      </p:sp>
      <p:pic>
        <p:nvPicPr>
          <p:cNvPr id="14" name="object 14"/>
          <p:cNvPicPr/>
          <p:nvPr/>
        </p:nvPicPr>
        <p:blipFill>
          <a:blip r:embed="rId12" cstate="print"/>
          <a:stretch>
            <a:fillRect/>
          </a:stretch>
        </p:blipFill>
        <p:spPr>
          <a:xfrm>
            <a:off x="7934009" y="553188"/>
            <a:ext cx="71079" cy="71079"/>
          </a:xfrm>
          <a:prstGeom prst="rect">
            <a:avLst/>
          </a:prstGeom>
        </p:spPr>
      </p:pic>
      <p:pic>
        <p:nvPicPr>
          <p:cNvPr id="15" name="object 15"/>
          <p:cNvPicPr/>
          <p:nvPr/>
        </p:nvPicPr>
        <p:blipFill>
          <a:blip r:embed="rId13" cstate="print"/>
          <a:stretch>
            <a:fillRect/>
          </a:stretch>
        </p:blipFill>
        <p:spPr>
          <a:xfrm>
            <a:off x="7934009" y="1552961"/>
            <a:ext cx="71079" cy="71632"/>
          </a:xfrm>
          <a:prstGeom prst="rect">
            <a:avLst/>
          </a:prstGeom>
        </p:spPr>
      </p:pic>
      <p:pic>
        <p:nvPicPr>
          <p:cNvPr id="16" name="object 16"/>
          <p:cNvPicPr/>
          <p:nvPr/>
        </p:nvPicPr>
        <p:blipFill>
          <a:blip r:embed="rId14" cstate="print"/>
          <a:stretch>
            <a:fillRect/>
          </a:stretch>
        </p:blipFill>
        <p:spPr>
          <a:xfrm>
            <a:off x="9265308" y="553188"/>
            <a:ext cx="71079" cy="71079"/>
          </a:xfrm>
          <a:prstGeom prst="rect">
            <a:avLst/>
          </a:prstGeom>
        </p:spPr>
      </p:pic>
      <p:pic>
        <p:nvPicPr>
          <p:cNvPr id="17" name="object 17"/>
          <p:cNvPicPr/>
          <p:nvPr/>
        </p:nvPicPr>
        <p:blipFill>
          <a:blip r:embed="rId15" cstate="print"/>
          <a:stretch>
            <a:fillRect/>
          </a:stretch>
        </p:blipFill>
        <p:spPr>
          <a:xfrm>
            <a:off x="9265308" y="1552961"/>
            <a:ext cx="71079" cy="71632"/>
          </a:xfrm>
          <a:prstGeom prst="rect">
            <a:avLst/>
          </a:prstGeom>
        </p:spPr>
      </p:pic>
      <p:pic>
        <p:nvPicPr>
          <p:cNvPr id="18" name="object 18"/>
          <p:cNvPicPr/>
          <p:nvPr/>
        </p:nvPicPr>
        <p:blipFill>
          <a:blip r:embed="rId16" cstate="print"/>
          <a:stretch>
            <a:fillRect/>
          </a:stretch>
        </p:blipFill>
        <p:spPr>
          <a:xfrm>
            <a:off x="8599474" y="1053351"/>
            <a:ext cx="71079" cy="71079"/>
          </a:xfrm>
          <a:prstGeom prst="rect">
            <a:avLst/>
          </a:prstGeom>
        </p:spPr>
      </p:pic>
      <p:pic>
        <p:nvPicPr>
          <p:cNvPr id="19" name="object 19"/>
          <p:cNvPicPr/>
          <p:nvPr/>
        </p:nvPicPr>
        <p:blipFill>
          <a:blip r:embed="rId17" cstate="print"/>
          <a:stretch>
            <a:fillRect/>
          </a:stretch>
        </p:blipFill>
        <p:spPr>
          <a:xfrm>
            <a:off x="9931141" y="1053351"/>
            <a:ext cx="71079" cy="71079"/>
          </a:xfrm>
          <a:prstGeom prst="rect">
            <a:avLst/>
          </a:prstGeom>
        </p:spPr>
      </p:pic>
      <p:sp>
        <p:nvSpPr>
          <p:cNvPr id="20" name="object 20"/>
          <p:cNvSpPr/>
          <p:nvPr/>
        </p:nvSpPr>
        <p:spPr>
          <a:xfrm>
            <a:off x="7969549" y="588451"/>
            <a:ext cx="1997710" cy="1000760"/>
          </a:xfrm>
          <a:custGeom>
            <a:avLst/>
            <a:gdLst/>
            <a:ahLst/>
            <a:cxnLst/>
            <a:rect l="l" t="t" r="r" b="b"/>
            <a:pathLst>
              <a:path w="1997709" h="1000760">
                <a:moveTo>
                  <a:pt x="1331298" y="0"/>
                </a:moveTo>
                <a:lnTo>
                  <a:pt x="665464" y="500163"/>
                </a:lnTo>
              </a:path>
              <a:path w="1997709" h="1000760">
                <a:moveTo>
                  <a:pt x="0" y="0"/>
                </a:moveTo>
                <a:lnTo>
                  <a:pt x="665464" y="500163"/>
                </a:lnTo>
              </a:path>
              <a:path w="1997709" h="1000760">
                <a:moveTo>
                  <a:pt x="665464" y="500163"/>
                </a:moveTo>
                <a:lnTo>
                  <a:pt x="1331298" y="1000326"/>
                </a:lnTo>
              </a:path>
              <a:path w="1997709" h="1000760">
                <a:moveTo>
                  <a:pt x="665464" y="500163"/>
                </a:moveTo>
                <a:lnTo>
                  <a:pt x="0" y="1000326"/>
                </a:lnTo>
              </a:path>
              <a:path w="1997709" h="1000760">
                <a:moveTo>
                  <a:pt x="1997132" y="500163"/>
                </a:moveTo>
                <a:lnTo>
                  <a:pt x="1331298" y="1000326"/>
                </a:lnTo>
              </a:path>
              <a:path w="1997709" h="1000760">
                <a:moveTo>
                  <a:pt x="1997132" y="500163"/>
                </a:moveTo>
                <a:lnTo>
                  <a:pt x="1331298" y="0"/>
                </a:lnTo>
              </a:path>
            </a:pathLst>
          </a:custGeom>
          <a:ln w="4551">
            <a:solidFill>
              <a:srgbClr val="000000"/>
            </a:solidFill>
          </a:ln>
        </p:spPr>
        <p:txBody>
          <a:bodyPr wrap="square" lIns="0" tIns="0" rIns="0" bIns="0" rtlCol="0"/>
          <a:lstStyle/>
          <a:p>
            <a:endParaRPr/>
          </a:p>
        </p:txBody>
      </p:sp>
      <p:grpSp>
        <p:nvGrpSpPr>
          <p:cNvPr id="21" name="object 21"/>
          <p:cNvGrpSpPr/>
          <p:nvPr/>
        </p:nvGrpSpPr>
        <p:grpSpPr>
          <a:xfrm>
            <a:off x="7268175" y="585911"/>
            <a:ext cx="704215" cy="1005840"/>
            <a:chOff x="7268175" y="585911"/>
            <a:chExt cx="704215" cy="1005840"/>
          </a:xfrm>
        </p:grpSpPr>
        <p:pic>
          <p:nvPicPr>
            <p:cNvPr id="22" name="object 22"/>
            <p:cNvPicPr/>
            <p:nvPr/>
          </p:nvPicPr>
          <p:blipFill>
            <a:blip r:embed="rId18" cstate="print"/>
            <a:stretch>
              <a:fillRect/>
            </a:stretch>
          </p:blipFill>
          <p:spPr>
            <a:xfrm>
              <a:off x="7268175" y="1053351"/>
              <a:ext cx="71079" cy="71079"/>
            </a:xfrm>
            <a:prstGeom prst="rect">
              <a:avLst/>
            </a:prstGeom>
          </p:spPr>
        </p:pic>
        <p:sp>
          <p:nvSpPr>
            <p:cNvPr id="23" name="object 23"/>
            <p:cNvSpPr/>
            <p:nvPr/>
          </p:nvSpPr>
          <p:spPr>
            <a:xfrm>
              <a:off x="7303715" y="588451"/>
              <a:ext cx="666115" cy="1000760"/>
            </a:xfrm>
            <a:custGeom>
              <a:avLst/>
              <a:gdLst/>
              <a:ahLst/>
              <a:cxnLst/>
              <a:rect l="l" t="t" r="r" b="b"/>
              <a:pathLst>
                <a:path w="666115" h="1000760">
                  <a:moveTo>
                    <a:pt x="665834" y="0"/>
                  </a:moveTo>
                  <a:lnTo>
                    <a:pt x="0" y="500163"/>
                  </a:lnTo>
                </a:path>
                <a:path w="666115" h="1000760">
                  <a:moveTo>
                    <a:pt x="665834" y="1000326"/>
                  </a:moveTo>
                  <a:lnTo>
                    <a:pt x="0" y="500163"/>
                  </a:lnTo>
                </a:path>
              </a:pathLst>
            </a:custGeom>
            <a:ln w="4551">
              <a:solidFill>
                <a:srgbClr val="000000"/>
              </a:solidFill>
            </a:ln>
          </p:spPr>
          <p:txBody>
            <a:bodyPr wrap="square" lIns="0" tIns="0" rIns="0" bIns="0" rtlCol="0"/>
            <a:lstStyle/>
            <a:p>
              <a:endParaRPr/>
            </a:p>
          </p:txBody>
        </p:sp>
      </p:grpSp>
      <p:sp>
        <p:nvSpPr>
          <p:cNvPr id="24" name="object 24"/>
          <p:cNvSpPr txBox="1"/>
          <p:nvPr/>
        </p:nvSpPr>
        <p:spPr>
          <a:xfrm>
            <a:off x="3285477" y="321579"/>
            <a:ext cx="128905" cy="248285"/>
          </a:xfrm>
          <a:prstGeom prst="rect">
            <a:avLst/>
          </a:prstGeom>
        </p:spPr>
        <p:txBody>
          <a:bodyPr vert="horz" wrap="square" lIns="0" tIns="13970" rIns="0" bIns="0" rtlCol="0">
            <a:spAutoFit/>
          </a:bodyPr>
          <a:lstStyle/>
          <a:p>
            <a:pPr marL="12700">
              <a:lnSpc>
                <a:spcPct val="100000"/>
              </a:lnSpc>
              <a:spcBef>
                <a:spcPts val="110"/>
              </a:spcBef>
            </a:pPr>
            <a:r>
              <a:rPr sz="1450" spc="5" dirty="0">
                <a:latin typeface="Arial"/>
                <a:cs typeface="Arial"/>
              </a:rPr>
              <a:t>1</a:t>
            </a:r>
            <a:endParaRPr sz="1450">
              <a:latin typeface="Arial"/>
              <a:cs typeface="Arial"/>
            </a:endParaRPr>
          </a:p>
        </p:txBody>
      </p:sp>
      <p:sp>
        <p:nvSpPr>
          <p:cNvPr id="25" name="object 25"/>
          <p:cNvSpPr txBox="1"/>
          <p:nvPr/>
        </p:nvSpPr>
        <p:spPr>
          <a:xfrm>
            <a:off x="1914003" y="297068"/>
            <a:ext cx="128905" cy="248285"/>
          </a:xfrm>
          <a:prstGeom prst="rect">
            <a:avLst/>
          </a:prstGeom>
        </p:spPr>
        <p:txBody>
          <a:bodyPr vert="horz" wrap="square" lIns="0" tIns="13970" rIns="0" bIns="0" rtlCol="0">
            <a:spAutoFit/>
          </a:bodyPr>
          <a:lstStyle/>
          <a:p>
            <a:pPr marL="12700">
              <a:lnSpc>
                <a:spcPct val="100000"/>
              </a:lnSpc>
              <a:spcBef>
                <a:spcPts val="110"/>
              </a:spcBef>
            </a:pPr>
            <a:r>
              <a:rPr sz="1450" spc="5" dirty="0">
                <a:latin typeface="Arial"/>
                <a:cs typeface="Arial"/>
              </a:rPr>
              <a:t>2</a:t>
            </a:r>
            <a:endParaRPr sz="1450">
              <a:latin typeface="Arial"/>
              <a:cs typeface="Arial"/>
            </a:endParaRPr>
          </a:p>
        </p:txBody>
      </p:sp>
      <p:sp>
        <p:nvSpPr>
          <p:cNvPr id="26" name="object 26"/>
          <p:cNvSpPr txBox="1"/>
          <p:nvPr/>
        </p:nvSpPr>
        <p:spPr>
          <a:xfrm>
            <a:off x="1914003" y="1630407"/>
            <a:ext cx="128905" cy="248285"/>
          </a:xfrm>
          <a:prstGeom prst="rect">
            <a:avLst/>
          </a:prstGeom>
        </p:spPr>
        <p:txBody>
          <a:bodyPr vert="horz" wrap="square" lIns="0" tIns="13970" rIns="0" bIns="0" rtlCol="0">
            <a:spAutoFit/>
          </a:bodyPr>
          <a:lstStyle/>
          <a:p>
            <a:pPr marL="12700">
              <a:lnSpc>
                <a:spcPct val="100000"/>
              </a:lnSpc>
              <a:spcBef>
                <a:spcPts val="110"/>
              </a:spcBef>
            </a:pPr>
            <a:r>
              <a:rPr sz="1450" spc="5" dirty="0">
                <a:latin typeface="Arial"/>
                <a:cs typeface="Arial"/>
              </a:rPr>
              <a:t>3</a:t>
            </a:r>
            <a:endParaRPr sz="1450">
              <a:latin typeface="Arial"/>
              <a:cs typeface="Arial"/>
            </a:endParaRPr>
          </a:p>
        </p:txBody>
      </p:sp>
      <p:sp>
        <p:nvSpPr>
          <p:cNvPr id="27" name="object 27"/>
          <p:cNvSpPr txBox="1"/>
          <p:nvPr/>
        </p:nvSpPr>
        <p:spPr>
          <a:xfrm>
            <a:off x="3245190" y="1630407"/>
            <a:ext cx="128905" cy="248285"/>
          </a:xfrm>
          <a:prstGeom prst="rect">
            <a:avLst/>
          </a:prstGeom>
        </p:spPr>
        <p:txBody>
          <a:bodyPr vert="horz" wrap="square" lIns="0" tIns="13970" rIns="0" bIns="0" rtlCol="0">
            <a:spAutoFit/>
          </a:bodyPr>
          <a:lstStyle/>
          <a:p>
            <a:pPr marL="12700">
              <a:lnSpc>
                <a:spcPct val="100000"/>
              </a:lnSpc>
              <a:spcBef>
                <a:spcPts val="110"/>
              </a:spcBef>
            </a:pPr>
            <a:r>
              <a:rPr sz="1450" spc="5" dirty="0">
                <a:latin typeface="Arial"/>
                <a:cs typeface="Arial"/>
              </a:rPr>
              <a:t>4</a:t>
            </a:r>
            <a:endParaRPr sz="1450">
              <a:latin typeface="Arial"/>
              <a:cs typeface="Arial"/>
            </a:endParaRPr>
          </a:p>
        </p:txBody>
      </p:sp>
      <p:sp>
        <p:nvSpPr>
          <p:cNvPr id="28" name="object 28"/>
          <p:cNvSpPr txBox="1"/>
          <p:nvPr/>
        </p:nvSpPr>
        <p:spPr>
          <a:xfrm>
            <a:off x="4243849" y="297068"/>
            <a:ext cx="1460500" cy="248285"/>
          </a:xfrm>
          <a:prstGeom prst="rect">
            <a:avLst/>
          </a:prstGeom>
        </p:spPr>
        <p:txBody>
          <a:bodyPr vert="horz" wrap="square" lIns="0" tIns="13970" rIns="0" bIns="0" rtlCol="0">
            <a:spAutoFit/>
          </a:bodyPr>
          <a:lstStyle/>
          <a:p>
            <a:pPr marL="12700">
              <a:lnSpc>
                <a:spcPct val="100000"/>
              </a:lnSpc>
              <a:spcBef>
                <a:spcPts val="110"/>
              </a:spcBef>
              <a:tabLst>
                <a:tab pos="1344295" algn="l"/>
              </a:tabLst>
            </a:pPr>
            <a:r>
              <a:rPr sz="1450" spc="-50" dirty="0">
                <a:latin typeface="Arial"/>
                <a:cs typeface="Arial"/>
              </a:rPr>
              <a:t>1</a:t>
            </a:r>
            <a:r>
              <a:rPr sz="1450" dirty="0">
                <a:latin typeface="Arial"/>
                <a:cs typeface="Arial"/>
              </a:rPr>
              <a:t>	</a:t>
            </a:r>
            <a:r>
              <a:rPr sz="1450" spc="-50" dirty="0">
                <a:latin typeface="Arial"/>
                <a:cs typeface="Arial"/>
              </a:rPr>
              <a:t>2</a:t>
            </a:r>
            <a:endParaRPr sz="1450">
              <a:latin typeface="Arial"/>
              <a:cs typeface="Arial"/>
            </a:endParaRPr>
          </a:p>
        </p:txBody>
      </p:sp>
      <p:sp>
        <p:nvSpPr>
          <p:cNvPr id="29" name="object 29"/>
          <p:cNvSpPr txBox="1"/>
          <p:nvPr/>
        </p:nvSpPr>
        <p:spPr>
          <a:xfrm>
            <a:off x="4307554" y="588451"/>
            <a:ext cx="1332230" cy="1000760"/>
          </a:xfrm>
          <a:prstGeom prst="rect">
            <a:avLst/>
          </a:prstGeom>
          <a:ln w="4557">
            <a:solidFill>
              <a:srgbClr val="000000"/>
            </a:solidFill>
          </a:ln>
        </p:spPr>
        <p:txBody>
          <a:bodyPr vert="horz" wrap="square" lIns="0" tIns="0" rIns="0" bIns="0" rtlCol="0">
            <a:spAutoFit/>
          </a:bodyPr>
          <a:lstStyle/>
          <a:p>
            <a:pPr>
              <a:lnSpc>
                <a:spcPct val="100000"/>
              </a:lnSpc>
            </a:pPr>
            <a:endParaRPr sz="1400">
              <a:latin typeface="Times New Roman"/>
              <a:cs typeface="Times New Roman"/>
            </a:endParaRPr>
          </a:p>
          <a:p>
            <a:pPr marL="635" algn="ctr">
              <a:lnSpc>
                <a:spcPct val="100000"/>
              </a:lnSpc>
              <a:spcBef>
                <a:spcPts val="5"/>
              </a:spcBef>
            </a:pPr>
            <a:r>
              <a:rPr sz="1450" spc="5" dirty="0">
                <a:latin typeface="Arial"/>
                <a:cs typeface="Arial"/>
              </a:rPr>
              <a:t>3</a:t>
            </a:r>
            <a:endParaRPr sz="1450">
              <a:latin typeface="Arial"/>
              <a:cs typeface="Arial"/>
            </a:endParaRPr>
          </a:p>
        </p:txBody>
      </p:sp>
      <p:sp>
        <p:nvSpPr>
          <p:cNvPr id="30" name="object 30"/>
          <p:cNvSpPr txBox="1"/>
          <p:nvPr/>
        </p:nvSpPr>
        <p:spPr>
          <a:xfrm>
            <a:off x="6365352" y="963830"/>
            <a:ext cx="128905" cy="248285"/>
          </a:xfrm>
          <a:prstGeom prst="rect">
            <a:avLst/>
          </a:prstGeom>
        </p:spPr>
        <p:txBody>
          <a:bodyPr vert="horz" wrap="square" lIns="0" tIns="13970" rIns="0" bIns="0" rtlCol="0">
            <a:spAutoFit/>
          </a:bodyPr>
          <a:lstStyle/>
          <a:p>
            <a:pPr marL="12700">
              <a:lnSpc>
                <a:spcPct val="100000"/>
              </a:lnSpc>
              <a:spcBef>
                <a:spcPts val="110"/>
              </a:spcBef>
            </a:pPr>
            <a:r>
              <a:rPr sz="1450" spc="5" dirty="0">
                <a:latin typeface="Arial"/>
                <a:cs typeface="Arial"/>
              </a:rPr>
              <a:t>4</a:t>
            </a:r>
            <a:endParaRPr sz="1450">
              <a:latin typeface="Arial"/>
              <a:cs typeface="Arial"/>
            </a:endParaRPr>
          </a:p>
        </p:txBody>
      </p:sp>
      <p:sp>
        <p:nvSpPr>
          <p:cNvPr id="31" name="object 31"/>
          <p:cNvSpPr txBox="1"/>
          <p:nvPr/>
        </p:nvSpPr>
        <p:spPr>
          <a:xfrm>
            <a:off x="4243849" y="1595207"/>
            <a:ext cx="1460500" cy="248285"/>
          </a:xfrm>
          <a:prstGeom prst="rect">
            <a:avLst/>
          </a:prstGeom>
        </p:spPr>
        <p:txBody>
          <a:bodyPr vert="horz" wrap="square" lIns="0" tIns="13970" rIns="0" bIns="0" rtlCol="0">
            <a:spAutoFit/>
          </a:bodyPr>
          <a:lstStyle/>
          <a:p>
            <a:pPr marL="12700">
              <a:lnSpc>
                <a:spcPct val="100000"/>
              </a:lnSpc>
              <a:spcBef>
                <a:spcPts val="110"/>
              </a:spcBef>
              <a:tabLst>
                <a:tab pos="1344295" algn="l"/>
              </a:tabLst>
            </a:pPr>
            <a:r>
              <a:rPr sz="1450" spc="-50" dirty="0">
                <a:latin typeface="Arial"/>
                <a:cs typeface="Arial"/>
              </a:rPr>
              <a:t>5</a:t>
            </a:r>
            <a:r>
              <a:rPr sz="1450" dirty="0">
                <a:latin typeface="Arial"/>
                <a:cs typeface="Arial"/>
              </a:rPr>
              <a:t>	</a:t>
            </a:r>
            <a:r>
              <a:rPr sz="1450" spc="-50" dirty="0">
                <a:latin typeface="Arial"/>
                <a:cs typeface="Arial"/>
              </a:rPr>
              <a:t>6</a:t>
            </a:r>
            <a:endParaRPr sz="1450">
              <a:latin typeface="Arial"/>
              <a:cs typeface="Arial"/>
            </a:endParaRPr>
          </a:p>
        </p:txBody>
      </p:sp>
      <p:sp>
        <p:nvSpPr>
          <p:cNvPr id="32" name="object 32"/>
          <p:cNvSpPr txBox="1"/>
          <p:nvPr/>
        </p:nvSpPr>
        <p:spPr>
          <a:xfrm>
            <a:off x="7113237" y="963830"/>
            <a:ext cx="128905" cy="248285"/>
          </a:xfrm>
          <a:prstGeom prst="rect">
            <a:avLst/>
          </a:prstGeom>
        </p:spPr>
        <p:txBody>
          <a:bodyPr vert="horz" wrap="square" lIns="0" tIns="13970" rIns="0" bIns="0" rtlCol="0">
            <a:spAutoFit/>
          </a:bodyPr>
          <a:lstStyle/>
          <a:p>
            <a:pPr marL="12700">
              <a:lnSpc>
                <a:spcPct val="100000"/>
              </a:lnSpc>
              <a:spcBef>
                <a:spcPts val="110"/>
              </a:spcBef>
            </a:pPr>
            <a:r>
              <a:rPr sz="1450" spc="5" dirty="0">
                <a:latin typeface="Arial"/>
                <a:cs typeface="Arial"/>
              </a:rPr>
              <a:t>1</a:t>
            </a:r>
            <a:endParaRPr sz="1450">
              <a:latin typeface="Arial"/>
              <a:cs typeface="Arial"/>
            </a:endParaRPr>
          </a:p>
        </p:txBody>
      </p:sp>
      <p:sp>
        <p:nvSpPr>
          <p:cNvPr id="33" name="object 33"/>
          <p:cNvSpPr txBox="1"/>
          <p:nvPr/>
        </p:nvSpPr>
        <p:spPr>
          <a:xfrm>
            <a:off x="7905844" y="297068"/>
            <a:ext cx="1460500" cy="248285"/>
          </a:xfrm>
          <a:prstGeom prst="rect">
            <a:avLst/>
          </a:prstGeom>
        </p:spPr>
        <p:txBody>
          <a:bodyPr vert="horz" wrap="square" lIns="0" tIns="13970" rIns="0" bIns="0" rtlCol="0">
            <a:spAutoFit/>
          </a:bodyPr>
          <a:lstStyle/>
          <a:p>
            <a:pPr marL="12700">
              <a:lnSpc>
                <a:spcPct val="100000"/>
              </a:lnSpc>
              <a:spcBef>
                <a:spcPts val="110"/>
              </a:spcBef>
              <a:tabLst>
                <a:tab pos="1343660" algn="l"/>
              </a:tabLst>
            </a:pPr>
            <a:r>
              <a:rPr sz="1450" spc="-50" dirty="0">
                <a:latin typeface="Arial"/>
                <a:cs typeface="Arial"/>
              </a:rPr>
              <a:t>2</a:t>
            </a:r>
            <a:r>
              <a:rPr sz="1450" dirty="0">
                <a:latin typeface="Arial"/>
                <a:cs typeface="Arial"/>
              </a:rPr>
              <a:t>	</a:t>
            </a:r>
            <a:r>
              <a:rPr sz="1450" spc="-50" dirty="0">
                <a:latin typeface="Arial"/>
                <a:cs typeface="Arial"/>
              </a:rPr>
              <a:t>3</a:t>
            </a:r>
            <a:endParaRPr sz="1450">
              <a:latin typeface="Arial"/>
              <a:cs typeface="Arial"/>
            </a:endParaRPr>
          </a:p>
        </p:txBody>
      </p:sp>
      <p:sp>
        <p:nvSpPr>
          <p:cNvPr id="34" name="object 34"/>
          <p:cNvSpPr txBox="1"/>
          <p:nvPr/>
        </p:nvSpPr>
        <p:spPr>
          <a:xfrm>
            <a:off x="10027346" y="963830"/>
            <a:ext cx="128905" cy="248285"/>
          </a:xfrm>
          <a:prstGeom prst="rect">
            <a:avLst/>
          </a:prstGeom>
        </p:spPr>
        <p:txBody>
          <a:bodyPr vert="horz" wrap="square" lIns="0" tIns="13970" rIns="0" bIns="0" rtlCol="0">
            <a:spAutoFit/>
          </a:bodyPr>
          <a:lstStyle/>
          <a:p>
            <a:pPr marL="12700">
              <a:lnSpc>
                <a:spcPct val="100000"/>
              </a:lnSpc>
              <a:spcBef>
                <a:spcPts val="110"/>
              </a:spcBef>
            </a:pPr>
            <a:r>
              <a:rPr sz="1450" spc="5" dirty="0">
                <a:latin typeface="Arial"/>
                <a:cs typeface="Arial"/>
              </a:rPr>
              <a:t>4</a:t>
            </a:r>
            <a:endParaRPr sz="1450">
              <a:latin typeface="Arial"/>
              <a:cs typeface="Arial"/>
            </a:endParaRPr>
          </a:p>
        </p:txBody>
      </p:sp>
      <p:sp>
        <p:nvSpPr>
          <p:cNvPr id="35" name="object 35"/>
          <p:cNvSpPr txBox="1"/>
          <p:nvPr/>
        </p:nvSpPr>
        <p:spPr>
          <a:xfrm>
            <a:off x="7969549" y="588451"/>
            <a:ext cx="1331595" cy="1000760"/>
          </a:xfrm>
          <a:prstGeom prst="rect">
            <a:avLst/>
          </a:prstGeom>
          <a:ln w="4557">
            <a:solidFill>
              <a:srgbClr val="000000"/>
            </a:solidFill>
          </a:ln>
        </p:spPr>
        <p:txBody>
          <a:bodyPr vert="horz" wrap="square" lIns="0" tIns="0" rIns="0" bIns="0" rtlCol="0">
            <a:spAutoFit/>
          </a:bodyPr>
          <a:lstStyle/>
          <a:p>
            <a:pPr>
              <a:lnSpc>
                <a:spcPct val="100000"/>
              </a:lnSpc>
            </a:pPr>
            <a:endParaRPr sz="1400">
              <a:latin typeface="Times New Roman"/>
              <a:cs typeface="Times New Roman"/>
            </a:endParaRPr>
          </a:p>
          <a:p>
            <a:pPr marL="635" algn="ctr">
              <a:lnSpc>
                <a:spcPct val="100000"/>
              </a:lnSpc>
              <a:spcBef>
                <a:spcPts val="5"/>
              </a:spcBef>
            </a:pPr>
            <a:r>
              <a:rPr sz="1450" spc="5" dirty="0">
                <a:latin typeface="Arial"/>
                <a:cs typeface="Arial"/>
              </a:rPr>
              <a:t>5</a:t>
            </a:r>
            <a:endParaRPr sz="1450">
              <a:latin typeface="Arial"/>
              <a:cs typeface="Arial"/>
            </a:endParaRPr>
          </a:p>
        </p:txBody>
      </p:sp>
      <p:sp>
        <p:nvSpPr>
          <p:cNvPr id="36" name="object 36"/>
          <p:cNvSpPr txBox="1"/>
          <p:nvPr/>
        </p:nvSpPr>
        <p:spPr>
          <a:xfrm>
            <a:off x="7905844" y="1595207"/>
            <a:ext cx="1460500" cy="248285"/>
          </a:xfrm>
          <a:prstGeom prst="rect">
            <a:avLst/>
          </a:prstGeom>
        </p:spPr>
        <p:txBody>
          <a:bodyPr vert="horz" wrap="square" lIns="0" tIns="13970" rIns="0" bIns="0" rtlCol="0">
            <a:spAutoFit/>
          </a:bodyPr>
          <a:lstStyle/>
          <a:p>
            <a:pPr marL="12700">
              <a:lnSpc>
                <a:spcPct val="100000"/>
              </a:lnSpc>
              <a:spcBef>
                <a:spcPts val="110"/>
              </a:spcBef>
              <a:tabLst>
                <a:tab pos="1343660" algn="l"/>
              </a:tabLst>
            </a:pPr>
            <a:r>
              <a:rPr sz="1450" spc="-50" dirty="0">
                <a:latin typeface="Arial"/>
                <a:cs typeface="Arial"/>
              </a:rPr>
              <a:t>6</a:t>
            </a:r>
            <a:r>
              <a:rPr sz="1450" dirty="0">
                <a:latin typeface="Arial"/>
                <a:cs typeface="Arial"/>
              </a:rPr>
              <a:t>	</a:t>
            </a:r>
            <a:r>
              <a:rPr sz="1450" spc="-50" dirty="0">
                <a:latin typeface="Arial"/>
                <a:cs typeface="Arial"/>
              </a:rPr>
              <a:t>7</a:t>
            </a:r>
            <a:endParaRPr sz="1450">
              <a:latin typeface="Arial"/>
              <a:cs typeface="Arial"/>
            </a:endParaRPr>
          </a:p>
        </p:txBody>
      </p:sp>
      <p:grpSp>
        <p:nvGrpSpPr>
          <p:cNvPr id="37" name="object 37"/>
          <p:cNvGrpSpPr/>
          <p:nvPr/>
        </p:nvGrpSpPr>
        <p:grpSpPr>
          <a:xfrm>
            <a:off x="1942205" y="2386690"/>
            <a:ext cx="1402715" cy="1570990"/>
            <a:chOff x="1942205" y="2386690"/>
            <a:chExt cx="1402715" cy="1570990"/>
          </a:xfrm>
        </p:grpSpPr>
        <p:pic>
          <p:nvPicPr>
            <p:cNvPr id="38" name="object 38"/>
            <p:cNvPicPr/>
            <p:nvPr/>
          </p:nvPicPr>
          <p:blipFill>
            <a:blip r:embed="rId19" cstate="print"/>
            <a:stretch>
              <a:fillRect/>
            </a:stretch>
          </p:blipFill>
          <p:spPr>
            <a:xfrm>
              <a:off x="1942205" y="2886853"/>
              <a:ext cx="71097" cy="71024"/>
            </a:xfrm>
            <a:prstGeom prst="rect">
              <a:avLst/>
            </a:prstGeom>
          </p:spPr>
        </p:pic>
        <p:pic>
          <p:nvPicPr>
            <p:cNvPr id="39" name="object 39"/>
            <p:cNvPicPr/>
            <p:nvPr/>
          </p:nvPicPr>
          <p:blipFill>
            <a:blip r:embed="rId20" cstate="print"/>
            <a:stretch>
              <a:fillRect/>
            </a:stretch>
          </p:blipFill>
          <p:spPr>
            <a:xfrm>
              <a:off x="1942205" y="3886571"/>
              <a:ext cx="71097" cy="71098"/>
            </a:xfrm>
            <a:prstGeom prst="rect">
              <a:avLst/>
            </a:prstGeom>
          </p:spPr>
        </p:pic>
        <p:sp>
          <p:nvSpPr>
            <p:cNvPr id="40" name="object 40"/>
            <p:cNvSpPr/>
            <p:nvPr/>
          </p:nvSpPr>
          <p:spPr>
            <a:xfrm>
              <a:off x="1977763" y="2922116"/>
              <a:ext cx="0" cy="1000760"/>
            </a:xfrm>
            <a:custGeom>
              <a:avLst/>
              <a:gdLst/>
              <a:ahLst/>
              <a:cxnLst/>
              <a:rect l="l" t="t" r="r" b="b"/>
              <a:pathLst>
                <a:path h="1000760">
                  <a:moveTo>
                    <a:pt x="0" y="0"/>
                  </a:moveTo>
                  <a:lnTo>
                    <a:pt x="0" y="1000234"/>
                  </a:lnTo>
                </a:path>
              </a:pathLst>
            </a:custGeom>
            <a:ln w="4557">
              <a:solidFill>
                <a:srgbClr val="000000"/>
              </a:solidFill>
            </a:ln>
          </p:spPr>
          <p:txBody>
            <a:bodyPr wrap="square" lIns="0" tIns="0" rIns="0" bIns="0" rtlCol="0"/>
            <a:lstStyle/>
            <a:p>
              <a:endParaRPr/>
            </a:p>
          </p:txBody>
        </p:sp>
        <p:pic>
          <p:nvPicPr>
            <p:cNvPr id="41" name="object 41"/>
            <p:cNvPicPr/>
            <p:nvPr/>
          </p:nvPicPr>
          <p:blipFill>
            <a:blip r:embed="rId21" cstate="print"/>
            <a:stretch>
              <a:fillRect/>
            </a:stretch>
          </p:blipFill>
          <p:spPr>
            <a:xfrm>
              <a:off x="3273540" y="2886853"/>
              <a:ext cx="71079" cy="71024"/>
            </a:xfrm>
            <a:prstGeom prst="rect">
              <a:avLst/>
            </a:prstGeom>
          </p:spPr>
        </p:pic>
        <p:pic>
          <p:nvPicPr>
            <p:cNvPr id="42" name="object 42"/>
            <p:cNvPicPr/>
            <p:nvPr/>
          </p:nvPicPr>
          <p:blipFill>
            <a:blip r:embed="rId22" cstate="print"/>
            <a:stretch>
              <a:fillRect/>
            </a:stretch>
          </p:blipFill>
          <p:spPr>
            <a:xfrm>
              <a:off x="3273540" y="3886571"/>
              <a:ext cx="71079" cy="71098"/>
            </a:xfrm>
            <a:prstGeom prst="rect">
              <a:avLst/>
            </a:prstGeom>
          </p:spPr>
        </p:pic>
        <p:sp>
          <p:nvSpPr>
            <p:cNvPr id="43" name="object 43"/>
            <p:cNvSpPr/>
            <p:nvPr/>
          </p:nvSpPr>
          <p:spPr>
            <a:xfrm>
              <a:off x="1977763" y="2922116"/>
              <a:ext cx="1331595" cy="1000760"/>
            </a:xfrm>
            <a:custGeom>
              <a:avLst/>
              <a:gdLst/>
              <a:ahLst/>
              <a:cxnLst/>
              <a:rect l="l" t="t" r="r" b="b"/>
              <a:pathLst>
                <a:path w="1331595" h="1000760">
                  <a:moveTo>
                    <a:pt x="1331316" y="0"/>
                  </a:moveTo>
                  <a:lnTo>
                    <a:pt x="1331316" y="1000234"/>
                  </a:lnTo>
                </a:path>
                <a:path w="1331595" h="1000760">
                  <a:moveTo>
                    <a:pt x="1331316" y="1000234"/>
                  </a:moveTo>
                  <a:lnTo>
                    <a:pt x="0" y="1000234"/>
                  </a:lnTo>
                </a:path>
                <a:path w="1331595" h="1000760">
                  <a:moveTo>
                    <a:pt x="1331316" y="0"/>
                  </a:moveTo>
                  <a:lnTo>
                    <a:pt x="0" y="0"/>
                  </a:lnTo>
                </a:path>
              </a:pathLst>
            </a:custGeom>
            <a:ln w="4551">
              <a:solidFill>
                <a:srgbClr val="000000"/>
              </a:solidFill>
            </a:ln>
          </p:spPr>
          <p:txBody>
            <a:bodyPr wrap="square" lIns="0" tIns="0" rIns="0" bIns="0" rtlCol="0"/>
            <a:lstStyle/>
            <a:p>
              <a:endParaRPr/>
            </a:p>
          </p:txBody>
        </p:sp>
        <p:pic>
          <p:nvPicPr>
            <p:cNvPr id="44" name="object 44"/>
            <p:cNvPicPr/>
            <p:nvPr/>
          </p:nvPicPr>
          <p:blipFill>
            <a:blip r:embed="rId23" cstate="print"/>
            <a:stretch>
              <a:fillRect/>
            </a:stretch>
          </p:blipFill>
          <p:spPr>
            <a:xfrm>
              <a:off x="2607614" y="2386690"/>
              <a:ext cx="71097" cy="71079"/>
            </a:xfrm>
            <a:prstGeom prst="rect">
              <a:avLst/>
            </a:prstGeom>
          </p:spPr>
        </p:pic>
      </p:grpSp>
      <p:sp>
        <p:nvSpPr>
          <p:cNvPr id="45" name="object 45"/>
          <p:cNvSpPr txBox="1"/>
          <p:nvPr/>
        </p:nvSpPr>
        <p:spPr>
          <a:xfrm>
            <a:off x="2579412" y="2112878"/>
            <a:ext cx="128905" cy="248285"/>
          </a:xfrm>
          <a:prstGeom prst="rect">
            <a:avLst/>
          </a:prstGeom>
        </p:spPr>
        <p:txBody>
          <a:bodyPr vert="horz" wrap="square" lIns="0" tIns="13970" rIns="0" bIns="0" rtlCol="0">
            <a:spAutoFit/>
          </a:bodyPr>
          <a:lstStyle/>
          <a:p>
            <a:pPr marL="12700">
              <a:lnSpc>
                <a:spcPct val="100000"/>
              </a:lnSpc>
              <a:spcBef>
                <a:spcPts val="110"/>
              </a:spcBef>
            </a:pPr>
            <a:r>
              <a:rPr sz="1450" i="1" spc="5" dirty="0">
                <a:latin typeface="Arial"/>
                <a:cs typeface="Arial"/>
              </a:rPr>
              <a:t>a</a:t>
            </a:r>
            <a:endParaRPr sz="1450">
              <a:latin typeface="Arial"/>
              <a:cs typeface="Arial"/>
            </a:endParaRPr>
          </a:p>
        </p:txBody>
      </p:sp>
      <p:sp>
        <p:nvSpPr>
          <p:cNvPr id="46" name="object 46"/>
          <p:cNvSpPr txBox="1"/>
          <p:nvPr/>
        </p:nvSpPr>
        <p:spPr>
          <a:xfrm>
            <a:off x="3245190" y="2630733"/>
            <a:ext cx="128905" cy="248285"/>
          </a:xfrm>
          <a:prstGeom prst="rect">
            <a:avLst/>
          </a:prstGeom>
        </p:spPr>
        <p:txBody>
          <a:bodyPr vert="horz" wrap="square" lIns="0" tIns="13970" rIns="0" bIns="0" rtlCol="0">
            <a:spAutoFit/>
          </a:bodyPr>
          <a:lstStyle/>
          <a:p>
            <a:pPr marL="12700">
              <a:lnSpc>
                <a:spcPct val="100000"/>
              </a:lnSpc>
              <a:spcBef>
                <a:spcPts val="110"/>
              </a:spcBef>
            </a:pPr>
            <a:r>
              <a:rPr sz="1450" i="1" spc="5" dirty="0">
                <a:latin typeface="Arial"/>
                <a:cs typeface="Arial"/>
              </a:rPr>
              <a:t>b</a:t>
            </a:r>
            <a:endParaRPr sz="1450">
              <a:latin typeface="Arial"/>
              <a:cs typeface="Arial"/>
            </a:endParaRPr>
          </a:p>
        </p:txBody>
      </p:sp>
      <p:sp>
        <p:nvSpPr>
          <p:cNvPr id="47" name="object 47"/>
          <p:cNvSpPr txBox="1"/>
          <p:nvPr/>
        </p:nvSpPr>
        <p:spPr>
          <a:xfrm>
            <a:off x="1914003" y="2630733"/>
            <a:ext cx="128905" cy="248285"/>
          </a:xfrm>
          <a:prstGeom prst="rect">
            <a:avLst/>
          </a:prstGeom>
        </p:spPr>
        <p:txBody>
          <a:bodyPr vert="horz" wrap="square" lIns="0" tIns="13970" rIns="0" bIns="0" rtlCol="0">
            <a:spAutoFit/>
          </a:bodyPr>
          <a:lstStyle/>
          <a:p>
            <a:pPr marL="12700">
              <a:lnSpc>
                <a:spcPct val="100000"/>
              </a:lnSpc>
              <a:spcBef>
                <a:spcPts val="110"/>
              </a:spcBef>
            </a:pPr>
            <a:r>
              <a:rPr sz="1450" i="1" spc="5" dirty="0">
                <a:latin typeface="Arial"/>
                <a:cs typeface="Arial"/>
              </a:rPr>
              <a:t>d</a:t>
            </a:r>
            <a:endParaRPr sz="1450">
              <a:latin typeface="Arial"/>
              <a:cs typeface="Arial"/>
            </a:endParaRPr>
          </a:p>
        </p:txBody>
      </p:sp>
      <p:grpSp>
        <p:nvGrpSpPr>
          <p:cNvPr id="48" name="object 48"/>
          <p:cNvGrpSpPr/>
          <p:nvPr/>
        </p:nvGrpSpPr>
        <p:grpSpPr>
          <a:xfrm>
            <a:off x="1586723" y="2419675"/>
            <a:ext cx="2086610" cy="2038350"/>
            <a:chOff x="1586723" y="2419675"/>
            <a:chExt cx="2086610" cy="2038350"/>
          </a:xfrm>
        </p:grpSpPr>
        <p:sp>
          <p:nvSpPr>
            <p:cNvPr id="49" name="object 49"/>
            <p:cNvSpPr/>
            <p:nvPr/>
          </p:nvSpPr>
          <p:spPr>
            <a:xfrm>
              <a:off x="1977763" y="2421953"/>
              <a:ext cx="1331595" cy="1500505"/>
            </a:xfrm>
            <a:custGeom>
              <a:avLst/>
              <a:gdLst/>
              <a:ahLst/>
              <a:cxnLst/>
              <a:rect l="l" t="t" r="r" b="b"/>
              <a:pathLst>
                <a:path w="1331595" h="1500504">
                  <a:moveTo>
                    <a:pt x="0" y="1500397"/>
                  </a:moveTo>
                  <a:lnTo>
                    <a:pt x="665390" y="0"/>
                  </a:lnTo>
                </a:path>
                <a:path w="1331595" h="1500504">
                  <a:moveTo>
                    <a:pt x="1331316" y="1500397"/>
                  </a:moveTo>
                  <a:lnTo>
                    <a:pt x="665390" y="0"/>
                  </a:lnTo>
                </a:path>
              </a:pathLst>
            </a:custGeom>
            <a:ln w="4551">
              <a:solidFill>
                <a:srgbClr val="000000"/>
              </a:solidFill>
            </a:ln>
          </p:spPr>
          <p:txBody>
            <a:bodyPr wrap="square" lIns="0" tIns="0" rIns="0" bIns="0" rtlCol="0"/>
            <a:lstStyle/>
            <a:p>
              <a:endParaRPr/>
            </a:p>
          </p:txBody>
        </p:sp>
        <p:pic>
          <p:nvPicPr>
            <p:cNvPr id="50" name="object 50"/>
            <p:cNvPicPr/>
            <p:nvPr/>
          </p:nvPicPr>
          <p:blipFill>
            <a:blip r:embed="rId24" cstate="print"/>
            <a:stretch>
              <a:fillRect/>
            </a:stretch>
          </p:blipFill>
          <p:spPr>
            <a:xfrm>
              <a:off x="2607614" y="4386698"/>
              <a:ext cx="71097" cy="71079"/>
            </a:xfrm>
            <a:prstGeom prst="rect">
              <a:avLst/>
            </a:prstGeom>
          </p:spPr>
        </p:pic>
        <p:sp>
          <p:nvSpPr>
            <p:cNvPr id="51" name="object 51"/>
            <p:cNvSpPr/>
            <p:nvPr/>
          </p:nvSpPr>
          <p:spPr>
            <a:xfrm>
              <a:off x="1588999" y="2421953"/>
              <a:ext cx="2082164" cy="2031364"/>
            </a:xfrm>
            <a:custGeom>
              <a:avLst/>
              <a:gdLst/>
              <a:ahLst/>
              <a:cxnLst/>
              <a:rect l="l" t="t" r="r" b="b"/>
              <a:pathLst>
                <a:path w="2082164" h="2031364">
                  <a:moveTo>
                    <a:pt x="1054154" y="2000523"/>
                  </a:moveTo>
                  <a:lnTo>
                    <a:pt x="1720080" y="1500397"/>
                  </a:lnTo>
                </a:path>
                <a:path w="2082164" h="2031364">
                  <a:moveTo>
                    <a:pt x="1054154" y="2000523"/>
                  </a:moveTo>
                  <a:lnTo>
                    <a:pt x="388763" y="1500397"/>
                  </a:lnTo>
                </a:path>
                <a:path w="2082164" h="2031364">
                  <a:moveTo>
                    <a:pt x="1720080" y="500163"/>
                  </a:moveTo>
                  <a:lnTo>
                    <a:pt x="1786608" y="551303"/>
                  </a:lnTo>
                  <a:lnTo>
                    <a:pt x="1850918" y="611492"/>
                  </a:lnTo>
                  <a:lnTo>
                    <a:pt x="1906358" y="675754"/>
                  </a:lnTo>
                  <a:lnTo>
                    <a:pt x="1955146" y="746817"/>
                  </a:lnTo>
                  <a:lnTo>
                    <a:pt x="1997649" y="820146"/>
                  </a:lnTo>
                  <a:lnTo>
                    <a:pt x="2030913" y="900256"/>
                  </a:lnTo>
                  <a:lnTo>
                    <a:pt x="2057340" y="982616"/>
                  </a:lnTo>
                  <a:lnTo>
                    <a:pt x="2075081" y="1066799"/>
                  </a:lnTo>
                  <a:lnTo>
                    <a:pt x="2081918" y="1151444"/>
                  </a:lnTo>
                  <a:lnTo>
                    <a:pt x="2081918" y="1237894"/>
                  </a:lnTo>
                  <a:lnTo>
                    <a:pt x="2072863" y="1322520"/>
                  </a:lnTo>
                  <a:lnTo>
                    <a:pt x="2054937" y="1407165"/>
                  </a:lnTo>
                  <a:lnTo>
                    <a:pt x="2028511" y="1489082"/>
                  </a:lnTo>
                  <a:lnTo>
                    <a:pt x="1993029" y="1566926"/>
                  </a:lnTo>
                  <a:lnTo>
                    <a:pt x="1951080" y="1642503"/>
                  </a:lnTo>
                  <a:lnTo>
                    <a:pt x="1900075" y="1711299"/>
                  </a:lnTo>
                  <a:lnTo>
                    <a:pt x="1844450" y="1776021"/>
                  </a:lnTo>
                  <a:lnTo>
                    <a:pt x="1780140" y="1833501"/>
                  </a:lnTo>
                  <a:lnTo>
                    <a:pt x="1711394" y="1884642"/>
                  </a:lnTo>
                  <a:lnTo>
                    <a:pt x="1638029" y="1929000"/>
                  </a:lnTo>
                  <a:lnTo>
                    <a:pt x="1560598" y="1964753"/>
                  </a:lnTo>
                  <a:lnTo>
                    <a:pt x="1478011" y="1991456"/>
                  </a:lnTo>
                  <a:lnTo>
                    <a:pt x="1393705" y="2011378"/>
                  </a:lnTo>
                  <a:lnTo>
                    <a:pt x="1309381" y="2022694"/>
                  </a:lnTo>
                  <a:lnTo>
                    <a:pt x="1222802" y="2022694"/>
                  </a:lnTo>
                  <a:lnTo>
                    <a:pt x="1138478" y="2015912"/>
                  </a:lnTo>
                  <a:lnTo>
                    <a:pt x="1054154" y="2000523"/>
                  </a:lnTo>
                </a:path>
                <a:path w="2082164" h="2031364">
                  <a:moveTo>
                    <a:pt x="388763" y="500163"/>
                  </a:moveTo>
                  <a:lnTo>
                    <a:pt x="317652" y="549036"/>
                  </a:lnTo>
                  <a:lnTo>
                    <a:pt x="255227" y="604710"/>
                  </a:lnTo>
                  <a:lnTo>
                    <a:pt x="197791" y="664900"/>
                  </a:lnTo>
                  <a:lnTo>
                    <a:pt x="144476" y="733695"/>
                  </a:lnTo>
                  <a:lnTo>
                    <a:pt x="102083" y="804757"/>
                  </a:lnTo>
                  <a:lnTo>
                    <a:pt x="64716" y="880335"/>
                  </a:lnTo>
                  <a:lnTo>
                    <a:pt x="35537" y="960446"/>
                  </a:lnTo>
                  <a:lnTo>
                    <a:pt x="15948" y="1042363"/>
                  </a:lnTo>
                  <a:lnTo>
                    <a:pt x="2273" y="1127007"/>
                  </a:lnTo>
                  <a:lnTo>
                    <a:pt x="0" y="1211191"/>
                  </a:lnTo>
                  <a:lnTo>
                    <a:pt x="4546" y="1295817"/>
                  </a:lnTo>
                  <a:lnTo>
                    <a:pt x="17759" y="1378194"/>
                  </a:lnTo>
                  <a:lnTo>
                    <a:pt x="40101" y="1460111"/>
                  </a:lnTo>
                  <a:lnTo>
                    <a:pt x="71092" y="1540222"/>
                  </a:lnTo>
                  <a:lnTo>
                    <a:pt x="108921" y="1615799"/>
                  </a:lnTo>
                  <a:lnTo>
                    <a:pt x="155398" y="1686862"/>
                  </a:lnTo>
                  <a:lnTo>
                    <a:pt x="206458" y="1751584"/>
                  </a:lnTo>
                  <a:lnTo>
                    <a:pt x="266610" y="1811331"/>
                  </a:lnTo>
                  <a:lnTo>
                    <a:pt x="330865" y="1867005"/>
                  </a:lnTo>
                  <a:lnTo>
                    <a:pt x="401976" y="1913612"/>
                  </a:lnTo>
                  <a:lnTo>
                    <a:pt x="477171" y="1953437"/>
                  </a:lnTo>
                  <a:lnTo>
                    <a:pt x="555101" y="1984674"/>
                  </a:lnTo>
                  <a:lnTo>
                    <a:pt x="634861" y="2009111"/>
                  </a:lnTo>
                  <a:lnTo>
                    <a:pt x="719185" y="2024960"/>
                  </a:lnTo>
                  <a:lnTo>
                    <a:pt x="803491" y="2031300"/>
                  </a:lnTo>
                  <a:lnTo>
                    <a:pt x="887815" y="2029033"/>
                  </a:lnTo>
                  <a:lnTo>
                    <a:pt x="972121" y="2020427"/>
                  </a:lnTo>
                  <a:lnTo>
                    <a:pt x="1054154" y="2000523"/>
                  </a:lnTo>
                </a:path>
                <a:path w="2082164" h="2031364">
                  <a:moveTo>
                    <a:pt x="388763" y="500163"/>
                  </a:moveTo>
                  <a:lnTo>
                    <a:pt x="1054154" y="0"/>
                  </a:lnTo>
                </a:path>
                <a:path w="2082164" h="2031364">
                  <a:moveTo>
                    <a:pt x="1054154" y="0"/>
                  </a:moveTo>
                  <a:lnTo>
                    <a:pt x="1720080" y="500163"/>
                  </a:lnTo>
                </a:path>
              </a:pathLst>
            </a:custGeom>
            <a:ln w="4551">
              <a:solidFill>
                <a:srgbClr val="000000"/>
              </a:solidFill>
            </a:ln>
          </p:spPr>
          <p:txBody>
            <a:bodyPr wrap="square" lIns="0" tIns="0" rIns="0" bIns="0" rtlCol="0"/>
            <a:lstStyle/>
            <a:p>
              <a:endParaRPr/>
            </a:p>
          </p:txBody>
        </p:sp>
      </p:grpSp>
      <p:grpSp>
        <p:nvGrpSpPr>
          <p:cNvPr id="52" name="object 52"/>
          <p:cNvGrpSpPr/>
          <p:nvPr/>
        </p:nvGrpSpPr>
        <p:grpSpPr>
          <a:xfrm>
            <a:off x="7911648" y="2886853"/>
            <a:ext cx="1402715" cy="1071245"/>
            <a:chOff x="7911648" y="2886853"/>
            <a:chExt cx="1402715" cy="1071245"/>
          </a:xfrm>
        </p:grpSpPr>
        <p:pic>
          <p:nvPicPr>
            <p:cNvPr id="53" name="object 53"/>
            <p:cNvPicPr/>
            <p:nvPr/>
          </p:nvPicPr>
          <p:blipFill>
            <a:blip r:embed="rId25" cstate="print"/>
            <a:stretch>
              <a:fillRect/>
            </a:stretch>
          </p:blipFill>
          <p:spPr>
            <a:xfrm>
              <a:off x="7911648" y="2886853"/>
              <a:ext cx="71264" cy="71024"/>
            </a:xfrm>
            <a:prstGeom prst="rect">
              <a:avLst/>
            </a:prstGeom>
          </p:spPr>
        </p:pic>
        <p:pic>
          <p:nvPicPr>
            <p:cNvPr id="54" name="object 54"/>
            <p:cNvPicPr/>
            <p:nvPr/>
          </p:nvPicPr>
          <p:blipFill>
            <a:blip r:embed="rId26" cstate="print"/>
            <a:stretch>
              <a:fillRect/>
            </a:stretch>
          </p:blipFill>
          <p:spPr>
            <a:xfrm>
              <a:off x="7911648" y="3886571"/>
              <a:ext cx="71264" cy="71098"/>
            </a:xfrm>
            <a:prstGeom prst="rect">
              <a:avLst/>
            </a:prstGeom>
          </p:spPr>
        </p:pic>
        <p:sp>
          <p:nvSpPr>
            <p:cNvPr id="55" name="object 55"/>
            <p:cNvSpPr/>
            <p:nvPr/>
          </p:nvSpPr>
          <p:spPr>
            <a:xfrm>
              <a:off x="7947373" y="2922116"/>
              <a:ext cx="0" cy="1000760"/>
            </a:xfrm>
            <a:custGeom>
              <a:avLst/>
              <a:gdLst/>
              <a:ahLst/>
              <a:cxnLst/>
              <a:rect l="l" t="t" r="r" b="b"/>
              <a:pathLst>
                <a:path h="1000760">
                  <a:moveTo>
                    <a:pt x="0" y="0"/>
                  </a:moveTo>
                  <a:lnTo>
                    <a:pt x="0" y="1000234"/>
                  </a:lnTo>
                </a:path>
              </a:pathLst>
            </a:custGeom>
            <a:ln w="4557">
              <a:solidFill>
                <a:srgbClr val="000000"/>
              </a:solidFill>
            </a:ln>
          </p:spPr>
          <p:txBody>
            <a:bodyPr wrap="square" lIns="0" tIns="0" rIns="0" bIns="0" rtlCol="0"/>
            <a:lstStyle/>
            <a:p>
              <a:endParaRPr/>
            </a:p>
          </p:txBody>
        </p:sp>
        <p:pic>
          <p:nvPicPr>
            <p:cNvPr id="56" name="object 56"/>
            <p:cNvPicPr/>
            <p:nvPr/>
          </p:nvPicPr>
          <p:blipFill>
            <a:blip r:embed="rId27" cstate="print"/>
            <a:stretch>
              <a:fillRect/>
            </a:stretch>
          </p:blipFill>
          <p:spPr>
            <a:xfrm>
              <a:off x="9242947" y="3886571"/>
              <a:ext cx="71079" cy="71098"/>
            </a:xfrm>
            <a:prstGeom prst="rect">
              <a:avLst/>
            </a:prstGeom>
          </p:spPr>
        </p:pic>
        <p:sp>
          <p:nvSpPr>
            <p:cNvPr id="57" name="object 57"/>
            <p:cNvSpPr/>
            <p:nvPr/>
          </p:nvSpPr>
          <p:spPr>
            <a:xfrm>
              <a:off x="7947373" y="3922351"/>
              <a:ext cx="1331595" cy="0"/>
            </a:xfrm>
            <a:custGeom>
              <a:avLst/>
              <a:gdLst/>
              <a:ahLst/>
              <a:cxnLst/>
              <a:rect l="l" t="t" r="r" b="b"/>
              <a:pathLst>
                <a:path w="1331595">
                  <a:moveTo>
                    <a:pt x="0" y="0"/>
                  </a:moveTo>
                  <a:lnTo>
                    <a:pt x="1331113" y="0"/>
                  </a:lnTo>
                </a:path>
              </a:pathLst>
            </a:custGeom>
            <a:ln w="4544">
              <a:solidFill>
                <a:srgbClr val="000000"/>
              </a:solidFill>
            </a:ln>
          </p:spPr>
          <p:txBody>
            <a:bodyPr wrap="square" lIns="0" tIns="0" rIns="0" bIns="0" rtlCol="0"/>
            <a:lstStyle/>
            <a:p>
              <a:endParaRPr/>
            </a:p>
          </p:txBody>
        </p:sp>
        <p:pic>
          <p:nvPicPr>
            <p:cNvPr id="58" name="object 58"/>
            <p:cNvPicPr/>
            <p:nvPr/>
          </p:nvPicPr>
          <p:blipFill>
            <a:blip r:embed="rId28" cstate="print"/>
            <a:stretch>
              <a:fillRect/>
            </a:stretch>
          </p:blipFill>
          <p:spPr>
            <a:xfrm>
              <a:off x="9242947" y="2886853"/>
              <a:ext cx="71079" cy="71024"/>
            </a:xfrm>
            <a:prstGeom prst="rect">
              <a:avLst/>
            </a:prstGeom>
          </p:spPr>
        </p:pic>
        <p:sp>
          <p:nvSpPr>
            <p:cNvPr id="59" name="object 59"/>
            <p:cNvSpPr/>
            <p:nvPr/>
          </p:nvSpPr>
          <p:spPr>
            <a:xfrm>
              <a:off x="7947373" y="2922116"/>
              <a:ext cx="1331595" cy="1000760"/>
            </a:xfrm>
            <a:custGeom>
              <a:avLst/>
              <a:gdLst/>
              <a:ahLst/>
              <a:cxnLst/>
              <a:rect l="l" t="t" r="r" b="b"/>
              <a:pathLst>
                <a:path w="1331595" h="1000760">
                  <a:moveTo>
                    <a:pt x="1331113" y="0"/>
                  </a:moveTo>
                  <a:lnTo>
                    <a:pt x="1331113" y="1000234"/>
                  </a:lnTo>
                </a:path>
                <a:path w="1331595" h="1000760">
                  <a:moveTo>
                    <a:pt x="0" y="0"/>
                  </a:moveTo>
                  <a:lnTo>
                    <a:pt x="1331113" y="0"/>
                  </a:lnTo>
                </a:path>
                <a:path w="1331595" h="1000760">
                  <a:moveTo>
                    <a:pt x="1331113" y="1000234"/>
                  </a:moveTo>
                  <a:lnTo>
                    <a:pt x="0" y="0"/>
                  </a:lnTo>
                </a:path>
              </a:pathLst>
            </a:custGeom>
            <a:ln w="4551">
              <a:solidFill>
                <a:srgbClr val="000000"/>
              </a:solidFill>
            </a:ln>
          </p:spPr>
          <p:txBody>
            <a:bodyPr wrap="square" lIns="0" tIns="0" rIns="0" bIns="0" rtlCol="0"/>
            <a:lstStyle/>
            <a:p>
              <a:endParaRPr/>
            </a:p>
          </p:txBody>
        </p:sp>
      </p:grpSp>
      <p:sp>
        <p:nvSpPr>
          <p:cNvPr id="60" name="object 60"/>
          <p:cNvSpPr txBox="1"/>
          <p:nvPr/>
        </p:nvSpPr>
        <p:spPr>
          <a:xfrm>
            <a:off x="9257286" y="2655243"/>
            <a:ext cx="128905" cy="248285"/>
          </a:xfrm>
          <a:prstGeom prst="rect">
            <a:avLst/>
          </a:prstGeom>
        </p:spPr>
        <p:txBody>
          <a:bodyPr vert="horz" wrap="square" lIns="0" tIns="13970" rIns="0" bIns="0" rtlCol="0">
            <a:spAutoFit/>
          </a:bodyPr>
          <a:lstStyle/>
          <a:p>
            <a:pPr marL="12700">
              <a:lnSpc>
                <a:spcPct val="100000"/>
              </a:lnSpc>
              <a:spcBef>
                <a:spcPts val="110"/>
              </a:spcBef>
            </a:pPr>
            <a:r>
              <a:rPr sz="1450" i="1" spc="5" dirty="0">
                <a:latin typeface="Arial"/>
                <a:cs typeface="Arial"/>
              </a:rPr>
              <a:t>b</a:t>
            </a:r>
            <a:endParaRPr sz="1450">
              <a:latin typeface="Arial"/>
              <a:cs typeface="Arial"/>
            </a:endParaRPr>
          </a:p>
        </p:txBody>
      </p:sp>
      <p:sp>
        <p:nvSpPr>
          <p:cNvPr id="61" name="object 61"/>
          <p:cNvSpPr txBox="1"/>
          <p:nvPr/>
        </p:nvSpPr>
        <p:spPr>
          <a:xfrm>
            <a:off x="7406330" y="2630733"/>
            <a:ext cx="606425" cy="248285"/>
          </a:xfrm>
          <a:prstGeom prst="rect">
            <a:avLst/>
          </a:prstGeom>
        </p:spPr>
        <p:txBody>
          <a:bodyPr vert="horz" wrap="square" lIns="0" tIns="13970" rIns="0" bIns="0" rtlCol="0">
            <a:spAutoFit/>
          </a:bodyPr>
          <a:lstStyle/>
          <a:p>
            <a:pPr marL="12700">
              <a:lnSpc>
                <a:spcPct val="100000"/>
              </a:lnSpc>
              <a:spcBef>
                <a:spcPts val="110"/>
              </a:spcBef>
              <a:tabLst>
                <a:tab pos="489584" algn="l"/>
              </a:tabLst>
            </a:pPr>
            <a:r>
              <a:rPr sz="1450" spc="-25" dirty="0">
                <a:latin typeface="Times New Roman"/>
                <a:cs typeface="Times New Roman"/>
              </a:rPr>
              <a:t>(f)</a:t>
            </a:r>
            <a:r>
              <a:rPr sz="1450" dirty="0">
                <a:latin typeface="Times New Roman"/>
                <a:cs typeface="Times New Roman"/>
              </a:rPr>
              <a:t>	</a:t>
            </a:r>
            <a:r>
              <a:rPr sz="1450" i="1" spc="-50" dirty="0">
                <a:latin typeface="Arial"/>
                <a:cs typeface="Arial"/>
              </a:rPr>
              <a:t>a</a:t>
            </a:r>
            <a:endParaRPr sz="1450">
              <a:latin typeface="Arial"/>
              <a:cs typeface="Arial"/>
            </a:endParaRPr>
          </a:p>
        </p:txBody>
      </p:sp>
      <p:sp>
        <p:nvSpPr>
          <p:cNvPr id="62" name="object 62"/>
          <p:cNvSpPr txBox="1"/>
          <p:nvPr/>
        </p:nvSpPr>
        <p:spPr>
          <a:xfrm>
            <a:off x="7888103" y="3964090"/>
            <a:ext cx="118745" cy="248285"/>
          </a:xfrm>
          <a:prstGeom prst="rect">
            <a:avLst/>
          </a:prstGeom>
        </p:spPr>
        <p:txBody>
          <a:bodyPr vert="horz" wrap="square" lIns="0" tIns="13970" rIns="0" bIns="0" rtlCol="0">
            <a:spAutoFit/>
          </a:bodyPr>
          <a:lstStyle/>
          <a:p>
            <a:pPr marL="12700">
              <a:lnSpc>
                <a:spcPct val="100000"/>
              </a:lnSpc>
              <a:spcBef>
                <a:spcPts val="110"/>
              </a:spcBef>
            </a:pPr>
            <a:r>
              <a:rPr sz="1450" i="1" spc="5" dirty="0">
                <a:latin typeface="Arial"/>
                <a:cs typeface="Arial"/>
              </a:rPr>
              <a:t>c</a:t>
            </a:r>
            <a:endParaRPr sz="1450">
              <a:latin typeface="Arial"/>
              <a:cs typeface="Arial"/>
            </a:endParaRPr>
          </a:p>
        </p:txBody>
      </p:sp>
      <p:sp>
        <p:nvSpPr>
          <p:cNvPr id="63" name="object 63"/>
          <p:cNvSpPr txBox="1"/>
          <p:nvPr/>
        </p:nvSpPr>
        <p:spPr>
          <a:xfrm>
            <a:off x="9214782" y="3964090"/>
            <a:ext cx="128905" cy="248285"/>
          </a:xfrm>
          <a:prstGeom prst="rect">
            <a:avLst/>
          </a:prstGeom>
        </p:spPr>
        <p:txBody>
          <a:bodyPr vert="horz" wrap="square" lIns="0" tIns="13970" rIns="0" bIns="0" rtlCol="0">
            <a:spAutoFit/>
          </a:bodyPr>
          <a:lstStyle/>
          <a:p>
            <a:pPr marL="12700">
              <a:lnSpc>
                <a:spcPct val="100000"/>
              </a:lnSpc>
              <a:spcBef>
                <a:spcPts val="110"/>
              </a:spcBef>
            </a:pPr>
            <a:r>
              <a:rPr sz="1450" i="1" spc="5" dirty="0">
                <a:latin typeface="Arial"/>
                <a:cs typeface="Arial"/>
              </a:rPr>
              <a:t>d</a:t>
            </a:r>
            <a:endParaRPr sz="1450">
              <a:latin typeface="Arial"/>
              <a:cs typeface="Arial"/>
            </a:endParaRPr>
          </a:p>
        </p:txBody>
      </p:sp>
      <p:grpSp>
        <p:nvGrpSpPr>
          <p:cNvPr id="64" name="object 64"/>
          <p:cNvGrpSpPr/>
          <p:nvPr/>
        </p:nvGrpSpPr>
        <p:grpSpPr>
          <a:xfrm>
            <a:off x="4937848" y="2886853"/>
            <a:ext cx="1403350" cy="1071245"/>
            <a:chOff x="4937848" y="2886853"/>
            <a:chExt cx="1403350" cy="1071245"/>
          </a:xfrm>
        </p:grpSpPr>
        <p:pic>
          <p:nvPicPr>
            <p:cNvPr id="65" name="object 65"/>
            <p:cNvPicPr/>
            <p:nvPr/>
          </p:nvPicPr>
          <p:blipFill>
            <a:blip r:embed="rId29" cstate="print"/>
            <a:stretch>
              <a:fillRect/>
            </a:stretch>
          </p:blipFill>
          <p:spPr>
            <a:xfrm>
              <a:off x="4937848" y="2886853"/>
              <a:ext cx="71079" cy="71024"/>
            </a:xfrm>
            <a:prstGeom prst="rect">
              <a:avLst/>
            </a:prstGeom>
          </p:spPr>
        </p:pic>
        <p:pic>
          <p:nvPicPr>
            <p:cNvPr id="66" name="object 66"/>
            <p:cNvPicPr/>
            <p:nvPr/>
          </p:nvPicPr>
          <p:blipFill>
            <a:blip r:embed="rId30" cstate="print"/>
            <a:stretch>
              <a:fillRect/>
            </a:stretch>
          </p:blipFill>
          <p:spPr>
            <a:xfrm>
              <a:off x="6269701" y="2886853"/>
              <a:ext cx="71079" cy="71024"/>
            </a:xfrm>
            <a:prstGeom prst="rect">
              <a:avLst/>
            </a:prstGeom>
          </p:spPr>
        </p:pic>
        <p:pic>
          <p:nvPicPr>
            <p:cNvPr id="67" name="object 67"/>
            <p:cNvPicPr/>
            <p:nvPr/>
          </p:nvPicPr>
          <p:blipFill>
            <a:blip r:embed="rId31" cstate="print"/>
            <a:stretch>
              <a:fillRect/>
            </a:stretch>
          </p:blipFill>
          <p:spPr>
            <a:xfrm>
              <a:off x="5603683" y="3386463"/>
              <a:ext cx="71264" cy="71540"/>
            </a:xfrm>
            <a:prstGeom prst="rect">
              <a:avLst/>
            </a:prstGeom>
          </p:spPr>
        </p:pic>
        <p:sp>
          <p:nvSpPr>
            <p:cNvPr id="68" name="object 68"/>
            <p:cNvSpPr/>
            <p:nvPr/>
          </p:nvSpPr>
          <p:spPr>
            <a:xfrm>
              <a:off x="4973388" y="2922116"/>
              <a:ext cx="1332230" cy="500380"/>
            </a:xfrm>
            <a:custGeom>
              <a:avLst/>
              <a:gdLst/>
              <a:ahLst/>
              <a:cxnLst/>
              <a:rect l="l" t="t" r="r" b="b"/>
              <a:pathLst>
                <a:path w="1332229" h="500379">
                  <a:moveTo>
                    <a:pt x="1331852" y="0"/>
                  </a:moveTo>
                  <a:lnTo>
                    <a:pt x="666018" y="500107"/>
                  </a:lnTo>
                </a:path>
                <a:path w="1332229" h="500379">
                  <a:moveTo>
                    <a:pt x="0" y="0"/>
                  </a:moveTo>
                  <a:lnTo>
                    <a:pt x="666018" y="500107"/>
                  </a:lnTo>
                </a:path>
              </a:pathLst>
            </a:custGeom>
            <a:ln w="4551">
              <a:solidFill>
                <a:srgbClr val="000000"/>
              </a:solidFill>
            </a:ln>
          </p:spPr>
          <p:txBody>
            <a:bodyPr wrap="square" lIns="0" tIns="0" rIns="0" bIns="0" rtlCol="0"/>
            <a:lstStyle/>
            <a:p>
              <a:endParaRPr/>
            </a:p>
          </p:txBody>
        </p:sp>
        <p:pic>
          <p:nvPicPr>
            <p:cNvPr id="69" name="object 69"/>
            <p:cNvPicPr/>
            <p:nvPr/>
          </p:nvPicPr>
          <p:blipFill>
            <a:blip r:embed="rId32" cstate="print"/>
            <a:stretch>
              <a:fillRect/>
            </a:stretch>
          </p:blipFill>
          <p:spPr>
            <a:xfrm>
              <a:off x="6269701" y="3886571"/>
              <a:ext cx="71079" cy="71098"/>
            </a:xfrm>
            <a:prstGeom prst="rect">
              <a:avLst/>
            </a:prstGeom>
          </p:spPr>
        </p:pic>
        <p:sp>
          <p:nvSpPr>
            <p:cNvPr id="70" name="object 70"/>
            <p:cNvSpPr/>
            <p:nvPr/>
          </p:nvSpPr>
          <p:spPr>
            <a:xfrm>
              <a:off x="5639407" y="3422224"/>
              <a:ext cx="666115" cy="500380"/>
            </a:xfrm>
            <a:custGeom>
              <a:avLst/>
              <a:gdLst/>
              <a:ahLst/>
              <a:cxnLst/>
              <a:rect l="l" t="t" r="r" b="b"/>
              <a:pathLst>
                <a:path w="666114" h="500379">
                  <a:moveTo>
                    <a:pt x="0" y="0"/>
                  </a:moveTo>
                  <a:lnTo>
                    <a:pt x="665834" y="500126"/>
                  </a:lnTo>
                </a:path>
              </a:pathLst>
            </a:custGeom>
            <a:ln w="4549">
              <a:solidFill>
                <a:srgbClr val="000000"/>
              </a:solidFill>
            </a:ln>
          </p:spPr>
          <p:txBody>
            <a:bodyPr wrap="square" lIns="0" tIns="0" rIns="0" bIns="0" rtlCol="0"/>
            <a:lstStyle/>
            <a:p>
              <a:endParaRPr/>
            </a:p>
          </p:txBody>
        </p:sp>
        <p:pic>
          <p:nvPicPr>
            <p:cNvPr id="71" name="object 71"/>
            <p:cNvPicPr/>
            <p:nvPr/>
          </p:nvPicPr>
          <p:blipFill>
            <a:blip r:embed="rId33" cstate="print"/>
            <a:stretch>
              <a:fillRect/>
            </a:stretch>
          </p:blipFill>
          <p:spPr>
            <a:xfrm>
              <a:off x="4937849" y="3886571"/>
              <a:ext cx="71079" cy="71098"/>
            </a:xfrm>
            <a:prstGeom prst="rect">
              <a:avLst/>
            </a:prstGeom>
          </p:spPr>
        </p:pic>
        <p:sp>
          <p:nvSpPr>
            <p:cNvPr id="72" name="object 72"/>
            <p:cNvSpPr/>
            <p:nvPr/>
          </p:nvSpPr>
          <p:spPr>
            <a:xfrm>
              <a:off x="4973388" y="3422224"/>
              <a:ext cx="666115" cy="500380"/>
            </a:xfrm>
            <a:custGeom>
              <a:avLst/>
              <a:gdLst/>
              <a:ahLst/>
              <a:cxnLst/>
              <a:rect l="l" t="t" r="r" b="b"/>
              <a:pathLst>
                <a:path w="666114" h="500379">
                  <a:moveTo>
                    <a:pt x="666018" y="0"/>
                  </a:moveTo>
                  <a:lnTo>
                    <a:pt x="0" y="500126"/>
                  </a:lnTo>
                </a:path>
              </a:pathLst>
            </a:custGeom>
            <a:ln w="4549">
              <a:solidFill>
                <a:srgbClr val="000000"/>
              </a:solidFill>
            </a:ln>
          </p:spPr>
          <p:txBody>
            <a:bodyPr wrap="square" lIns="0" tIns="0" rIns="0" bIns="0" rtlCol="0"/>
            <a:lstStyle/>
            <a:p>
              <a:endParaRPr/>
            </a:p>
          </p:txBody>
        </p:sp>
      </p:grpSp>
      <p:sp>
        <p:nvSpPr>
          <p:cNvPr id="73" name="object 73"/>
          <p:cNvSpPr txBox="1"/>
          <p:nvPr/>
        </p:nvSpPr>
        <p:spPr>
          <a:xfrm>
            <a:off x="4909683" y="2630733"/>
            <a:ext cx="1460500" cy="248285"/>
          </a:xfrm>
          <a:prstGeom prst="rect">
            <a:avLst/>
          </a:prstGeom>
        </p:spPr>
        <p:txBody>
          <a:bodyPr vert="horz" wrap="square" lIns="0" tIns="13970" rIns="0" bIns="0" rtlCol="0">
            <a:spAutoFit/>
          </a:bodyPr>
          <a:lstStyle/>
          <a:p>
            <a:pPr marL="12700">
              <a:lnSpc>
                <a:spcPct val="100000"/>
              </a:lnSpc>
              <a:spcBef>
                <a:spcPts val="110"/>
              </a:spcBef>
              <a:tabLst>
                <a:tab pos="1344295" algn="l"/>
              </a:tabLst>
            </a:pPr>
            <a:r>
              <a:rPr sz="1450" spc="-50" dirty="0">
                <a:latin typeface="Arial"/>
                <a:cs typeface="Arial"/>
              </a:rPr>
              <a:t>1</a:t>
            </a:r>
            <a:r>
              <a:rPr sz="1450" dirty="0">
                <a:latin typeface="Arial"/>
                <a:cs typeface="Arial"/>
              </a:rPr>
              <a:t>	</a:t>
            </a:r>
            <a:r>
              <a:rPr sz="1450" spc="-50" dirty="0">
                <a:latin typeface="Arial"/>
                <a:cs typeface="Arial"/>
              </a:rPr>
              <a:t>2</a:t>
            </a:r>
            <a:endParaRPr sz="1450">
              <a:latin typeface="Arial"/>
              <a:cs typeface="Arial"/>
            </a:endParaRPr>
          </a:p>
        </p:txBody>
      </p:sp>
      <p:sp>
        <p:nvSpPr>
          <p:cNvPr id="74" name="object 74"/>
          <p:cNvSpPr txBox="1"/>
          <p:nvPr/>
        </p:nvSpPr>
        <p:spPr>
          <a:xfrm>
            <a:off x="4973388" y="2922116"/>
            <a:ext cx="1332230" cy="1000760"/>
          </a:xfrm>
          <a:prstGeom prst="rect">
            <a:avLst/>
          </a:prstGeom>
          <a:ln w="4557">
            <a:solidFill>
              <a:srgbClr val="000000"/>
            </a:solidFill>
          </a:ln>
        </p:spPr>
        <p:txBody>
          <a:bodyPr vert="horz" wrap="square" lIns="0" tIns="0" rIns="0" bIns="0" rtlCol="0">
            <a:spAutoFit/>
          </a:bodyPr>
          <a:lstStyle/>
          <a:p>
            <a:pPr>
              <a:lnSpc>
                <a:spcPct val="100000"/>
              </a:lnSpc>
            </a:pPr>
            <a:endParaRPr sz="1400">
              <a:latin typeface="Times New Roman"/>
              <a:cs typeface="Times New Roman"/>
            </a:endParaRPr>
          </a:p>
          <a:p>
            <a:pPr marL="635" algn="ctr">
              <a:lnSpc>
                <a:spcPct val="100000"/>
              </a:lnSpc>
            </a:pPr>
            <a:r>
              <a:rPr sz="1450" spc="5" dirty="0">
                <a:latin typeface="Arial"/>
                <a:cs typeface="Arial"/>
              </a:rPr>
              <a:t>3</a:t>
            </a:r>
            <a:endParaRPr sz="1450">
              <a:latin typeface="Arial"/>
              <a:cs typeface="Arial"/>
            </a:endParaRPr>
          </a:p>
        </p:txBody>
      </p:sp>
      <p:sp>
        <p:nvSpPr>
          <p:cNvPr id="75" name="object 75"/>
          <p:cNvSpPr txBox="1"/>
          <p:nvPr/>
        </p:nvSpPr>
        <p:spPr>
          <a:xfrm>
            <a:off x="1914003" y="3928798"/>
            <a:ext cx="3124835" cy="248285"/>
          </a:xfrm>
          <a:prstGeom prst="rect">
            <a:avLst/>
          </a:prstGeom>
        </p:spPr>
        <p:txBody>
          <a:bodyPr vert="horz" wrap="square" lIns="0" tIns="13970" rIns="0" bIns="0" rtlCol="0">
            <a:spAutoFit/>
          </a:bodyPr>
          <a:lstStyle/>
          <a:p>
            <a:pPr marL="12700">
              <a:lnSpc>
                <a:spcPct val="100000"/>
              </a:lnSpc>
              <a:spcBef>
                <a:spcPts val="110"/>
              </a:spcBef>
              <a:tabLst>
                <a:tab pos="1348105" algn="l"/>
                <a:tab pos="3007995" algn="l"/>
              </a:tabLst>
            </a:pPr>
            <a:r>
              <a:rPr sz="1450" i="1" spc="-50" dirty="0">
                <a:latin typeface="Arial"/>
                <a:cs typeface="Arial"/>
              </a:rPr>
              <a:t>e</a:t>
            </a:r>
            <a:r>
              <a:rPr sz="1450" i="1" dirty="0">
                <a:latin typeface="Arial"/>
                <a:cs typeface="Arial"/>
              </a:rPr>
              <a:t>	</a:t>
            </a:r>
            <a:r>
              <a:rPr sz="1450" i="1" spc="-50" dirty="0">
                <a:latin typeface="Arial"/>
                <a:cs typeface="Arial"/>
              </a:rPr>
              <a:t>c</a:t>
            </a:r>
            <a:r>
              <a:rPr sz="1450" i="1" dirty="0">
                <a:latin typeface="Arial"/>
                <a:cs typeface="Arial"/>
              </a:rPr>
              <a:t>	</a:t>
            </a:r>
            <a:r>
              <a:rPr sz="1450" spc="-50" dirty="0">
                <a:latin typeface="Arial"/>
                <a:cs typeface="Arial"/>
              </a:rPr>
              <a:t>4</a:t>
            </a:r>
            <a:endParaRPr sz="1450">
              <a:latin typeface="Arial"/>
              <a:cs typeface="Arial"/>
            </a:endParaRPr>
          </a:p>
        </p:txBody>
      </p:sp>
      <p:sp>
        <p:nvSpPr>
          <p:cNvPr id="76" name="object 76"/>
          <p:cNvSpPr txBox="1"/>
          <p:nvPr/>
        </p:nvSpPr>
        <p:spPr>
          <a:xfrm>
            <a:off x="6241351" y="3928798"/>
            <a:ext cx="128905" cy="248285"/>
          </a:xfrm>
          <a:prstGeom prst="rect">
            <a:avLst/>
          </a:prstGeom>
        </p:spPr>
        <p:txBody>
          <a:bodyPr vert="horz" wrap="square" lIns="0" tIns="13970" rIns="0" bIns="0" rtlCol="0">
            <a:spAutoFit/>
          </a:bodyPr>
          <a:lstStyle/>
          <a:p>
            <a:pPr marL="12700">
              <a:lnSpc>
                <a:spcPct val="100000"/>
              </a:lnSpc>
              <a:spcBef>
                <a:spcPts val="110"/>
              </a:spcBef>
            </a:pPr>
            <a:r>
              <a:rPr sz="1450" spc="5" dirty="0">
                <a:latin typeface="Arial"/>
                <a:cs typeface="Arial"/>
              </a:rPr>
              <a:t>5</a:t>
            </a:r>
            <a:endParaRPr sz="1450">
              <a:latin typeface="Arial"/>
              <a:cs typeface="Arial"/>
            </a:endParaRPr>
          </a:p>
        </p:txBody>
      </p:sp>
      <p:grpSp>
        <p:nvGrpSpPr>
          <p:cNvPr id="77" name="object 77"/>
          <p:cNvGrpSpPr/>
          <p:nvPr/>
        </p:nvGrpSpPr>
        <p:grpSpPr>
          <a:xfrm>
            <a:off x="9276210" y="2919840"/>
            <a:ext cx="726440" cy="1038225"/>
            <a:chOff x="9276210" y="2919840"/>
            <a:chExt cx="726440" cy="1038225"/>
          </a:xfrm>
        </p:grpSpPr>
        <p:pic>
          <p:nvPicPr>
            <p:cNvPr id="78" name="object 78"/>
            <p:cNvPicPr/>
            <p:nvPr/>
          </p:nvPicPr>
          <p:blipFill>
            <a:blip r:embed="rId34" cstate="print"/>
            <a:stretch>
              <a:fillRect/>
            </a:stretch>
          </p:blipFill>
          <p:spPr>
            <a:xfrm>
              <a:off x="9931142" y="3886571"/>
              <a:ext cx="71079" cy="71098"/>
            </a:xfrm>
            <a:prstGeom prst="rect">
              <a:avLst/>
            </a:prstGeom>
          </p:spPr>
        </p:pic>
        <p:sp>
          <p:nvSpPr>
            <p:cNvPr id="79" name="object 79"/>
            <p:cNvSpPr/>
            <p:nvPr/>
          </p:nvSpPr>
          <p:spPr>
            <a:xfrm>
              <a:off x="9278487" y="2922116"/>
              <a:ext cx="688340" cy="1000760"/>
            </a:xfrm>
            <a:custGeom>
              <a:avLst/>
              <a:gdLst/>
              <a:ahLst/>
              <a:cxnLst/>
              <a:rect l="l" t="t" r="r" b="b"/>
              <a:pathLst>
                <a:path w="688340" h="1000760">
                  <a:moveTo>
                    <a:pt x="0" y="0"/>
                  </a:moveTo>
                  <a:lnTo>
                    <a:pt x="688194" y="1000234"/>
                  </a:lnTo>
                </a:path>
                <a:path w="688340" h="1000760">
                  <a:moveTo>
                    <a:pt x="688194" y="1000234"/>
                  </a:moveTo>
                  <a:lnTo>
                    <a:pt x="0" y="1000234"/>
                  </a:lnTo>
                </a:path>
              </a:pathLst>
            </a:custGeom>
            <a:ln w="4551">
              <a:solidFill>
                <a:srgbClr val="000000"/>
              </a:solidFill>
            </a:ln>
          </p:spPr>
          <p:txBody>
            <a:bodyPr wrap="square" lIns="0" tIns="0" rIns="0" bIns="0" rtlCol="0"/>
            <a:lstStyle/>
            <a:p>
              <a:endParaRPr/>
            </a:p>
          </p:txBody>
        </p:sp>
      </p:grpSp>
      <p:sp>
        <p:nvSpPr>
          <p:cNvPr id="80" name="object 80"/>
          <p:cNvSpPr txBox="1"/>
          <p:nvPr/>
        </p:nvSpPr>
        <p:spPr>
          <a:xfrm>
            <a:off x="10027347" y="3928798"/>
            <a:ext cx="128905" cy="248285"/>
          </a:xfrm>
          <a:prstGeom prst="rect">
            <a:avLst/>
          </a:prstGeom>
        </p:spPr>
        <p:txBody>
          <a:bodyPr vert="horz" wrap="square" lIns="0" tIns="13970" rIns="0" bIns="0" rtlCol="0">
            <a:spAutoFit/>
          </a:bodyPr>
          <a:lstStyle/>
          <a:p>
            <a:pPr marL="12700">
              <a:lnSpc>
                <a:spcPct val="100000"/>
              </a:lnSpc>
              <a:spcBef>
                <a:spcPts val="110"/>
              </a:spcBef>
            </a:pPr>
            <a:r>
              <a:rPr sz="1450" i="1" spc="5" dirty="0">
                <a:latin typeface="Arial"/>
                <a:cs typeface="Arial"/>
              </a:rPr>
              <a:t>e</a:t>
            </a:r>
            <a:endParaRPr sz="1450">
              <a:latin typeface="Arial"/>
              <a:cs typeface="Arial"/>
            </a:endParaRPr>
          </a:p>
        </p:txBody>
      </p:sp>
      <p:sp>
        <p:nvSpPr>
          <p:cNvPr id="81" name="object 81"/>
          <p:cNvSpPr txBox="1"/>
          <p:nvPr/>
        </p:nvSpPr>
        <p:spPr>
          <a:xfrm>
            <a:off x="1403560" y="630633"/>
            <a:ext cx="230504" cy="248285"/>
          </a:xfrm>
          <a:prstGeom prst="rect">
            <a:avLst/>
          </a:prstGeom>
        </p:spPr>
        <p:txBody>
          <a:bodyPr vert="horz" wrap="square" lIns="0" tIns="13970" rIns="0" bIns="0" rtlCol="0">
            <a:spAutoFit/>
          </a:bodyPr>
          <a:lstStyle/>
          <a:p>
            <a:pPr marL="12700">
              <a:lnSpc>
                <a:spcPct val="100000"/>
              </a:lnSpc>
              <a:spcBef>
                <a:spcPts val="110"/>
              </a:spcBef>
            </a:pPr>
            <a:r>
              <a:rPr sz="1450" spc="-25" dirty="0">
                <a:latin typeface="Times New Roman"/>
                <a:cs typeface="Times New Roman"/>
              </a:rPr>
              <a:t>(a)</a:t>
            </a:r>
            <a:endParaRPr sz="1450">
              <a:latin typeface="Times New Roman"/>
              <a:cs typeface="Times New Roman"/>
            </a:endParaRPr>
          </a:p>
        </p:txBody>
      </p:sp>
      <p:sp>
        <p:nvSpPr>
          <p:cNvPr id="82" name="object 82"/>
          <p:cNvSpPr txBox="1"/>
          <p:nvPr/>
        </p:nvSpPr>
        <p:spPr>
          <a:xfrm>
            <a:off x="3853182" y="630633"/>
            <a:ext cx="240665" cy="248285"/>
          </a:xfrm>
          <a:prstGeom prst="rect">
            <a:avLst/>
          </a:prstGeom>
        </p:spPr>
        <p:txBody>
          <a:bodyPr vert="horz" wrap="square" lIns="0" tIns="13970" rIns="0" bIns="0" rtlCol="0">
            <a:spAutoFit/>
          </a:bodyPr>
          <a:lstStyle/>
          <a:p>
            <a:pPr marL="12700">
              <a:lnSpc>
                <a:spcPct val="100000"/>
              </a:lnSpc>
              <a:spcBef>
                <a:spcPts val="110"/>
              </a:spcBef>
            </a:pPr>
            <a:r>
              <a:rPr sz="1450" spc="-25" dirty="0">
                <a:latin typeface="Times New Roman"/>
                <a:cs typeface="Times New Roman"/>
              </a:rPr>
              <a:t>(b)</a:t>
            </a:r>
            <a:endParaRPr sz="1450">
              <a:latin typeface="Times New Roman"/>
              <a:cs typeface="Times New Roman"/>
            </a:endParaRPr>
          </a:p>
        </p:txBody>
      </p:sp>
      <p:sp>
        <p:nvSpPr>
          <p:cNvPr id="83" name="object 83"/>
          <p:cNvSpPr txBox="1"/>
          <p:nvPr/>
        </p:nvSpPr>
        <p:spPr>
          <a:xfrm>
            <a:off x="6853963" y="630633"/>
            <a:ext cx="230504" cy="248285"/>
          </a:xfrm>
          <a:prstGeom prst="rect">
            <a:avLst/>
          </a:prstGeom>
        </p:spPr>
        <p:txBody>
          <a:bodyPr vert="horz" wrap="square" lIns="0" tIns="13970" rIns="0" bIns="0" rtlCol="0">
            <a:spAutoFit/>
          </a:bodyPr>
          <a:lstStyle/>
          <a:p>
            <a:pPr marL="12700">
              <a:lnSpc>
                <a:spcPct val="100000"/>
              </a:lnSpc>
              <a:spcBef>
                <a:spcPts val="110"/>
              </a:spcBef>
            </a:pPr>
            <a:r>
              <a:rPr sz="1450" spc="-25" dirty="0">
                <a:latin typeface="Times New Roman"/>
                <a:cs typeface="Times New Roman"/>
              </a:rPr>
              <a:t>(c)</a:t>
            </a:r>
            <a:endParaRPr sz="1450">
              <a:latin typeface="Times New Roman"/>
              <a:cs typeface="Times New Roman"/>
            </a:endParaRPr>
          </a:p>
        </p:txBody>
      </p:sp>
      <p:sp>
        <p:nvSpPr>
          <p:cNvPr id="84" name="object 84"/>
          <p:cNvSpPr txBox="1"/>
          <p:nvPr/>
        </p:nvSpPr>
        <p:spPr>
          <a:xfrm>
            <a:off x="1396724" y="2594981"/>
            <a:ext cx="240665" cy="248285"/>
          </a:xfrm>
          <a:prstGeom prst="rect">
            <a:avLst/>
          </a:prstGeom>
        </p:spPr>
        <p:txBody>
          <a:bodyPr vert="horz" wrap="square" lIns="0" tIns="13970" rIns="0" bIns="0" rtlCol="0">
            <a:spAutoFit/>
          </a:bodyPr>
          <a:lstStyle/>
          <a:p>
            <a:pPr marL="12700">
              <a:lnSpc>
                <a:spcPct val="100000"/>
              </a:lnSpc>
              <a:spcBef>
                <a:spcPts val="110"/>
              </a:spcBef>
            </a:pPr>
            <a:r>
              <a:rPr sz="1450" spc="-25" dirty="0">
                <a:latin typeface="Times New Roman"/>
                <a:cs typeface="Times New Roman"/>
              </a:rPr>
              <a:t>(d)</a:t>
            </a:r>
            <a:endParaRPr sz="1450">
              <a:latin typeface="Times New Roman"/>
              <a:cs typeface="Times New Roman"/>
            </a:endParaRPr>
          </a:p>
        </p:txBody>
      </p:sp>
      <p:sp>
        <p:nvSpPr>
          <p:cNvPr id="85" name="object 85"/>
          <p:cNvSpPr txBox="1"/>
          <p:nvPr/>
        </p:nvSpPr>
        <p:spPr>
          <a:xfrm>
            <a:off x="572820" y="4418841"/>
            <a:ext cx="5399405" cy="923925"/>
          </a:xfrm>
          <a:prstGeom prst="rect">
            <a:avLst/>
          </a:prstGeom>
        </p:spPr>
        <p:txBody>
          <a:bodyPr vert="horz" wrap="square" lIns="0" tIns="41275" rIns="0" bIns="0" rtlCol="0">
            <a:spAutoFit/>
          </a:bodyPr>
          <a:lstStyle/>
          <a:p>
            <a:pPr marR="1251585" algn="ctr">
              <a:lnSpc>
                <a:spcPct val="100000"/>
              </a:lnSpc>
              <a:spcBef>
                <a:spcPts val="325"/>
              </a:spcBef>
            </a:pPr>
            <a:r>
              <a:rPr sz="1450" i="1" dirty="0">
                <a:latin typeface="Arial"/>
                <a:cs typeface="Arial"/>
              </a:rPr>
              <a:t>f</a:t>
            </a:r>
            <a:endParaRPr sz="1450" dirty="0">
              <a:latin typeface="Arial"/>
              <a:cs typeface="Arial"/>
            </a:endParaRPr>
          </a:p>
          <a:p>
            <a:pPr marL="12700">
              <a:lnSpc>
                <a:spcPct val="100000"/>
              </a:lnSpc>
              <a:spcBef>
                <a:spcPts val="305"/>
              </a:spcBef>
            </a:pPr>
            <a:r>
              <a:rPr sz="2000" dirty="0">
                <a:latin typeface="Calibri"/>
                <a:cs typeface="Calibri"/>
              </a:rPr>
              <a:t>Lintasan</a:t>
            </a:r>
            <a:r>
              <a:rPr sz="2000" spc="-10" dirty="0">
                <a:latin typeface="Calibri"/>
                <a:cs typeface="Calibri"/>
              </a:rPr>
              <a:t> </a:t>
            </a:r>
            <a:r>
              <a:rPr sz="2000" dirty="0">
                <a:latin typeface="Calibri"/>
                <a:cs typeface="Calibri"/>
              </a:rPr>
              <a:t>Euler</a:t>
            </a:r>
            <a:r>
              <a:rPr sz="2000" spc="-25" dirty="0">
                <a:latin typeface="Calibri"/>
                <a:cs typeface="Calibri"/>
              </a:rPr>
              <a:t> </a:t>
            </a:r>
            <a:r>
              <a:rPr sz="2000" dirty="0">
                <a:latin typeface="Calibri"/>
                <a:cs typeface="Calibri"/>
              </a:rPr>
              <a:t>pada</a:t>
            </a:r>
            <a:r>
              <a:rPr sz="2000" spc="-25" dirty="0">
                <a:latin typeface="Calibri"/>
                <a:cs typeface="Calibri"/>
              </a:rPr>
              <a:t> </a:t>
            </a:r>
            <a:r>
              <a:rPr sz="2000" dirty="0">
                <a:latin typeface="Calibri"/>
                <a:cs typeface="Calibri"/>
              </a:rPr>
              <a:t>graf</a:t>
            </a:r>
            <a:r>
              <a:rPr sz="2000" spc="-20" dirty="0">
                <a:latin typeface="Calibri"/>
                <a:cs typeface="Calibri"/>
              </a:rPr>
              <a:t> </a:t>
            </a:r>
            <a:r>
              <a:rPr sz="2000" dirty="0">
                <a:latin typeface="Calibri"/>
                <a:cs typeface="Calibri"/>
              </a:rPr>
              <a:t>(a) :</a:t>
            </a:r>
            <a:r>
              <a:rPr sz="2000" spc="-20" dirty="0">
                <a:latin typeface="Calibri"/>
                <a:cs typeface="Calibri"/>
              </a:rPr>
              <a:t> </a:t>
            </a:r>
            <a:r>
              <a:rPr sz="2000" dirty="0">
                <a:latin typeface="Calibri"/>
                <a:cs typeface="Calibri"/>
              </a:rPr>
              <a:t>3,</a:t>
            </a:r>
            <a:r>
              <a:rPr sz="2000" spc="-30" dirty="0">
                <a:latin typeface="Calibri"/>
                <a:cs typeface="Calibri"/>
              </a:rPr>
              <a:t> </a:t>
            </a:r>
            <a:r>
              <a:rPr sz="2000" dirty="0">
                <a:latin typeface="Calibri"/>
                <a:cs typeface="Calibri"/>
              </a:rPr>
              <a:t>1,</a:t>
            </a:r>
            <a:r>
              <a:rPr sz="2000" spc="-15" dirty="0">
                <a:latin typeface="Calibri"/>
                <a:cs typeface="Calibri"/>
              </a:rPr>
              <a:t> </a:t>
            </a:r>
            <a:r>
              <a:rPr sz="2000" dirty="0">
                <a:latin typeface="Calibri"/>
                <a:cs typeface="Calibri"/>
              </a:rPr>
              <a:t>2,</a:t>
            </a:r>
            <a:r>
              <a:rPr sz="2000" spc="-35" dirty="0">
                <a:latin typeface="Calibri"/>
                <a:cs typeface="Calibri"/>
              </a:rPr>
              <a:t> </a:t>
            </a:r>
            <a:r>
              <a:rPr sz="2000" dirty="0">
                <a:latin typeface="Calibri"/>
                <a:cs typeface="Calibri"/>
              </a:rPr>
              <a:t>3,</a:t>
            </a:r>
            <a:r>
              <a:rPr sz="2000" spc="-15" dirty="0">
                <a:latin typeface="Calibri"/>
                <a:cs typeface="Calibri"/>
              </a:rPr>
              <a:t> </a:t>
            </a:r>
            <a:r>
              <a:rPr sz="2000" dirty="0">
                <a:latin typeface="Calibri"/>
                <a:cs typeface="Calibri"/>
              </a:rPr>
              <a:t>4,</a:t>
            </a:r>
            <a:r>
              <a:rPr sz="2000" spc="-15" dirty="0">
                <a:latin typeface="Calibri"/>
                <a:cs typeface="Calibri"/>
              </a:rPr>
              <a:t> </a:t>
            </a:r>
            <a:r>
              <a:rPr sz="2000" spc="-50" dirty="0">
                <a:latin typeface="Calibri"/>
                <a:cs typeface="Calibri"/>
              </a:rPr>
              <a:t>1</a:t>
            </a:r>
            <a:endParaRPr sz="2000" dirty="0">
              <a:latin typeface="Calibri"/>
              <a:cs typeface="Calibri"/>
            </a:endParaRPr>
          </a:p>
          <a:p>
            <a:pPr marL="12700">
              <a:lnSpc>
                <a:spcPct val="100000"/>
              </a:lnSpc>
            </a:pPr>
            <a:r>
              <a:rPr sz="2000" dirty="0">
                <a:latin typeface="Calibri"/>
                <a:cs typeface="Calibri"/>
              </a:rPr>
              <a:t>Lintasan</a:t>
            </a:r>
            <a:r>
              <a:rPr sz="2000" spc="5" dirty="0">
                <a:latin typeface="Calibri"/>
                <a:cs typeface="Calibri"/>
              </a:rPr>
              <a:t> </a:t>
            </a:r>
            <a:r>
              <a:rPr sz="2000" dirty="0">
                <a:latin typeface="Calibri"/>
                <a:cs typeface="Calibri"/>
              </a:rPr>
              <a:t>Euler</a:t>
            </a:r>
            <a:r>
              <a:rPr sz="2000" spc="-25" dirty="0">
                <a:latin typeface="Calibri"/>
                <a:cs typeface="Calibri"/>
              </a:rPr>
              <a:t> </a:t>
            </a:r>
            <a:r>
              <a:rPr sz="2000" dirty="0">
                <a:latin typeface="Calibri"/>
                <a:cs typeface="Calibri"/>
              </a:rPr>
              <a:t>pada</a:t>
            </a:r>
            <a:r>
              <a:rPr sz="2000" spc="-15" dirty="0">
                <a:latin typeface="Calibri"/>
                <a:cs typeface="Calibri"/>
              </a:rPr>
              <a:t> </a:t>
            </a:r>
            <a:r>
              <a:rPr sz="2000" dirty="0">
                <a:latin typeface="Calibri"/>
                <a:cs typeface="Calibri"/>
              </a:rPr>
              <a:t>graf</a:t>
            </a:r>
            <a:r>
              <a:rPr sz="2000" spc="-20" dirty="0">
                <a:latin typeface="Calibri"/>
                <a:cs typeface="Calibri"/>
              </a:rPr>
              <a:t> </a:t>
            </a:r>
            <a:r>
              <a:rPr sz="2000" dirty="0">
                <a:latin typeface="Calibri"/>
                <a:cs typeface="Calibri"/>
              </a:rPr>
              <a:t>(b)</a:t>
            </a:r>
            <a:r>
              <a:rPr sz="2000" spc="-15" dirty="0">
                <a:latin typeface="Calibri"/>
                <a:cs typeface="Calibri"/>
              </a:rPr>
              <a:t> </a:t>
            </a:r>
            <a:r>
              <a:rPr sz="2000" dirty="0">
                <a:latin typeface="Calibri"/>
                <a:cs typeface="Calibri"/>
              </a:rPr>
              <a:t>:</a:t>
            </a:r>
            <a:r>
              <a:rPr sz="2000" spc="-10" dirty="0">
                <a:latin typeface="Calibri"/>
                <a:cs typeface="Calibri"/>
              </a:rPr>
              <a:t> </a:t>
            </a:r>
            <a:r>
              <a:rPr sz="2000" dirty="0">
                <a:latin typeface="Calibri"/>
                <a:cs typeface="Calibri"/>
              </a:rPr>
              <a:t>1,</a:t>
            </a:r>
            <a:r>
              <a:rPr sz="2000" spc="-15" dirty="0">
                <a:latin typeface="Calibri"/>
                <a:cs typeface="Calibri"/>
              </a:rPr>
              <a:t> </a:t>
            </a:r>
            <a:r>
              <a:rPr sz="2000" dirty="0">
                <a:latin typeface="Calibri"/>
                <a:cs typeface="Calibri"/>
              </a:rPr>
              <a:t>2,</a:t>
            </a:r>
            <a:r>
              <a:rPr sz="2000" spc="-25" dirty="0">
                <a:latin typeface="Calibri"/>
                <a:cs typeface="Calibri"/>
              </a:rPr>
              <a:t> </a:t>
            </a:r>
            <a:r>
              <a:rPr sz="2000" dirty="0">
                <a:latin typeface="Calibri"/>
                <a:cs typeface="Calibri"/>
              </a:rPr>
              <a:t>4,</a:t>
            </a:r>
            <a:r>
              <a:rPr sz="2000" spc="-15" dirty="0">
                <a:latin typeface="Calibri"/>
                <a:cs typeface="Calibri"/>
              </a:rPr>
              <a:t> </a:t>
            </a:r>
            <a:r>
              <a:rPr sz="2000" dirty="0">
                <a:latin typeface="Calibri"/>
                <a:cs typeface="Calibri"/>
              </a:rPr>
              <a:t>6,</a:t>
            </a:r>
            <a:r>
              <a:rPr sz="2000" spc="-30" dirty="0">
                <a:latin typeface="Calibri"/>
                <a:cs typeface="Calibri"/>
              </a:rPr>
              <a:t> </a:t>
            </a:r>
            <a:r>
              <a:rPr sz="2000" dirty="0">
                <a:latin typeface="Calibri"/>
                <a:cs typeface="Calibri"/>
              </a:rPr>
              <a:t>2,</a:t>
            </a:r>
            <a:r>
              <a:rPr sz="2000" spc="-10" dirty="0">
                <a:latin typeface="Calibri"/>
                <a:cs typeface="Calibri"/>
              </a:rPr>
              <a:t> </a:t>
            </a:r>
            <a:r>
              <a:rPr sz="2000" dirty="0">
                <a:latin typeface="Calibri"/>
                <a:cs typeface="Calibri"/>
              </a:rPr>
              <a:t>3,</a:t>
            </a:r>
            <a:r>
              <a:rPr sz="2000" spc="-30" dirty="0">
                <a:latin typeface="Calibri"/>
                <a:cs typeface="Calibri"/>
              </a:rPr>
              <a:t> </a:t>
            </a:r>
            <a:r>
              <a:rPr sz="2000" dirty="0">
                <a:latin typeface="Calibri"/>
                <a:cs typeface="Calibri"/>
              </a:rPr>
              <a:t>6,</a:t>
            </a:r>
            <a:r>
              <a:rPr sz="2000" spc="-10" dirty="0">
                <a:latin typeface="Calibri"/>
                <a:cs typeface="Calibri"/>
              </a:rPr>
              <a:t> </a:t>
            </a:r>
            <a:r>
              <a:rPr sz="2000" dirty="0">
                <a:latin typeface="Calibri"/>
                <a:cs typeface="Calibri"/>
              </a:rPr>
              <a:t>5,</a:t>
            </a:r>
            <a:r>
              <a:rPr sz="2000" spc="-30" dirty="0">
                <a:latin typeface="Calibri"/>
                <a:cs typeface="Calibri"/>
              </a:rPr>
              <a:t> </a:t>
            </a:r>
            <a:r>
              <a:rPr sz="2000" dirty="0">
                <a:latin typeface="Calibri"/>
                <a:cs typeface="Calibri"/>
              </a:rPr>
              <a:t>1,</a:t>
            </a:r>
            <a:r>
              <a:rPr sz="2000" spc="-10" dirty="0">
                <a:latin typeface="Calibri"/>
                <a:cs typeface="Calibri"/>
              </a:rPr>
              <a:t> </a:t>
            </a:r>
            <a:r>
              <a:rPr sz="2000" spc="-50" dirty="0">
                <a:latin typeface="Calibri"/>
                <a:cs typeface="Calibri"/>
              </a:rPr>
              <a:t>3</a:t>
            </a:r>
            <a:endParaRPr sz="2000" dirty="0">
              <a:latin typeface="Calibri"/>
              <a:cs typeface="Calibri"/>
            </a:endParaRPr>
          </a:p>
        </p:txBody>
      </p:sp>
      <p:sp>
        <p:nvSpPr>
          <p:cNvPr id="86" name="object 86"/>
          <p:cNvSpPr txBox="1"/>
          <p:nvPr/>
        </p:nvSpPr>
        <p:spPr>
          <a:xfrm>
            <a:off x="4314997" y="2630733"/>
            <a:ext cx="230504" cy="248285"/>
          </a:xfrm>
          <a:prstGeom prst="rect">
            <a:avLst/>
          </a:prstGeom>
        </p:spPr>
        <p:txBody>
          <a:bodyPr vert="horz" wrap="square" lIns="0" tIns="13970" rIns="0" bIns="0" rtlCol="0">
            <a:spAutoFit/>
          </a:bodyPr>
          <a:lstStyle/>
          <a:p>
            <a:pPr marL="12700">
              <a:lnSpc>
                <a:spcPct val="100000"/>
              </a:lnSpc>
              <a:spcBef>
                <a:spcPts val="110"/>
              </a:spcBef>
            </a:pPr>
            <a:r>
              <a:rPr sz="1450" spc="-25" dirty="0">
                <a:latin typeface="Times New Roman"/>
                <a:cs typeface="Times New Roman"/>
              </a:rPr>
              <a:t>(e)</a:t>
            </a:r>
            <a:endParaRPr sz="1450">
              <a:latin typeface="Times New Roman"/>
              <a:cs typeface="Times New Roman"/>
            </a:endParaRPr>
          </a:p>
        </p:txBody>
      </p:sp>
      <p:sp>
        <p:nvSpPr>
          <p:cNvPr id="87" name="object 87"/>
          <p:cNvSpPr txBox="1"/>
          <p:nvPr/>
        </p:nvSpPr>
        <p:spPr>
          <a:xfrm>
            <a:off x="572820" y="5316728"/>
            <a:ext cx="2644140" cy="635635"/>
          </a:xfrm>
          <a:prstGeom prst="rect">
            <a:avLst/>
          </a:prstGeom>
        </p:spPr>
        <p:txBody>
          <a:bodyPr vert="horz" wrap="square" lIns="0" tIns="12700" rIns="0" bIns="0" rtlCol="0">
            <a:spAutoFit/>
          </a:bodyPr>
          <a:lstStyle/>
          <a:p>
            <a:pPr marL="12700" marR="5080">
              <a:lnSpc>
                <a:spcPct val="100000"/>
              </a:lnSpc>
              <a:spcBef>
                <a:spcPts val="100"/>
              </a:spcBef>
            </a:pPr>
            <a:r>
              <a:rPr sz="2000" dirty="0">
                <a:latin typeface="Calibri"/>
                <a:cs typeface="Calibri"/>
              </a:rPr>
              <a:t>Sirkuit</a:t>
            </a:r>
            <a:r>
              <a:rPr sz="2000" spc="-15" dirty="0">
                <a:latin typeface="Calibri"/>
                <a:cs typeface="Calibri"/>
              </a:rPr>
              <a:t> </a:t>
            </a:r>
            <a:r>
              <a:rPr sz="2000" dirty="0">
                <a:latin typeface="Calibri"/>
                <a:cs typeface="Calibri"/>
              </a:rPr>
              <a:t>Euler</a:t>
            </a:r>
            <a:r>
              <a:rPr sz="2000" spc="-35" dirty="0">
                <a:latin typeface="Calibri"/>
                <a:cs typeface="Calibri"/>
              </a:rPr>
              <a:t> </a:t>
            </a:r>
            <a:r>
              <a:rPr sz="2000" dirty="0">
                <a:latin typeface="Calibri"/>
                <a:cs typeface="Calibri"/>
              </a:rPr>
              <a:t>pada</a:t>
            </a:r>
            <a:r>
              <a:rPr sz="2000" spc="-35" dirty="0">
                <a:latin typeface="Calibri"/>
                <a:cs typeface="Calibri"/>
              </a:rPr>
              <a:t> </a:t>
            </a:r>
            <a:r>
              <a:rPr sz="2000" dirty="0">
                <a:latin typeface="Calibri"/>
                <a:cs typeface="Calibri"/>
              </a:rPr>
              <a:t>graf</a:t>
            </a:r>
            <a:r>
              <a:rPr sz="2000" spc="-35" dirty="0">
                <a:latin typeface="Calibri"/>
                <a:cs typeface="Calibri"/>
              </a:rPr>
              <a:t> </a:t>
            </a:r>
            <a:r>
              <a:rPr sz="2000" spc="-25" dirty="0">
                <a:latin typeface="Calibri"/>
                <a:cs typeface="Calibri"/>
              </a:rPr>
              <a:t>(c) </a:t>
            </a:r>
            <a:r>
              <a:rPr sz="2000" dirty="0">
                <a:latin typeface="Calibri"/>
                <a:cs typeface="Calibri"/>
              </a:rPr>
              <a:t>Sirkuit</a:t>
            </a:r>
            <a:r>
              <a:rPr sz="2000" spc="-15" dirty="0">
                <a:latin typeface="Calibri"/>
                <a:cs typeface="Calibri"/>
              </a:rPr>
              <a:t> </a:t>
            </a:r>
            <a:r>
              <a:rPr sz="2000" dirty="0">
                <a:latin typeface="Calibri"/>
                <a:cs typeface="Calibri"/>
              </a:rPr>
              <a:t>Euler</a:t>
            </a:r>
            <a:r>
              <a:rPr sz="2000" spc="-35" dirty="0">
                <a:latin typeface="Calibri"/>
                <a:cs typeface="Calibri"/>
              </a:rPr>
              <a:t> </a:t>
            </a:r>
            <a:r>
              <a:rPr sz="2000" dirty="0">
                <a:latin typeface="Calibri"/>
                <a:cs typeface="Calibri"/>
              </a:rPr>
              <a:t>pada</a:t>
            </a:r>
            <a:r>
              <a:rPr sz="2000" spc="-35" dirty="0">
                <a:latin typeface="Calibri"/>
                <a:cs typeface="Calibri"/>
              </a:rPr>
              <a:t> </a:t>
            </a:r>
            <a:r>
              <a:rPr sz="2000" dirty="0">
                <a:latin typeface="Calibri"/>
                <a:cs typeface="Calibri"/>
              </a:rPr>
              <a:t>graf</a:t>
            </a:r>
            <a:r>
              <a:rPr sz="2000" spc="-35" dirty="0">
                <a:latin typeface="Calibri"/>
                <a:cs typeface="Calibri"/>
              </a:rPr>
              <a:t> </a:t>
            </a:r>
            <a:r>
              <a:rPr sz="2000" spc="-25" dirty="0">
                <a:latin typeface="Calibri"/>
                <a:cs typeface="Calibri"/>
              </a:rPr>
              <a:t>(d)</a:t>
            </a:r>
            <a:endParaRPr sz="2000">
              <a:latin typeface="Calibri"/>
              <a:cs typeface="Calibri"/>
            </a:endParaRPr>
          </a:p>
        </p:txBody>
      </p:sp>
      <p:sp>
        <p:nvSpPr>
          <p:cNvPr id="88" name="object 88"/>
          <p:cNvSpPr txBox="1"/>
          <p:nvPr/>
        </p:nvSpPr>
        <p:spPr>
          <a:xfrm>
            <a:off x="3394075" y="5316728"/>
            <a:ext cx="3272154" cy="635635"/>
          </a:xfrm>
          <a:prstGeom prst="rect">
            <a:avLst/>
          </a:prstGeom>
        </p:spPr>
        <p:txBody>
          <a:bodyPr vert="horz" wrap="square" lIns="0" tIns="12700" rIns="0" bIns="0" rtlCol="0">
            <a:spAutoFit/>
          </a:bodyPr>
          <a:lstStyle/>
          <a:p>
            <a:pPr marL="12700">
              <a:lnSpc>
                <a:spcPct val="100000"/>
              </a:lnSpc>
              <a:spcBef>
                <a:spcPts val="100"/>
              </a:spcBef>
            </a:pPr>
            <a:r>
              <a:rPr sz="2000" dirty="0">
                <a:latin typeface="Calibri"/>
                <a:cs typeface="Calibri"/>
              </a:rPr>
              <a:t>:</a:t>
            </a:r>
            <a:r>
              <a:rPr sz="2000" spc="-5" dirty="0">
                <a:latin typeface="Calibri"/>
                <a:cs typeface="Calibri"/>
              </a:rPr>
              <a:t> </a:t>
            </a:r>
            <a:r>
              <a:rPr sz="2000" dirty="0">
                <a:latin typeface="Calibri"/>
                <a:cs typeface="Calibri"/>
              </a:rPr>
              <a:t>1,</a:t>
            </a:r>
            <a:r>
              <a:rPr sz="2000" spc="-5" dirty="0">
                <a:latin typeface="Calibri"/>
                <a:cs typeface="Calibri"/>
              </a:rPr>
              <a:t> </a:t>
            </a:r>
            <a:r>
              <a:rPr sz="2000" dirty="0">
                <a:latin typeface="Calibri"/>
                <a:cs typeface="Calibri"/>
              </a:rPr>
              <a:t>2,</a:t>
            </a:r>
            <a:r>
              <a:rPr sz="2000" spc="-20" dirty="0">
                <a:latin typeface="Calibri"/>
                <a:cs typeface="Calibri"/>
              </a:rPr>
              <a:t> </a:t>
            </a:r>
            <a:r>
              <a:rPr sz="2000" dirty="0">
                <a:latin typeface="Calibri"/>
                <a:cs typeface="Calibri"/>
              </a:rPr>
              <a:t>3,</a:t>
            </a:r>
            <a:r>
              <a:rPr sz="2000" spc="-5" dirty="0">
                <a:latin typeface="Calibri"/>
                <a:cs typeface="Calibri"/>
              </a:rPr>
              <a:t> </a:t>
            </a:r>
            <a:r>
              <a:rPr sz="2000" dirty="0">
                <a:latin typeface="Calibri"/>
                <a:cs typeface="Calibri"/>
              </a:rPr>
              <a:t>4,</a:t>
            </a:r>
            <a:r>
              <a:rPr sz="2000" spc="-20" dirty="0">
                <a:latin typeface="Calibri"/>
                <a:cs typeface="Calibri"/>
              </a:rPr>
              <a:t> </a:t>
            </a:r>
            <a:r>
              <a:rPr sz="2000" dirty="0">
                <a:latin typeface="Calibri"/>
                <a:cs typeface="Calibri"/>
              </a:rPr>
              <a:t>7,</a:t>
            </a:r>
            <a:r>
              <a:rPr sz="2000" spc="-5" dirty="0">
                <a:latin typeface="Calibri"/>
                <a:cs typeface="Calibri"/>
              </a:rPr>
              <a:t> </a:t>
            </a:r>
            <a:r>
              <a:rPr sz="2000" dirty="0">
                <a:latin typeface="Calibri"/>
                <a:cs typeface="Calibri"/>
              </a:rPr>
              <a:t>3,</a:t>
            </a:r>
            <a:r>
              <a:rPr sz="2000" spc="-20" dirty="0">
                <a:latin typeface="Calibri"/>
                <a:cs typeface="Calibri"/>
              </a:rPr>
              <a:t> </a:t>
            </a:r>
            <a:r>
              <a:rPr sz="2000" dirty="0">
                <a:latin typeface="Calibri"/>
                <a:cs typeface="Calibri"/>
              </a:rPr>
              <a:t>5,</a:t>
            </a:r>
            <a:r>
              <a:rPr sz="2000" spc="-5" dirty="0">
                <a:latin typeface="Calibri"/>
                <a:cs typeface="Calibri"/>
              </a:rPr>
              <a:t> </a:t>
            </a:r>
            <a:r>
              <a:rPr sz="2000" dirty="0">
                <a:latin typeface="Calibri"/>
                <a:cs typeface="Calibri"/>
              </a:rPr>
              <a:t>7,</a:t>
            </a:r>
            <a:r>
              <a:rPr sz="2000" spc="-20" dirty="0">
                <a:latin typeface="Calibri"/>
                <a:cs typeface="Calibri"/>
              </a:rPr>
              <a:t> </a:t>
            </a:r>
            <a:r>
              <a:rPr sz="2000" dirty="0">
                <a:latin typeface="Calibri"/>
                <a:cs typeface="Calibri"/>
              </a:rPr>
              <a:t>6,</a:t>
            </a:r>
            <a:r>
              <a:rPr sz="2000" spc="-5" dirty="0">
                <a:latin typeface="Calibri"/>
                <a:cs typeface="Calibri"/>
              </a:rPr>
              <a:t> </a:t>
            </a:r>
            <a:r>
              <a:rPr sz="2000" dirty="0">
                <a:latin typeface="Calibri"/>
                <a:cs typeface="Calibri"/>
              </a:rPr>
              <a:t>5,</a:t>
            </a:r>
            <a:r>
              <a:rPr sz="2000" spc="-5" dirty="0">
                <a:latin typeface="Calibri"/>
                <a:cs typeface="Calibri"/>
              </a:rPr>
              <a:t> </a:t>
            </a:r>
            <a:r>
              <a:rPr sz="2000" dirty="0">
                <a:latin typeface="Calibri"/>
                <a:cs typeface="Calibri"/>
              </a:rPr>
              <a:t>2,</a:t>
            </a:r>
            <a:r>
              <a:rPr sz="2000" spc="-15" dirty="0">
                <a:latin typeface="Calibri"/>
                <a:cs typeface="Calibri"/>
              </a:rPr>
              <a:t> </a:t>
            </a:r>
            <a:r>
              <a:rPr sz="2000" dirty="0">
                <a:latin typeface="Calibri"/>
                <a:cs typeface="Calibri"/>
              </a:rPr>
              <a:t>6, </a:t>
            </a:r>
            <a:r>
              <a:rPr sz="2000" spc="-50" dirty="0">
                <a:latin typeface="Calibri"/>
                <a:cs typeface="Calibri"/>
              </a:rPr>
              <a:t>1</a:t>
            </a:r>
            <a:endParaRPr sz="2000">
              <a:latin typeface="Calibri"/>
              <a:cs typeface="Calibri"/>
            </a:endParaRPr>
          </a:p>
          <a:p>
            <a:pPr marL="38100">
              <a:lnSpc>
                <a:spcPct val="100000"/>
              </a:lnSpc>
            </a:pPr>
            <a:r>
              <a:rPr sz="2000" dirty="0">
                <a:latin typeface="Calibri"/>
                <a:cs typeface="Calibri"/>
              </a:rPr>
              <a:t>:</a:t>
            </a:r>
            <a:r>
              <a:rPr sz="2000" spc="-10" dirty="0">
                <a:latin typeface="Calibri"/>
                <a:cs typeface="Calibri"/>
              </a:rPr>
              <a:t> </a:t>
            </a:r>
            <a:r>
              <a:rPr sz="2000" i="1" dirty="0">
                <a:latin typeface="Calibri"/>
                <a:cs typeface="Calibri"/>
              </a:rPr>
              <a:t>a</a:t>
            </a:r>
            <a:r>
              <a:rPr sz="2000" dirty="0">
                <a:latin typeface="Calibri"/>
                <a:cs typeface="Calibri"/>
              </a:rPr>
              <a:t>,</a:t>
            </a:r>
            <a:r>
              <a:rPr sz="2000" spc="-20" dirty="0">
                <a:latin typeface="Calibri"/>
                <a:cs typeface="Calibri"/>
              </a:rPr>
              <a:t> </a:t>
            </a:r>
            <a:r>
              <a:rPr sz="2000" i="1" dirty="0">
                <a:latin typeface="Calibri"/>
                <a:cs typeface="Calibri"/>
              </a:rPr>
              <a:t>c</a:t>
            </a:r>
            <a:r>
              <a:rPr sz="2000" dirty="0">
                <a:latin typeface="Calibri"/>
                <a:cs typeface="Calibri"/>
              </a:rPr>
              <a:t>,</a:t>
            </a:r>
            <a:r>
              <a:rPr sz="2000" spc="5" dirty="0">
                <a:latin typeface="Calibri"/>
                <a:cs typeface="Calibri"/>
              </a:rPr>
              <a:t> </a:t>
            </a:r>
            <a:r>
              <a:rPr sz="2000" i="1" dirty="0">
                <a:latin typeface="Calibri"/>
                <a:cs typeface="Calibri"/>
              </a:rPr>
              <a:t>f</a:t>
            </a:r>
            <a:r>
              <a:rPr sz="2000" dirty="0">
                <a:latin typeface="Calibri"/>
                <a:cs typeface="Calibri"/>
              </a:rPr>
              <a:t>,</a:t>
            </a:r>
            <a:r>
              <a:rPr sz="2000" spc="440" dirty="0">
                <a:latin typeface="Calibri"/>
                <a:cs typeface="Calibri"/>
              </a:rPr>
              <a:t> </a:t>
            </a:r>
            <a:r>
              <a:rPr sz="2000" i="1" dirty="0">
                <a:latin typeface="Calibri"/>
                <a:cs typeface="Calibri"/>
              </a:rPr>
              <a:t>e</a:t>
            </a:r>
            <a:r>
              <a:rPr sz="2000" dirty="0">
                <a:latin typeface="Calibri"/>
                <a:cs typeface="Calibri"/>
              </a:rPr>
              <a:t>,</a:t>
            </a:r>
            <a:r>
              <a:rPr sz="2000" spc="-20" dirty="0">
                <a:latin typeface="Calibri"/>
                <a:cs typeface="Calibri"/>
              </a:rPr>
              <a:t> </a:t>
            </a:r>
            <a:r>
              <a:rPr sz="2000" i="1" dirty="0">
                <a:latin typeface="Calibri"/>
                <a:cs typeface="Calibri"/>
              </a:rPr>
              <a:t>c</a:t>
            </a:r>
            <a:r>
              <a:rPr sz="2000" dirty="0">
                <a:latin typeface="Calibri"/>
                <a:cs typeface="Calibri"/>
              </a:rPr>
              <a:t>,</a:t>
            </a:r>
            <a:r>
              <a:rPr sz="2000" spc="5" dirty="0">
                <a:latin typeface="Calibri"/>
                <a:cs typeface="Calibri"/>
              </a:rPr>
              <a:t> </a:t>
            </a:r>
            <a:r>
              <a:rPr sz="2000" i="1" dirty="0">
                <a:latin typeface="Calibri"/>
                <a:cs typeface="Calibri"/>
              </a:rPr>
              <a:t>b</a:t>
            </a:r>
            <a:r>
              <a:rPr sz="2000" dirty="0">
                <a:latin typeface="Calibri"/>
                <a:cs typeface="Calibri"/>
              </a:rPr>
              <a:t>,</a:t>
            </a:r>
            <a:r>
              <a:rPr sz="2000" spc="-5" dirty="0">
                <a:latin typeface="Calibri"/>
                <a:cs typeface="Calibri"/>
              </a:rPr>
              <a:t> </a:t>
            </a:r>
            <a:r>
              <a:rPr sz="2000" i="1" dirty="0">
                <a:latin typeface="Calibri"/>
                <a:cs typeface="Calibri"/>
              </a:rPr>
              <a:t>d</a:t>
            </a:r>
            <a:r>
              <a:rPr sz="2000" dirty="0">
                <a:latin typeface="Calibri"/>
                <a:cs typeface="Calibri"/>
              </a:rPr>
              <a:t>,</a:t>
            </a:r>
            <a:r>
              <a:rPr sz="2000" spc="-20" dirty="0">
                <a:latin typeface="Calibri"/>
                <a:cs typeface="Calibri"/>
              </a:rPr>
              <a:t> </a:t>
            </a:r>
            <a:r>
              <a:rPr sz="2000" i="1" dirty="0">
                <a:latin typeface="Calibri"/>
                <a:cs typeface="Calibri"/>
              </a:rPr>
              <a:t>e</a:t>
            </a:r>
            <a:r>
              <a:rPr sz="2000" dirty="0">
                <a:latin typeface="Calibri"/>
                <a:cs typeface="Calibri"/>
              </a:rPr>
              <a:t>,</a:t>
            </a:r>
            <a:r>
              <a:rPr sz="2000" spc="-10" dirty="0">
                <a:latin typeface="Calibri"/>
                <a:cs typeface="Calibri"/>
              </a:rPr>
              <a:t> </a:t>
            </a:r>
            <a:r>
              <a:rPr sz="2000" i="1" dirty="0">
                <a:latin typeface="Calibri"/>
                <a:cs typeface="Calibri"/>
              </a:rPr>
              <a:t>a</a:t>
            </a:r>
            <a:r>
              <a:rPr sz="2000" dirty="0">
                <a:latin typeface="Calibri"/>
                <a:cs typeface="Calibri"/>
              </a:rPr>
              <a:t>,</a:t>
            </a:r>
            <a:r>
              <a:rPr sz="2000" spc="-20" dirty="0">
                <a:latin typeface="Calibri"/>
                <a:cs typeface="Calibri"/>
              </a:rPr>
              <a:t> </a:t>
            </a:r>
            <a:r>
              <a:rPr sz="2000" i="1" dirty="0">
                <a:latin typeface="Calibri"/>
                <a:cs typeface="Calibri"/>
              </a:rPr>
              <a:t>d</a:t>
            </a:r>
            <a:r>
              <a:rPr sz="2000" dirty="0">
                <a:latin typeface="Calibri"/>
                <a:cs typeface="Calibri"/>
              </a:rPr>
              <a:t>,</a:t>
            </a:r>
            <a:r>
              <a:rPr sz="2000" spc="-5" dirty="0">
                <a:latin typeface="Calibri"/>
                <a:cs typeface="Calibri"/>
              </a:rPr>
              <a:t> </a:t>
            </a:r>
            <a:r>
              <a:rPr sz="2000" i="1" dirty="0">
                <a:latin typeface="Calibri"/>
                <a:cs typeface="Calibri"/>
              </a:rPr>
              <a:t>f</a:t>
            </a:r>
            <a:r>
              <a:rPr sz="2000" dirty="0">
                <a:latin typeface="Calibri"/>
                <a:cs typeface="Calibri"/>
              </a:rPr>
              <a:t>,</a:t>
            </a:r>
            <a:r>
              <a:rPr sz="2000" spc="-5" dirty="0">
                <a:latin typeface="Calibri"/>
                <a:cs typeface="Calibri"/>
              </a:rPr>
              <a:t> </a:t>
            </a:r>
            <a:r>
              <a:rPr sz="2000" i="1" dirty="0">
                <a:latin typeface="Calibri"/>
                <a:cs typeface="Calibri"/>
              </a:rPr>
              <a:t>b</a:t>
            </a:r>
            <a:r>
              <a:rPr sz="2000" dirty="0">
                <a:latin typeface="Calibri"/>
                <a:cs typeface="Calibri"/>
              </a:rPr>
              <a:t>,</a:t>
            </a:r>
            <a:r>
              <a:rPr sz="2000" spc="-5" dirty="0">
                <a:latin typeface="Calibri"/>
                <a:cs typeface="Calibri"/>
              </a:rPr>
              <a:t> </a:t>
            </a:r>
            <a:r>
              <a:rPr sz="2000" i="1" spc="-50" dirty="0">
                <a:latin typeface="Calibri"/>
                <a:cs typeface="Calibri"/>
              </a:rPr>
              <a:t>a</a:t>
            </a:r>
            <a:endParaRPr sz="2000">
              <a:latin typeface="Calibri"/>
              <a:cs typeface="Calibri"/>
            </a:endParaRPr>
          </a:p>
        </p:txBody>
      </p:sp>
      <p:sp>
        <p:nvSpPr>
          <p:cNvPr id="89" name="object 89"/>
          <p:cNvSpPr txBox="1"/>
          <p:nvPr/>
        </p:nvSpPr>
        <p:spPr>
          <a:xfrm>
            <a:off x="572820" y="5926023"/>
            <a:ext cx="5726430" cy="636270"/>
          </a:xfrm>
          <a:prstGeom prst="rect">
            <a:avLst/>
          </a:prstGeom>
        </p:spPr>
        <p:txBody>
          <a:bodyPr vert="horz" wrap="square" lIns="0" tIns="13335" rIns="0" bIns="0" rtlCol="0">
            <a:spAutoFit/>
          </a:bodyPr>
          <a:lstStyle/>
          <a:p>
            <a:pPr marL="12700">
              <a:lnSpc>
                <a:spcPct val="100000"/>
              </a:lnSpc>
              <a:spcBef>
                <a:spcPts val="105"/>
              </a:spcBef>
            </a:pPr>
            <a:r>
              <a:rPr sz="2000" dirty="0">
                <a:latin typeface="Calibri"/>
                <a:cs typeface="Calibri"/>
              </a:rPr>
              <a:t>Graf</a:t>
            </a:r>
            <a:r>
              <a:rPr sz="2000" spc="-55" dirty="0">
                <a:latin typeface="Calibri"/>
                <a:cs typeface="Calibri"/>
              </a:rPr>
              <a:t> </a:t>
            </a:r>
            <a:r>
              <a:rPr sz="2000" dirty="0">
                <a:latin typeface="Calibri"/>
                <a:cs typeface="Calibri"/>
              </a:rPr>
              <a:t>(e)</a:t>
            </a:r>
            <a:r>
              <a:rPr sz="2000" spc="-40" dirty="0">
                <a:latin typeface="Calibri"/>
                <a:cs typeface="Calibri"/>
              </a:rPr>
              <a:t> </a:t>
            </a:r>
            <a:r>
              <a:rPr sz="2000" dirty="0">
                <a:latin typeface="Calibri"/>
                <a:cs typeface="Calibri"/>
              </a:rPr>
              <a:t>tidak</a:t>
            </a:r>
            <a:r>
              <a:rPr sz="2000" spc="-40" dirty="0">
                <a:latin typeface="Calibri"/>
                <a:cs typeface="Calibri"/>
              </a:rPr>
              <a:t> </a:t>
            </a:r>
            <a:r>
              <a:rPr sz="2000" dirty="0">
                <a:latin typeface="Calibri"/>
                <a:cs typeface="Calibri"/>
              </a:rPr>
              <a:t>mempunyai</a:t>
            </a:r>
            <a:r>
              <a:rPr sz="2000" spc="-55" dirty="0">
                <a:latin typeface="Calibri"/>
                <a:cs typeface="Calibri"/>
              </a:rPr>
              <a:t> </a:t>
            </a:r>
            <a:r>
              <a:rPr sz="2000" dirty="0">
                <a:latin typeface="Calibri"/>
                <a:cs typeface="Calibri"/>
              </a:rPr>
              <a:t>lintasan</a:t>
            </a:r>
            <a:r>
              <a:rPr sz="2000" spc="-30" dirty="0">
                <a:latin typeface="Calibri"/>
                <a:cs typeface="Calibri"/>
              </a:rPr>
              <a:t> </a:t>
            </a:r>
            <a:r>
              <a:rPr sz="2000" dirty="0">
                <a:latin typeface="Calibri"/>
                <a:cs typeface="Calibri"/>
              </a:rPr>
              <a:t>maupun</a:t>
            </a:r>
            <a:r>
              <a:rPr sz="2000" spc="-60" dirty="0">
                <a:latin typeface="Calibri"/>
                <a:cs typeface="Calibri"/>
              </a:rPr>
              <a:t> </a:t>
            </a:r>
            <a:r>
              <a:rPr sz="2000" dirty="0">
                <a:latin typeface="Calibri"/>
                <a:cs typeface="Calibri"/>
              </a:rPr>
              <a:t>sirkuit</a:t>
            </a:r>
            <a:r>
              <a:rPr sz="2000" spc="-20" dirty="0">
                <a:latin typeface="Calibri"/>
                <a:cs typeface="Calibri"/>
              </a:rPr>
              <a:t> </a:t>
            </a:r>
            <a:r>
              <a:rPr sz="2000" spc="-10" dirty="0">
                <a:latin typeface="Calibri"/>
                <a:cs typeface="Calibri"/>
              </a:rPr>
              <a:t>Euler</a:t>
            </a:r>
            <a:endParaRPr sz="2000">
              <a:latin typeface="Calibri"/>
              <a:cs typeface="Calibri"/>
            </a:endParaRPr>
          </a:p>
          <a:p>
            <a:pPr marL="12700">
              <a:lnSpc>
                <a:spcPct val="100000"/>
              </a:lnSpc>
            </a:pPr>
            <a:r>
              <a:rPr sz="2000" dirty="0">
                <a:latin typeface="Calibri"/>
                <a:cs typeface="Calibri"/>
              </a:rPr>
              <a:t>Graf</a:t>
            </a:r>
            <a:r>
              <a:rPr sz="2000" spc="-15" dirty="0">
                <a:latin typeface="Calibri"/>
                <a:cs typeface="Calibri"/>
              </a:rPr>
              <a:t> </a:t>
            </a:r>
            <a:r>
              <a:rPr sz="2000" dirty="0">
                <a:latin typeface="Calibri"/>
                <a:cs typeface="Calibri"/>
              </a:rPr>
              <a:t>(f)</a:t>
            </a:r>
            <a:r>
              <a:rPr sz="2000" spc="-10" dirty="0">
                <a:latin typeface="Calibri"/>
                <a:cs typeface="Calibri"/>
              </a:rPr>
              <a:t> </a:t>
            </a:r>
            <a:r>
              <a:rPr sz="2000" dirty="0">
                <a:latin typeface="Calibri"/>
                <a:cs typeface="Calibri"/>
              </a:rPr>
              <a:t>mempunyai</a:t>
            </a:r>
            <a:r>
              <a:rPr sz="2000" spc="-40" dirty="0">
                <a:latin typeface="Calibri"/>
                <a:cs typeface="Calibri"/>
              </a:rPr>
              <a:t> </a:t>
            </a:r>
            <a:r>
              <a:rPr sz="2000" dirty="0">
                <a:latin typeface="Calibri"/>
                <a:cs typeface="Calibri"/>
              </a:rPr>
              <a:t>lintasan</a:t>
            </a:r>
            <a:r>
              <a:rPr sz="2000" spc="-5" dirty="0">
                <a:latin typeface="Calibri"/>
                <a:cs typeface="Calibri"/>
              </a:rPr>
              <a:t> </a:t>
            </a:r>
            <a:r>
              <a:rPr sz="2000" dirty="0">
                <a:latin typeface="Calibri"/>
                <a:cs typeface="Calibri"/>
              </a:rPr>
              <a:t>Euler:</a:t>
            </a:r>
            <a:r>
              <a:rPr sz="2000" spc="-10" dirty="0">
                <a:latin typeface="Calibri"/>
                <a:cs typeface="Calibri"/>
              </a:rPr>
              <a:t> </a:t>
            </a:r>
            <a:r>
              <a:rPr sz="2000" i="1" dirty="0">
                <a:latin typeface="Calibri"/>
                <a:cs typeface="Calibri"/>
              </a:rPr>
              <a:t>a</a:t>
            </a:r>
            <a:r>
              <a:rPr sz="2000" dirty="0">
                <a:latin typeface="Calibri"/>
                <a:cs typeface="Calibri"/>
              </a:rPr>
              <a:t>,</a:t>
            </a:r>
            <a:r>
              <a:rPr sz="2000" spc="-35" dirty="0">
                <a:latin typeface="Calibri"/>
                <a:cs typeface="Calibri"/>
              </a:rPr>
              <a:t> </a:t>
            </a:r>
            <a:r>
              <a:rPr sz="2000" i="1" dirty="0">
                <a:latin typeface="Calibri"/>
                <a:cs typeface="Calibri"/>
              </a:rPr>
              <a:t>c,</a:t>
            </a:r>
            <a:r>
              <a:rPr sz="2000" i="1" spc="-10" dirty="0">
                <a:latin typeface="Calibri"/>
                <a:cs typeface="Calibri"/>
              </a:rPr>
              <a:t> </a:t>
            </a:r>
            <a:r>
              <a:rPr sz="2000" i="1" dirty="0">
                <a:latin typeface="Calibri"/>
                <a:cs typeface="Calibri"/>
              </a:rPr>
              <a:t>d</a:t>
            </a:r>
            <a:r>
              <a:rPr sz="2000" dirty="0">
                <a:latin typeface="Calibri"/>
                <a:cs typeface="Calibri"/>
              </a:rPr>
              <a:t>,</a:t>
            </a:r>
            <a:r>
              <a:rPr sz="2000" spc="-20" dirty="0">
                <a:latin typeface="Calibri"/>
                <a:cs typeface="Calibri"/>
              </a:rPr>
              <a:t> </a:t>
            </a:r>
            <a:r>
              <a:rPr sz="2000" i="1" dirty="0">
                <a:latin typeface="Calibri"/>
                <a:cs typeface="Calibri"/>
              </a:rPr>
              <a:t>a</a:t>
            </a:r>
            <a:r>
              <a:rPr sz="2000" dirty="0">
                <a:latin typeface="Calibri"/>
                <a:cs typeface="Calibri"/>
              </a:rPr>
              <a:t>,</a:t>
            </a:r>
            <a:r>
              <a:rPr sz="2000" spc="-35" dirty="0">
                <a:latin typeface="Calibri"/>
                <a:cs typeface="Calibri"/>
              </a:rPr>
              <a:t> </a:t>
            </a:r>
            <a:r>
              <a:rPr sz="2000" i="1" dirty="0">
                <a:latin typeface="Calibri"/>
                <a:cs typeface="Calibri"/>
              </a:rPr>
              <a:t>b</a:t>
            </a:r>
            <a:r>
              <a:rPr sz="2000" dirty="0">
                <a:latin typeface="Calibri"/>
                <a:cs typeface="Calibri"/>
              </a:rPr>
              <a:t>,</a:t>
            </a:r>
            <a:r>
              <a:rPr sz="2000" spc="-20" dirty="0">
                <a:latin typeface="Calibri"/>
                <a:cs typeface="Calibri"/>
              </a:rPr>
              <a:t> </a:t>
            </a:r>
            <a:r>
              <a:rPr sz="2000" i="1" dirty="0">
                <a:latin typeface="Calibri"/>
                <a:cs typeface="Calibri"/>
              </a:rPr>
              <a:t>e</a:t>
            </a:r>
            <a:r>
              <a:rPr sz="2000" dirty="0">
                <a:latin typeface="Calibri"/>
                <a:cs typeface="Calibri"/>
              </a:rPr>
              <a:t>,</a:t>
            </a:r>
            <a:r>
              <a:rPr sz="2000" spc="-30" dirty="0">
                <a:latin typeface="Calibri"/>
                <a:cs typeface="Calibri"/>
              </a:rPr>
              <a:t> </a:t>
            </a:r>
            <a:r>
              <a:rPr sz="2000" i="1" dirty="0">
                <a:latin typeface="Calibri"/>
                <a:cs typeface="Calibri"/>
              </a:rPr>
              <a:t>d</a:t>
            </a:r>
            <a:r>
              <a:rPr sz="2000" dirty="0">
                <a:latin typeface="Calibri"/>
                <a:cs typeface="Calibri"/>
              </a:rPr>
              <a:t>,</a:t>
            </a:r>
            <a:r>
              <a:rPr sz="2000" spc="-20" dirty="0">
                <a:latin typeface="Calibri"/>
                <a:cs typeface="Calibri"/>
              </a:rPr>
              <a:t> </a:t>
            </a:r>
            <a:r>
              <a:rPr sz="2000" i="1" spc="-50" dirty="0">
                <a:latin typeface="Calibri"/>
                <a:cs typeface="Calibri"/>
              </a:rPr>
              <a:t>b</a:t>
            </a:r>
            <a:endParaRPr sz="2000">
              <a:latin typeface="Calibri"/>
              <a:cs typeface="Calibri"/>
            </a:endParaRPr>
          </a:p>
        </p:txBody>
      </p:sp>
      <p:sp>
        <p:nvSpPr>
          <p:cNvPr id="90" name="object 90"/>
          <p:cNvSpPr txBox="1"/>
          <p:nvPr/>
        </p:nvSpPr>
        <p:spPr>
          <a:xfrm>
            <a:off x="7496682" y="5216397"/>
            <a:ext cx="4124325" cy="848994"/>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Calibri"/>
                <a:cs typeface="Calibri"/>
              </a:rPr>
              <a:t>(a), (b),</a:t>
            </a:r>
            <a:r>
              <a:rPr sz="1800" spc="10" dirty="0">
                <a:solidFill>
                  <a:srgbClr val="FF0000"/>
                </a:solidFill>
                <a:latin typeface="Calibri"/>
                <a:cs typeface="Calibri"/>
              </a:rPr>
              <a:t> </a:t>
            </a:r>
            <a:r>
              <a:rPr sz="1800" dirty="0">
                <a:solidFill>
                  <a:srgbClr val="FF0000"/>
                </a:solidFill>
                <a:latin typeface="Calibri"/>
                <a:cs typeface="Calibri"/>
              </a:rPr>
              <a:t>dan (f) graf</a:t>
            </a:r>
            <a:r>
              <a:rPr sz="1800" spc="-15" dirty="0">
                <a:solidFill>
                  <a:srgbClr val="FF0000"/>
                </a:solidFill>
                <a:latin typeface="Calibri"/>
                <a:cs typeface="Calibri"/>
              </a:rPr>
              <a:t> </a:t>
            </a:r>
            <a:r>
              <a:rPr sz="1800" dirty="0">
                <a:solidFill>
                  <a:srgbClr val="FF0000"/>
                </a:solidFill>
                <a:latin typeface="Calibri"/>
                <a:cs typeface="Calibri"/>
              </a:rPr>
              <a:t>semi-</a:t>
            </a:r>
            <a:r>
              <a:rPr sz="1800" spc="-20" dirty="0">
                <a:solidFill>
                  <a:srgbClr val="FF0000"/>
                </a:solidFill>
                <a:latin typeface="Calibri"/>
                <a:cs typeface="Calibri"/>
              </a:rPr>
              <a:t>Euler</a:t>
            </a:r>
            <a:endParaRPr sz="1800">
              <a:latin typeface="Calibri"/>
              <a:cs typeface="Calibri"/>
            </a:endParaRPr>
          </a:p>
          <a:p>
            <a:pPr marL="12700">
              <a:lnSpc>
                <a:spcPct val="100000"/>
              </a:lnSpc>
            </a:pPr>
            <a:r>
              <a:rPr sz="1800" dirty="0">
                <a:solidFill>
                  <a:srgbClr val="FF0000"/>
                </a:solidFill>
                <a:latin typeface="Calibri"/>
                <a:cs typeface="Calibri"/>
              </a:rPr>
              <a:t>(c)</a:t>
            </a:r>
            <a:r>
              <a:rPr sz="1800" spc="-5" dirty="0">
                <a:solidFill>
                  <a:srgbClr val="FF0000"/>
                </a:solidFill>
                <a:latin typeface="Calibri"/>
                <a:cs typeface="Calibri"/>
              </a:rPr>
              <a:t> </a:t>
            </a:r>
            <a:r>
              <a:rPr sz="1800" dirty="0">
                <a:solidFill>
                  <a:srgbClr val="FF0000"/>
                </a:solidFill>
                <a:latin typeface="Calibri"/>
                <a:cs typeface="Calibri"/>
              </a:rPr>
              <a:t>dan</a:t>
            </a:r>
            <a:r>
              <a:rPr sz="1800" spc="-20" dirty="0">
                <a:solidFill>
                  <a:srgbClr val="FF0000"/>
                </a:solidFill>
                <a:latin typeface="Calibri"/>
                <a:cs typeface="Calibri"/>
              </a:rPr>
              <a:t> </a:t>
            </a:r>
            <a:r>
              <a:rPr sz="1800" dirty="0">
                <a:solidFill>
                  <a:srgbClr val="FF0000"/>
                </a:solidFill>
                <a:latin typeface="Calibri"/>
                <a:cs typeface="Calibri"/>
              </a:rPr>
              <a:t>(d)</a:t>
            </a:r>
            <a:r>
              <a:rPr sz="1800" spc="-10" dirty="0">
                <a:solidFill>
                  <a:srgbClr val="FF0000"/>
                </a:solidFill>
                <a:latin typeface="Calibri"/>
                <a:cs typeface="Calibri"/>
              </a:rPr>
              <a:t> </a:t>
            </a:r>
            <a:r>
              <a:rPr sz="1800" dirty="0">
                <a:solidFill>
                  <a:srgbClr val="FF0000"/>
                </a:solidFill>
                <a:latin typeface="Calibri"/>
                <a:cs typeface="Calibri"/>
              </a:rPr>
              <a:t>graf</a:t>
            </a:r>
            <a:r>
              <a:rPr sz="1800" spc="-20" dirty="0">
                <a:solidFill>
                  <a:srgbClr val="FF0000"/>
                </a:solidFill>
                <a:latin typeface="Calibri"/>
                <a:cs typeface="Calibri"/>
              </a:rPr>
              <a:t> Euler</a:t>
            </a:r>
            <a:endParaRPr sz="1800">
              <a:latin typeface="Calibri"/>
              <a:cs typeface="Calibri"/>
            </a:endParaRPr>
          </a:p>
          <a:p>
            <a:pPr marL="12700">
              <a:lnSpc>
                <a:spcPct val="100000"/>
              </a:lnSpc>
            </a:pPr>
            <a:r>
              <a:rPr sz="1800" dirty="0">
                <a:solidFill>
                  <a:srgbClr val="FF0000"/>
                </a:solidFill>
                <a:latin typeface="Calibri"/>
                <a:cs typeface="Calibri"/>
              </a:rPr>
              <a:t>(e)</a:t>
            </a:r>
            <a:r>
              <a:rPr sz="1800" spc="-10" dirty="0">
                <a:solidFill>
                  <a:srgbClr val="FF0000"/>
                </a:solidFill>
                <a:latin typeface="Calibri"/>
                <a:cs typeface="Calibri"/>
              </a:rPr>
              <a:t> </a:t>
            </a:r>
            <a:r>
              <a:rPr sz="1800" dirty="0">
                <a:solidFill>
                  <a:srgbClr val="FF0000"/>
                </a:solidFill>
                <a:latin typeface="Calibri"/>
                <a:cs typeface="Calibri"/>
              </a:rPr>
              <a:t>bukan</a:t>
            </a:r>
            <a:r>
              <a:rPr sz="1800" spc="-10" dirty="0">
                <a:solidFill>
                  <a:srgbClr val="FF0000"/>
                </a:solidFill>
                <a:latin typeface="Calibri"/>
                <a:cs typeface="Calibri"/>
              </a:rPr>
              <a:t> </a:t>
            </a:r>
            <a:r>
              <a:rPr sz="1800" dirty="0">
                <a:solidFill>
                  <a:srgbClr val="FF0000"/>
                </a:solidFill>
                <a:latin typeface="Calibri"/>
                <a:cs typeface="Calibri"/>
              </a:rPr>
              <a:t>graf</a:t>
            </a:r>
            <a:r>
              <a:rPr sz="1800" spc="-25" dirty="0">
                <a:solidFill>
                  <a:srgbClr val="FF0000"/>
                </a:solidFill>
                <a:latin typeface="Calibri"/>
                <a:cs typeface="Calibri"/>
              </a:rPr>
              <a:t> </a:t>
            </a:r>
            <a:r>
              <a:rPr sz="1800" spc="-10" dirty="0">
                <a:solidFill>
                  <a:srgbClr val="FF0000"/>
                </a:solidFill>
                <a:latin typeface="Calibri"/>
                <a:cs typeface="Calibri"/>
              </a:rPr>
              <a:t>semi-</a:t>
            </a:r>
            <a:r>
              <a:rPr sz="1800" dirty="0">
                <a:solidFill>
                  <a:srgbClr val="FF0000"/>
                </a:solidFill>
                <a:latin typeface="Calibri"/>
                <a:cs typeface="Calibri"/>
              </a:rPr>
              <a:t>Euler</a:t>
            </a:r>
            <a:r>
              <a:rPr sz="1800" spc="-25" dirty="0">
                <a:solidFill>
                  <a:srgbClr val="FF0000"/>
                </a:solidFill>
                <a:latin typeface="Calibri"/>
                <a:cs typeface="Calibri"/>
              </a:rPr>
              <a:t> </a:t>
            </a:r>
            <a:r>
              <a:rPr sz="1800" dirty="0">
                <a:solidFill>
                  <a:srgbClr val="FF0000"/>
                </a:solidFill>
                <a:latin typeface="Calibri"/>
                <a:cs typeface="Calibri"/>
              </a:rPr>
              <a:t>maupun</a:t>
            </a:r>
            <a:r>
              <a:rPr sz="1800" spc="-15" dirty="0">
                <a:solidFill>
                  <a:srgbClr val="FF0000"/>
                </a:solidFill>
                <a:latin typeface="Calibri"/>
                <a:cs typeface="Calibri"/>
              </a:rPr>
              <a:t> </a:t>
            </a:r>
            <a:r>
              <a:rPr sz="1800" dirty="0">
                <a:solidFill>
                  <a:srgbClr val="FF0000"/>
                </a:solidFill>
                <a:latin typeface="Calibri"/>
                <a:cs typeface="Calibri"/>
              </a:rPr>
              <a:t>graf</a:t>
            </a:r>
            <a:r>
              <a:rPr sz="1800" spc="-20" dirty="0">
                <a:solidFill>
                  <a:srgbClr val="FF0000"/>
                </a:solidFill>
                <a:latin typeface="Calibri"/>
                <a:cs typeface="Calibri"/>
              </a:rPr>
              <a:t> </a:t>
            </a:r>
            <a:r>
              <a:rPr sz="1800" spc="-10" dirty="0">
                <a:solidFill>
                  <a:srgbClr val="FF0000"/>
                </a:solidFill>
                <a:latin typeface="Calibri"/>
                <a:cs typeface="Calibri"/>
              </a:rPr>
              <a:t>Euler</a:t>
            </a:r>
            <a:endParaRPr sz="1800">
              <a:latin typeface="Calibri"/>
              <a:cs typeface="Calibri"/>
            </a:endParaRPr>
          </a:p>
        </p:txBody>
      </p:sp>
      <p:sp>
        <p:nvSpPr>
          <p:cNvPr id="91" name="object 91"/>
          <p:cNvSpPr/>
          <p:nvPr/>
        </p:nvSpPr>
        <p:spPr>
          <a:xfrm>
            <a:off x="2373883" y="955547"/>
            <a:ext cx="349250" cy="239395"/>
          </a:xfrm>
          <a:custGeom>
            <a:avLst/>
            <a:gdLst/>
            <a:ahLst/>
            <a:cxnLst/>
            <a:rect l="l" t="t" r="r" b="b"/>
            <a:pathLst>
              <a:path w="349250" h="239394">
                <a:moveTo>
                  <a:pt x="282324" y="37481"/>
                </a:moveTo>
                <a:lnTo>
                  <a:pt x="0" y="228473"/>
                </a:lnTo>
                <a:lnTo>
                  <a:pt x="7112" y="238887"/>
                </a:lnTo>
                <a:lnTo>
                  <a:pt x="289444" y="48012"/>
                </a:lnTo>
                <a:lnTo>
                  <a:pt x="282324" y="37481"/>
                </a:lnTo>
                <a:close/>
              </a:path>
              <a:path w="349250" h="239394">
                <a:moveTo>
                  <a:pt x="331925" y="30352"/>
                </a:moveTo>
                <a:lnTo>
                  <a:pt x="292862" y="30352"/>
                </a:lnTo>
                <a:lnTo>
                  <a:pt x="299974" y="40893"/>
                </a:lnTo>
                <a:lnTo>
                  <a:pt x="289444" y="48012"/>
                </a:lnTo>
                <a:lnTo>
                  <a:pt x="307213" y="74294"/>
                </a:lnTo>
                <a:lnTo>
                  <a:pt x="331925" y="30352"/>
                </a:lnTo>
                <a:close/>
              </a:path>
              <a:path w="349250" h="239394">
                <a:moveTo>
                  <a:pt x="292862" y="30352"/>
                </a:moveTo>
                <a:lnTo>
                  <a:pt x="282324" y="37481"/>
                </a:lnTo>
                <a:lnTo>
                  <a:pt x="289444" y="48012"/>
                </a:lnTo>
                <a:lnTo>
                  <a:pt x="299974" y="40893"/>
                </a:lnTo>
                <a:lnTo>
                  <a:pt x="292862" y="30352"/>
                </a:lnTo>
                <a:close/>
              </a:path>
              <a:path w="349250" h="239394">
                <a:moveTo>
                  <a:pt x="348996" y="0"/>
                </a:moveTo>
                <a:lnTo>
                  <a:pt x="264541" y="11175"/>
                </a:lnTo>
                <a:lnTo>
                  <a:pt x="282324" y="37481"/>
                </a:lnTo>
                <a:lnTo>
                  <a:pt x="292862" y="30352"/>
                </a:lnTo>
                <a:lnTo>
                  <a:pt x="331925" y="30352"/>
                </a:lnTo>
                <a:lnTo>
                  <a:pt x="348996" y="0"/>
                </a:lnTo>
                <a:close/>
              </a:path>
            </a:pathLst>
          </a:custGeom>
          <a:solidFill>
            <a:srgbClr val="FF0000"/>
          </a:solidFill>
        </p:spPr>
        <p:txBody>
          <a:bodyPr wrap="square" lIns="0" tIns="0" rIns="0" bIns="0" rtlCol="0"/>
          <a:lstStyle/>
          <a:p>
            <a:endParaRPr/>
          </a:p>
        </p:txBody>
      </p:sp>
      <p:sp>
        <p:nvSpPr>
          <p:cNvPr id="92" name="object 92"/>
          <p:cNvSpPr/>
          <p:nvPr/>
        </p:nvSpPr>
        <p:spPr>
          <a:xfrm>
            <a:off x="2400300" y="431291"/>
            <a:ext cx="511175" cy="76200"/>
          </a:xfrm>
          <a:custGeom>
            <a:avLst/>
            <a:gdLst/>
            <a:ahLst/>
            <a:cxnLst/>
            <a:rect l="l" t="t" r="r" b="b"/>
            <a:pathLst>
              <a:path w="511175" h="76200">
                <a:moveTo>
                  <a:pt x="76200" y="0"/>
                </a:moveTo>
                <a:lnTo>
                  <a:pt x="0" y="38100"/>
                </a:lnTo>
                <a:lnTo>
                  <a:pt x="76200" y="76200"/>
                </a:lnTo>
                <a:lnTo>
                  <a:pt x="76200" y="44450"/>
                </a:lnTo>
                <a:lnTo>
                  <a:pt x="63500" y="44450"/>
                </a:lnTo>
                <a:lnTo>
                  <a:pt x="63500" y="31750"/>
                </a:lnTo>
                <a:lnTo>
                  <a:pt x="76200" y="31750"/>
                </a:lnTo>
                <a:lnTo>
                  <a:pt x="76200" y="0"/>
                </a:lnTo>
                <a:close/>
              </a:path>
              <a:path w="511175" h="76200">
                <a:moveTo>
                  <a:pt x="76200" y="31750"/>
                </a:moveTo>
                <a:lnTo>
                  <a:pt x="63500" y="31750"/>
                </a:lnTo>
                <a:lnTo>
                  <a:pt x="63500" y="44450"/>
                </a:lnTo>
                <a:lnTo>
                  <a:pt x="76200" y="44450"/>
                </a:lnTo>
                <a:lnTo>
                  <a:pt x="76200" y="31750"/>
                </a:lnTo>
                <a:close/>
              </a:path>
              <a:path w="511175" h="76200">
                <a:moveTo>
                  <a:pt x="511175" y="31750"/>
                </a:moveTo>
                <a:lnTo>
                  <a:pt x="76200" y="31750"/>
                </a:lnTo>
                <a:lnTo>
                  <a:pt x="76200" y="44450"/>
                </a:lnTo>
                <a:lnTo>
                  <a:pt x="511175" y="44450"/>
                </a:lnTo>
                <a:lnTo>
                  <a:pt x="511175" y="31750"/>
                </a:lnTo>
                <a:close/>
              </a:path>
            </a:pathLst>
          </a:custGeom>
          <a:solidFill>
            <a:srgbClr val="FF0000"/>
          </a:solidFill>
        </p:spPr>
        <p:txBody>
          <a:bodyPr wrap="square" lIns="0" tIns="0" rIns="0" bIns="0" rtlCol="0"/>
          <a:lstStyle/>
          <a:p>
            <a:endParaRPr/>
          </a:p>
        </p:txBody>
      </p:sp>
      <p:sp>
        <p:nvSpPr>
          <p:cNvPr id="93" name="object 93"/>
          <p:cNvSpPr/>
          <p:nvPr/>
        </p:nvSpPr>
        <p:spPr>
          <a:xfrm>
            <a:off x="1860804" y="845819"/>
            <a:ext cx="76200" cy="467995"/>
          </a:xfrm>
          <a:custGeom>
            <a:avLst/>
            <a:gdLst/>
            <a:ahLst/>
            <a:cxnLst/>
            <a:rect l="l" t="t" r="r" b="b"/>
            <a:pathLst>
              <a:path w="76200" h="467994">
                <a:moveTo>
                  <a:pt x="31750" y="391540"/>
                </a:moveTo>
                <a:lnTo>
                  <a:pt x="0" y="391540"/>
                </a:lnTo>
                <a:lnTo>
                  <a:pt x="38100" y="467740"/>
                </a:lnTo>
                <a:lnTo>
                  <a:pt x="69850" y="404240"/>
                </a:lnTo>
                <a:lnTo>
                  <a:pt x="31750" y="404240"/>
                </a:lnTo>
                <a:lnTo>
                  <a:pt x="31750" y="391540"/>
                </a:lnTo>
                <a:close/>
              </a:path>
              <a:path w="76200" h="467994">
                <a:moveTo>
                  <a:pt x="44450" y="0"/>
                </a:moveTo>
                <a:lnTo>
                  <a:pt x="31750" y="0"/>
                </a:lnTo>
                <a:lnTo>
                  <a:pt x="31750" y="404240"/>
                </a:lnTo>
                <a:lnTo>
                  <a:pt x="44450" y="404240"/>
                </a:lnTo>
                <a:lnTo>
                  <a:pt x="44450" y="0"/>
                </a:lnTo>
                <a:close/>
              </a:path>
              <a:path w="76200" h="467994">
                <a:moveTo>
                  <a:pt x="76200" y="391540"/>
                </a:moveTo>
                <a:lnTo>
                  <a:pt x="44450" y="391540"/>
                </a:lnTo>
                <a:lnTo>
                  <a:pt x="44450" y="404240"/>
                </a:lnTo>
                <a:lnTo>
                  <a:pt x="69850" y="404240"/>
                </a:lnTo>
                <a:lnTo>
                  <a:pt x="76200" y="391540"/>
                </a:lnTo>
                <a:close/>
              </a:path>
            </a:pathLst>
          </a:custGeom>
          <a:solidFill>
            <a:srgbClr val="FF0000"/>
          </a:solidFill>
        </p:spPr>
        <p:txBody>
          <a:bodyPr wrap="square" lIns="0" tIns="0" rIns="0" bIns="0" rtlCol="0"/>
          <a:lstStyle/>
          <a:p>
            <a:endParaRPr/>
          </a:p>
        </p:txBody>
      </p:sp>
      <p:sp>
        <p:nvSpPr>
          <p:cNvPr id="94" name="object 94"/>
          <p:cNvSpPr/>
          <p:nvPr/>
        </p:nvSpPr>
        <p:spPr>
          <a:xfrm>
            <a:off x="2449067" y="1639823"/>
            <a:ext cx="544195" cy="76200"/>
          </a:xfrm>
          <a:custGeom>
            <a:avLst/>
            <a:gdLst/>
            <a:ahLst/>
            <a:cxnLst/>
            <a:rect l="l" t="t" r="r" b="b"/>
            <a:pathLst>
              <a:path w="544194" h="76200">
                <a:moveTo>
                  <a:pt x="467487" y="0"/>
                </a:moveTo>
                <a:lnTo>
                  <a:pt x="467487" y="76200"/>
                </a:lnTo>
                <a:lnTo>
                  <a:pt x="530987" y="44450"/>
                </a:lnTo>
                <a:lnTo>
                  <a:pt x="480187" y="44450"/>
                </a:lnTo>
                <a:lnTo>
                  <a:pt x="480187" y="31750"/>
                </a:lnTo>
                <a:lnTo>
                  <a:pt x="530987" y="31750"/>
                </a:lnTo>
                <a:lnTo>
                  <a:pt x="467487" y="0"/>
                </a:lnTo>
                <a:close/>
              </a:path>
              <a:path w="544194" h="76200">
                <a:moveTo>
                  <a:pt x="467487" y="31750"/>
                </a:moveTo>
                <a:lnTo>
                  <a:pt x="0" y="31750"/>
                </a:lnTo>
                <a:lnTo>
                  <a:pt x="0" y="44450"/>
                </a:lnTo>
                <a:lnTo>
                  <a:pt x="467487" y="44450"/>
                </a:lnTo>
                <a:lnTo>
                  <a:pt x="467487" y="31750"/>
                </a:lnTo>
                <a:close/>
              </a:path>
              <a:path w="544194" h="76200">
                <a:moveTo>
                  <a:pt x="530987" y="31750"/>
                </a:moveTo>
                <a:lnTo>
                  <a:pt x="480187" y="31750"/>
                </a:lnTo>
                <a:lnTo>
                  <a:pt x="480187" y="44450"/>
                </a:lnTo>
                <a:lnTo>
                  <a:pt x="530987" y="44450"/>
                </a:lnTo>
                <a:lnTo>
                  <a:pt x="543687" y="38100"/>
                </a:lnTo>
                <a:lnTo>
                  <a:pt x="530987" y="31750"/>
                </a:lnTo>
                <a:close/>
              </a:path>
            </a:pathLst>
          </a:custGeom>
          <a:solidFill>
            <a:srgbClr val="FF0000"/>
          </a:solidFill>
        </p:spPr>
        <p:txBody>
          <a:bodyPr wrap="square" lIns="0" tIns="0" rIns="0" bIns="0" rtlCol="0"/>
          <a:lstStyle/>
          <a:p>
            <a:endParaRPr/>
          </a:p>
        </p:txBody>
      </p:sp>
      <p:sp>
        <p:nvSpPr>
          <p:cNvPr id="95" name="object 95"/>
          <p:cNvSpPr/>
          <p:nvPr/>
        </p:nvSpPr>
        <p:spPr>
          <a:xfrm>
            <a:off x="9322307" y="937260"/>
            <a:ext cx="76200" cy="335915"/>
          </a:xfrm>
          <a:custGeom>
            <a:avLst/>
            <a:gdLst/>
            <a:ahLst/>
            <a:cxnLst/>
            <a:rect l="l" t="t" r="r" b="b"/>
            <a:pathLst>
              <a:path w="76200" h="335915">
                <a:moveTo>
                  <a:pt x="44450" y="63500"/>
                </a:moveTo>
                <a:lnTo>
                  <a:pt x="31750" y="63500"/>
                </a:lnTo>
                <a:lnTo>
                  <a:pt x="31750" y="335406"/>
                </a:lnTo>
                <a:lnTo>
                  <a:pt x="44450" y="335406"/>
                </a:lnTo>
                <a:lnTo>
                  <a:pt x="44450" y="63500"/>
                </a:lnTo>
                <a:close/>
              </a:path>
              <a:path w="76200" h="335915">
                <a:moveTo>
                  <a:pt x="38100" y="0"/>
                </a:moveTo>
                <a:lnTo>
                  <a:pt x="0" y="76200"/>
                </a:lnTo>
                <a:lnTo>
                  <a:pt x="31750" y="76200"/>
                </a:lnTo>
                <a:lnTo>
                  <a:pt x="31750" y="63500"/>
                </a:lnTo>
                <a:lnTo>
                  <a:pt x="69850" y="63500"/>
                </a:lnTo>
                <a:lnTo>
                  <a:pt x="38100" y="0"/>
                </a:lnTo>
                <a:close/>
              </a:path>
              <a:path w="76200" h="335915">
                <a:moveTo>
                  <a:pt x="69850" y="63500"/>
                </a:moveTo>
                <a:lnTo>
                  <a:pt x="44450" y="63500"/>
                </a:lnTo>
                <a:lnTo>
                  <a:pt x="44450" y="76200"/>
                </a:lnTo>
                <a:lnTo>
                  <a:pt x="76200" y="76200"/>
                </a:lnTo>
                <a:lnTo>
                  <a:pt x="69850" y="63500"/>
                </a:lnTo>
                <a:close/>
              </a:path>
            </a:pathLst>
          </a:custGeom>
          <a:solidFill>
            <a:srgbClr val="FF0000"/>
          </a:solidFill>
        </p:spPr>
        <p:txBody>
          <a:bodyPr wrap="square" lIns="0" tIns="0" rIns="0" bIns="0" rtlCol="0"/>
          <a:lstStyle/>
          <a:p>
            <a:endParaRPr/>
          </a:p>
        </p:txBody>
      </p:sp>
      <p:sp>
        <p:nvSpPr>
          <p:cNvPr id="96" name="object 96"/>
          <p:cNvSpPr/>
          <p:nvPr/>
        </p:nvSpPr>
        <p:spPr>
          <a:xfrm>
            <a:off x="8349995" y="441959"/>
            <a:ext cx="544195" cy="76200"/>
          </a:xfrm>
          <a:custGeom>
            <a:avLst/>
            <a:gdLst/>
            <a:ahLst/>
            <a:cxnLst/>
            <a:rect l="l" t="t" r="r" b="b"/>
            <a:pathLst>
              <a:path w="544195" h="76200">
                <a:moveTo>
                  <a:pt x="467486" y="0"/>
                </a:moveTo>
                <a:lnTo>
                  <a:pt x="467486" y="76200"/>
                </a:lnTo>
                <a:lnTo>
                  <a:pt x="530986" y="44450"/>
                </a:lnTo>
                <a:lnTo>
                  <a:pt x="480186" y="44450"/>
                </a:lnTo>
                <a:lnTo>
                  <a:pt x="480186" y="31750"/>
                </a:lnTo>
                <a:lnTo>
                  <a:pt x="530986" y="31750"/>
                </a:lnTo>
                <a:lnTo>
                  <a:pt x="467486" y="0"/>
                </a:lnTo>
                <a:close/>
              </a:path>
              <a:path w="544195" h="76200">
                <a:moveTo>
                  <a:pt x="467486" y="31750"/>
                </a:moveTo>
                <a:lnTo>
                  <a:pt x="0" y="31750"/>
                </a:lnTo>
                <a:lnTo>
                  <a:pt x="0" y="44450"/>
                </a:lnTo>
                <a:lnTo>
                  <a:pt x="467486" y="44450"/>
                </a:lnTo>
                <a:lnTo>
                  <a:pt x="467486" y="31750"/>
                </a:lnTo>
                <a:close/>
              </a:path>
              <a:path w="544195" h="76200">
                <a:moveTo>
                  <a:pt x="530986" y="31750"/>
                </a:moveTo>
                <a:lnTo>
                  <a:pt x="480186" y="31750"/>
                </a:lnTo>
                <a:lnTo>
                  <a:pt x="480186" y="44450"/>
                </a:lnTo>
                <a:lnTo>
                  <a:pt x="530986" y="44450"/>
                </a:lnTo>
                <a:lnTo>
                  <a:pt x="543686" y="38100"/>
                </a:lnTo>
                <a:lnTo>
                  <a:pt x="530986" y="31750"/>
                </a:lnTo>
                <a:close/>
              </a:path>
            </a:pathLst>
          </a:custGeom>
          <a:solidFill>
            <a:srgbClr val="FF0000"/>
          </a:solidFill>
        </p:spPr>
        <p:txBody>
          <a:bodyPr wrap="square" lIns="0" tIns="0" rIns="0" bIns="0" rtlCol="0"/>
          <a:lstStyle/>
          <a:p>
            <a:endParaRPr/>
          </a:p>
        </p:txBody>
      </p:sp>
      <p:sp>
        <p:nvSpPr>
          <p:cNvPr id="97" name="object 97"/>
          <p:cNvSpPr/>
          <p:nvPr/>
        </p:nvSpPr>
        <p:spPr>
          <a:xfrm>
            <a:off x="9442068" y="592201"/>
            <a:ext cx="350520" cy="254000"/>
          </a:xfrm>
          <a:custGeom>
            <a:avLst/>
            <a:gdLst/>
            <a:ahLst/>
            <a:cxnLst/>
            <a:rect l="l" t="t" r="r" b="b"/>
            <a:pathLst>
              <a:path w="350520" h="254000">
                <a:moveTo>
                  <a:pt x="284732" y="214740"/>
                </a:moveTo>
                <a:lnTo>
                  <a:pt x="266191" y="240537"/>
                </a:lnTo>
                <a:lnTo>
                  <a:pt x="350392" y="254000"/>
                </a:lnTo>
                <a:lnTo>
                  <a:pt x="333567" y="222123"/>
                </a:lnTo>
                <a:lnTo>
                  <a:pt x="295021" y="222123"/>
                </a:lnTo>
                <a:lnTo>
                  <a:pt x="284732" y="214740"/>
                </a:lnTo>
                <a:close/>
              </a:path>
              <a:path w="350520" h="254000">
                <a:moveTo>
                  <a:pt x="292160" y="204404"/>
                </a:moveTo>
                <a:lnTo>
                  <a:pt x="284732" y="214740"/>
                </a:lnTo>
                <a:lnTo>
                  <a:pt x="295021" y="222123"/>
                </a:lnTo>
                <a:lnTo>
                  <a:pt x="302513" y="211836"/>
                </a:lnTo>
                <a:lnTo>
                  <a:pt x="292160" y="204404"/>
                </a:lnTo>
                <a:close/>
              </a:path>
              <a:path w="350520" h="254000">
                <a:moveTo>
                  <a:pt x="310641" y="178688"/>
                </a:moveTo>
                <a:lnTo>
                  <a:pt x="292160" y="204404"/>
                </a:lnTo>
                <a:lnTo>
                  <a:pt x="302513" y="211836"/>
                </a:lnTo>
                <a:lnTo>
                  <a:pt x="295021" y="222123"/>
                </a:lnTo>
                <a:lnTo>
                  <a:pt x="333567" y="222123"/>
                </a:lnTo>
                <a:lnTo>
                  <a:pt x="310641" y="178688"/>
                </a:lnTo>
                <a:close/>
              </a:path>
              <a:path w="350520" h="254000">
                <a:moveTo>
                  <a:pt x="7365" y="0"/>
                </a:moveTo>
                <a:lnTo>
                  <a:pt x="0" y="10413"/>
                </a:lnTo>
                <a:lnTo>
                  <a:pt x="284732" y="214740"/>
                </a:lnTo>
                <a:lnTo>
                  <a:pt x="292160" y="204404"/>
                </a:lnTo>
                <a:lnTo>
                  <a:pt x="7365" y="0"/>
                </a:lnTo>
                <a:close/>
              </a:path>
            </a:pathLst>
          </a:custGeom>
          <a:solidFill>
            <a:srgbClr val="FF0000"/>
          </a:solidFill>
        </p:spPr>
        <p:txBody>
          <a:bodyPr wrap="square" lIns="0" tIns="0" rIns="0" bIns="0" rtlCol="0"/>
          <a:lstStyle/>
          <a:p>
            <a:endParaRPr/>
          </a:p>
        </p:txBody>
      </p:sp>
      <p:sp>
        <p:nvSpPr>
          <p:cNvPr id="98" name="object 98"/>
          <p:cNvSpPr/>
          <p:nvPr/>
        </p:nvSpPr>
        <p:spPr>
          <a:xfrm>
            <a:off x="9561576" y="1308480"/>
            <a:ext cx="338455" cy="236854"/>
          </a:xfrm>
          <a:custGeom>
            <a:avLst/>
            <a:gdLst/>
            <a:ahLst/>
            <a:cxnLst/>
            <a:rect l="l" t="t" r="r" b="b"/>
            <a:pathLst>
              <a:path w="338454" h="236855">
                <a:moveTo>
                  <a:pt x="41021" y="161798"/>
                </a:moveTo>
                <a:lnTo>
                  <a:pt x="0" y="236474"/>
                </a:lnTo>
                <a:lnTo>
                  <a:pt x="84327" y="224536"/>
                </a:lnTo>
                <a:lnTo>
                  <a:pt x="71265" y="205613"/>
                </a:lnTo>
                <a:lnTo>
                  <a:pt x="55879" y="205613"/>
                </a:lnTo>
                <a:lnTo>
                  <a:pt x="48641" y="195072"/>
                </a:lnTo>
                <a:lnTo>
                  <a:pt x="59035" y="187895"/>
                </a:lnTo>
                <a:lnTo>
                  <a:pt x="41021" y="161798"/>
                </a:lnTo>
                <a:close/>
              </a:path>
              <a:path w="338454" h="236855">
                <a:moveTo>
                  <a:pt x="59035" y="187895"/>
                </a:moveTo>
                <a:lnTo>
                  <a:pt x="48641" y="195072"/>
                </a:lnTo>
                <a:lnTo>
                  <a:pt x="55879" y="205613"/>
                </a:lnTo>
                <a:lnTo>
                  <a:pt x="66298" y="198416"/>
                </a:lnTo>
                <a:lnTo>
                  <a:pt x="59035" y="187895"/>
                </a:lnTo>
                <a:close/>
              </a:path>
              <a:path w="338454" h="236855">
                <a:moveTo>
                  <a:pt x="66298" y="198416"/>
                </a:moveTo>
                <a:lnTo>
                  <a:pt x="55879" y="205613"/>
                </a:lnTo>
                <a:lnTo>
                  <a:pt x="71265" y="205613"/>
                </a:lnTo>
                <a:lnTo>
                  <a:pt x="66298" y="198416"/>
                </a:lnTo>
                <a:close/>
              </a:path>
              <a:path w="338454" h="236855">
                <a:moveTo>
                  <a:pt x="331216" y="0"/>
                </a:moveTo>
                <a:lnTo>
                  <a:pt x="59035" y="187895"/>
                </a:lnTo>
                <a:lnTo>
                  <a:pt x="66298" y="198416"/>
                </a:lnTo>
                <a:lnTo>
                  <a:pt x="338454" y="10414"/>
                </a:lnTo>
                <a:lnTo>
                  <a:pt x="331216" y="0"/>
                </a:lnTo>
                <a:close/>
              </a:path>
            </a:pathLst>
          </a:custGeom>
          <a:solidFill>
            <a:srgbClr val="FF0000"/>
          </a:solidFill>
        </p:spPr>
        <p:txBody>
          <a:bodyPr wrap="square" lIns="0" tIns="0" rIns="0" bIns="0" rtlCol="0"/>
          <a:lstStyle/>
          <a:p>
            <a:endParaRPr/>
          </a:p>
        </p:txBody>
      </p:sp>
      <p:sp>
        <p:nvSpPr>
          <p:cNvPr id="99" name="object 99"/>
          <p:cNvSpPr/>
          <p:nvPr/>
        </p:nvSpPr>
        <p:spPr>
          <a:xfrm>
            <a:off x="3345179" y="955547"/>
            <a:ext cx="76200" cy="335915"/>
          </a:xfrm>
          <a:custGeom>
            <a:avLst/>
            <a:gdLst/>
            <a:ahLst/>
            <a:cxnLst/>
            <a:rect l="l" t="t" r="r" b="b"/>
            <a:pathLst>
              <a:path w="76200" h="335915">
                <a:moveTo>
                  <a:pt x="44450" y="63500"/>
                </a:moveTo>
                <a:lnTo>
                  <a:pt x="31750" y="63500"/>
                </a:lnTo>
                <a:lnTo>
                  <a:pt x="31750" y="335406"/>
                </a:lnTo>
                <a:lnTo>
                  <a:pt x="44450" y="335406"/>
                </a:lnTo>
                <a:lnTo>
                  <a:pt x="44450" y="63500"/>
                </a:lnTo>
                <a:close/>
              </a:path>
              <a:path w="76200" h="335915">
                <a:moveTo>
                  <a:pt x="38100" y="0"/>
                </a:moveTo>
                <a:lnTo>
                  <a:pt x="0" y="76200"/>
                </a:lnTo>
                <a:lnTo>
                  <a:pt x="31750" y="76200"/>
                </a:lnTo>
                <a:lnTo>
                  <a:pt x="31750" y="63500"/>
                </a:lnTo>
                <a:lnTo>
                  <a:pt x="69850" y="63500"/>
                </a:lnTo>
                <a:lnTo>
                  <a:pt x="38100" y="0"/>
                </a:lnTo>
                <a:close/>
              </a:path>
              <a:path w="76200" h="335915">
                <a:moveTo>
                  <a:pt x="69850" y="63500"/>
                </a:moveTo>
                <a:lnTo>
                  <a:pt x="44450" y="63500"/>
                </a:lnTo>
                <a:lnTo>
                  <a:pt x="44450" y="76200"/>
                </a:lnTo>
                <a:lnTo>
                  <a:pt x="76200" y="76200"/>
                </a:lnTo>
                <a:lnTo>
                  <a:pt x="69850" y="63500"/>
                </a:lnTo>
                <a:close/>
              </a:path>
            </a:pathLst>
          </a:custGeom>
          <a:solidFill>
            <a:srgbClr val="FF0000"/>
          </a:solidFill>
        </p:spPr>
        <p:txBody>
          <a:bodyPr wrap="square" lIns="0" tIns="0" rIns="0" bIns="0" rtlCol="0"/>
          <a:lstStyle/>
          <a:p>
            <a:endParaRPr/>
          </a:p>
        </p:txBody>
      </p:sp>
      <p:sp>
        <p:nvSpPr>
          <p:cNvPr id="100" name="object 100"/>
          <p:cNvSpPr/>
          <p:nvPr/>
        </p:nvSpPr>
        <p:spPr>
          <a:xfrm>
            <a:off x="8700516" y="716152"/>
            <a:ext cx="296545" cy="267335"/>
          </a:xfrm>
          <a:custGeom>
            <a:avLst/>
            <a:gdLst/>
            <a:ahLst/>
            <a:cxnLst/>
            <a:rect l="l" t="t" r="r" b="b"/>
            <a:pathLst>
              <a:path w="296545" h="267334">
                <a:moveTo>
                  <a:pt x="31241" y="188087"/>
                </a:moveTo>
                <a:lnTo>
                  <a:pt x="0" y="267335"/>
                </a:lnTo>
                <a:lnTo>
                  <a:pt x="82168" y="244729"/>
                </a:lnTo>
                <a:lnTo>
                  <a:pt x="68580" y="229616"/>
                </a:lnTo>
                <a:lnTo>
                  <a:pt x="51434" y="229616"/>
                </a:lnTo>
                <a:lnTo>
                  <a:pt x="42925" y="220218"/>
                </a:lnTo>
                <a:lnTo>
                  <a:pt x="52443" y="211667"/>
                </a:lnTo>
                <a:lnTo>
                  <a:pt x="31241" y="188087"/>
                </a:lnTo>
                <a:close/>
              </a:path>
              <a:path w="296545" h="267334">
                <a:moveTo>
                  <a:pt x="52443" y="211667"/>
                </a:moveTo>
                <a:lnTo>
                  <a:pt x="42925" y="220218"/>
                </a:lnTo>
                <a:lnTo>
                  <a:pt x="51434" y="229616"/>
                </a:lnTo>
                <a:lnTo>
                  <a:pt x="60917" y="221092"/>
                </a:lnTo>
                <a:lnTo>
                  <a:pt x="52443" y="211667"/>
                </a:lnTo>
                <a:close/>
              </a:path>
              <a:path w="296545" h="267334">
                <a:moveTo>
                  <a:pt x="60917" y="221092"/>
                </a:moveTo>
                <a:lnTo>
                  <a:pt x="51434" y="229616"/>
                </a:lnTo>
                <a:lnTo>
                  <a:pt x="68580" y="229616"/>
                </a:lnTo>
                <a:lnTo>
                  <a:pt x="60917" y="221092"/>
                </a:lnTo>
                <a:close/>
              </a:path>
              <a:path w="296545" h="267334">
                <a:moveTo>
                  <a:pt x="288035" y="0"/>
                </a:moveTo>
                <a:lnTo>
                  <a:pt x="52443" y="211667"/>
                </a:lnTo>
                <a:lnTo>
                  <a:pt x="60917" y="221092"/>
                </a:lnTo>
                <a:lnTo>
                  <a:pt x="296417" y="9398"/>
                </a:lnTo>
                <a:lnTo>
                  <a:pt x="288035" y="0"/>
                </a:lnTo>
                <a:close/>
              </a:path>
            </a:pathLst>
          </a:custGeom>
          <a:solidFill>
            <a:srgbClr val="FF0000"/>
          </a:solidFill>
        </p:spPr>
        <p:txBody>
          <a:bodyPr wrap="square" lIns="0" tIns="0" rIns="0" bIns="0" rtlCol="0"/>
          <a:lstStyle/>
          <a:p>
            <a:endParaRPr/>
          </a:p>
        </p:txBody>
      </p:sp>
      <p:sp>
        <p:nvSpPr>
          <p:cNvPr id="101" name="object 101"/>
          <p:cNvSpPr/>
          <p:nvPr/>
        </p:nvSpPr>
        <p:spPr>
          <a:xfrm>
            <a:off x="8795893" y="1154557"/>
            <a:ext cx="388620" cy="275590"/>
          </a:xfrm>
          <a:custGeom>
            <a:avLst/>
            <a:gdLst/>
            <a:ahLst/>
            <a:cxnLst/>
            <a:rect l="l" t="t" r="r" b="b"/>
            <a:pathLst>
              <a:path w="388620" h="275590">
                <a:moveTo>
                  <a:pt x="322266" y="236947"/>
                </a:moveTo>
                <a:lnTo>
                  <a:pt x="304037" y="262889"/>
                </a:lnTo>
                <a:lnTo>
                  <a:pt x="388238" y="275463"/>
                </a:lnTo>
                <a:lnTo>
                  <a:pt x="371400" y="244220"/>
                </a:lnTo>
                <a:lnTo>
                  <a:pt x="332612" y="244220"/>
                </a:lnTo>
                <a:lnTo>
                  <a:pt x="322266" y="236947"/>
                </a:lnTo>
                <a:close/>
              </a:path>
              <a:path w="388620" h="275590">
                <a:moveTo>
                  <a:pt x="329599" y="226510"/>
                </a:moveTo>
                <a:lnTo>
                  <a:pt x="322266" y="236947"/>
                </a:lnTo>
                <a:lnTo>
                  <a:pt x="332612" y="244220"/>
                </a:lnTo>
                <a:lnTo>
                  <a:pt x="339978" y="233806"/>
                </a:lnTo>
                <a:lnTo>
                  <a:pt x="329599" y="226510"/>
                </a:lnTo>
                <a:close/>
              </a:path>
              <a:path w="388620" h="275590">
                <a:moveTo>
                  <a:pt x="347852" y="200532"/>
                </a:moveTo>
                <a:lnTo>
                  <a:pt x="329599" y="226510"/>
                </a:lnTo>
                <a:lnTo>
                  <a:pt x="339978" y="233806"/>
                </a:lnTo>
                <a:lnTo>
                  <a:pt x="332612" y="244220"/>
                </a:lnTo>
                <a:lnTo>
                  <a:pt x="371400" y="244220"/>
                </a:lnTo>
                <a:lnTo>
                  <a:pt x="347852" y="200532"/>
                </a:lnTo>
                <a:close/>
              </a:path>
              <a:path w="388620" h="275590">
                <a:moveTo>
                  <a:pt x="7365" y="0"/>
                </a:moveTo>
                <a:lnTo>
                  <a:pt x="0" y="10413"/>
                </a:lnTo>
                <a:lnTo>
                  <a:pt x="322266" y="236947"/>
                </a:lnTo>
                <a:lnTo>
                  <a:pt x="329599" y="226510"/>
                </a:lnTo>
                <a:lnTo>
                  <a:pt x="7365" y="0"/>
                </a:lnTo>
                <a:close/>
              </a:path>
            </a:pathLst>
          </a:custGeom>
          <a:solidFill>
            <a:srgbClr val="FF0000"/>
          </a:solidFill>
        </p:spPr>
        <p:txBody>
          <a:bodyPr wrap="square" lIns="0" tIns="0" rIns="0" bIns="0" rtlCol="0"/>
          <a:lstStyle/>
          <a:p>
            <a:endParaRPr/>
          </a:p>
        </p:txBody>
      </p:sp>
      <p:sp>
        <p:nvSpPr>
          <p:cNvPr id="102" name="object 102"/>
          <p:cNvSpPr/>
          <p:nvPr/>
        </p:nvSpPr>
        <p:spPr>
          <a:xfrm>
            <a:off x="8481059" y="1639823"/>
            <a:ext cx="511175" cy="76200"/>
          </a:xfrm>
          <a:custGeom>
            <a:avLst/>
            <a:gdLst/>
            <a:ahLst/>
            <a:cxnLst/>
            <a:rect l="l" t="t" r="r" b="b"/>
            <a:pathLst>
              <a:path w="511175" h="76200">
                <a:moveTo>
                  <a:pt x="76200" y="0"/>
                </a:moveTo>
                <a:lnTo>
                  <a:pt x="0" y="38100"/>
                </a:lnTo>
                <a:lnTo>
                  <a:pt x="76200" y="76200"/>
                </a:lnTo>
                <a:lnTo>
                  <a:pt x="76200" y="44450"/>
                </a:lnTo>
                <a:lnTo>
                  <a:pt x="63500" y="44450"/>
                </a:lnTo>
                <a:lnTo>
                  <a:pt x="63500" y="31750"/>
                </a:lnTo>
                <a:lnTo>
                  <a:pt x="76200" y="31750"/>
                </a:lnTo>
                <a:lnTo>
                  <a:pt x="76200" y="0"/>
                </a:lnTo>
                <a:close/>
              </a:path>
              <a:path w="511175" h="76200">
                <a:moveTo>
                  <a:pt x="76200" y="31750"/>
                </a:moveTo>
                <a:lnTo>
                  <a:pt x="63500" y="31750"/>
                </a:lnTo>
                <a:lnTo>
                  <a:pt x="63500" y="44450"/>
                </a:lnTo>
                <a:lnTo>
                  <a:pt x="76200" y="44450"/>
                </a:lnTo>
                <a:lnTo>
                  <a:pt x="76200" y="31750"/>
                </a:lnTo>
                <a:close/>
              </a:path>
              <a:path w="511175" h="76200">
                <a:moveTo>
                  <a:pt x="511175" y="31750"/>
                </a:moveTo>
                <a:lnTo>
                  <a:pt x="76200" y="31750"/>
                </a:lnTo>
                <a:lnTo>
                  <a:pt x="76200" y="44450"/>
                </a:lnTo>
                <a:lnTo>
                  <a:pt x="511175" y="44450"/>
                </a:lnTo>
                <a:lnTo>
                  <a:pt x="511175" y="31750"/>
                </a:lnTo>
                <a:close/>
              </a:path>
            </a:pathLst>
          </a:custGeom>
          <a:solidFill>
            <a:srgbClr val="FF0000"/>
          </a:solidFill>
        </p:spPr>
        <p:txBody>
          <a:bodyPr wrap="square" lIns="0" tIns="0" rIns="0" bIns="0" rtlCol="0"/>
          <a:lstStyle/>
          <a:p>
            <a:endParaRPr/>
          </a:p>
        </p:txBody>
      </p:sp>
      <p:sp>
        <p:nvSpPr>
          <p:cNvPr id="103" name="object 103"/>
          <p:cNvSpPr/>
          <p:nvPr/>
        </p:nvSpPr>
        <p:spPr>
          <a:xfrm>
            <a:off x="8055356" y="1188719"/>
            <a:ext cx="349250" cy="239395"/>
          </a:xfrm>
          <a:custGeom>
            <a:avLst/>
            <a:gdLst/>
            <a:ahLst/>
            <a:cxnLst/>
            <a:rect l="l" t="t" r="r" b="b"/>
            <a:pathLst>
              <a:path w="349250" h="239394">
                <a:moveTo>
                  <a:pt x="282324" y="37481"/>
                </a:moveTo>
                <a:lnTo>
                  <a:pt x="0" y="228472"/>
                </a:lnTo>
                <a:lnTo>
                  <a:pt x="7112" y="238887"/>
                </a:lnTo>
                <a:lnTo>
                  <a:pt x="289444" y="48012"/>
                </a:lnTo>
                <a:lnTo>
                  <a:pt x="282324" y="37481"/>
                </a:lnTo>
                <a:close/>
              </a:path>
              <a:path w="349250" h="239394">
                <a:moveTo>
                  <a:pt x="331925" y="30352"/>
                </a:moveTo>
                <a:lnTo>
                  <a:pt x="292862" y="30352"/>
                </a:lnTo>
                <a:lnTo>
                  <a:pt x="299974" y="40893"/>
                </a:lnTo>
                <a:lnTo>
                  <a:pt x="289444" y="48012"/>
                </a:lnTo>
                <a:lnTo>
                  <a:pt x="307213" y="74294"/>
                </a:lnTo>
                <a:lnTo>
                  <a:pt x="331925" y="30352"/>
                </a:lnTo>
                <a:close/>
              </a:path>
              <a:path w="349250" h="239394">
                <a:moveTo>
                  <a:pt x="292862" y="30352"/>
                </a:moveTo>
                <a:lnTo>
                  <a:pt x="282324" y="37481"/>
                </a:lnTo>
                <a:lnTo>
                  <a:pt x="289444" y="48012"/>
                </a:lnTo>
                <a:lnTo>
                  <a:pt x="299974" y="40893"/>
                </a:lnTo>
                <a:lnTo>
                  <a:pt x="292862" y="30352"/>
                </a:lnTo>
                <a:close/>
              </a:path>
              <a:path w="349250" h="239394">
                <a:moveTo>
                  <a:pt x="348996" y="0"/>
                </a:moveTo>
                <a:lnTo>
                  <a:pt x="264541" y="11175"/>
                </a:lnTo>
                <a:lnTo>
                  <a:pt x="282324" y="37481"/>
                </a:lnTo>
                <a:lnTo>
                  <a:pt x="292862" y="30352"/>
                </a:lnTo>
                <a:lnTo>
                  <a:pt x="331925" y="30352"/>
                </a:lnTo>
                <a:lnTo>
                  <a:pt x="348996" y="0"/>
                </a:lnTo>
                <a:close/>
              </a:path>
            </a:pathLst>
          </a:custGeom>
          <a:solidFill>
            <a:srgbClr val="FF0000"/>
          </a:solidFill>
        </p:spPr>
        <p:txBody>
          <a:bodyPr wrap="square" lIns="0" tIns="0" rIns="0" bIns="0" rtlCol="0"/>
          <a:lstStyle/>
          <a:p>
            <a:endParaRPr/>
          </a:p>
        </p:txBody>
      </p:sp>
      <p:sp>
        <p:nvSpPr>
          <p:cNvPr id="104" name="object 104"/>
          <p:cNvSpPr/>
          <p:nvPr/>
        </p:nvSpPr>
        <p:spPr>
          <a:xfrm>
            <a:off x="8191500" y="685800"/>
            <a:ext cx="294640" cy="223520"/>
          </a:xfrm>
          <a:custGeom>
            <a:avLst/>
            <a:gdLst/>
            <a:ahLst/>
            <a:cxnLst/>
            <a:rect l="l" t="t" r="r" b="b"/>
            <a:pathLst>
              <a:path w="294640" h="223519">
                <a:moveTo>
                  <a:pt x="64768" y="40642"/>
                </a:moveTo>
                <a:lnTo>
                  <a:pt x="57148" y="50802"/>
                </a:lnTo>
                <a:lnTo>
                  <a:pt x="286639" y="223012"/>
                </a:lnTo>
                <a:lnTo>
                  <a:pt x="294258" y="212851"/>
                </a:lnTo>
                <a:lnTo>
                  <a:pt x="64768" y="40642"/>
                </a:lnTo>
                <a:close/>
              </a:path>
              <a:path w="294640" h="223519">
                <a:moveTo>
                  <a:pt x="0" y="0"/>
                </a:moveTo>
                <a:lnTo>
                  <a:pt x="38100" y="76200"/>
                </a:lnTo>
                <a:lnTo>
                  <a:pt x="57148" y="50802"/>
                </a:lnTo>
                <a:lnTo>
                  <a:pt x="46990" y="43179"/>
                </a:lnTo>
                <a:lnTo>
                  <a:pt x="54609" y="33020"/>
                </a:lnTo>
                <a:lnTo>
                  <a:pt x="70484" y="33020"/>
                </a:lnTo>
                <a:lnTo>
                  <a:pt x="83820" y="15239"/>
                </a:lnTo>
                <a:lnTo>
                  <a:pt x="0" y="0"/>
                </a:lnTo>
                <a:close/>
              </a:path>
              <a:path w="294640" h="223519">
                <a:moveTo>
                  <a:pt x="54609" y="33020"/>
                </a:moveTo>
                <a:lnTo>
                  <a:pt x="46990" y="43179"/>
                </a:lnTo>
                <a:lnTo>
                  <a:pt x="57148" y="50802"/>
                </a:lnTo>
                <a:lnTo>
                  <a:pt x="64768" y="40642"/>
                </a:lnTo>
                <a:lnTo>
                  <a:pt x="54609" y="33020"/>
                </a:lnTo>
                <a:close/>
              </a:path>
              <a:path w="294640" h="223519">
                <a:moveTo>
                  <a:pt x="70484" y="33020"/>
                </a:moveTo>
                <a:lnTo>
                  <a:pt x="54609" y="33020"/>
                </a:lnTo>
                <a:lnTo>
                  <a:pt x="64768" y="40642"/>
                </a:lnTo>
                <a:lnTo>
                  <a:pt x="70484" y="33020"/>
                </a:lnTo>
                <a:close/>
              </a:path>
            </a:pathLst>
          </a:custGeom>
          <a:solidFill>
            <a:srgbClr val="FF0000"/>
          </a:solidFill>
        </p:spPr>
        <p:txBody>
          <a:bodyPr wrap="square" lIns="0" tIns="0" rIns="0" bIns="0" rtlCol="0"/>
          <a:lstStyle/>
          <a:p>
            <a:endParaRPr/>
          </a:p>
        </p:txBody>
      </p:sp>
      <p:sp>
        <p:nvSpPr>
          <p:cNvPr id="105" name="object 105"/>
          <p:cNvSpPr/>
          <p:nvPr/>
        </p:nvSpPr>
        <p:spPr>
          <a:xfrm>
            <a:off x="7351268" y="678179"/>
            <a:ext cx="590550" cy="817880"/>
          </a:xfrm>
          <a:custGeom>
            <a:avLst/>
            <a:gdLst/>
            <a:ahLst/>
            <a:cxnLst/>
            <a:rect l="l" t="t" r="r" b="b"/>
            <a:pathLst>
              <a:path w="590550" h="817880">
                <a:moveTo>
                  <a:pt x="348996" y="0"/>
                </a:moveTo>
                <a:lnTo>
                  <a:pt x="264541" y="11176"/>
                </a:lnTo>
                <a:lnTo>
                  <a:pt x="282321" y="37490"/>
                </a:lnTo>
                <a:lnTo>
                  <a:pt x="0" y="228473"/>
                </a:lnTo>
                <a:lnTo>
                  <a:pt x="7112" y="238887"/>
                </a:lnTo>
                <a:lnTo>
                  <a:pt x="289433" y="48018"/>
                </a:lnTo>
                <a:lnTo>
                  <a:pt x="307213" y="74295"/>
                </a:lnTo>
                <a:lnTo>
                  <a:pt x="331914" y="30353"/>
                </a:lnTo>
                <a:lnTo>
                  <a:pt x="348996" y="0"/>
                </a:lnTo>
                <a:close/>
              </a:path>
              <a:path w="590550" h="817880">
                <a:moveTo>
                  <a:pt x="352679" y="807212"/>
                </a:moveTo>
                <a:lnTo>
                  <a:pt x="123177" y="635012"/>
                </a:lnTo>
                <a:lnTo>
                  <a:pt x="128905" y="627380"/>
                </a:lnTo>
                <a:lnTo>
                  <a:pt x="142240" y="609600"/>
                </a:lnTo>
                <a:lnTo>
                  <a:pt x="58420" y="594360"/>
                </a:lnTo>
                <a:lnTo>
                  <a:pt x="96520" y="670560"/>
                </a:lnTo>
                <a:lnTo>
                  <a:pt x="115557" y="645172"/>
                </a:lnTo>
                <a:lnTo>
                  <a:pt x="345059" y="817372"/>
                </a:lnTo>
                <a:lnTo>
                  <a:pt x="352679" y="807212"/>
                </a:lnTo>
                <a:close/>
              </a:path>
              <a:path w="590550" h="817880">
                <a:moveTo>
                  <a:pt x="590296" y="536321"/>
                </a:moveTo>
                <a:lnTo>
                  <a:pt x="558546" y="536321"/>
                </a:lnTo>
                <a:lnTo>
                  <a:pt x="558546" y="144780"/>
                </a:lnTo>
                <a:lnTo>
                  <a:pt x="545846" y="144780"/>
                </a:lnTo>
                <a:lnTo>
                  <a:pt x="545846" y="536321"/>
                </a:lnTo>
                <a:lnTo>
                  <a:pt x="514096" y="536321"/>
                </a:lnTo>
                <a:lnTo>
                  <a:pt x="552196" y="612521"/>
                </a:lnTo>
                <a:lnTo>
                  <a:pt x="583946" y="549021"/>
                </a:lnTo>
                <a:lnTo>
                  <a:pt x="590296" y="536321"/>
                </a:lnTo>
                <a:close/>
              </a:path>
            </a:pathLst>
          </a:custGeom>
          <a:solidFill>
            <a:srgbClr val="FF0000"/>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85902"/>
            <a:ext cx="9768205" cy="1219835"/>
          </a:xfrm>
          <a:prstGeom prst="rect">
            <a:avLst/>
          </a:prstGeom>
        </p:spPr>
        <p:txBody>
          <a:bodyPr vert="horz" wrap="square" lIns="0" tIns="60960" rIns="0" bIns="0" rtlCol="0">
            <a:spAutoFit/>
          </a:bodyPr>
          <a:lstStyle/>
          <a:p>
            <a:pPr marL="12700" marR="5080" algn="just">
              <a:lnSpc>
                <a:spcPts val="3020"/>
              </a:lnSpc>
              <a:spcBef>
                <a:spcPts val="480"/>
              </a:spcBef>
            </a:pPr>
            <a:r>
              <a:rPr sz="2800" b="1" spc="-10" dirty="0">
                <a:solidFill>
                  <a:srgbClr val="000000"/>
                </a:solidFill>
                <a:latin typeface="Calibri"/>
                <a:cs typeface="Calibri"/>
              </a:rPr>
              <a:t>TEOREMA</a:t>
            </a:r>
            <a:r>
              <a:rPr sz="2800" b="1" spc="-90" dirty="0">
                <a:solidFill>
                  <a:srgbClr val="000000"/>
                </a:solidFill>
                <a:latin typeface="Calibri"/>
                <a:cs typeface="Calibri"/>
              </a:rPr>
              <a:t> </a:t>
            </a:r>
            <a:r>
              <a:rPr sz="2800" b="1" dirty="0">
                <a:solidFill>
                  <a:srgbClr val="000000"/>
                </a:solidFill>
                <a:latin typeface="Calibri"/>
                <a:cs typeface="Calibri"/>
              </a:rPr>
              <a:t>1.</a:t>
            </a:r>
            <a:r>
              <a:rPr sz="2800" b="1" spc="-65" dirty="0">
                <a:solidFill>
                  <a:srgbClr val="000000"/>
                </a:solidFill>
                <a:latin typeface="Calibri"/>
                <a:cs typeface="Calibri"/>
              </a:rPr>
              <a:t> </a:t>
            </a:r>
            <a:r>
              <a:rPr sz="2800" dirty="0">
                <a:solidFill>
                  <a:srgbClr val="000000"/>
                </a:solidFill>
              </a:rPr>
              <a:t>Graf</a:t>
            </a:r>
            <a:r>
              <a:rPr sz="2800" spc="-100" dirty="0">
                <a:solidFill>
                  <a:srgbClr val="000000"/>
                </a:solidFill>
              </a:rPr>
              <a:t> </a:t>
            </a:r>
            <a:r>
              <a:rPr sz="2800" dirty="0">
                <a:solidFill>
                  <a:srgbClr val="000000"/>
                </a:solidFill>
              </a:rPr>
              <a:t>tidak</a:t>
            </a:r>
            <a:r>
              <a:rPr sz="2800" spc="-70" dirty="0">
                <a:solidFill>
                  <a:srgbClr val="000000"/>
                </a:solidFill>
              </a:rPr>
              <a:t> </a:t>
            </a:r>
            <a:r>
              <a:rPr sz="2800" spc="-10" dirty="0">
                <a:solidFill>
                  <a:srgbClr val="000000"/>
                </a:solidFill>
              </a:rPr>
              <a:t>berarah</a:t>
            </a:r>
            <a:r>
              <a:rPr sz="2800" spc="-80" dirty="0">
                <a:solidFill>
                  <a:srgbClr val="000000"/>
                </a:solidFill>
              </a:rPr>
              <a:t> </a:t>
            </a:r>
            <a:r>
              <a:rPr sz="2800" i="1" dirty="0">
                <a:solidFill>
                  <a:srgbClr val="000000"/>
                </a:solidFill>
                <a:latin typeface="Calibri"/>
                <a:cs typeface="Calibri"/>
              </a:rPr>
              <a:t>G</a:t>
            </a:r>
            <a:r>
              <a:rPr sz="2800" i="1" spc="-80" dirty="0">
                <a:solidFill>
                  <a:srgbClr val="000000"/>
                </a:solidFill>
                <a:latin typeface="Calibri"/>
                <a:cs typeface="Calibri"/>
              </a:rPr>
              <a:t> </a:t>
            </a:r>
            <a:r>
              <a:rPr sz="2800" dirty="0">
                <a:solidFill>
                  <a:srgbClr val="000000"/>
                </a:solidFill>
              </a:rPr>
              <a:t>adalah</a:t>
            </a:r>
            <a:r>
              <a:rPr sz="2800" spc="-80" dirty="0">
                <a:solidFill>
                  <a:srgbClr val="000000"/>
                </a:solidFill>
              </a:rPr>
              <a:t> </a:t>
            </a:r>
            <a:r>
              <a:rPr sz="2800" dirty="0">
                <a:solidFill>
                  <a:srgbClr val="000000"/>
                </a:solidFill>
              </a:rPr>
              <a:t>graf</a:t>
            </a:r>
            <a:r>
              <a:rPr sz="2800" spc="-105" dirty="0">
                <a:solidFill>
                  <a:srgbClr val="000000"/>
                </a:solidFill>
              </a:rPr>
              <a:t> </a:t>
            </a:r>
            <a:r>
              <a:rPr sz="2800" dirty="0">
                <a:solidFill>
                  <a:srgbClr val="000000"/>
                </a:solidFill>
              </a:rPr>
              <a:t>Euler</a:t>
            </a:r>
            <a:r>
              <a:rPr sz="2800" spc="-100" dirty="0">
                <a:solidFill>
                  <a:srgbClr val="000000"/>
                </a:solidFill>
              </a:rPr>
              <a:t> </a:t>
            </a:r>
            <a:r>
              <a:rPr sz="2800" dirty="0">
                <a:solidFill>
                  <a:srgbClr val="000000"/>
                </a:solidFill>
              </a:rPr>
              <a:t>(memiliki</a:t>
            </a:r>
            <a:r>
              <a:rPr sz="2800" spc="-75" dirty="0">
                <a:solidFill>
                  <a:srgbClr val="000000"/>
                </a:solidFill>
              </a:rPr>
              <a:t> </a:t>
            </a:r>
            <a:r>
              <a:rPr sz="2800" spc="-10" dirty="0">
                <a:solidFill>
                  <a:srgbClr val="000000"/>
                </a:solidFill>
              </a:rPr>
              <a:t>sirkuit </a:t>
            </a:r>
            <a:r>
              <a:rPr sz="2800" dirty="0">
                <a:solidFill>
                  <a:srgbClr val="000000"/>
                </a:solidFill>
              </a:rPr>
              <a:t>Euler)</a:t>
            </a:r>
            <a:r>
              <a:rPr sz="2800" spc="-85" dirty="0">
                <a:solidFill>
                  <a:srgbClr val="000000"/>
                </a:solidFill>
              </a:rPr>
              <a:t> </a:t>
            </a:r>
            <a:r>
              <a:rPr sz="2800" dirty="0">
                <a:solidFill>
                  <a:srgbClr val="000000"/>
                </a:solidFill>
              </a:rPr>
              <a:t>jika</a:t>
            </a:r>
            <a:r>
              <a:rPr sz="2800" spc="-80" dirty="0">
                <a:solidFill>
                  <a:srgbClr val="000000"/>
                </a:solidFill>
              </a:rPr>
              <a:t> </a:t>
            </a:r>
            <a:r>
              <a:rPr sz="2800" dirty="0">
                <a:solidFill>
                  <a:srgbClr val="000000"/>
                </a:solidFill>
              </a:rPr>
              <a:t>dan</a:t>
            </a:r>
            <a:r>
              <a:rPr sz="2800" spc="-80" dirty="0">
                <a:solidFill>
                  <a:srgbClr val="000000"/>
                </a:solidFill>
              </a:rPr>
              <a:t> </a:t>
            </a:r>
            <a:r>
              <a:rPr sz="2800" spc="-10" dirty="0">
                <a:solidFill>
                  <a:srgbClr val="000000"/>
                </a:solidFill>
              </a:rPr>
              <a:t>hanya</a:t>
            </a:r>
            <a:r>
              <a:rPr sz="2800" spc="-70" dirty="0">
                <a:solidFill>
                  <a:srgbClr val="000000"/>
                </a:solidFill>
              </a:rPr>
              <a:t> </a:t>
            </a:r>
            <a:r>
              <a:rPr sz="2800" dirty="0">
                <a:solidFill>
                  <a:srgbClr val="000000"/>
                </a:solidFill>
              </a:rPr>
              <a:t>jika</a:t>
            </a:r>
            <a:r>
              <a:rPr sz="2800" spc="-85" dirty="0">
                <a:solidFill>
                  <a:srgbClr val="000000"/>
                </a:solidFill>
              </a:rPr>
              <a:t> </a:t>
            </a:r>
            <a:r>
              <a:rPr sz="2800" dirty="0">
                <a:solidFill>
                  <a:srgbClr val="000000"/>
                </a:solidFill>
              </a:rPr>
              <a:t>G</a:t>
            </a:r>
            <a:r>
              <a:rPr sz="2800" spc="-90" dirty="0">
                <a:solidFill>
                  <a:srgbClr val="000000"/>
                </a:solidFill>
              </a:rPr>
              <a:t> </a:t>
            </a:r>
            <a:r>
              <a:rPr sz="2800" dirty="0">
                <a:solidFill>
                  <a:srgbClr val="000000"/>
                </a:solidFill>
              </a:rPr>
              <a:t>terhubung</a:t>
            </a:r>
            <a:r>
              <a:rPr sz="2800" spc="-40" dirty="0">
                <a:solidFill>
                  <a:srgbClr val="000000"/>
                </a:solidFill>
              </a:rPr>
              <a:t> </a:t>
            </a:r>
            <a:r>
              <a:rPr sz="2800" dirty="0">
                <a:solidFill>
                  <a:srgbClr val="000000"/>
                </a:solidFill>
              </a:rPr>
              <a:t>dan</a:t>
            </a:r>
            <a:r>
              <a:rPr sz="2800" spc="-80" dirty="0">
                <a:solidFill>
                  <a:srgbClr val="000000"/>
                </a:solidFill>
              </a:rPr>
              <a:t> </a:t>
            </a:r>
            <a:r>
              <a:rPr sz="2800" dirty="0">
                <a:solidFill>
                  <a:srgbClr val="000000"/>
                </a:solidFill>
              </a:rPr>
              <a:t>setiap</a:t>
            </a:r>
            <a:r>
              <a:rPr sz="2800" spc="-85" dirty="0">
                <a:solidFill>
                  <a:srgbClr val="000000"/>
                </a:solidFill>
              </a:rPr>
              <a:t> </a:t>
            </a:r>
            <a:r>
              <a:rPr sz="2800" dirty="0">
                <a:solidFill>
                  <a:srgbClr val="000000"/>
                </a:solidFill>
              </a:rPr>
              <a:t>simpul</a:t>
            </a:r>
            <a:r>
              <a:rPr sz="2800" spc="-55" dirty="0">
                <a:solidFill>
                  <a:srgbClr val="000000"/>
                </a:solidFill>
              </a:rPr>
              <a:t> </a:t>
            </a:r>
            <a:r>
              <a:rPr sz="2800" spc="-10" dirty="0">
                <a:solidFill>
                  <a:srgbClr val="000000"/>
                </a:solidFill>
              </a:rPr>
              <a:t>berderajat genap.</a:t>
            </a:r>
            <a:endParaRPr sz="2800">
              <a:latin typeface="Calibri"/>
              <a:cs typeface="Calibri"/>
            </a:endParaRPr>
          </a:p>
        </p:txBody>
      </p:sp>
      <p:grpSp>
        <p:nvGrpSpPr>
          <p:cNvPr id="3" name="object 3"/>
          <p:cNvGrpSpPr/>
          <p:nvPr/>
        </p:nvGrpSpPr>
        <p:grpSpPr>
          <a:xfrm>
            <a:off x="2307014" y="2088026"/>
            <a:ext cx="1298575" cy="991869"/>
            <a:chOff x="2307014" y="2088026"/>
            <a:chExt cx="1298575" cy="991869"/>
          </a:xfrm>
        </p:grpSpPr>
        <p:pic>
          <p:nvPicPr>
            <p:cNvPr id="4" name="object 4"/>
            <p:cNvPicPr/>
            <p:nvPr/>
          </p:nvPicPr>
          <p:blipFill>
            <a:blip r:embed="rId2" cstate="print"/>
            <a:stretch>
              <a:fillRect/>
            </a:stretch>
          </p:blipFill>
          <p:spPr>
            <a:xfrm>
              <a:off x="2307014" y="2088026"/>
              <a:ext cx="65807" cy="65790"/>
            </a:xfrm>
            <a:prstGeom prst="rect">
              <a:avLst/>
            </a:prstGeom>
          </p:spPr>
        </p:pic>
        <p:pic>
          <p:nvPicPr>
            <p:cNvPr id="5" name="object 5"/>
            <p:cNvPicPr/>
            <p:nvPr/>
          </p:nvPicPr>
          <p:blipFill>
            <a:blip r:embed="rId3" cstate="print"/>
            <a:stretch>
              <a:fillRect/>
            </a:stretch>
          </p:blipFill>
          <p:spPr>
            <a:xfrm>
              <a:off x="2307014" y="3013396"/>
              <a:ext cx="65807" cy="66302"/>
            </a:xfrm>
            <a:prstGeom prst="rect">
              <a:avLst/>
            </a:prstGeom>
          </p:spPr>
        </p:pic>
        <p:sp>
          <p:nvSpPr>
            <p:cNvPr id="6" name="object 6"/>
            <p:cNvSpPr/>
            <p:nvPr/>
          </p:nvSpPr>
          <p:spPr>
            <a:xfrm>
              <a:off x="2339926" y="2120665"/>
              <a:ext cx="0" cy="926465"/>
            </a:xfrm>
            <a:custGeom>
              <a:avLst/>
              <a:gdLst/>
              <a:ahLst/>
              <a:cxnLst/>
              <a:rect l="l" t="t" r="r" b="b"/>
              <a:pathLst>
                <a:path h="926464">
                  <a:moveTo>
                    <a:pt x="0" y="0"/>
                  </a:moveTo>
                  <a:lnTo>
                    <a:pt x="0" y="925882"/>
                  </a:lnTo>
                </a:path>
              </a:pathLst>
            </a:custGeom>
            <a:ln w="4218">
              <a:solidFill>
                <a:srgbClr val="000000"/>
              </a:solidFill>
            </a:ln>
          </p:spPr>
          <p:txBody>
            <a:bodyPr wrap="square" lIns="0" tIns="0" rIns="0" bIns="0" rtlCol="0"/>
            <a:lstStyle/>
            <a:p>
              <a:endParaRPr/>
            </a:p>
          </p:txBody>
        </p:sp>
        <p:pic>
          <p:nvPicPr>
            <p:cNvPr id="7" name="object 7"/>
            <p:cNvPicPr/>
            <p:nvPr/>
          </p:nvPicPr>
          <p:blipFill>
            <a:blip r:embed="rId4" cstate="print"/>
            <a:stretch>
              <a:fillRect/>
            </a:stretch>
          </p:blipFill>
          <p:spPr>
            <a:xfrm>
              <a:off x="3539280" y="3013396"/>
              <a:ext cx="65789" cy="66302"/>
            </a:xfrm>
            <a:prstGeom prst="rect">
              <a:avLst/>
            </a:prstGeom>
          </p:spPr>
        </p:pic>
        <p:sp>
          <p:nvSpPr>
            <p:cNvPr id="8" name="object 8"/>
            <p:cNvSpPr/>
            <p:nvPr/>
          </p:nvSpPr>
          <p:spPr>
            <a:xfrm>
              <a:off x="2339926" y="3046547"/>
              <a:ext cx="1232535" cy="0"/>
            </a:xfrm>
            <a:custGeom>
              <a:avLst/>
              <a:gdLst/>
              <a:ahLst/>
              <a:cxnLst/>
              <a:rect l="l" t="t" r="r" b="b"/>
              <a:pathLst>
                <a:path w="1232535">
                  <a:moveTo>
                    <a:pt x="0" y="0"/>
                  </a:moveTo>
                  <a:lnTo>
                    <a:pt x="1232248" y="0"/>
                  </a:lnTo>
                </a:path>
              </a:pathLst>
            </a:custGeom>
            <a:ln w="4206">
              <a:solidFill>
                <a:srgbClr val="000000"/>
              </a:solidFill>
            </a:ln>
          </p:spPr>
          <p:txBody>
            <a:bodyPr wrap="square" lIns="0" tIns="0" rIns="0" bIns="0" rtlCol="0"/>
            <a:lstStyle/>
            <a:p>
              <a:endParaRPr/>
            </a:p>
          </p:txBody>
        </p:sp>
        <p:pic>
          <p:nvPicPr>
            <p:cNvPr id="9" name="object 9"/>
            <p:cNvPicPr/>
            <p:nvPr/>
          </p:nvPicPr>
          <p:blipFill>
            <a:blip r:embed="rId5" cstate="print"/>
            <a:stretch>
              <a:fillRect/>
            </a:stretch>
          </p:blipFill>
          <p:spPr>
            <a:xfrm>
              <a:off x="3539280" y="2088026"/>
              <a:ext cx="65789" cy="65790"/>
            </a:xfrm>
            <a:prstGeom prst="rect">
              <a:avLst/>
            </a:prstGeom>
          </p:spPr>
        </p:pic>
        <p:sp>
          <p:nvSpPr>
            <p:cNvPr id="10" name="object 10"/>
            <p:cNvSpPr/>
            <p:nvPr/>
          </p:nvSpPr>
          <p:spPr>
            <a:xfrm>
              <a:off x="2339926" y="2120665"/>
              <a:ext cx="1232535" cy="926465"/>
            </a:xfrm>
            <a:custGeom>
              <a:avLst/>
              <a:gdLst/>
              <a:ahLst/>
              <a:cxnLst/>
              <a:rect l="l" t="t" r="r" b="b"/>
              <a:pathLst>
                <a:path w="1232535" h="926464">
                  <a:moveTo>
                    <a:pt x="1232248" y="0"/>
                  </a:moveTo>
                  <a:lnTo>
                    <a:pt x="1232248" y="925882"/>
                  </a:lnTo>
                </a:path>
                <a:path w="1232535" h="926464">
                  <a:moveTo>
                    <a:pt x="0" y="0"/>
                  </a:moveTo>
                  <a:lnTo>
                    <a:pt x="1232248" y="0"/>
                  </a:lnTo>
                </a:path>
                <a:path w="1232535" h="926464">
                  <a:moveTo>
                    <a:pt x="0" y="925882"/>
                  </a:moveTo>
                  <a:lnTo>
                    <a:pt x="1232248" y="0"/>
                  </a:lnTo>
                </a:path>
              </a:pathLst>
            </a:custGeom>
            <a:ln w="4212">
              <a:solidFill>
                <a:srgbClr val="000000"/>
              </a:solidFill>
            </a:ln>
          </p:spPr>
          <p:txBody>
            <a:bodyPr wrap="square" lIns="0" tIns="0" rIns="0" bIns="0" rtlCol="0"/>
            <a:lstStyle/>
            <a:p>
              <a:endParaRPr/>
            </a:p>
          </p:txBody>
        </p:sp>
      </p:grpSp>
      <p:grpSp>
        <p:nvGrpSpPr>
          <p:cNvPr id="11" name="object 11"/>
          <p:cNvGrpSpPr/>
          <p:nvPr/>
        </p:nvGrpSpPr>
        <p:grpSpPr>
          <a:xfrm>
            <a:off x="4463453" y="2088026"/>
            <a:ext cx="1915160" cy="991869"/>
            <a:chOff x="4463453" y="2088026"/>
            <a:chExt cx="1915160" cy="991869"/>
          </a:xfrm>
        </p:grpSpPr>
        <p:pic>
          <p:nvPicPr>
            <p:cNvPr id="12" name="object 12"/>
            <p:cNvPicPr/>
            <p:nvPr/>
          </p:nvPicPr>
          <p:blipFill>
            <a:blip r:embed="rId6" cstate="print"/>
            <a:stretch>
              <a:fillRect/>
            </a:stretch>
          </p:blipFill>
          <p:spPr>
            <a:xfrm>
              <a:off x="4463453" y="2088026"/>
              <a:ext cx="65789" cy="65790"/>
            </a:xfrm>
            <a:prstGeom prst="rect">
              <a:avLst/>
            </a:prstGeom>
          </p:spPr>
        </p:pic>
        <p:pic>
          <p:nvPicPr>
            <p:cNvPr id="13" name="object 13"/>
            <p:cNvPicPr/>
            <p:nvPr/>
          </p:nvPicPr>
          <p:blipFill>
            <a:blip r:embed="rId7" cstate="print"/>
            <a:stretch>
              <a:fillRect/>
            </a:stretch>
          </p:blipFill>
          <p:spPr>
            <a:xfrm>
              <a:off x="5696027" y="2088026"/>
              <a:ext cx="65960" cy="65790"/>
            </a:xfrm>
            <a:prstGeom prst="rect">
              <a:avLst/>
            </a:prstGeom>
          </p:spPr>
        </p:pic>
        <p:pic>
          <p:nvPicPr>
            <p:cNvPr id="14" name="object 14"/>
            <p:cNvPicPr/>
            <p:nvPr/>
          </p:nvPicPr>
          <p:blipFill>
            <a:blip r:embed="rId8" cstate="print"/>
            <a:stretch>
              <a:fillRect/>
            </a:stretch>
          </p:blipFill>
          <p:spPr>
            <a:xfrm>
              <a:off x="5079740" y="2550967"/>
              <a:ext cx="65789" cy="65790"/>
            </a:xfrm>
            <a:prstGeom prst="rect">
              <a:avLst/>
            </a:prstGeom>
          </p:spPr>
        </p:pic>
        <p:sp>
          <p:nvSpPr>
            <p:cNvPr id="15" name="object 15"/>
            <p:cNvSpPr/>
            <p:nvPr/>
          </p:nvSpPr>
          <p:spPr>
            <a:xfrm>
              <a:off x="4496348" y="2120665"/>
              <a:ext cx="1233170" cy="463550"/>
            </a:xfrm>
            <a:custGeom>
              <a:avLst/>
              <a:gdLst/>
              <a:ahLst/>
              <a:cxnLst/>
              <a:rect l="l" t="t" r="r" b="b"/>
              <a:pathLst>
                <a:path w="1233170" h="463550">
                  <a:moveTo>
                    <a:pt x="1232744" y="0"/>
                  </a:moveTo>
                  <a:lnTo>
                    <a:pt x="616286" y="462941"/>
                  </a:lnTo>
                </a:path>
                <a:path w="1233170" h="463550">
                  <a:moveTo>
                    <a:pt x="0" y="0"/>
                  </a:moveTo>
                  <a:lnTo>
                    <a:pt x="616286" y="462941"/>
                  </a:lnTo>
                </a:path>
              </a:pathLst>
            </a:custGeom>
            <a:ln w="4212">
              <a:solidFill>
                <a:srgbClr val="000000"/>
              </a:solidFill>
            </a:ln>
          </p:spPr>
          <p:txBody>
            <a:bodyPr wrap="square" lIns="0" tIns="0" rIns="0" bIns="0" rtlCol="0"/>
            <a:lstStyle/>
            <a:p>
              <a:endParaRPr/>
            </a:p>
          </p:txBody>
        </p:sp>
        <p:pic>
          <p:nvPicPr>
            <p:cNvPr id="16" name="object 16"/>
            <p:cNvPicPr/>
            <p:nvPr/>
          </p:nvPicPr>
          <p:blipFill>
            <a:blip r:embed="rId9" cstate="print"/>
            <a:stretch>
              <a:fillRect/>
            </a:stretch>
          </p:blipFill>
          <p:spPr>
            <a:xfrm>
              <a:off x="5696027" y="3013396"/>
              <a:ext cx="65961" cy="66301"/>
            </a:xfrm>
            <a:prstGeom prst="rect">
              <a:avLst/>
            </a:prstGeom>
          </p:spPr>
        </p:pic>
        <p:sp>
          <p:nvSpPr>
            <p:cNvPr id="17" name="object 17"/>
            <p:cNvSpPr/>
            <p:nvPr/>
          </p:nvSpPr>
          <p:spPr>
            <a:xfrm>
              <a:off x="5112635" y="2583606"/>
              <a:ext cx="616585" cy="463550"/>
            </a:xfrm>
            <a:custGeom>
              <a:avLst/>
              <a:gdLst/>
              <a:ahLst/>
              <a:cxnLst/>
              <a:rect l="l" t="t" r="r" b="b"/>
              <a:pathLst>
                <a:path w="616585" h="463550">
                  <a:moveTo>
                    <a:pt x="0" y="0"/>
                  </a:moveTo>
                  <a:lnTo>
                    <a:pt x="616457" y="462941"/>
                  </a:lnTo>
                </a:path>
              </a:pathLst>
            </a:custGeom>
            <a:ln w="4210">
              <a:solidFill>
                <a:srgbClr val="000000"/>
              </a:solidFill>
            </a:ln>
          </p:spPr>
          <p:txBody>
            <a:bodyPr wrap="square" lIns="0" tIns="0" rIns="0" bIns="0" rtlCol="0"/>
            <a:lstStyle/>
            <a:p>
              <a:endParaRPr/>
            </a:p>
          </p:txBody>
        </p:sp>
        <p:pic>
          <p:nvPicPr>
            <p:cNvPr id="18" name="object 18"/>
            <p:cNvPicPr/>
            <p:nvPr/>
          </p:nvPicPr>
          <p:blipFill>
            <a:blip r:embed="rId10" cstate="print"/>
            <a:stretch>
              <a:fillRect/>
            </a:stretch>
          </p:blipFill>
          <p:spPr>
            <a:xfrm>
              <a:off x="4463453" y="3013396"/>
              <a:ext cx="65789" cy="66302"/>
            </a:xfrm>
            <a:prstGeom prst="rect">
              <a:avLst/>
            </a:prstGeom>
          </p:spPr>
        </p:pic>
        <p:sp>
          <p:nvSpPr>
            <p:cNvPr id="19" name="object 19"/>
            <p:cNvSpPr/>
            <p:nvPr/>
          </p:nvSpPr>
          <p:spPr>
            <a:xfrm>
              <a:off x="4496348" y="2583606"/>
              <a:ext cx="616585" cy="463550"/>
            </a:xfrm>
            <a:custGeom>
              <a:avLst/>
              <a:gdLst/>
              <a:ahLst/>
              <a:cxnLst/>
              <a:rect l="l" t="t" r="r" b="b"/>
              <a:pathLst>
                <a:path w="616585" h="463550">
                  <a:moveTo>
                    <a:pt x="616286" y="0"/>
                  </a:moveTo>
                  <a:lnTo>
                    <a:pt x="0" y="462941"/>
                  </a:lnTo>
                </a:path>
              </a:pathLst>
            </a:custGeom>
            <a:ln w="4210">
              <a:solidFill>
                <a:srgbClr val="000000"/>
              </a:solidFill>
            </a:ln>
          </p:spPr>
          <p:txBody>
            <a:bodyPr wrap="square" lIns="0" tIns="0" rIns="0" bIns="0" rtlCol="0"/>
            <a:lstStyle/>
            <a:p>
              <a:endParaRPr/>
            </a:p>
          </p:txBody>
        </p:sp>
        <p:pic>
          <p:nvPicPr>
            <p:cNvPr id="20" name="object 20"/>
            <p:cNvPicPr/>
            <p:nvPr/>
          </p:nvPicPr>
          <p:blipFill>
            <a:blip r:embed="rId11" cstate="print"/>
            <a:stretch>
              <a:fillRect/>
            </a:stretch>
          </p:blipFill>
          <p:spPr>
            <a:xfrm>
              <a:off x="6312484" y="2550967"/>
              <a:ext cx="65789" cy="65790"/>
            </a:xfrm>
            <a:prstGeom prst="rect">
              <a:avLst/>
            </a:prstGeom>
          </p:spPr>
        </p:pic>
        <p:sp>
          <p:nvSpPr>
            <p:cNvPr id="21" name="object 21"/>
            <p:cNvSpPr/>
            <p:nvPr/>
          </p:nvSpPr>
          <p:spPr>
            <a:xfrm>
              <a:off x="5729093" y="2120665"/>
              <a:ext cx="616585" cy="926465"/>
            </a:xfrm>
            <a:custGeom>
              <a:avLst/>
              <a:gdLst/>
              <a:ahLst/>
              <a:cxnLst/>
              <a:rect l="l" t="t" r="r" b="b"/>
              <a:pathLst>
                <a:path w="616585" h="926464">
                  <a:moveTo>
                    <a:pt x="616286" y="462941"/>
                  </a:moveTo>
                  <a:lnTo>
                    <a:pt x="0" y="925882"/>
                  </a:lnTo>
                </a:path>
                <a:path w="616585" h="926464">
                  <a:moveTo>
                    <a:pt x="616286" y="462941"/>
                  </a:moveTo>
                  <a:lnTo>
                    <a:pt x="0" y="0"/>
                  </a:lnTo>
                </a:path>
              </a:pathLst>
            </a:custGeom>
            <a:ln w="4212">
              <a:solidFill>
                <a:srgbClr val="000000"/>
              </a:solidFill>
            </a:ln>
          </p:spPr>
          <p:txBody>
            <a:bodyPr wrap="square" lIns="0" tIns="0" rIns="0" bIns="0" rtlCol="0"/>
            <a:lstStyle/>
            <a:p>
              <a:endParaRPr/>
            </a:p>
          </p:txBody>
        </p:sp>
      </p:grpSp>
      <p:grpSp>
        <p:nvGrpSpPr>
          <p:cNvPr id="22" name="object 22"/>
          <p:cNvGrpSpPr/>
          <p:nvPr/>
        </p:nvGrpSpPr>
        <p:grpSpPr>
          <a:xfrm>
            <a:off x="7236658" y="2088026"/>
            <a:ext cx="2531110" cy="991869"/>
            <a:chOff x="7236658" y="2088026"/>
            <a:chExt cx="2531110" cy="991869"/>
          </a:xfrm>
        </p:grpSpPr>
        <p:pic>
          <p:nvPicPr>
            <p:cNvPr id="23" name="object 23"/>
            <p:cNvPicPr/>
            <p:nvPr/>
          </p:nvPicPr>
          <p:blipFill>
            <a:blip r:embed="rId12" cstate="print"/>
            <a:stretch>
              <a:fillRect/>
            </a:stretch>
          </p:blipFill>
          <p:spPr>
            <a:xfrm>
              <a:off x="7852945" y="2088026"/>
              <a:ext cx="65789" cy="65790"/>
            </a:xfrm>
            <a:prstGeom prst="rect">
              <a:avLst/>
            </a:prstGeom>
          </p:spPr>
        </p:pic>
        <p:pic>
          <p:nvPicPr>
            <p:cNvPr id="24" name="object 24"/>
            <p:cNvPicPr/>
            <p:nvPr/>
          </p:nvPicPr>
          <p:blipFill>
            <a:blip r:embed="rId13" cstate="print"/>
            <a:stretch>
              <a:fillRect/>
            </a:stretch>
          </p:blipFill>
          <p:spPr>
            <a:xfrm>
              <a:off x="9085176" y="2088026"/>
              <a:ext cx="65789" cy="65790"/>
            </a:xfrm>
            <a:prstGeom prst="rect">
              <a:avLst/>
            </a:prstGeom>
          </p:spPr>
        </p:pic>
        <p:pic>
          <p:nvPicPr>
            <p:cNvPr id="25" name="object 25"/>
            <p:cNvPicPr/>
            <p:nvPr/>
          </p:nvPicPr>
          <p:blipFill>
            <a:blip r:embed="rId14" cstate="print"/>
            <a:stretch>
              <a:fillRect/>
            </a:stretch>
          </p:blipFill>
          <p:spPr>
            <a:xfrm>
              <a:off x="8468889" y="2550967"/>
              <a:ext cx="65789" cy="65790"/>
            </a:xfrm>
            <a:prstGeom prst="rect">
              <a:avLst/>
            </a:prstGeom>
          </p:spPr>
        </p:pic>
        <p:sp>
          <p:nvSpPr>
            <p:cNvPr id="26" name="object 26"/>
            <p:cNvSpPr/>
            <p:nvPr/>
          </p:nvSpPr>
          <p:spPr>
            <a:xfrm>
              <a:off x="7885840" y="2120665"/>
              <a:ext cx="1232535" cy="463550"/>
            </a:xfrm>
            <a:custGeom>
              <a:avLst/>
              <a:gdLst/>
              <a:ahLst/>
              <a:cxnLst/>
              <a:rect l="l" t="t" r="r" b="b"/>
              <a:pathLst>
                <a:path w="1232534" h="463550">
                  <a:moveTo>
                    <a:pt x="1232231" y="0"/>
                  </a:moveTo>
                  <a:lnTo>
                    <a:pt x="615944" y="462941"/>
                  </a:lnTo>
                </a:path>
                <a:path w="1232534" h="463550">
                  <a:moveTo>
                    <a:pt x="0" y="0"/>
                  </a:moveTo>
                  <a:lnTo>
                    <a:pt x="615944" y="462941"/>
                  </a:lnTo>
                </a:path>
              </a:pathLst>
            </a:custGeom>
            <a:ln w="4212">
              <a:solidFill>
                <a:srgbClr val="000000"/>
              </a:solidFill>
            </a:ln>
          </p:spPr>
          <p:txBody>
            <a:bodyPr wrap="square" lIns="0" tIns="0" rIns="0" bIns="0" rtlCol="0"/>
            <a:lstStyle/>
            <a:p>
              <a:endParaRPr/>
            </a:p>
          </p:txBody>
        </p:sp>
        <p:pic>
          <p:nvPicPr>
            <p:cNvPr id="27" name="object 27"/>
            <p:cNvPicPr/>
            <p:nvPr/>
          </p:nvPicPr>
          <p:blipFill>
            <a:blip r:embed="rId15" cstate="print"/>
            <a:stretch>
              <a:fillRect/>
            </a:stretch>
          </p:blipFill>
          <p:spPr>
            <a:xfrm>
              <a:off x="9085176" y="3013397"/>
              <a:ext cx="65789" cy="66302"/>
            </a:xfrm>
            <a:prstGeom prst="rect">
              <a:avLst/>
            </a:prstGeom>
          </p:spPr>
        </p:pic>
        <p:sp>
          <p:nvSpPr>
            <p:cNvPr id="28" name="object 28"/>
            <p:cNvSpPr/>
            <p:nvPr/>
          </p:nvSpPr>
          <p:spPr>
            <a:xfrm>
              <a:off x="8501784" y="2583606"/>
              <a:ext cx="616585" cy="463550"/>
            </a:xfrm>
            <a:custGeom>
              <a:avLst/>
              <a:gdLst/>
              <a:ahLst/>
              <a:cxnLst/>
              <a:rect l="l" t="t" r="r" b="b"/>
              <a:pathLst>
                <a:path w="616584" h="463550">
                  <a:moveTo>
                    <a:pt x="0" y="0"/>
                  </a:moveTo>
                  <a:lnTo>
                    <a:pt x="616286" y="462941"/>
                  </a:lnTo>
                </a:path>
              </a:pathLst>
            </a:custGeom>
            <a:ln w="4210">
              <a:solidFill>
                <a:srgbClr val="000000"/>
              </a:solidFill>
            </a:ln>
          </p:spPr>
          <p:txBody>
            <a:bodyPr wrap="square" lIns="0" tIns="0" rIns="0" bIns="0" rtlCol="0"/>
            <a:lstStyle/>
            <a:p>
              <a:endParaRPr/>
            </a:p>
          </p:txBody>
        </p:sp>
        <p:pic>
          <p:nvPicPr>
            <p:cNvPr id="29" name="object 29"/>
            <p:cNvPicPr/>
            <p:nvPr/>
          </p:nvPicPr>
          <p:blipFill>
            <a:blip r:embed="rId16" cstate="print"/>
            <a:stretch>
              <a:fillRect/>
            </a:stretch>
          </p:blipFill>
          <p:spPr>
            <a:xfrm>
              <a:off x="7852945" y="3013397"/>
              <a:ext cx="65789" cy="66302"/>
            </a:xfrm>
            <a:prstGeom prst="rect">
              <a:avLst/>
            </a:prstGeom>
          </p:spPr>
        </p:pic>
        <p:sp>
          <p:nvSpPr>
            <p:cNvPr id="30" name="object 30"/>
            <p:cNvSpPr/>
            <p:nvPr/>
          </p:nvSpPr>
          <p:spPr>
            <a:xfrm>
              <a:off x="7885840" y="2583606"/>
              <a:ext cx="615950" cy="463550"/>
            </a:xfrm>
            <a:custGeom>
              <a:avLst/>
              <a:gdLst/>
              <a:ahLst/>
              <a:cxnLst/>
              <a:rect l="l" t="t" r="r" b="b"/>
              <a:pathLst>
                <a:path w="615950" h="463550">
                  <a:moveTo>
                    <a:pt x="615944" y="0"/>
                  </a:moveTo>
                  <a:lnTo>
                    <a:pt x="0" y="462941"/>
                  </a:lnTo>
                </a:path>
              </a:pathLst>
            </a:custGeom>
            <a:ln w="4210">
              <a:solidFill>
                <a:srgbClr val="000000"/>
              </a:solidFill>
            </a:ln>
          </p:spPr>
          <p:txBody>
            <a:bodyPr wrap="square" lIns="0" tIns="0" rIns="0" bIns="0" rtlCol="0"/>
            <a:lstStyle/>
            <a:p>
              <a:endParaRPr/>
            </a:p>
          </p:txBody>
        </p:sp>
        <p:pic>
          <p:nvPicPr>
            <p:cNvPr id="31" name="object 31"/>
            <p:cNvPicPr/>
            <p:nvPr/>
          </p:nvPicPr>
          <p:blipFill>
            <a:blip r:embed="rId17" cstate="print"/>
            <a:stretch>
              <a:fillRect/>
            </a:stretch>
          </p:blipFill>
          <p:spPr>
            <a:xfrm>
              <a:off x="9701463" y="2550967"/>
              <a:ext cx="65789" cy="65790"/>
            </a:xfrm>
            <a:prstGeom prst="rect">
              <a:avLst/>
            </a:prstGeom>
          </p:spPr>
        </p:pic>
        <p:sp>
          <p:nvSpPr>
            <p:cNvPr id="32" name="object 32"/>
            <p:cNvSpPr/>
            <p:nvPr/>
          </p:nvSpPr>
          <p:spPr>
            <a:xfrm>
              <a:off x="9118071" y="2120665"/>
              <a:ext cx="616585" cy="926465"/>
            </a:xfrm>
            <a:custGeom>
              <a:avLst/>
              <a:gdLst/>
              <a:ahLst/>
              <a:cxnLst/>
              <a:rect l="l" t="t" r="r" b="b"/>
              <a:pathLst>
                <a:path w="616584" h="926464">
                  <a:moveTo>
                    <a:pt x="616286" y="462941"/>
                  </a:moveTo>
                  <a:lnTo>
                    <a:pt x="0" y="925882"/>
                  </a:lnTo>
                </a:path>
                <a:path w="616584" h="926464">
                  <a:moveTo>
                    <a:pt x="616286" y="462941"/>
                  </a:moveTo>
                  <a:lnTo>
                    <a:pt x="0" y="0"/>
                  </a:lnTo>
                </a:path>
              </a:pathLst>
            </a:custGeom>
            <a:ln w="4212">
              <a:solidFill>
                <a:srgbClr val="000000"/>
              </a:solidFill>
            </a:ln>
          </p:spPr>
          <p:txBody>
            <a:bodyPr wrap="square" lIns="0" tIns="0" rIns="0" bIns="0" rtlCol="0"/>
            <a:lstStyle/>
            <a:p>
              <a:endParaRPr/>
            </a:p>
          </p:txBody>
        </p:sp>
        <p:pic>
          <p:nvPicPr>
            <p:cNvPr id="33" name="object 33"/>
            <p:cNvPicPr/>
            <p:nvPr/>
          </p:nvPicPr>
          <p:blipFill>
            <a:blip r:embed="rId18" cstate="print"/>
            <a:stretch>
              <a:fillRect/>
            </a:stretch>
          </p:blipFill>
          <p:spPr>
            <a:xfrm>
              <a:off x="7236658" y="2550967"/>
              <a:ext cx="65789" cy="65790"/>
            </a:xfrm>
            <a:prstGeom prst="rect">
              <a:avLst/>
            </a:prstGeom>
          </p:spPr>
        </p:pic>
        <p:sp>
          <p:nvSpPr>
            <p:cNvPr id="34" name="object 34"/>
            <p:cNvSpPr/>
            <p:nvPr/>
          </p:nvSpPr>
          <p:spPr>
            <a:xfrm>
              <a:off x="7269553" y="2120665"/>
              <a:ext cx="616585" cy="926465"/>
            </a:xfrm>
            <a:custGeom>
              <a:avLst/>
              <a:gdLst/>
              <a:ahLst/>
              <a:cxnLst/>
              <a:rect l="l" t="t" r="r" b="b"/>
              <a:pathLst>
                <a:path w="616584" h="926464">
                  <a:moveTo>
                    <a:pt x="616286" y="0"/>
                  </a:moveTo>
                  <a:lnTo>
                    <a:pt x="0" y="462941"/>
                  </a:lnTo>
                </a:path>
                <a:path w="616584" h="926464">
                  <a:moveTo>
                    <a:pt x="616286" y="925882"/>
                  </a:moveTo>
                  <a:lnTo>
                    <a:pt x="0" y="462941"/>
                  </a:lnTo>
                </a:path>
              </a:pathLst>
            </a:custGeom>
            <a:ln w="4212">
              <a:solidFill>
                <a:srgbClr val="000000"/>
              </a:solidFill>
            </a:ln>
          </p:spPr>
          <p:txBody>
            <a:bodyPr wrap="square" lIns="0" tIns="0" rIns="0" bIns="0" rtlCol="0"/>
            <a:lstStyle/>
            <a:p>
              <a:endParaRPr/>
            </a:p>
          </p:txBody>
        </p:sp>
      </p:grpSp>
      <p:sp>
        <p:nvSpPr>
          <p:cNvPr id="35" name="object 35"/>
          <p:cNvSpPr txBox="1"/>
          <p:nvPr/>
        </p:nvSpPr>
        <p:spPr>
          <a:xfrm>
            <a:off x="3549382" y="1872707"/>
            <a:ext cx="121285" cy="231775"/>
          </a:xfrm>
          <a:prstGeom prst="rect">
            <a:avLst/>
          </a:prstGeom>
        </p:spPr>
        <p:txBody>
          <a:bodyPr vert="horz" wrap="square" lIns="0" tIns="12700" rIns="0" bIns="0" rtlCol="0">
            <a:spAutoFit/>
          </a:bodyPr>
          <a:lstStyle/>
          <a:p>
            <a:pPr marL="12700">
              <a:lnSpc>
                <a:spcPct val="100000"/>
              </a:lnSpc>
              <a:spcBef>
                <a:spcPts val="100"/>
              </a:spcBef>
            </a:pPr>
            <a:r>
              <a:rPr sz="1350" dirty="0">
                <a:latin typeface="Arial"/>
                <a:cs typeface="Arial"/>
              </a:rPr>
              <a:t>1</a:t>
            </a:r>
            <a:endParaRPr sz="1350">
              <a:latin typeface="Arial"/>
              <a:cs typeface="Arial"/>
            </a:endParaRPr>
          </a:p>
        </p:txBody>
      </p:sp>
      <p:sp>
        <p:nvSpPr>
          <p:cNvPr id="36" name="object 36"/>
          <p:cNvSpPr txBox="1"/>
          <p:nvPr/>
        </p:nvSpPr>
        <p:spPr>
          <a:xfrm>
            <a:off x="2279965" y="1850021"/>
            <a:ext cx="2277745" cy="231775"/>
          </a:xfrm>
          <a:prstGeom prst="rect">
            <a:avLst/>
          </a:prstGeom>
        </p:spPr>
        <p:txBody>
          <a:bodyPr vert="horz" wrap="square" lIns="0" tIns="12700" rIns="0" bIns="0" rtlCol="0">
            <a:spAutoFit/>
          </a:bodyPr>
          <a:lstStyle/>
          <a:p>
            <a:pPr marL="12700">
              <a:lnSpc>
                <a:spcPct val="100000"/>
              </a:lnSpc>
              <a:spcBef>
                <a:spcPts val="100"/>
              </a:spcBef>
              <a:tabLst>
                <a:tab pos="2168525" algn="l"/>
              </a:tabLst>
            </a:pPr>
            <a:r>
              <a:rPr sz="1350" spc="-50" dirty="0">
                <a:latin typeface="Arial"/>
                <a:cs typeface="Arial"/>
              </a:rPr>
              <a:t>2</a:t>
            </a:r>
            <a:r>
              <a:rPr sz="1350" dirty="0">
                <a:latin typeface="Arial"/>
                <a:cs typeface="Arial"/>
              </a:rPr>
              <a:t>	</a:t>
            </a:r>
            <a:r>
              <a:rPr sz="1350" spc="-50" dirty="0">
                <a:latin typeface="Arial"/>
                <a:cs typeface="Arial"/>
              </a:rPr>
              <a:t>1</a:t>
            </a:r>
            <a:endParaRPr sz="1350">
              <a:latin typeface="Arial"/>
              <a:cs typeface="Arial"/>
            </a:endParaRPr>
          </a:p>
        </p:txBody>
      </p:sp>
      <p:sp>
        <p:nvSpPr>
          <p:cNvPr id="37" name="object 37"/>
          <p:cNvSpPr txBox="1"/>
          <p:nvPr/>
        </p:nvSpPr>
        <p:spPr>
          <a:xfrm>
            <a:off x="2279965" y="3084133"/>
            <a:ext cx="121285" cy="231775"/>
          </a:xfrm>
          <a:prstGeom prst="rect">
            <a:avLst/>
          </a:prstGeom>
        </p:spPr>
        <p:txBody>
          <a:bodyPr vert="horz" wrap="square" lIns="0" tIns="12700" rIns="0" bIns="0" rtlCol="0">
            <a:spAutoFit/>
          </a:bodyPr>
          <a:lstStyle/>
          <a:p>
            <a:pPr marL="12700">
              <a:lnSpc>
                <a:spcPct val="100000"/>
              </a:lnSpc>
              <a:spcBef>
                <a:spcPts val="100"/>
              </a:spcBef>
            </a:pPr>
            <a:r>
              <a:rPr sz="1350" dirty="0">
                <a:latin typeface="Arial"/>
                <a:cs typeface="Arial"/>
              </a:rPr>
              <a:t>3</a:t>
            </a:r>
            <a:endParaRPr sz="1350">
              <a:latin typeface="Arial"/>
              <a:cs typeface="Arial"/>
            </a:endParaRPr>
          </a:p>
        </p:txBody>
      </p:sp>
      <p:sp>
        <p:nvSpPr>
          <p:cNvPr id="38" name="object 38"/>
          <p:cNvSpPr txBox="1"/>
          <p:nvPr/>
        </p:nvSpPr>
        <p:spPr>
          <a:xfrm>
            <a:off x="3512094" y="3084133"/>
            <a:ext cx="121285" cy="231775"/>
          </a:xfrm>
          <a:prstGeom prst="rect">
            <a:avLst/>
          </a:prstGeom>
        </p:spPr>
        <p:txBody>
          <a:bodyPr vert="horz" wrap="square" lIns="0" tIns="12700" rIns="0" bIns="0" rtlCol="0">
            <a:spAutoFit/>
          </a:bodyPr>
          <a:lstStyle/>
          <a:p>
            <a:pPr marL="12700">
              <a:lnSpc>
                <a:spcPct val="100000"/>
              </a:lnSpc>
              <a:spcBef>
                <a:spcPts val="100"/>
              </a:spcBef>
            </a:pPr>
            <a:r>
              <a:rPr sz="1350" dirty="0">
                <a:latin typeface="Arial"/>
                <a:cs typeface="Arial"/>
              </a:rPr>
              <a:t>4</a:t>
            </a:r>
            <a:endParaRPr sz="1350">
              <a:latin typeface="Arial"/>
              <a:cs typeface="Arial"/>
            </a:endParaRPr>
          </a:p>
        </p:txBody>
      </p:sp>
      <p:sp>
        <p:nvSpPr>
          <p:cNvPr id="39" name="object 39"/>
          <p:cNvSpPr txBox="1"/>
          <p:nvPr/>
        </p:nvSpPr>
        <p:spPr>
          <a:xfrm>
            <a:off x="5669012" y="1850021"/>
            <a:ext cx="3510279" cy="231775"/>
          </a:xfrm>
          <a:prstGeom prst="rect">
            <a:avLst/>
          </a:prstGeom>
        </p:spPr>
        <p:txBody>
          <a:bodyPr vert="horz" wrap="square" lIns="0" tIns="12700" rIns="0" bIns="0" rtlCol="0">
            <a:spAutoFit/>
          </a:bodyPr>
          <a:lstStyle/>
          <a:p>
            <a:pPr marL="12700">
              <a:lnSpc>
                <a:spcPct val="100000"/>
              </a:lnSpc>
              <a:spcBef>
                <a:spcPts val="100"/>
              </a:spcBef>
              <a:tabLst>
                <a:tab pos="2169160" algn="l"/>
                <a:tab pos="3401695" algn="l"/>
              </a:tabLst>
            </a:pPr>
            <a:r>
              <a:rPr sz="1350" spc="-50" dirty="0">
                <a:latin typeface="Arial"/>
                <a:cs typeface="Arial"/>
              </a:rPr>
              <a:t>2</a:t>
            </a:r>
            <a:r>
              <a:rPr sz="1350" dirty="0">
                <a:latin typeface="Arial"/>
                <a:cs typeface="Arial"/>
              </a:rPr>
              <a:t>	</a:t>
            </a:r>
            <a:r>
              <a:rPr sz="1350" spc="-50" dirty="0">
                <a:latin typeface="Arial"/>
                <a:cs typeface="Arial"/>
              </a:rPr>
              <a:t>2</a:t>
            </a:r>
            <a:r>
              <a:rPr sz="1350" dirty="0">
                <a:latin typeface="Arial"/>
                <a:cs typeface="Arial"/>
              </a:rPr>
              <a:t>	</a:t>
            </a:r>
            <a:r>
              <a:rPr sz="1350" spc="-50" dirty="0">
                <a:latin typeface="Arial"/>
                <a:cs typeface="Arial"/>
              </a:rPr>
              <a:t>3</a:t>
            </a:r>
            <a:endParaRPr sz="1350">
              <a:latin typeface="Arial"/>
              <a:cs typeface="Arial"/>
            </a:endParaRPr>
          </a:p>
        </p:txBody>
      </p:sp>
      <p:sp>
        <p:nvSpPr>
          <p:cNvPr id="40" name="object 40"/>
          <p:cNvSpPr txBox="1"/>
          <p:nvPr/>
        </p:nvSpPr>
        <p:spPr>
          <a:xfrm>
            <a:off x="4496348" y="2120665"/>
            <a:ext cx="1233170" cy="926465"/>
          </a:xfrm>
          <a:prstGeom prst="rect">
            <a:avLst/>
          </a:prstGeom>
          <a:ln w="4218">
            <a:solidFill>
              <a:srgbClr val="000000"/>
            </a:solidFill>
          </a:ln>
        </p:spPr>
        <p:txBody>
          <a:bodyPr vert="horz" wrap="square" lIns="0" tIns="5715" rIns="0" bIns="0" rtlCol="0">
            <a:spAutoFit/>
          </a:bodyPr>
          <a:lstStyle/>
          <a:p>
            <a:pPr>
              <a:lnSpc>
                <a:spcPct val="100000"/>
              </a:lnSpc>
              <a:spcBef>
                <a:spcPts val="45"/>
              </a:spcBef>
            </a:pPr>
            <a:endParaRPr sz="1250">
              <a:latin typeface="Times New Roman"/>
              <a:cs typeface="Times New Roman"/>
            </a:endParaRPr>
          </a:p>
          <a:p>
            <a:pPr marL="635" algn="ctr">
              <a:lnSpc>
                <a:spcPct val="100000"/>
              </a:lnSpc>
              <a:spcBef>
                <a:spcPts val="5"/>
              </a:spcBef>
            </a:pPr>
            <a:r>
              <a:rPr sz="1350" dirty="0">
                <a:latin typeface="Arial"/>
                <a:cs typeface="Arial"/>
              </a:rPr>
              <a:t>3</a:t>
            </a:r>
            <a:endParaRPr sz="1350">
              <a:latin typeface="Arial"/>
              <a:cs typeface="Arial"/>
            </a:endParaRPr>
          </a:p>
        </p:txBody>
      </p:sp>
      <p:sp>
        <p:nvSpPr>
          <p:cNvPr id="41" name="object 41"/>
          <p:cNvSpPr txBox="1"/>
          <p:nvPr/>
        </p:nvSpPr>
        <p:spPr>
          <a:xfrm>
            <a:off x="6400072" y="2467162"/>
            <a:ext cx="121285" cy="231775"/>
          </a:xfrm>
          <a:prstGeom prst="rect">
            <a:avLst/>
          </a:prstGeom>
        </p:spPr>
        <p:txBody>
          <a:bodyPr vert="horz" wrap="square" lIns="0" tIns="12700" rIns="0" bIns="0" rtlCol="0">
            <a:spAutoFit/>
          </a:bodyPr>
          <a:lstStyle/>
          <a:p>
            <a:pPr marL="12700">
              <a:lnSpc>
                <a:spcPct val="100000"/>
              </a:lnSpc>
              <a:spcBef>
                <a:spcPts val="100"/>
              </a:spcBef>
            </a:pPr>
            <a:r>
              <a:rPr sz="1350" dirty="0">
                <a:latin typeface="Arial"/>
                <a:cs typeface="Arial"/>
              </a:rPr>
              <a:t>4</a:t>
            </a:r>
            <a:endParaRPr sz="1350">
              <a:latin typeface="Arial"/>
              <a:cs typeface="Arial"/>
            </a:endParaRPr>
          </a:p>
        </p:txBody>
      </p:sp>
      <p:sp>
        <p:nvSpPr>
          <p:cNvPr id="42" name="object 42"/>
          <p:cNvSpPr txBox="1"/>
          <p:nvPr/>
        </p:nvSpPr>
        <p:spPr>
          <a:xfrm>
            <a:off x="4436439" y="3051553"/>
            <a:ext cx="1353820" cy="231775"/>
          </a:xfrm>
          <a:prstGeom prst="rect">
            <a:avLst/>
          </a:prstGeom>
        </p:spPr>
        <p:txBody>
          <a:bodyPr vert="horz" wrap="square" lIns="0" tIns="12700" rIns="0" bIns="0" rtlCol="0">
            <a:spAutoFit/>
          </a:bodyPr>
          <a:lstStyle/>
          <a:p>
            <a:pPr marL="12700">
              <a:lnSpc>
                <a:spcPct val="100000"/>
              </a:lnSpc>
              <a:spcBef>
                <a:spcPts val="100"/>
              </a:spcBef>
              <a:tabLst>
                <a:tab pos="1244600" algn="l"/>
              </a:tabLst>
            </a:pPr>
            <a:r>
              <a:rPr sz="1350" spc="-50" dirty="0">
                <a:latin typeface="Arial"/>
                <a:cs typeface="Arial"/>
              </a:rPr>
              <a:t>5</a:t>
            </a:r>
            <a:r>
              <a:rPr sz="1350" dirty="0">
                <a:latin typeface="Arial"/>
                <a:cs typeface="Arial"/>
              </a:rPr>
              <a:t>	</a:t>
            </a:r>
            <a:r>
              <a:rPr sz="1350" spc="-50" dirty="0">
                <a:latin typeface="Arial"/>
                <a:cs typeface="Arial"/>
              </a:rPr>
              <a:t>6</a:t>
            </a:r>
            <a:endParaRPr sz="1350">
              <a:latin typeface="Arial"/>
              <a:cs typeface="Arial"/>
            </a:endParaRPr>
          </a:p>
        </p:txBody>
      </p:sp>
      <p:sp>
        <p:nvSpPr>
          <p:cNvPr id="43" name="object 43"/>
          <p:cNvSpPr txBox="1"/>
          <p:nvPr/>
        </p:nvSpPr>
        <p:spPr>
          <a:xfrm>
            <a:off x="7092305" y="2467162"/>
            <a:ext cx="121285" cy="231775"/>
          </a:xfrm>
          <a:prstGeom prst="rect">
            <a:avLst/>
          </a:prstGeom>
        </p:spPr>
        <p:txBody>
          <a:bodyPr vert="horz" wrap="square" lIns="0" tIns="12700" rIns="0" bIns="0" rtlCol="0">
            <a:spAutoFit/>
          </a:bodyPr>
          <a:lstStyle/>
          <a:p>
            <a:pPr marL="12700">
              <a:lnSpc>
                <a:spcPct val="100000"/>
              </a:lnSpc>
              <a:spcBef>
                <a:spcPts val="100"/>
              </a:spcBef>
            </a:pPr>
            <a:r>
              <a:rPr sz="1350" dirty="0">
                <a:latin typeface="Arial"/>
                <a:cs typeface="Arial"/>
              </a:rPr>
              <a:t>1</a:t>
            </a:r>
            <a:endParaRPr sz="1350">
              <a:latin typeface="Arial"/>
              <a:cs typeface="Arial"/>
            </a:endParaRPr>
          </a:p>
        </p:txBody>
      </p:sp>
      <p:sp>
        <p:nvSpPr>
          <p:cNvPr id="44" name="object 44"/>
          <p:cNvSpPr txBox="1"/>
          <p:nvPr/>
        </p:nvSpPr>
        <p:spPr>
          <a:xfrm>
            <a:off x="9789564" y="2467163"/>
            <a:ext cx="121285" cy="231775"/>
          </a:xfrm>
          <a:prstGeom prst="rect">
            <a:avLst/>
          </a:prstGeom>
        </p:spPr>
        <p:txBody>
          <a:bodyPr vert="horz" wrap="square" lIns="0" tIns="12700" rIns="0" bIns="0" rtlCol="0">
            <a:spAutoFit/>
          </a:bodyPr>
          <a:lstStyle/>
          <a:p>
            <a:pPr marL="12700">
              <a:lnSpc>
                <a:spcPct val="100000"/>
              </a:lnSpc>
              <a:spcBef>
                <a:spcPts val="100"/>
              </a:spcBef>
            </a:pPr>
            <a:r>
              <a:rPr sz="1350" dirty="0">
                <a:latin typeface="Arial"/>
                <a:cs typeface="Arial"/>
              </a:rPr>
              <a:t>4</a:t>
            </a:r>
            <a:endParaRPr sz="1350">
              <a:latin typeface="Arial"/>
              <a:cs typeface="Arial"/>
            </a:endParaRPr>
          </a:p>
        </p:txBody>
      </p:sp>
      <p:sp>
        <p:nvSpPr>
          <p:cNvPr id="45" name="object 45"/>
          <p:cNvSpPr txBox="1"/>
          <p:nvPr/>
        </p:nvSpPr>
        <p:spPr>
          <a:xfrm>
            <a:off x="7885840" y="2120665"/>
            <a:ext cx="1232535" cy="926465"/>
          </a:xfrm>
          <a:prstGeom prst="rect">
            <a:avLst/>
          </a:prstGeom>
          <a:ln w="4218">
            <a:solidFill>
              <a:srgbClr val="000000"/>
            </a:solidFill>
          </a:ln>
        </p:spPr>
        <p:txBody>
          <a:bodyPr vert="horz" wrap="square" lIns="0" tIns="5715" rIns="0" bIns="0" rtlCol="0">
            <a:spAutoFit/>
          </a:bodyPr>
          <a:lstStyle/>
          <a:p>
            <a:pPr>
              <a:lnSpc>
                <a:spcPct val="100000"/>
              </a:lnSpc>
              <a:spcBef>
                <a:spcPts val="45"/>
              </a:spcBef>
            </a:pPr>
            <a:endParaRPr sz="1250">
              <a:latin typeface="Times New Roman"/>
              <a:cs typeface="Times New Roman"/>
            </a:endParaRPr>
          </a:p>
          <a:p>
            <a:pPr marL="635" algn="ctr">
              <a:lnSpc>
                <a:spcPct val="100000"/>
              </a:lnSpc>
              <a:spcBef>
                <a:spcPts val="5"/>
              </a:spcBef>
            </a:pPr>
            <a:r>
              <a:rPr sz="1350" dirty="0">
                <a:latin typeface="Arial"/>
                <a:cs typeface="Arial"/>
              </a:rPr>
              <a:t>5</a:t>
            </a:r>
            <a:endParaRPr sz="1350">
              <a:latin typeface="Arial"/>
              <a:cs typeface="Arial"/>
            </a:endParaRPr>
          </a:p>
        </p:txBody>
      </p:sp>
      <p:sp>
        <p:nvSpPr>
          <p:cNvPr id="46" name="object 46"/>
          <p:cNvSpPr txBox="1"/>
          <p:nvPr/>
        </p:nvSpPr>
        <p:spPr>
          <a:xfrm>
            <a:off x="7825930" y="3051553"/>
            <a:ext cx="1353820" cy="231775"/>
          </a:xfrm>
          <a:prstGeom prst="rect">
            <a:avLst/>
          </a:prstGeom>
        </p:spPr>
        <p:txBody>
          <a:bodyPr vert="horz" wrap="square" lIns="0" tIns="12700" rIns="0" bIns="0" rtlCol="0">
            <a:spAutoFit/>
          </a:bodyPr>
          <a:lstStyle/>
          <a:p>
            <a:pPr marL="12700">
              <a:lnSpc>
                <a:spcPct val="100000"/>
              </a:lnSpc>
              <a:spcBef>
                <a:spcPts val="100"/>
              </a:spcBef>
              <a:tabLst>
                <a:tab pos="1244600" algn="l"/>
              </a:tabLst>
            </a:pPr>
            <a:r>
              <a:rPr sz="1350" spc="-50" dirty="0">
                <a:latin typeface="Arial"/>
                <a:cs typeface="Arial"/>
              </a:rPr>
              <a:t>6</a:t>
            </a:r>
            <a:r>
              <a:rPr sz="1350" dirty="0">
                <a:latin typeface="Arial"/>
                <a:cs typeface="Arial"/>
              </a:rPr>
              <a:t>	</a:t>
            </a:r>
            <a:r>
              <a:rPr sz="1350" spc="-50" dirty="0">
                <a:latin typeface="Arial"/>
                <a:cs typeface="Arial"/>
              </a:rPr>
              <a:t>7</a:t>
            </a:r>
            <a:endParaRPr sz="1350">
              <a:latin typeface="Arial"/>
              <a:cs typeface="Arial"/>
            </a:endParaRPr>
          </a:p>
        </p:txBody>
      </p:sp>
      <p:grpSp>
        <p:nvGrpSpPr>
          <p:cNvPr id="47" name="object 47"/>
          <p:cNvGrpSpPr/>
          <p:nvPr/>
        </p:nvGrpSpPr>
        <p:grpSpPr>
          <a:xfrm>
            <a:off x="2307014" y="3785079"/>
            <a:ext cx="1298575" cy="1454150"/>
            <a:chOff x="2307014" y="3785079"/>
            <a:chExt cx="1298575" cy="1454150"/>
          </a:xfrm>
        </p:grpSpPr>
        <p:pic>
          <p:nvPicPr>
            <p:cNvPr id="48" name="object 48"/>
            <p:cNvPicPr/>
            <p:nvPr/>
          </p:nvPicPr>
          <p:blipFill>
            <a:blip r:embed="rId19" cstate="print"/>
            <a:stretch>
              <a:fillRect/>
            </a:stretch>
          </p:blipFill>
          <p:spPr>
            <a:xfrm>
              <a:off x="2307014" y="4248020"/>
              <a:ext cx="65807" cy="65739"/>
            </a:xfrm>
            <a:prstGeom prst="rect">
              <a:avLst/>
            </a:prstGeom>
          </p:spPr>
        </p:pic>
        <p:pic>
          <p:nvPicPr>
            <p:cNvPr id="49" name="object 49"/>
            <p:cNvPicPr/>
            <p:nvPr/>
          </p:nvPicPr>
          <p:blipFill>
            <a:blip r:embed="rId20" cstate="print"/>
            <a:stretch>
              <a:fillRect/>
            </a:stretch>
          </p:blipFill>
          <p:spPr>
            <a:xfrm>
              <a:off x="2307014" y="5173339"/>
              <a:ext cx="65807" cy="65807"/>
            </a:xfrm>
            <a:prstGeom prst="rect">
              <a:avLst/>
            </a:prstGeom>
          </p:spPr>
        </p:pic>
        <p:sp>
          <p:nvSpPr>
            <p:cNvPr id="50" name="object 50"/>
            <p:cNvSpPr/>
            <p:nvPr/>
          </p:nvSpPr>
          <p:spPr>
            <a:xfrm>
              <a:off x="2339926" y="4280659"/>
              <a:ext cx="0" cy="925830"/>
            </a:xfrm>
            <a:custGeom>
              <a:avLst/>
              <a:gdLst/>
              <a:ahLst/>
              <a:cxnLst/>
              <a:rect l="l" t="t" r="r" b="b"/>
              <a:pathLst>
                <a:path h="925829">
                  <a:moveTo>
                    <a:pt x="0" y="0"/>
                  </a:moveTo>
                  <a:lnTo>
                    <a:pt x="0" y="925797"/>
                  </a:lnTo>
                </a:path>
              </a:pathLst>
            </a:custGeom>
            <a:ln w="4218">
              <a:solidFill>
                <a:srgbClr val="000000"/>
              </a:solidFill>
            </a:ln>
          </p:spPr>
          <p:txBody>
            <a:bodyPr wrap="square" lIns="0" tIns="0" rIns="0" bIns="0" rtlCol="0"/>
            <a:lstStyle/>
            <a:p>
              <a:endParaRPr/>
            </a:p>
          </p:txBody>
        </p:sp>
        <p:pic>
          <p:nvPicPr>
            <p:cNvPr id="51" name="object 51"/>
            <p:cNvPicPr/>
            <p:nvPr/>
          </p:nvPicPr>
          <p:blipFill>
            <a:blip r:embed="rId21" cstate="print"/>
            <a:stretch>
              <a:fillRect/>
            </a:stretch>
          </p:blipFill>
          <p:spPr>
            <a:xfrm>
              <a:off x="3539280" y="4248020"/>
              <a:ext cx="65789" cy="65739"/>
            </a:xfrm>
            <a:prstGeom prst="rect">
              <a:avLst/>
            </a:prstGeom>
          </p:spPr>
        </p:pic>
        <p:pic>
          <p:nvPicPr>
            <p:cNvPr id="52" name="object 52"/>
            <p:cNvPicPr/>
            <p:nvPr/>
          </p:nvPicPr>
          <p:blipFill>
            <a:blip r:embed="rId22" cstate="print"/>
            <a:stretch>
              <a:fillRect/>
            </a:stretch>
          </p:blipFill>
          <p:spPr>
            <a:xfrm>
              <a:off x="3539280" y="5173339"/>
              <a:ext cx="65789" cy="65807"/>
            </a:xfrm>
            <a:prstGeom prst="rect">
              <a:avLst/>
            </a:prstGeom>
          </p:spPr>
        </p:pic>
        <p:sp>
          <p:nvSpPr>
            <p:cNvPr id="53" name="object 53"/>
            <p:cNvSpPr/>
            <p:nvPr/>
          </p:nvSpPr>
          <p:spPr>
            <a:xfrm>
              <a:off x="2339926" y="4280659"/>
              <a:ext cx="1232535" cy="925830"/>
            </a:xfrm>
            <a:custGeom>
              <a:avLst/>
              <a:gdLst/>
              <a:ahLst/>
              <a:cxnLst/>
              <a:rect l="l" t="t" r="r" b="b"/>
              <a:pathLst>
                <a:path w="1232535" h="925829">
                  <a:moveTo>
                    <a:pt x="1232248" y="0"/>
                  </a:moveTo>
                  <a:lnTo>
                    <a:pt x="1232248" y="925797"/>
                  </a:lnTo>
                </a:path>
                <a:path w="1232535" h="925829">
                  <a:moveTo>
                    <a:pt x="1232248" y="925797"/>
                  </a:moveTo>
                  <a:lnTo>
                    <a:pt x="0" y="925797"/>
                  </a:lnTo>
                </a:path>
                <a:path w="1232535" h="925829">
                  <a:moveTo>
                    <a:pt x="1232248" y="0"/>
                  </a:moveTo>
                  <a:lnTo>
                    <a:pt x="0" y="0"/>
                  </a:lnTo>
                </a:path>
              </a:pathLst>
            </a:custGeom>
            <a:ln w="4212">
              <a:solidFill>
                <a:srgbClr val="000000"/>
              </a:solidFill>
            </a:ln>
          </p:spPr>
          <p:txBody>
            <a:bodyPr wrap="square" lIns="0" tIns="0" rIns="0" bIns="0" rtlCol="0"/>
            <a:lstStyle/>
            <a:p>
              <a:endParaRPr/>
            </a:p>
          </p:txBody>
        </p:sp>
        <p:pic>
          <p:nvPicPr>
            <p:cNvPr id="54" name="object 54"/>
            <p:cNvPicPr/>
            <p:nvPr/>
          </p:nvPicPr>
          <p:blipFill>
            <a:blip r:embed="rId23" cstate="print"/>
            <a:stretch>
              <a:fillRect/>
            </a:stretch>
          </p:blipFill>
          <p:spPr>
            <a:xfrm>
              <a:off x="2922907" y="3785079"/>
              <a:ext cx="65807" cy="65790"/>
            </a:xfrm>
            <a:prstGeom prst="rect">
              <a:avLst/>
            </a:prstGeom>
          </p:spPr>
        </p:pic>
      </p:grpSp>
      <p:sp>
        <p:nvSpPr>
          <p:cNvPr id="55" name="object 55"/>
          <p:cNvSpPr txBox="1"/>
          <p:nvPr/>
        </p:nvSpPr>
        <p:spPr>
          <a:xfrm>
            <a:off x="2895859" y="3530699"/>
            <a:ext cx="121285" cy="231775"/>
          </a:xfrm>
          <a:prstGeom prst="rect">
            <a:avLst/>
          </a:prstGeom>
        </p:spPr>
        <p:txBody>
          <a:bodyPr vert="horz" wrap="square" lIns="0" tIns="12700" rIns="0" bIns="0" rtlCol="0">
            <a:spAutoFit/>
          </a:bodyPr>
          <a:lstStyle/>
          <a:p>
            <a:pPr marL="12700">
              <a:lnSpc>
                <a:spcPct val="100000"/>
              </a:lnSpc>
              <a:spcBef>
                <a:spcPts val="100"/>
              </a:spcBef>
            </a:pPr>
            <a:r>
              <a:rPr sz="1350" i="1" dirty="0">
                <a:latin typeface="Arial"/>
                <a:cs typeface="Arial"/>
              </a:rPr>
              <a:t>a</a:t>
            </a:r>
            <a:endParaRPr sz="1350">
              <a:latin typeface="Arial"/>
              <a:cs typeface="Arial"/>
            </a:endParaRPr>
          </a:p>
        </p:txBody>
      </p:sp>
      <p:sp>
        <p:nvSpPr>
          <p:cNvPr id="56" name="object 56"/>
          <p:cNvSpPr txBox="1"/>
          <p:nvPr/>
        </p:nvSpPr>
        <p:spPr>
          <a:xfrm>
            <a:off x="3512094" y="4010015"/>
            <a:ext cx="121285" cy="231775"/>
          </a:xfrm>
          <a:prstGeom prst="rect">
            <a:avLst/>
          </a:prstGeom>
        </p:spPr>
        <p:txBody>
          <a:bodyPr vert="horz" wrap="square" lIns="0" tIns="12700" rIns="0" bIns="0" rtlCol="0">
            <a:spAutoFit/>
          </a:bodyPr>
          <a:lstStyle/>
          <a:p>
            <a:pPr marL="12700">
              <a:lnSpc>
                <a:spcPct val="100000"/>
              </a:lnSpc>
              <a:spcBef>
                <a:spcPts val="100"/>
              </a:spcBef>
            </a:pPr>
            <a:r>
              <a:rPr sz="1350" i="1" dirty="0">
                <a:latin typeface="Arial"/>
                <a:cs typeface="Arial"/>
              </a:rPr>
              <a:t>b</a:t>
            </a:r>
            <a:endParaRPr sz="1350">
              <a:latin typeface="Arial"/>
              <a:cs typeface="Arial"/>
            </a:endParaRPr>
          </a:p>
        </p:txBody>
      </p:sp>
      <p:sp>
        <p:nvSpPr>
          <p:cNvPr id="57" name="object 57"/>
          <p:cNvSpPr txBox="1"/>
          <p:nvPr/>
        </p:nvSpPr>
        <p:spPr>
          <a:xfrm>
            <a:off x="2279965" y="5211479"/>
            <a:ext cx="121285" cy="231775"/>
          </a:xfrm>
          <a:prstGeom prst="rect">
            <a:avLst/>
          </a:prstGeom>
        </p:spPr>
        <p:txBody>
          <a:bodyPr vert="horz" wrap="square" lIns="0" tIns="12700" rIns="0" bIns="0" rtlCol="0">
            <a:spAutoFit/>
          </a:bodyPr>
          <a:lstStyle/>
          <a:p>
            <a:pPr marL="12700">
              <a:lnSpc>
                <a:spcPct val="100000"/>
              </a:lnSpc>
              <a:spcBef>
                <a:spcPts val="100"/>
              </a:spcBef>
            </a:pPr>
            <a:r>
              <a:rPr sz="1350" i="1" dirty="0">
                <a:latin typeface="Arial"/>
                <a:cs typeface="Arial"/>
              </a:rPr>
              <a:t>e</a:t>
            </a:r>
            <a:endParaRPr sz="1350">
              <a:latin typeface="Arial"/>
              <a:cs typeface="Arial"/>
            </a:endParaRPr>
          </a:p>
        </p:txBody>
      </p:sp>
      <p:sp>
        <p:nvSpPr>
          <p:cNvPr id="58" name="object 58"/>
          <p:cNvSpPr txBox="1"/>
          <p:nvPr/>
        </p:nvSpPr>
        <p:spPr>
          <a:xfrm>
            <a:off x="2279965" y="4010015"/>
            <a:ext cx="121285" cy="231775"/>
          </a:xfrm>
          <a:prstGeom prst="rect">
            <a:avLst/>
          </a:prstGeom>
        </p:spPr>
        <p:txBody>
          <a:bodyPr vert="horz" wrap="square" lIns="0" tIns="12700" rIns="0" bIns="0" rtlCol="0">
            <a:spAutoFit/>
          </a:bodyPr>
          <a:lstStyle/>
          <a:p>
            <a:pPr marL="12700">
              <a:lnSpc>
                <a:spcPct val="100000"/>
              </a:lnSpc>
              <a:spcBef>
                <a:spcPts val="100"/>
              </a:spcBef>
            </a:pPr>
            <a:r>
              <a:rPr sz="1350" i="1" dirty="0">
                <a:latin typeface="Arial"/>
                <a:cs typeface="Arial"/>
              </a:rPr>
              <a:t>d</a:t>
            </a:r>
            <a:endParaRPr sz="1350">
              <a:latin typeface="Arial"/>
              <a:cs typeface="Arial"/>
            </a:endParaRPr>
          </a:p>
        </p:txBody>
      </p:sp>
      <p:sp>
        <p:nvSpPr>
          <p:cNvPr id="59" name="object 59"/>
          <p:cNvSpPr txBox="1"/>
          <p:nvPr/>
        </p:nvSpPr>
        <p:spPr>
          <a:xfrm>
            <a:off x="3516371" y="5211479"/>
            <a:ext cx="111760" cy="231775"/>
          </a:xfrm>
          <a:prstGeom prst="rect">
            <a:avLst/>
          </a:prstGeom>
        </p:spPr>
        <p:txBody>
          <a:bodyPr vert="horz" wrap="square" lIns="0" tIns="12700" rIns="0" bIns="0" rtlCol="0">
            <a:spAutoFit/>
          </a:bodyPr>
          <a:lstStyle/>
          <a:p>
            <a:pPr marL="12700">
              <a:lnSpc>
                <a:spcPct val="100000"/>
              </a:lnSpc>
              <a:spcBef>
                <a:spcPts val="100"/>
              </a:spcBef>
            </a:pPr>
            <a:r>
              <a:rPr sz="1350" i="1" dirty="0">
                <a:latin typeface="Arial"/>
                <a:cs typeface="Arial"/>
              </a:rPr>
              <a:t>c</a:t>
            </a:r>
            <a:endParaRPr sz="1350">
              <a:latin typeface="Arial"/>
              <a:cs typeface="Arial"/>
            </a:endParaRPr>
          </a:p>
        </p:txBody>
      </p:sp>
      <p:grpSp>
        <p:nvGrpSpPr>
          <p:cNvPr id="60" name="object 60"/>
          <p:cNvGrpSpPr/>
          <p:nvPr/>
        </p:nvGrpSpPr>
        <p:grpSpPr>
          <a:xfrm>
            <a:off x="1977985" y="3815610"/>
            <a:ext cx="1931670" cy="1886585"/>
            <a:chOff x="1977985" y="3815610"/>
            <a:chExt cx="1931670" cy="1886585"/>
          </a:xfrm>
        </p:grpSpPr>
        <p:sp>
          <p:nvSpPr>
            <p:cNvPr id="61" name="object 61"/>
            <p:cNvSpPr/>
            <p:nvPr/>
          </p:nvSpPr>
          <p:spPr>
            <a:xfrm>
              <a:off x="2339926" y="3817718"/>
              <a:ext cx="1232535" cy="1388745"/>
            </a:xfrm>
            <a:custGeom>
              <a:avLst/>
              <a:gdLst/>
              <a:ahLst/>
              <a:cxnLst/>
              <a:rect l="l" t="t" r="r" b="b"/>
              <a:pathLst>
                <a:path w="1232535" h="1388745">
                  <a:moveTo>
                    <a:pt x="0" y="1388738"/>
                  </a:moveTo>
                  <a:lnTo>
                    <a:pt x="615876" y="0"/>
                  </a:lnTo>
                </a:path>
                <a:path w="1232535" h="1388745">
                  <a:moveTo>
                    <a:pt x="1232248" y="1388738"/>
                  </a:moveTo>
                  <a:lnTo>
                    <a:pt x="615876" y="0"/>
                  </a:lnTo>
                </a:path>
              </a:pathLst>
            </a:custGeom>
            <a:ln w="4212">
              <a:solidFill>
                <a:srgbClr val="000000"/>
              </a:solidFill>
            </a:ln>
          </p:spPr>
          <p:txBody>
            <a:bodyPr wrap="square" lIns="0" tIns="0" rIns="0" bIns="0" rtlCol="0"/>
            <a:lstStyle/>
            <a:p>
              <a:endParaRPr/>
            </a:p>
          </p:txBody>
        </p:sp>
        <p:pic>
          <p:nvPicPr>
            <p:cNvPr id="62" name="object 62"/>
            <p:cNvPicPr/>
            <p:nvPr/>
          </p:nvPicPr>
          <p:blipFill>
            <a:blip r:embed="rId24" cstate="print"/>
            <a:stretch>
              <a:fillRect/>
            </a:stretch>
          </p:blipFill>
          <p:spPr>
            <a:xfrm>
              <a:off x="2922907" y="5636246"/>
              <a:ext cx="65807" cy="65790"/>
            </a:xfrm>
            <a:prstGeom prst="rect">
              <a:avLst/>
            </a:prstGeom>
          </p:spPr>
        </p:pic>
        <p:sp>
          <p:nvSpPr>
            <p:cNvPr id="63" name="object 63"/>
            <p:cNvSpPr/>
            <p:nvPr/>
          </p:nvSpPr>
          <p:spPr>
            <a:xfrm>
              <a:off x="1980092" y="3817718"/>
              <a:ext cx="1927225" cy="1880235"/>
            </a:xfrm>
            <a:custGeom>
              <a:avLst/>
              <a:gdLst/>
              <a:ahLst/>
              <a:cxnLst/>
              <a:rect l="l" t="t" r="r" b="b"/>
              <a:pathLst>
                <a:path w="1927225" h="1880235">
                  <a:moveTo>
                    <a:pt x="975710" y="1851645"/>
                  </a:moveTo>
                  <a:lnTo>
                    <a:pt x="1592082" y="1388738"/>
                  </a:lnTo>
                </a:path>
                <a:path w="1927225" h="1880235">
                  <a:moveTo>
                    <a:pt x="975710" y="1851645"/>
                  </a:moveTo>
                  <a:lnTo>
                    <a:pt x="359834" y="1388738"/>
                  </a:lnTo>
                </a:path>
                <a:path w="1927225" h="1880235">
                  <a:moveTo>
                    <a:pt x="1592082" y="462941"/>
                  </a:moveTo>
                  <a:lnTo>
                    <a:pt x="1653660" y="510275"/>
                  </a:lnTo>
                  <a:lnTo>
                    <a:pt x="1713184" y="565985"/>
                  </a:lnTo>
                  <a:lnTo>
                    <a:pt x="1764499" y="625465"/>
                  </a:lnTo>
                  <a:lnTo>
                    <a:pt x="1809656" y="691239"/>
                  </a:lnTo>
                  <a:lnTo>
                    <a:pt x="1848997" y="759111"/>
                  </a:lnTo>
                  <a:lnTo>
                    <a:pt x="1879785" y="833260"/>
                  </a:lnTo>
                  <a:lnTo>
                    <a:pt x="1904245" y="909490"/>
                  </a:lnTo>
                  <a:lnTo>
                    <a:pt x="1920666" y="987408"/>
                  </a:lnTo>
                  <a:lnTo>
                    <a:pt x="1926995" y="1065754"/>
                  </a:lnTo>
                  <a:lnTo>
                    <a:pt x="1926995" y="1145770"/>
                  </a:lnTo>
                  <a:lnTo>
                    <a:pt x="1918613" y="1224099"/>
                  </a:lnTo>
                  <a:lnTo>
                    <a:pt x="1902022" y="1302444"/>
                  </a:lnTo>
                  <a:lnTo>
                    <a:pt x="1877562" y="1378265"/>
                  </a:lnTo>
                  <a:lnTo>
                    <a:pt x="1844720" y="1450316"/>
                  </a:lnTo>
                  <a:lnTo>
                    <a:pt x="1805893" y="1520268"/>
                  </a:lnTo>
                  <a:lnTo>
                    <a:pt x="1758683" y="1583944"/>
                  </a:lnTo>
                  <a:lnTo>
                    <a:pt x="1707198" y="1643850"/>
                  </a:lnTo>
                  <a:lnTo>
                    <a:pt x="1647673" y="1697053"/>
                  </a:lnTo>
                  <a:lnTo>
                    <a:pt x="1584043" y="1744387"/>
                  </a:lnTo>
                  <a:lnTo>
                    <a:pt x="1516137" y="1785445"/>
                  </a:lnTo>
                  <a:lnTo>
                    <a:pt x="1444468" y="1818536"/>
                  </a:lnTo>
                  <a:lnTo>
                    <a:pt x="1368026" y="1843253"/>
                  </a:lnTo>
                  <a:lnTo>
                    <a:pt x="1289994" y="1861692"/>
                  </a:lnTo>
                  <a:lnTo>
                    <a:pt x="1211945" y="1872165"/>
                  </a:lnTo>
                  <a:lnTo>
                    <a:pt x="1131809" y="1872165"/>
                  </a:lnTo>
                  <a:lnTo>
                    <a:pt x="1053759" y="1865888"/>
                  </a:lnTo>
                  <a:lnTo>
                    <a:pt x="975710" y="1851645"/>
                  </a:lnTo>
                </a:path>
                <a:path w="1927225" h="1880235">
                  <a:moveTo>
                    <a:pt x="359834" y="462941"/>
                  </a:moveTo>
                  <a:lnTo>
                    <a:pt x="294014" y="508177"/>
                  </a:lnTo>
                  <a:lnTo>
                    <a:pt x="236234" y="559708"/>
                  </a:lnTo>
                  <a:lnTo>
                    <a:pt x="183072" y="615418"/>
                  </a:lnTo>
                  <a:lnTo>
                    <a:pt x="133725" y="679094"/>
                  </a:lnTo>
                  <a:lnTo>
                    <a:pt x="94487" y="744867"/>
                  </a:lnTo>
                  <a:lnTo>
                    <a:pt x="59901" y="814820"/>
                  </a:lnTo>
                  <a:lnTo>
                    <a:pt x="32892" y="888969"/>
                  </a:lnTo>
                  <a:lnTo>
                    <a:pt x="14761" y="964790"/>
                  </a:lnTo>
                  <a:lnTo>
                    <a:pt x="2103" y="1043135"/>
                  </a:lnTo>
                  <a:lnTo>
                    <a:pt x="0" y="1121054"/>
                  </a:lnTo>
                  <a:lnTo>
                    <a:pt x="4207" y="1199382"/>
                  </a:lnTo>
                  <a:lnTo>
                    <a:pt x="16437" y="1275629"/>
                  </a:lnTo>
                  <a:lnTo>
                    <a:pt x="37117" y="1351450"/>
                  </a:lnTo>
                  <a:lnTo>
                    <a:pt x="65802" y="1425599"/>
                  </a:lnTo>
                  <a:lnTo>
                    <a:pt x="100815" y="1495552"/>
                  </a:lnTo>
                  <a:lnTo>
                    <a:pt x="143834" y="1561326"/>
                  </a:lnTo>
                  <a:lnTo>
                    <a:pt x="191095" y="1621232"/>
                  </a:lnTo>
                  <a:lnTo>
                    <a:pt x="246771" y="1676532"/>
                  </a:lnTo>
                  <a:lnTo>
                    <a:pt x="306244" y="1728063"/>
                  </a:lnTo>
                  <a:lnTo>
                    <a:pt x="372064" y="1771202"/>
                  </a:lnTo>
                  <a:lnTo>
                    <a:pt x="441663" y="1808063"/>
                  </a:lnTo>
                  <a:lnTo>
                    <a:pt x="513794" y="1836975"/>
                  </a:lnTo>
                  <a:lnTo>
                    <a:pt x="587619" y="1859594"/>
                  </a:lnTo>
                  <a:lnTo>
                    <a:pt x="665668" y="1874263"/>
                  </a:lnTo>
                  <a:lnTo>
                    <a:pt x="743700" y="1880131"/>
                  </a:lnTo>
                  <a:lnTo>
                    <a:pt x="821749" y="1878033"/>
                  </a:lnTo>
                  <a:lnTo>
                    <a:pt x="899782" y="1870067"/>
                  </a:lnTo>
                  <a:lnTo>
                    <a:pt x="975710" y="1851645"/>
                  </a:lnTo>
                </a:path>
                <a:path w="1927225" h="1880235">
                  <a:moveTo>
                    <a:pt x="359834" y="462941"/>
                  </a:moveTo>
                  <a:lnTo>
                    <a:pt x="975710" y="0"/>
                  </a:lnTo>
                </a:path>
                <a:path w="1927225" h="1880235">
                  <a:moveTo>
                    <a:pt x="975710" y="0"/>
                  </a:moveTo>
                  <a:lnTo>
                    <a:pt x="1592082" y="462941"/>
                  </a:lnTo>
                </a:path>
              </a:pathLst>
            </a:custGeom>
            <a:ln w="4212">
              <a:solidFill>
                <a:srgbClr val="000000"/>
              </a:solidFill>
            </a:ln>
          </p:spPr>
          <p:txBody>
            <a:bodyPr wrap="square" lIns="0" tIns="0" rIns="0" bIns="0" rtlCol="0"/>
            <a:lstStyle/>
            <a:p>
              <a:endParaRPr/>
            </a:p>
          </p:txBody>
        </p:sp>
      </p:grpSp>
      <p:sp>
        <p:nvSpPr>
          <p:cNvPr id="64" name="object 64"/>
          <p:cNvSpPr txBox="1"/>
          <p:nvPr/>
        </p:nvSpPr>
        <p:spPr>
          <a:xfrm>
            <a:off x="2918642" y="5690710"/>
            <a:ext cx="73660" cy="231775"/>
          </a:xfrm>
          <a:prstGeom prst="rect">
            <a:avLst/>
          </a:prstGeom>
        </p:spPr>
        <p:txBody>
          <a:bodyPr vert="horz" wrap="square" lIns="0" tIns="12700" rIns="0" bIns="0" rtlCol="0">
            <a:spAutoFit/>
          </a:bodyPr>
          <a:lstStyle/>
          <a:p>
            <a:pPr marL="12700">
              <a:lnSpc>
                <a:spcPct val="100000"/>
              </a:lnSpc>
              <a:spcBef>
                <a:spcPts val="100"/>
              </a:spcBef>
            </a:pPr>
            <a:r>
              <a:rPr sz="1350" i="1" dirty="0">
                <a:latin typeface="Arial"/>
                <a:cs typeface="Arial"/>
              </a:rPr>
              <a:t>f</a:t>
            </a:r>
            <a:endParaRPr sz="1350">
              <a:latin typeface="Arial"/>
              <a:cs typeface="Arial"/>
            </a:endParaRPr>
          </a:p>
        </p:txBody>
      </p:sp>
      <p:grpSp>
        <p:nvGrpSpPr>
          <p:cNvPr id="65" name="object 65"/>
          <p:cNvGrpSpPr/>
          <p:nvPr/>
        </p:nvGrpSpPr>
        <p:grpSpPr>
          <a:xfrm>
            <a:off x="7832248" y="4248020"/>
            <a:ext cx="1298575" cy="991235"/>
            <a:chOff x="7832248" y="4248020"/>
            <a:chExt cx="1298575" cy="991235"/>
          </a:xfrm>
        </p:grpSpPr>
        <p:pic>
          <p:nvPicPr>
            <p:cNvPr id="66" name="object 66"/>
            <p:cNvPicPr/>
            <p:nvPr/>
          </p:nvPicPr>
          <p:blipFill>
            <a:blip r:embed="rId25" cstate="print"/>
            <a:stretch>
              <a:fillRect/>
            </a:stretch>
          </p:blipFill>
          <p:spPr>
            <a:xfrm>
              <a:off x="7832248" y="4248020"/>
              <a:ext cx="65960" cy="65739"/>
            </a:xfrm>
            <a:prstGeom prst="rect">
              <a:avLst/>
            </a:prstGeom>
          </p:spPr>
        </p:pic>
        <p:pic>
          <p:nvPicPr>
            <p:cNvPr id="67" name="object 67"/>
            <p:cNvPicPr/>
            <p:nvPr/>
          </p:nvPicPr>
          <p:blipFill>
            <a:blip r:embed="rId26" cstate="print"/>
            <a:stretch>
              <a:fillRect/>
            </a:stretch>
          </p:blipFill>
          <p:spPr>
            <a:xfrm>
              <a:off x="7832248" y="5173340"/>
              <a:ext cx="65960" cy="65807"/>
            </a:xfrm>
            <a:prstGeom prst="rect">
              <a:avLst/>
            </a:prstGeom>
          </p:spPr>
        </p:pic>
        <p:sp>
          <p:nvSpPr>
            <p:cNvPr id="68" name="object 68"/>
            <p:cNvSpPr/>
            <p:nvPr/>
          </p:nvSpPr>
          <p:spPr>
            <a:xfrm>
              <a:off x="7865314" y="4280659"/>
              <a:ext cx="0" cy="925830"/>
            </a:xfrm>
            <a:custGeom>
              <a:avLst/>
              <a:gdLst/>
              <a:ahLst/>
              <a:cxnLst/>
              <a:rect l="l" t="t" r="r" b="b"/>
              <a:pathLst>
                <a:path h="925829">
                  <a:moveTo>
                    <a:pt x="0" y="0"/>
                  </a:moveTo>
                  <a:lnTo>
                    <a:pt x="0" y="925797"/>
                  </a:lnTo>
                </a:path>
              </a:pathLst>
            </a:custGeom>
            <a:ln w="4218">
              <a:solidFill>
                <a:srgbClr val="000000"/>
              </a:solidFill>
            </a:ln>
          </p:spPr>
          <p:txBody>
            <a:bodyPr wrap="square" lIns="0" tIns="0" rIns="0" bIns="0" rtlCol="0"/>
            <a:lstStyle/>
            <a:p>
              <a:endParaRPr/>
            </a:p>
          </p:txBody>
        </p:sp>
        <p:pic>
          <p:nvPicPr>
            <p:cNvPr id="69" name="object 69"/>
            <p:cNvPicPr/>
            <p:nvPr/>
          </p:nvPicPr>
          <p:blipFill>
            <a:blip r:embed="rId27" cstate="print"/>
            <a:stretch>
              <a:fillRect/>
            </a:stretch>
          </p:blipFill>
          <p:spPr>
            <a:xfrm>
              <a:off x="9064479" y="5173340"/>
              <a:ext cx="65789" cy="65807"/>
            </a:xfrm>
            <a:prstGeom prst="rect">
              <a:avLst/>
            </a:prstGeom>
          </p:spPr>
        </p:pic>
        <p:sp>
          <p:nvSpPr>
            <p:cNvPr id="70" name="object 70"/>
            <p:cNvSpPr/>
            <p:nvPr/>
          </p:nvSpPr>
          <p:spPr>
            <a:xfrm>
              <a:off x="7865314" y="5206456"/>
              <a:ext cx="1232535" cy="0"/>
            </a:xfrm>
            <a:custGeom>
              <a:avLst/>
              <a:gdLst/>
              <a:ahLst/>
              <a:cxnLst/>
              <a:rect l="l" t="t" r="r" b="b"/>
              <a:pathLst>
                <a:path w="1232534">
                  <a:moveTo>
                    <a:pt x="0" y="0"/>
                  </a:moveTo>
                  <a:lnTo>
                    <a:pt x="1232060" y="0"/>
                  </a:lnTo>
                </a:path>
              </a:pathLst>
            </a:custGeom>
            <a:ln w="4206">
              <a:solidFill>
                <a:srgbClr val="000000"/>
              </a:solidFill>
            </a:ln>
          </p:spPr>
          <p:txBody>
            <a:bodyPr wrap="square" lIns="0" tIns="0" rIns="0" bIns="0" rtlCol="0"/>
            <a:lstStyle/>
            <a:p>
              <a:endParaRPr/>
            </a:p>
          </p:txBody>
        </p:sp>
        <p:pic>
          <p:nvPicPr>
            <p:cNvPr id="71" name="object 71"/>
            <p:cNvPicPr/>
            <p:nvPr/>
          </p:nvPicPr>
          <p:blipFill>
            <a:blip r:embed="rId28" cstate="print"/>
            <a:stretch>
              <a:fillRect/>
            </a:stretch>
          </p:blipFill>
          <p:spPr>
            <a:xfrm>
              <a:off x="9064479" y="4248020"/>
              <a:ext cx="65789" cy="65739"/>
            </a:xfrm>
            <a:prstGeom prst="rect">
              <a:avLst/>
            </a:prstGeom>
          </p:spPr>
        </p:pic>
        <p:sp>
          <p:nvSpPr>
            <p:cNvPr id="72" name="object 72"/>
            <p:cNvSpPr/>
            <p:nvPr/>
          </p:nvSpPr>
          <p:spPr>
            <a:xfrm>
              <a:off x="7865314" y="4280659"/>
              <a:ext cx="1232535" cy="925830"/>
            </a:xfrm>
            <a:custGeom>
              <a:avLst/>
              <a:gdLst/>
              <a:ahLst/>
              <a:cxnLst/>
              <a:rect l="l" t="t" r="r" b="b"/>
              <a:pathLst>
                <a:path w="1232534" h="925829">
                  <a:moveTo>
                    <a:pt x="1232060" y="0"/>
                  </a:moveTo>
                  <a:lnTo>
                    <a:pt x="1232060" y="925797"/>
                  </a:lnTo>
                </a:path>
                <a:path w="1232534" h="925829">
                  <a:moveTo>
                    <a:pt x="0" y="0"/>
                  </a:moveTo>
                  <a:lnTo>
                    <a:pt x="1232060" y="0"/>
                  </a:lnTo>
                </a:path>
                <a:path w="1232534" h="925829">
                  <a:moveTo>
                    <a:pt x="1232060" y="925797"/>
                  </a:moveTo>
                  <a:lnTo>
                    <a:pt x="0" y="0"/>
                  </a:lnTo>
                </a:path>
              </a:pathLst>
            </a:custGeom>
            <a:ln w="4212">
              <a:solidFill>
                <a:srgbClr val="000000"/>
              </a:solidFill>
            </a:ln>
          </p:spPr>
          <p:txBody>
            <a:bodyPr wrap="square" lIns="0" tIns="0" rIns="0" bIns="0" rtlCol="0"/>
            <a:lstStyle/>
            <a:p>
              <a:endParaRPr/>
            </a:p>
          </p:txBody>
        </p:sp>
      </p:grpSp>
      <p:sp>
        <p:nvSpPr>
          <p:cNvPr id="73" name="object 73"/>
          <p:cNvSpPr txBox="1"/>
          <p:nvPr/>
        </p:nvSpPr>
        <p:spPr>
          <a:xfrm>
            <a:off x="9076806" y="4032702"/>
            <a:ext cx="121285" cy="231775"/>
          </a:xfrm>
          <a:prstGeom prst="rect">
            <a:avLst/>
          </a:prstGeom>
        </p:spPr>
        <p:txBody>
          <a:bodyPr vert="horz" wrap="square" lIns="0" tIns="12700" rIns="0" bIns="0" rtlCol="0">
            <a:spAutoFit/>
          </a:bodyPr>
          <a:lstStyle/>
          <a:p>
            <a:pPr marL="12700">
              <a:lnSpc>
                <a:spcPct val="100000"/>
              </a:lnSpc>
              <a:spcBef>
                <a:spcPts val="100"/>
              </a:spcBef>
            </a:pPr>
            <a:r>
              <a:rPr sz="1350" i="1" dirty="0">
                <a:latin typeface="Arial"/>
                <a:cs typeface="Arial"/>
              </a:rPr>
              <a:t>b</a:t>
            </a:r>
            <a:endParaRPr sz="1350">
              <a:latin typeface="Arial"/>
              <a:cs typeface="Arial"/>
            </a:endParaRPr>
          </a:p>
        </p:txBody>
      </p:sp>
      <p:sp>
        <p:nvSpPr>
          <p:cNvPr id="74" name="object 74"/>
          <p:cNvSpPr txBox="1"/>
          <p:nvPr/>
        </p:nvSpPr>
        <p:spPr>
          <a:xfrm>
            <a:off x="7363587" y="4010015"/>
            <a:ext cx="563245" cy="231775"/>
          </a:xfrm>
          <a:prstGeom prst="rect">
            <a:avLst/>
          </a:prstGeom>
        </p:spPr>
        <p:txBody>
          <a:bodyPr vert="horz" wrap="square" lIns="0" tIns="12700" rIns="0" bIns="0" rtlCol="0">
            <a:spAutoFit/>
          </a:bodyPr>
          <a:lstStyle/>
          <a:p>
            <a:pPr marL="12700">
              <a:lnSpc>
                <a:spcPct val="100000"/>
              </a:lnSpc>
              <a:spcBef>
                <a:spcPts val="100"/>
              </a:spcBef>
              <a:tabLst>
                <a:tab pos="454025" algn="l"/>
              </a:tabLst>
            </a:pPr>
            <a:r>
              <a:rPr sz="1350" spc="-25" dirty="0">
                <a:latin typeface="Times New Roman"/>
                <a:cs typeface="Times New Roman"/>
              </a:rPr>
              <a:t>(f)</a:t>
            </a:r>
            <a:r>
              <a:rPr sz="1350" dirty="0">
                <a:latin typeface="Times New Roman"/>
                <a:cs typeface="Times New Roman"/>
              </a:rPr>
              <a:t>	</a:t>
            </a:r>
            <a:r>
              <a:rPr sz="1350" i="1" spc="-50" dirty="0">
                <a:latin typeface="Arial"/>
                <a:cs typeface="Arial"/>
              </a:rPr>
              <a:t>a</a:t>
            </a:r>
            <a:endParaRPr sz="1350">
              <a:latin typeface="Arial"/>
              <a:cs typeface="Arial"/>
            </a:endParaRPr>
          </a:p>
        </p:txBody>
      </p:sp>
      <p:sp>
        <p:nvSpPr>
          <p:cNvPr id="75" name="object 75"/>
          <p:cNvSpPr txBox="1"/>
          <p:nvPr/>
        </p:nvSpPr>
        <p:spPr>
          <a:xfrm>
            <a:off x="7809510" y="5244145"/>
            <a:ext cx="111760" cy="231775"/>
          </a:xfrm>
          <a:prstGeom prst="rect">
            <a:avLst/>
          </a:prstGeom>
        </p:spPr>
        <p:txBody>
          <a:bodyPr vert="horz" wrap="square" lIns="0" tIns="12700" rIns="0" bIns="0" rtlCol="0">
            <a:spAutoFit/>
          </a:bodyPr>
          <a:lstStyle/>
          <a:p>
            <a:pPr marL="12700">
              <a:lnSpc>
                <a:spcPct val="100000"/>
              </a:lnSpc>
              <a:spcBef>
                <a:spcPts val="100"/>
              </a:spcBef>
            </a:pPr>
            <a:r>
              <a:rPr sz="1350" i="1" dirty="0">
                <a:latin typeface="Arial"/>
                <a:cs typeface="Arial"/>
              </a:rPr>
              <a:t>c</a:t>
            </a:r>
            <a:endParaRPr sz="1350">
              <a:latin typeface="Arial"/>
              <a:cs typeface="Arial"/>
            </a:endParaRPr>
          </a:p>
        </p:txBody>
      </p:sp>
      <p:sp>
        <p:nvSpPr>
          <p:cNvPr id="76" name="object 76"/>
          <p:cNvSpPr txBox="1"/>
          <p:nvPr/>
        </p:nvSpPr>
        <p:spPr>
          <a:xfrm>
            <a:off x="9037465" y="5244145"/>
            <a:ext cx="121285" cy="231775"/>
          </a:xfrm>
          <a:prstGeom prst="rect">
            <a:avLst/>
          </a:prstGeom>
        </p:spPr>
        <p:txBody>
          <a:bodyPr vert="horz" wrap="square" lIns="0" tIns="12700" rIns="0" bIns="0" rtlCol="0">
            <a:spAutoFit/>
          </a:bodyPr>
          <a:lstStyle/>
          <a:p>
            <a:pPr marL="12700">
              <a:lnSpc>
                <a:spcPct val="100000"/>
              </a:lnSpc>
              <a:spcBef>
                <a:spcPts val="100"/>
              </a:spcBef>
            </a:pPr>
            <a:r>
              <a:rPr sz="1350" i="1" dirty="0">
                <a:latin typeface="Arial"/>
                <a:cs typeface="Arial"/>
              </a:rPr>
              <a:t>d</a:t>
            </a:r>
            <a:endParaRPr sz="1350">
              <a:latin typeface="Arial"/>
              <a:cs typeface="Arial"/>
            </a:endParaRPr>
          </a:p>
        </p:txBody>
      </p:sp>
      <p:grpSp>
        <p:nvGrpSpPr>
          <p:cNvPr id="77" name="object 77"/>
          <p:cNvGrpSpPr/>
          <p:nvPr/>
        </p:nvGrpSpPr>
        <p:grpSpPr>
          <a:xfrm>
            <a:off x="5079740" y="4248020"/>
            <a:ext cx="1298575" cy="991235"/>
            <a:chOff x="5079740" y="4248020"/>
            <a:chExt cx="1298575" cy="991235"/>
          </a:xfrm>
        </p:grpSpPr>
        <p:pic>
          <p:nvPicPr>
            <p:cNvPr id="78" name="object 78"/>
            <p:cNvPicPr/>
            <p:nvPr/>
          </p:nvPicPr>
          <p:blipFill>
            <a:blip r:embed="rId29" cstate="print"/>
            <a:stretch>
              <a:fillRect/>
            </a:stretch>
          </p:blipFill>
          <p:spPr>
            <a:xfrm>
              <a:off x="5079740" y="4248020"/>
              <a:ext cx="65789" cy="65739"/>
            </a:xfrm>
            <a:prstGeom prst="rect">
              <a:avLst/>
            </a:prstGeom>
          </p:spPr>
        </p:pic>
        <p:pic>
          <p:nvPicPr>
            <p:cNvPr id="79" name="object 79"/>
            <p:cNvPicPr/>
            <p:nvPr/>
          </p:nvPicPr>
          <p:blipFill>
            <a:blip r:embed="rId30" cstate="print"/>
            <a:stretch>
              <a:fillRect/>
            </a:stretch>
          </p:blipFill>
          <p:spPr>
            <a:xfrm>
              <a:off x="6312484" y="4248020"/>
              <a:ext cx="65789" cy="65739"/>
            </a:xfrm>
            <a:prstGeom prst="rect">
              <a:avLst/>
            </a:prstGeom>
          </p:spPr>
        </p:pic>
        <p:pic>
          <p:nvPicPr>
            <p:cNvPr id="80" name="object 80"/>
            <p:cNvPicPr/>
            <p:nvPr/>
          </p:nvPicPr>
          <p:blipFill>
            <a:blip r:embed="rId31" cstate="print"/>
            <a:stretch>
              <a:fillRect/>
            </a:stretch>
          </p:blipFill>
          <p:spPr>
            <a:xfrm>
              <a:off x="5696027" y="4710450"/>
              <a:ext cx="65961" cy="66216"/>
            </a:xfrm>
            <a:prstGeom prst="rect">
              <a:avLst/>
            </a:prstGeom>
          </p:spPr>
        </p:pic>
        <p:sp>
          <p:nvSpPr>
            <p:cNvPr id="81" name="object 81"/>
            <p:cNvSpPr/>
            <p:nvPr/>
          </p:nvSpPr>
          <p:spPr>
            <a:xfrm>
              <a:off x="5112635" y="4280659"/>
              <a:ext cx="1233170" cy="462915"/>
            </a:xfrm>
            <a:custGeom>
              <a:avLst/>
              <a:gdLst/>
              <a:ahLst/>
              <a:cxnLst/>
              <a:rect l="l" t="t" r="r" b="b"/>
              <a:pathLst>
                <a:path w="1233170" h="462914">
                  <a:moveTo>
                    <a:pt x="1232744" y="0"/>
                  </a:moveTo>
                  <a:lnTo>
                    <a:pt x="616457" y="462890"/>
                  </a:lnTo>
                </a:path>
                <a:path w="1233170" h="462914">
                  <a:moveTo>
                    <a:pt x="0" y="0"/>
                  </a:moveTo>
                  <a:lnTo>
                    <a:pt x="616457" y="462890"/>
                  </a:lnTo>
                </a:path>
              </a:pathLst>
            </a:custGeom>
            <a:ln w="4212">
              <a:solidFill>
                <a:srgbClr val="000000"/>
              </a:solidFill>
            </a:ln>
          </p:spPr>
          <p:txBody>
            <a:bodyPr wrap="square" lIns="0" tIns="0" rIns="0" bIns="0" rtlCol="0"/>
            <a:lstStyle/>
            <a:p>
              <a:endParaRPr/>
            </a:p>
          </p:txBody>
        </p:sp>
        <p:pic>
          <p:nvPicPr>
            <p:cNvPr id="82" name="object 82"/>
            <p:cNvPicPr/>
            <p:nvPr/>
          </p:nvPicPr>
          <p:blipFill>
            <a:blip r:embed="rId32" cstate="print"/>
            <a:stretch>
              <a:fillRect/>
            </a:stretch>
          </p:blipFill>
          <p:spPr>
            <a:xfrm>
              <a:off x="6312484" y="5173340"/>
              <a:ext cx="65789" cy="65807"/>
            </a:xfrm>
            <a:prstGeom prst="rect">
              <a:avLst/>
            </a:prstGeom>
          </p:spPr>
        </p:pic>
        <p:sp>
          <p:nvSpPr>
            <p:cNvPr id="83" name="object 83"/>
            <p:cNvSpPr/>
            <p:nvPr/>
          </p:nvSpPr>
          <p:spPr>
            <a:xfrm>
              <a:off x="5729093" y="4743549"/>
              <a:ext cx="616585" cy="462915"/>
            </a:xfrm>
            <a:custGeom>
              <a:avLst/>
              <a:gdLst/>
              <a:ahLst/>
              <a:cxnLst/>
              <a:rect l="l" t="t" r="r" b="b"/>
              <a:pathLst>
                <a:path w="616585" h="462914">
                  <a:moveTo>
                    <a:pt x="0" y="0"/>
                  </a:moveTo>
                  <a:lnTo>
                    <a:pt x="616286" y="462907"/>
                  </a:lnTo>
                </a:path>
              </a:pathLst>
            </a:custGeom>
            <a:ln w="4210">
              <a:solidFill>
                <a:srgbClr val="000000"/>
              </a:solidFill>
            </a:ln>
          </p:spPr>
          <p:txBody>
            <a:bodyPr wrap="square" lIns="0" tIns="0" rIns="0" bIns="0" rtlCol="0"/>
            <a:lstStyle/>
            <a:p>
              <a:endParaRPr/>
            </a:p>
          </p:txBody>
        </p:sp>
        <p:pic>
          <p:nvPicPr>
            <p:cNvPr id="84" name="object 84"/>
            <p:cNvPicPr/>
            <p:nvPr/>
          </p:nvPicPr>
          <p:blipFill>
            <a:blip r:embed="rId33" cstate="print"/>
            <a:stretch>
              <a:fillRect/>
            </a:stretch>
          </p:blipFill>
          <p:spPr>
            <a:xfrm>
              <a:off x="5079740" y="5173340"/>
              <a:ext cx="65789" cy="65807"/>
            </a:xfrm>
            <a:prstGeom prst="rect">
              <a:avLst/>
            </a:prstGeom>
          </p:spPr>
        </p:pic>
        <p:sp>
          <p:nvSpPr>
            <p:cNvPr id="85" name="object 85"/>
            <p:cNvSpPr/>
            <p:nvPr/>
          </p:nvSpPr>
          <p:spPr>
            <a:xfrm>
              <a:off x="5112635" y="4743549"/>
              <a:ext cx="616585" cy="462915"/>
            </a:xfrm>
            <a:custGeom>
              <a:avLst/>
              <a:gdLst/>
              <a:ahLst/>
              <a:cxnLst/>
              <a:rect l="l" t="t" r="r" b="b"/>
              <a:pathLst>
                <a:path w="616585" h="462914">
                  <a:moveTo>
                    <a:pt x="616457" y="0"/>
                  </a:moveTo>
                  <a:lnTo>
                    <a:pt x="0" y="462907"/>
                  </a:lnTo>
                </a:path>
              </a:pathLst>
            </a:custGeom>
            <a:ln w="4210">
              <a:solidFill>
                <a:srgbClr val="000000"/>
              </a:solidFill>
            </a:ln>
          </p:spPr>
          <p:txBody>
            <a:bodyPr wrap="square" lIns="0" tIns="0" rIns="0" bIns="0" rtlCol="0"/>
            <a:lstStyle/>
            <a:p>
              <a:endParaRPr/>
            </a:p>
          </p:txBody>
        </p:sp>
      </p:grpSp>
      <p:sp>
        <p:nvSpPr>
          <p:cNvPr id="86" name="object 86"/>
          <p:cNvSpPr txBox="1"/>
          <p:nvPr/>
        </p:nvSpPr>
        <p:spPr>
          <a:xfrm>
            <a:off x="5052726" y="4010015"/>
            <a:ext cx="1353820" cy="231775"/>
          </a:xfrm>
          <a:prstGeom prst="rect">
            <a:avLst/>
          </a:prstGeom>
        </p:spPr>
        <p:txBody>
          <a:bodyPr vert="horz" wrap="square" lIns="0" tIns="12700" rIns="0" bIns="0" rtlCol="0">
            <a:spAutoFit/>
          </a:bodyPr>
          <a:lstStyle/>
          <a:p>
            <a:pPr marL="12700">
              <a:lnSpc>
                <a:spcPct val="100000"/>
              </a:lnSpc>
              <a:spcBef>
                <a:spcPts val="100"/>
              </a:spcBef>
              <a:tabLst>
                <a:tab pos="1244600" algn="l"/>
              </a:tabLst>
            </a:pPr>
            <a:r>
              <a:rPr sz="1350" spc="-50" dirty="0">
                <a:latin typeface="Arial"/>
                <a:cs typeface="Arial"/>
              </a:rPr>
              <a:t>1</a:t>
            </a:r>
            <a:r>
              <a:rPr sz="1350" dirty="0">
                <a:latin typeface="Arial"/>
                <a:cs typeface="Arial"/>
              </a:rPr>
              <a:t>	</a:t>
            </a:r>
            <a:r>
              <a:rPr sz="1350" spc="-50" dirty="0">
                <a:latin typeface="Arial"/>
                <a:cs typeface="Arial"/>
              </a:rPr>
              <a:t>2</a:t>
            </a:r>
            <a:endParaRPr sz="1350">
              <a:latin typeface="Arial"/>
              <a:cs typeface="Arial"/>
            </a:endParaRPr>
          </a:p>
        </p:txBody>
      </p:sp>
      <p:sp>
        <p:nvSpPr>
          <p:cNvPr id="87" name="object 87"/>
          <p:cNvSpPr txBox="1"/>
          <p:nvPr/>
        </p:nvSpPr>
        <p:spPr>
          <a:xfrm>
            <a:off x="5112635" y="4280659"/>
            <a:ext cx="1233170" cy="925830"/>
          </a:xfrm>
          <a:prstGeom prst="rect">
            <a:avLst/>
          </a:prstGeom>
          <a:ln w="4218">
            <a:solidFill>
              <a:srgbClr val="000000"/>
            </a:solidFill>
          </a:ln>
        </p:spPr>
        <p:txBody>
          <a:bodyPr vert="horz" wrap="square" lIns="0" tIns="5715" rIns="0" bIns="0" rtlCol="0">
            <a:spAutoFit/>
          </a:bodyPr>
          <a:lstStyle/>
          <a:p>
            <a:pPr>
              <a:lnSpc>
                <a:spcPct val="100000"/>
              </a:lnSpc>
              <a:spcBef>
                <a:spcPts val="45"/>
              </a:spcBef>
            </a:pPr>
            <a:endParaRPr sz="1250">
              <a:latin typeface="Times New Roman"/>
              <a:cs typeface="Times New Roman"/>
            </a:endParaRPr>
          </a:p>
          <a:p>
            <a:pPr marL="635" algn="ctr">
              <a:lnSpc>
                <a:spcPct val="100000"/>
              </a:lnSpc>
            </a:pPr>
            <a:r>
              <a:rPr sz="1350" dirty="0">
                <a:latin typeface="Arial"/>
                <a:cs typeface="Arial"/>
              </a:rPr>
              <a:t>3</a:t>
            </a:r>
            <a:endParaRPr sz="1350">
              <a:latin typeface="Arial"/>
              <a:cs typeface="Arial"/>
            </a:endParaRPr>
          </a:p>
        </p:txBody>
      </p:sp>
      <p:sp>
        <p:nvSpPr>
          <p:cNvPr id="88" name="object 88"/>
          <p:cNvSpPr txBox="1"/>
          <p:nvPr/>
        </p:nvSpPr>
        <p:spPr>
          <a:xfrm>
            <a:off x="5052726" y="5211479"/>
            <a:ext cx="1353820" cy="231775"/>
          </a:xfrm>
          <a:prstGeom prst="rect">
            <a:avLst/>
          </a:prstGeom>
        </p:spPr>
        <p:txBody>
          <a:bodyPr vert="horz" wrap="square" lIns="0" tIns="12700" rIns="0" bIns="0" rtlCol="0">
            <a:spAutoFit/>
          </a:bodyPr>
          <a:lstStyle/>
          <a:p>
            <a:pPr marL="12700">
              <a:lnSpc>
                <a:spcPct val="100000"/>
              </a:lnSpc>
              <a:spcBef>
                <a:spcPts val="100"/>
              </a:spcBef>
              <a:tabLst>
                <a:tab pos="1244600" algn="l"/>
              </a:tabLst>
            </a:pPr>
            <a:r>
              <a:rPr sz="1350" spc="-50" dirty="0">
                <a:latin typeface="Arial"/>
                <a:cs typeface="Arial"/>
              </a:rPr>
              <a:t>4</a:t>
            </a:r>
            <a:r>
              <a:rPr sz="1350" dirty="0">
                <a:latin typeface="Arial"/>
                <a:cs typeface="Arial"/>
              </a:rPr>
              <a:t>	</a:t>
            </a:r>
            <a:r>
              <a:rPr sz="1350" spc="-50" dirty="0">
                <a:latin typeface="Arial"/>
                <a:cs typeface="Arial"/>
              </a:rPr>
              <a:t>5</a:t>
            </a:r>
            <a:endParaRPr sz="1350">
              <a:latin typeface="Arial"/>
              <a:cs typeface="Arial"/>
            </a:endParaRPr>
          </a:p>
        </p:txBody>
      </p:sp>
      <p:grpSp>
        <p:nvGrpSpPr>
          <p:cNvPr id="89" name="object 89"/>
          <p:cNvGrpSpPr/>
          <p:nvPr/>
        </p:nvGrpSpPr>
        <p:grpSpPr>
          <a:xfrm>
            <a:off x="9095267" y="4278552"/>
            <a:ext cx="672465" cy="960755"/>
            <a:chOff x="9095267" y="4278552"/>
            <a:chExt cx="672465" cy="960755"/>
          </a:xfrm>
        </p:grpSpPr>
        <p:pic>
          <p:nvPicPr>
            <p:cNvPr id="90" name="object 90"/>
            <p:cNvPicPr/>
            <p:nvPr/>
          </p:nvPicPr>
          <p:blipFill>
            <a:blip r:embed="rId34" cstate="print"/>
            <a:stretch>
              <a:fillRect/>
            </a:stretch>
          </p:blipFill>
          <p:spPr>
            <a:xfrm>
              <a:off x="9701463" y="5173340"/>
              <a:ext cx="65789" cy="65807"/>
            </a:xfrm>
            <a:prstGeom prst="rect">
              <a:avLst/>
            </a:prstGeom>
          </p:spPr>
        </p:pic>
        <p:sp>
          <p:nvSpPr>
            <p:cNvPr id="91" name="object 91"/>
            <p:cNvSpPr/>
            <p:nvPr/>
          </p:nvSpPr>
          <p:spPr>
            <a:xfrm>
              <a:off x="9097374" y="4280660"/>
              <a:ext cx="637540" cy="925830"/>
            </a:xfrm>
            <a:custGeom>
              <a:avLst/>
              <a:gdLst/>
              <a:ahLst/>
              <a:cxnLst/>
              <a:rect l="l" t="t" r="r" b="b"/>
              <a:pathLst>
                <a:path w="637540" h="925829">
                  <a:moveTo>
                    <a:pt x="0" y="0"/>
                  </a:moveTo>
                  <a:lnTo>
                    <a:pt x="636983" y="925797"/>
                  </a:lnTo>
                </a:path>
                <a:path w="637540" h="925829">
                  <a:moveTo>
                    <a:pt x="636983" y="925797"/>
                  </a:moveTo>
                  <a:lnTo>
                    <a:pt x="0" y="925797"/>
                  </a:lnTo>
                </a:path>
              </a:pathLst>
            </a:custGeom>
            <a:ln w="4212">
              <a:solidFill>
                <a:srgbClr val="000000"/>
              </a:solidFill>
            </a:ln>
          </p:spPr>
          <p:txBody>
            <a:bodyPr wrap="square" lIns="0" tIns="0" rIns="0" bIns="0" rtlCol="0"/>
            <a:lstStyle/>
            <a:p>
              <a:endParaRPr/>
            </a:p>
          </p:txBody>
        </p:sp>
      </p:grpSp>
      <p:sp>
        <p:nvSpPr>
          <p:cNvPr id="92" name="object 92"/>
          <p:cNvSpPr txBox="1"/>
          <p:nvPr/>
        </p:nvSpPr>
        <p:spPr>
          <a:xfrm>
            <a:off x="9789564" y="5211479"/>
            <a:ext cx="121285" cy="231775"/>
          </a:xfrm>
          <a:prstGeom prst="rect">
            <a:avLst/>
          </a:prstGeom>
        </p:spPr>
        <p:txBody>
          <a:bodyPr vert="horz" wrap="square" lIns="0" tIns="12700" rIns="0" bIns="0" rtlCol="0">
            <a:spAutoFit/>
          </a:bodyPr>
          <a:lstStyle/>
          <a:p>
            <a:pPr marL="12700">
              <a:lnSpc>
                <a:spcPct val="100000"/>
              </a:lnSpc>
              <a:spcBef>
                <a:spcPts val="100"/>
              </a:spcBef>
            </a:pPr>
            <a:r>
              <a:rPr sz="1350" i="1" dirty="0">
                <a:latin typeface="Arial"/>
                <a:cs typeface="Arial"/>
              </a:rPr>
              <a:t>e</a:t>
            </a:r>
            <a:endParaRPr sz="1350">
              <a:latin typeface="Arial"/>
              <a:cs typeface="Arial"/>
            </a:endParaRPr>
          </a:p>
        </p:txBody>
      </p:sp>
      <p:sp>
        <p:nvSpPr>
          <p:cNvPr id="93" name="object 93"/>
          <p:cNvSpPr txBox="1"/>
          <p:nvPr/>
        </p:nvSpPr>
        <p:spPr>
          <a:xfrm>
            <a:off x="1807506" y="2158762"/>
            <a:ext cx="215265" cy="231775"/>
          </a:xfrm>
          <a:prstGeom prst="rect">
            <a:avLst/>
          </a:prstGeom>
        </p:spPr>
        <p:txBody>
          <a:bodyPr vert="horz" wrap="square" lIns="0" tIns="12700" rIns="0" bIns="0" rtlCol="0">
            <a:spAutoFit/>
          </a:bodyPr>
          <a:lstStyle/>
          <a:p>
            <a:pPr marL="12700">
              <a:lnSpc>
                <a:spcPct val="100000"/>
              </a:lnSpc>
              <a:spcBef>
                <a:spcPts val="100"/>
              </a:spcBef>
            </a:pPr>
            <a:r>
              <a:rPr sz="1350" spc="-25" dirty="0">
                <a:latin typeface="Times New Roman"/>
                <a:cs typeface="Times New Roman"/>
              </a:rPr>
              <a:t>(a)</a:t>
            </a:r>
            <a:endParaRPr sz="1350">
              <a:latin typeface="Times New Roman"/>
              <a:cs typeface="Times New Roman"/>
            </a:endParaRPr>
          </a:p>
        </p:txBody>
      </p:sp>
      <p:sp>
        <p:nvSpPr>
          <p:cNvPr id="94" name="object 94"/>
          <p:cNvSpPr txBox="1"/>
          <p:nvPr/>
        </p:nvSpPr>
        <p:spPr>
          <a:xfrm>
            <a:off x="4074843" y="2158762"/>
            <a:ext cx="224790" cy="231775"/>
          </a:xfrm>
          <a:prstGeom prst="rect">
            <a:avLst/>
          </a:prstGeom>
        </p:spPr>
        <p:txBody>
          <a:bodyPr vert="horz" wrap="square" lIns="0" tIns="12700" rIns="0" bIns="0" rtlCol="0">
            <a:spAutoFit/>
          </a:bodyPr>
          <a:lstStyle/>
          <a:p>
            <a:pPr marL="12700">
              <a:lnSpc>
                <a:spcPct val="100000"/>
              </a:lnSpc>
              <a:spcBef>
                <a:spcPts val="100"/>
              </a:spcBef>
            </a:pPr>
            <a:r>
              <a:rPr sz="1350" spc="-25" dirty="0">
                <a:latin typeface="Times New Roman"/>
                <a:cs typeface="Times New Roman"/>
              </a:rPr>
              <a:t>(b)</a:t>
            </a:r>
            <a:endParaRPr sz="1350">
              <a:latin typeface="Times New Roman"/>
              <a:cs typeface="Times New Roman"/>
            </a:endParaRPr>
          </a:p>
        </p:txBody>
      </p:sp>
      <p:sp>
        <p:nvSpPr>
          <p:cNvPr id="95" name="object 95"/>
          <p:cNvSpPr txBox="1"/>
          <p:nvPr/>
        </p:nvSpPr>
        <p:spPr>
          <a:xfrm>
            <a:off x="6852324" y="2158762"/>
            <a:ext cx="215265" cy="231775"/>
          </a:xfrm>
          <a:prstGeom prst="rect">
            <a:avLst/>
          </a:prstGeom>
        </p:spPr>
        <p:txBody>
          <a:bodyPr vert="horz" wrap="square" lIns="0" tIns="12700" rIns="0" bIns="0" rtlCol="0">
            <a:spAutoFit/>
          </a:bodyPr>
          <a:lstStyle/>
          <a:p>
            <a:pPr marL="12700">
              <a:lnSpc>
                <a:spcPct val="100000"/>
              </a:lnSpc>
              <a:spcBef>
                <a:spcPts val="100"/>
              </a:spcBef>
            </a:pPr>
            <a:r>
              <a:rPr sz="1350" spc="-25" dirty="0">
                <a:latin typeface="Times New Roman"/>
                <a:cs typeface="Times New Roman"/>
              </a:rPr>
              <a:t>(c)</a:t>
            </a:r>
            <a:endParaRPr sz="1350">
              <a:latin typeface="Times New Roman"/>
              <a:cs typeface="Times New Roman"/>
            </a:endParaRPr>
          </a:p>
        </p:txBody>
      </p:sp>
      <p:sp>
        <p:nvSpPr>
          <p:cNvPr id="96" name="object 96"/>
          <p:cNvSpPr txBox="1"/>
          <p:nvPr/>
        </p:nvSpPr>
        <p:spPr>
          <a:xfrm>
            <a:off x="1801179" y="3976923"/>
            <a:ext cx="224790" cy="231775"/>
          </a:xfrm>
          <a:prstGeom prst="rect">
            <a:avLst/>
          </a:prstGeom>
        </p:spPr>
        <p:txBody>
          <a:bodyPr vert="horz" wrap="square" lIns="0" tIns="12700" rIns="0" bIns="0" rtlCol="0">
            <a:spAutoFit/>
          </a:bodyPr>
          <a:lstStyle/>
          <a:p>
            <a:pPr marL="12700">
              <a:lnSpc>
                <a:spcPct val="100000"/>
              </a:lnSpc>
              <a:spcBef>
                <a:spcPts val="100"/>
              </a:spcBef>
            </a:pPr>
            <a:r>
              <a:rPr sz="1350" spc="-25" dirty="0">
                <a:latin typeface="Times New Roman"/>
                <a:cs typeface="Times New Roman"/>
              </a:rPr>
              <a:t>(d)</a:t>
            </a:r>
            <a:endParaRPr sz="1350">
              <a:latin typeface="Times New Roman"/>
              <a:cs typeface="Times New Roman"/>
            </a:endParaRPr>
          </a:p>
        </p:txBody>
      </p:sp>
      <p:sp>
        <p:nvSpPr>
          <p:cNvPr id="97" name="object 97"/>
          <p:cNvSpPr txBox="1"/>
          <p:nvPr/>
        </p:nvSpPr>
        <p:spPr>
          <a:xfrm>
            <a:off x="4502292" y="4010015"/>
            <a:ext cx="215265" cy="231775"/>
          </a:xfrm>
          <a:prstGeom prst="rect">
            <a:avLst/>
          </a:prstGeom>
        </p:spPr>
        <p:txBody>
          <a:bodyPr vert="horz" wrap="square" lIns="0" tIns="12700" rIns="0" bIns="0" rtlCol="0">
            <a:spAutoFit/>
          </a:bodyPr>
          <a:lstStyle/>
          <a:p>
            <a:pPr marL="12700">
              <a:lnSpc>
                <a:spcPct val="100000"/>
              </a:lnSpc>
              <a:spcBef>
                <a:spcPts val="100"/>
              </a:spcBef>
            </a:pPr>
            <a:r>
              <a:rPr sz="1350" spc="-25" dirty="0">
                <a:latin typeface="Times New Roman"/>
                <a:cs typeface="Times New Roman"/>
              </a:rPr>
              <a:t>(e)</a:t>
            </a:r>
            <a:endParaRPr sz="1350">
              <a:latin typeface="Times New Roman"/>
              <a:cs typeface="Times New Roman"/>
            </a:endParaRPr>
          </a:p>
        </p:txBody>
      </p:sp>
      <p:sp>
        <p:nvSpPr>
          <p:cNvPr id="98" name="object 98"/>
          <p:cNvSpPr txBox="1"/>
          <p:nvPr/>
        </p:nvSpPr>
        <p:spPr>
          <a:xfrm>
            <a:off x="4210558" y="5889752"/>
            <a:ext cx="6952615" cy="635635"/>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FF0000"/>
                </a:solidFill>
                <a:latin typeface="Calibri"/>
                <a:cs typeface="Calibri"/>
              </a:rPr>
              <a:t>Hanya</a:t>
            </a:r>
            <a:r>
              <a:rPr sz="2000" spc="135" dirty="0">
                <a:solidFill>
                  <a:srgbClr val="FF0000"/>
                </a:solidFill>
                <a:latin typeface="Calibri"/>
                <a:cs typeface="Calibri"/>
              </a:rPr>
              <a:t> </a:t>
            </a:r>
            <a:r>
              <a:rPr sz="2000" dirty="0">
                <a:solidFill>
                  <a:srgbClr val="FF0000"/>
                </a:solidFill>
                <a:latin typeface="Calibri"/>
                <a:cs typeface="Calibri"/>
              </a:rPr>
              <a:t>graf</a:t>
            </a:r>
            <a:r>
              <a:rPr sz="2000" spc="145" dirty="0">
                <a:solidFill>
                  <a:srgbClr val="FF0000"/>
                </a:solidFill>
                <a:latin typeface="Calibri"/>
                <a:cs typeface="Calibri"/>
              </a:rPr>
              <a:t> </a:t>
            </a:r>
            <a:r>
              <a:rPr sz="2000" dirty="0">
                <a:solidFill>
                  <a:srgbClr val="FF0000"/>
                </a:solidFill>
                <a:latin typeface="Calibri"/>
                <a:cs typeface="Calibri"/>
              </a:rPr>
              <a:t>(c)</a:t>
            </a:r>
            <a:r>
              <a:rPr sz="2000" spc="130" dirty="0">
                <a:solidFill>
                  <a:srgbClr val="FF0000"/>
                </a:solidFill>
                <a:latin typeface="Calibri"/>
                <a:cs typeface="Calibri"/>
              </a:rPr>
              <a:t> </a:t>
            </a:r>
            <a:r>
              <a:rPr sz="2000" dirty="0">
                <a:solidFill>
                  <a:srgbClr val="FF0000"/>
                </a:solidFill>
                <a:latin typeface="Calibri"/>
                <a:cs typeface="Calibri"/>
              </a:rPr>
              <a:t>dan</a:t>
            </a:r>
            <a:r>
              <a:rPr sz="2000" spc="150" dirty="0">
                <a:solidFill>
                  <a:srgbClr val="FF0000"/>
                </a:solidFill>
                <a:latin typeface="Calibri"/>
                <a:cs typeface="Calibri"/>
              </a:rPr>
              <a:t> </a:t>
            </a:r>
            <a:r>
              <a:rPr sz="2000" dirty="0">
                <a:solidFill>
                  <a:srgbClr val="FF0000"/>
                </a:solidFill>
                <a:latin typeface="Calibri"/>
                <a:cs typeface="Calibri"/>
              </a:rPr>
              <a:t>(d)</a:t>
            </a:r>
            <a:r>
              <a:rPr sz="2000" spc="140" dirty="0">
                <a:solidFill>
                  <a:srgbClr val="FF0000"/>
                </a:solidFill>
                <a:latin typeface="Calibri"/>
                <a:cs typeface="Calibri"/>
              </a:rPr>
              <a:t> </a:t>
            </a:r>
            <a:r>
              <a:rPr sz="2000" dirty="0">
                <a:solidFill>
                  <a:srgbClr val="FF0000"/>
                </a:solidFill>
                <a:latin typeface="Calibri"/>
                <a:cs typeface="Calibri"/>
              </a:rPr>
              <a:t>yang</a:t>
            </a:r>
            <a:r>
              <a:rPr sz="2000" spc="140" dirty="0">
                <a:solidFill>
                  <a:srgbClr val="FF0000"/>
                </a:solidFill>
                <a:latin typeface="Calibri"/>
                <a:cs typeface="Calibri"/>
              </a:rPr>
              <a:t> </a:t>
            </a:r>
            <a:r>
              <a:rPr sz="2000" dirty="0">
                <a:solidFill>
                  <a:srgbClr val="FF0000"/>
                </a:solidFill>
                <a:latin typeface="Calibri"/>
                <a:cs typeface="Calibri"/>
              </a:rPr>
              <a:t>semua</a:t>
            </a:r>
            <a:r>
              <a:rPr sz="2000" spc="140" dirty="0">
                <a:solidFill>
                  <a:srgbClr val="FF0000"/>
                </a:solidFill>
                <a:latin typeface="Calibri"/>
                <a:cs typeface="Calibri"/>
              </a:rPr>
              <a:t> </a:t>
            </a:r>
            <a:r>
              <a:rPr sz="2000" dirty="0">
                <a:solidFill>
                  <a:srgbClr val="FF0000"/>
                </a:solidFill>
                <a:latin typeface="Calibri"/>
                <a:cs typeface="Calibri"/>
              </a:rPr>
              <a:t>simpulnya</a:t>
            </a:r>
            <a:r>
              <a:rPr sz="2000" spc="140" dirty="0">
                <a:solidFill>
                  <a:srgbClr val="FF0000"/>
                </a:solidFill>
                <a:latin typeface="Calibri"/>
                <a:cs typeface="Calibri"/>
              </a:rPr>
              <a:t> </a:t>
            </a:r>
            <a:r>
              <a:rPr sz="2000" dirty="0">
                <a:solidFill>
                  <a:srgbClr val="FF0000"/>
                </a:solidFill>
                <a:latin typeface="Calibri"/>
                <a:cs typeface="Calibri"/>
              </a:rPr>
              <a:t>berderajat</a:t>
            </a:r>
            <a:r>
              <a:rPr sz="2000" spc="160" dirty="0">
                <a:solidFill>
                  <a:srgbClr val="FF0000"/>
                </a:solidFill>
                <a:latin typeface="Calibri"/>
                <a:cs typeface="Calibri"/>
              </a:rPr>
              <a:t> </a:t>
            </a:r>
            <a:r>
              <a:rPr sz="2000" spc="-10" dirty="0">
                <a:solidFill>
                  <a:srgbClr val="FF0000"/>
                </a:solidFill>
                <a:latin typeface="Calibri"/>
                <a:cs typeface="Calibri"/>
              </a:rPr>
              <a:t>sehingga </a:t>
            </a:r>
            <a:r>
              <a:rPr sz="2000" dirty="0">
                <a:solidFill>
                  <a:srgbClr val="FF0000"/>
                </a:solidFill>
                <a:latin typeface="Calibri"/>
                <a:cs typeface="Calibri"/>
              </a:rPr>
              <a:t>graf</a:t>
            </a:r>
            <a:r>
              <a:rPr sz="2000" spc="-45" dirty="0">
                <a:solidFill>
                  <a:srgbClr val="FF0000"/>
                </a:solidFill>
                <a:latin typeface="Calibri"/>
                <a:cs typeface="Calibri"/>
              </a:rPr>
              <a:t> </a:t>
            </a:r>
            <a:r>
              <a:rPr sz="2000" dirty="0">
                <a:solidFill>
                  <a:srgbClr val="FF0000"/>
                </a:solidFill>
                <a:latin typeface="Calibri"/>
                <a:cs typeface="Calibri"/>
              </a:rPr>
              <a:t>(c)</a:t>
            </a:r>
            <a:r>
              <a:rPr sz="2000" spc="-30" dirty="0">
                <a:solidFill>
                  <a:srgbClr val="FF0000"/>
                </a:solidFill>
                <a:latin typeface="Calibri"/>
                <a:cs typeface="Calibri"/>
              </a:rPr>
              <a:t> </a:t>
            </a:r>
            <a:r>
              <a:rPr sz="2000" dirty="0">
                <a:solidFill>
                  <a:srgbClr val="FF0000"/>
                </a:solidFill>
                <a:latin typeface="Calibri"/>
                <a:cs typeface="Calibri"/>
              </a:rPr>
              <a:t>dan</a:t>
            </a:r>
            <a:r>
              <a:rPr sz="2000" spc="-30" dirty="0">
                <a:solidFill>
                  <a:srgbClr val="FF0000"/>
                </a:solidFill>
                <a:latin typeface="Calibri"/>
                <a:cs typeface="Calibri"/>
              </a:rPr>
              <a:t> </a:t>
            </a:r>
            <a:r>
              <a:rPr sz="2000" dirty="0">
                <a:solidFill>
                  <a:srgbClr val="FF0000"/>
                </a:solidFill>
                <a:latin typeface="Calibri"/>
                <a:cs typeface="Calibri"/>
              </a:rPr>
              <a:t>(d)</a:t>
            </a:r>
            <a:r>
              <a:rPr sz="2000" spc="-25" dirty="0">
                <a:solidFill>
                  <a:srgbClr val="FF0000"/>
                </a:solidFill>
                <a:latin typeface="Calibri"/>
                <a:cs typeface="Calibri"/>
              </a:rPr>
              <a:t> </a:t>
            </a:r>
            <a:r>
              <a:rPr sz="2000" dirty="0">
                <a:solidFill>
                  <a:srgbClr val="FF0000"/>
                </a:solidFill>
                <a:latin typeface="Calibri"/>
                <a:cs typeface="Calibri"/>
              </a:rPr>
              <a:t>memiliki</a:t>
            </a:r>
            <a:r>
              <a:rPr sz="2000" spc="10" dirty="0">
                <a:solidFill>
                  <a:srgbClr val="FF0000"/>
                </a:solidFill>
                <a:latin typeface="Calibri"/>
                <a:cs typeface="Calibri"/>
              </a:rPr>
              <a:t> </a:t>
            </a:r>
            <a:r>
              <a:rPr sz="2000" dirty="0">
                <a:solidFill>
                  <a:srgbClr val="FF0000"/>
                </a:solidFill>
                <a:latin typeface="Calibri"/>
                <a:cs typeface="Calibri"/>
              </a:rPr>
              <a:t>sirkuit</a:t>
            </a:r>
            <a:r>
              <a:rPr sz="2000" spc="-10" dirty="0">
                <a:solidFill>
                  <a:srgbClr val="FF0000"/>
                </a:solidFill>
                <a:latin typeface="Calibri"/>
                <a:cs typeface="Calibri"/>
              </a:rPr>
              <a:t> </a:t>
            </a:r>
            <a:r>
              <a:rPr sz="2000" dirty="0">
                <a:solidFill>
                  <a:srgbClr val="FF0000"/>
                </a:solidFill>
                <a:latin typeface="Calibri"/>
                <a:cs typeface="Calibri"/>
              </a:rPr>
              <a:t>Euler</a:t>
            </a:r>
            <a:r>
              <a:rPr sz="2000" spc="-40" dirty="0">
                <a:solidFill>
                  <a:srgbClr val="FF0000"/>
                </a:solidFill>
                <a:latin typeface="Calibri"/>
                <a:cs typeface="Calibri"/>
              </a:rPr>
              <a:t> </a:t>
            </a:r>
            <a:r>
              <a:rPr sz="2000" dirty="0">
                <a:solidFill>
                  <a:srgbClr val="FF0000"/>
                </a:solidFill>
                <a:latin typeface="Calibri"/>
                <a:cs typeface="Calibri"/>
              </a:rPr>
              <a:t>(disebut</a:t>
            </a:r>
            <a:r>
              <a:rPr sz="2000" spc="-20" dirty="0">
                <a:solidFill>
                  <a:srgbClr val="FF0000"/>
                </a:solidFill>
                <a:latin typeface="Calibri"/>
                <a:cs typeface="Calibri"/>
              </a:rPr>
              <a:t> </a:t>
            </a:r>
            <a:r>
              <a:rPr sz="2000" dirty="0">
                <a:solidFill>
                  <a:srgbClr val="FF0000"/>
                </a:solidFill>
                <a:latin typeface="Calibri"/>
                <a:cs typeface="Calibri"/>
              </a:rPr>
              <a:t>graf</a:t>
            </a:r>
            <a:r>
              <a:rPr sz="2000" spc="-30" dirty="0">
                <a:solidFill>
                  <a:srgbClr val="FF0000"/>
                </a:solidFill>
                <a:latin typeface="Calibri"/>
                <a:cs typeface="Calibri"/>
              </a:rPr>
              <a:t> </a:t>
            </a:r>
            <a:r>
              <a:rPr sz="2000" spc="-10" dirty="0">
                <a:solidFill>
                  <a:srgbClr val="FF0000"/>
                </a:solidFill>
                <a:latin typeface="Calibri"/>
                <a:cs typeface="Calibri"/>
              </a:rPr>
              <a:t>Euler)</a:t>
            </a:r>
            <a:endParaRPr sz="20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59743" y="6414312"/>
            <a:ext cx="11493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5</a:t>
            </a:r>
            <a:endParaRPr sz="1400">
              <a:latin typeface="Times New Roman"/>
              <a:cs typeface="Times New Roman"/>
            </a:endParaRPr>
          </a:p>
        </p:txBody>
      </p:sp>
      <p:sp>
        <p:nvSpPr>
          <p:cNvPr id="3" name="object 3"/>
          <p:cNvSpPr txBox="1">
            <a:spLocks noGrp="1"/>
          </p:cNvSpPr>
          <p:nvPr>
            <p:ph type="title"/>
          </p:nvPr>
        </p:nvSpPr>
        <p:spPr>
          <a:xfrm>
            <a:off x="1079703" y="453644"/>
            <a:ext cx="10035540" cy="1215390"/>
          </a:xfrm>
          <a:prstGeom prst="rect">
            <a:avLst/>
          </a:prstGeom>
        </p:spPr>
        <p:txBody>
          <a:bodyPr vert="horz" wrap="square" lIns="0" tIns="13335" rIns="0" bIns="0" rtlCol="0">
            <a:spAutoFit/>
          </a:bodyPr>
          <a:lstStyle/>
          <a:p>
            <a:pPr marL="12700" marR="5080" algn="just">
              <a:lnSpc>
                <a:spcPct val="100000"/>
              </a:lnSpc>
              <a:spcBef>
                <a:spcPts val="105"/>
              </a:spcBef>
            </a:pPr>
            <a:r>
              <a:rPr sz="2600" b="1" dirty="0">
                <a:solidFill>
                  <a:srgbClr val="000000"/>
                </a:solidFill>
                <a:latin typeface="Calibri"/>
                <a:cs typeface="Calibri"/>
              </a:rPr>
              <a:t>TEOREMA</a:t>
            </a:r>
            <a:r>
              <a:rPr sz="2600" b="1" spc="195" dirty="0">
                <a:solidFill>
                  <a:srgbClr val="000000"/>
                </a:solidFill>
                <a:latin typeface="Calibri"/>
                <a:cs typeface="Calibri"/>
              </a:rPr>
              <a:t> </a:t>
            </a:r>
            <a:r>
              <a:rPr sz="2600" b="1" dirty="0">
                <a:solidFill>
                  <a:srgbClr val="000000"/>
                </a:solidFill>
                <a:latin typeface="Calibri"/>
                <a:cs typeface="Calibri"/>
              </a:rPr>
              <a:t>2.</a:t>
            </a:r>
            <a:r>
              <a:rPr sz="2600" b="1" spc="195" dirty="0">
                <a:solidFill>
                  <a:srgbClr val="000000"/>
                </a:solidFill>
                <a:latin typeface="Calibri"/>
                <a:cs typeface="Calibri"/>
              </a:rPr>
              <a:t>  </a:t>
            </a:r>
            <a:r>
              <a:rPr sz="2600" dirty="0">
                <a:solidFill>
                  <a:srgbClr val="000000"/>
                </a:solidFill>
              </a:rPr>
              <a:t>Graf</a:t>
            </a:r>
            <a:r>
              <a:rPr sz="2600" spc="195" dirty="0">
                <a:solidFill>
                  <a:srgbClr val="000000"/>
                </a:solidFill>
              </a:rPr>
              <a:t> </a:t>
            </a:r>
            <a:r>
              <a:rPr sz="2600" dirty="0">
                <a:solidFill>
                  <a:srgbClr val="000000"/>
                </a:solidFill>
              </a:rPr>
              <a:t>tidak</a:t>
            </a:r>
            <a:r>
              <a:rPr sz="2600" spc="190" dirty="0">
                <a:solidFill>
                  <a:srgbClr val="000000"/>
                </a:solidFill>
              </a:rPr>
              <a:t> </a:t>
            </a:r>
            <a:r>
              <a:rPr sz="2600" dirty="0">
                <a:solidFill>
                  <a:srgbClr val="000000"/>
                </a:solidFill>
              </a:rPr>
              <a:t>berarah</a:t>
            </a:r>
            <a:r>
              <a:rPr sz="2600" spc="180" dirty="0">
                <a:solidFill>
                  <a:srgbClr val="000000"/>
                </a:solidFill>
              </a:rPr>
              <a:t> </a:t>
            </a:r>
            <a:r>
              <a:rPr sz="2600" dirty="0">
                <a:solidFill>
                  <a:srgbClr val="000000"/>
                </a:solidFill>
              </a:rPr>
              <a:t>memiliki</a:t>
            </a:r>
            <a:r>
              <a:rPr sz="2600" spc="204" dirty="0">
                <a:solidFill>
                  <a:srgbClr val="000000"/>
                </a:solidFill>
              </a:rPr>
              <a:t> </a:t>
            </a:r>
            <a:r>
              <a:rPr sz="2600" dirty="0">
                <a:solidFill>
                  <a:srgbClr val="000000"/>
                </a:solidFill>
              </a:rPr>
              <a:t>lintasan</a:t>
            </a:r>
            <a:r>
              <a:rPr sz="2600" spc="200" dirty="0">
                <a:solidFill>
                  <a:srgbClr val="000000"/>
                </a:solidFill>
              </a:rPr>
              <a:t> </a:t>
            </a:r>
            <a:r>
              <a:rPr sz="2600" dirty="0">
                <a:solidFill>
                  <a:srgbClr val="000000"/>
                </a:solidFill>
              </a:rPr>
              <a:t>Euler</a:t>
            </a:r>
            <a:r>
              <a:rPr sz="2600" spc="200" dirty="0">
                <a:solidFill>
                  <a:srgbClr val="000000"/>
                </a:solidFill>
              </a:rPr>
              <a:t> </a:t>
            </a:r>
            <a:r>
              <a:rPr sz="2600" dirty="0">
                <a:solidFill>
                  <a:srgbClr val="000000"/>
                </a:solidFill>
              </a:rPr>
              <a:t>(graf</a:t>
            </a:r>
            <a:r>
              <a:rPr sz="2600" spc="190" dirty="0">
                <a:solidFill>
                  <a:srgbClr val="000000"/>
                </a:solidFill>
              </a:rPr>
              <a:t> </a:t>
            </a:r>
            <a:r>
              <a:rPr sz="2600" spc="-10" dirty="0">
                <a:solidFill>
                  <a:srgbClr val="000000"/>
                </a:solidFill>
              </a:rPr>
              <a:t>semi-Euler) </a:t>
            </a:r>
            <a:r>
              <a:rPr sz="2600" dirty="0">
                <a:solidFill>
                  <a:srgbClr val="000000"/>
                </a:solidFill>
              </a:rPr>
              <a:t>jika</a:t>
            </a:r>
            <a:r>
              <a:rPr sz="2600" spc="340" dirty="0">
                <a:solidFill>
                  <a:srgbClr val="000000"/>
                </a:solidFill>
              </a:rPr>
              <a:t> </a:t>
            </a:r>
            <a:r>
              <a:rPr sz="2600" dirty="0">
                <a:solidFill>
                  <a:srgbClr val="000000"/>
                </a:solidFill>
              </a:rPr>
              <a:t>dan</a:t>
            </a:r>
            <a:r>
              <a:rPr sz="2600" spc="355" dirty="0">
                <a:solidFill>
                  <a:srgbClr val="000000"/>
                </a:solidFill>
              </a:rPr>
              <a:t> </a:t>
            </a:r>
            <a:r>
              <a:rPr sz="2600" dirty="0">
                <a:solidFill>
                  <a:srgbClr val="000000"/>
                </a:solidFill>
              </a:rPr>
              <a:t>hanya</a:t>
            </a:r>
            <a:r>
              <a:rPr sz="2600" spc="355" dirty="0">
                <a:solidFill>
                  <a:srgbClr val="000000"/>
                </a:solidFill>
              </a:rPr>
              <a:t> </a:t>
            </a:r>
            <a:r>
              <a:rPr sz="2600" dirty="0">
                <a:solidFill>
                  <a:srgbClr val="000000"/>
                </a:solidFill>
              </a:rPr>
              <a:t>jika</a:t>
            </a:r>
            <a:r>
              <a:rPr sz="2600" spc="355" dirty="0">
                <a:solidFill>
                  <a:srgbClr val="000000"/>
                </a:solidFill>
              </a:rPr>
              <a:t> </a:t>
            </a:r>
            <a:r>
              <a:rPr sz="2600" dirty="0">
                <a:solidFill>
                  <a:srgbClr val="000000"/>
                </a:solidFill>
              </a:rPr>
              <a:t>terhubung</a:t>
            </a:r>
            <a:r>
              <a:rPr sz="2600" spc="345" dirty="0">
                <a:solidFill>
                  <a:srgbClr val="000000"/>
                </a:solidFill>
              </a:rPr>
              <a:t> </a:t>
            </a:r>
            <a:r>
              <a:rPr sz="2600" dirty="0">
                <a:solidFill>
                  <a:srgbClr val="000000"/>
                </a:solidFill>
              </a:rPr>
              <a:t>dan</a:t>
            </a:r>
            <a:r>
              <a:rPr sz="2600" spc="355" dirty="0">
                <a:solidFill>
                  <a:srgbClr val="000000"/>
                </a:solidFill>
              </a:rPr>
              <a:t> </a:t>
            </a:r>
            <a:r>
              <a:rPr sz="2600" dirty="0">
                <a:solidFill>
                  <a:srgbClr val="000000"/>
                </a:solidFill>
              </a:rPr>
              <a:t>memiliki</a:t>
            </a:r>
            <a:r>
              <a:rPr sz="2600" spc="355" dirty="0">
                <a:solidFill>
                  <a:srgbClr val="000000"/>
                </a:solidFill>
              </a:rPr>
              <a:t> </a:t>
            </a:r>
            <a:r>
              <a:rPr sz="2600" dirty="0">
                <a:solidFill>
                  <a:srgbClr val="000000"/>
                </a:solidFill>
              </a:rPr>
              <a:t>dua</a:t>
            </a:r>
            <a:r>
              <a:rPr sz="2600" spc="355" dirty="0">
                <a:solidFill>
                  <a:srgbClr val="000000"/>
                </a:solidFill>
              </a:rPr>
              <a:t> </a:t>
            </a:r>
            <a:r>
              <a:rPr sz="2600" dirty="0">
                <a:solidFill>
                  <a:srgbClr val="000000"/>
                </a:solidFill>
              </a:rPr>
              <a:t>buah</a:t>
            </a:r>
            <a:r>
              <a:rPr sz="2600" spc="350" dirty="0">
                <a:solidFill>
                  <a:srgbClr val="000000"/>
                </a:solidFill>
              </a:rPr>
              <a:t> </a:t>
            </a:r>
            <a:r>
              <a:rPr sz="2600" dirty="0">
                <a:solidFill>
                  <a:srgbClr val="000000"/>
                </a:solidFill>
              </a:rPr>
              <a:t>simpul</a:t>
            </a:r>
            <a:r>
              <a:rPr sz="2600" spc="360" dirty="0">
                <a:solidFill>
                  <a:srgbClr val="000000"/>
                </a:solidFill>
              </a:rPr>
              <a:t> </a:t>
            </a:r>
            <a:r>
              <a:rPr sz="2600" spc="-10" dirty="0">
                <a:solidFill>
                  <a:srgbClr val="000000"/>
                </a:solidFill>
              </a:rPr>
              <a:t>berderajat </a:t>
            </a:r>
            <a:r>
              <a:rPr sz="2600" dirty="0">
                <a:solidFill>
                  <a:srgbClr val="000000"/>
                </a:solidFill>
              </a:rPr>
              <a:t>ganjil</a:t>
            </a:r>
            <a:r>
              <a:rPr sz="2600" spc="-45" dirty="0">
                <a:solidFill>
                  <a:srgbClr val="000000"/>
                </a:solidFill>
              </a:rPr>
              <a:t> </a:t>
            </a:r>
            <a:r>
              <a:rPr sz="2600" dirty="0">
                <a:solidFill>
                  <a:srgbClr val="000000"/>
                </a:solidFill>
              </a:rPr>
              <a:t>atau</a:t>
            </a:r>
            <a:r>
              <a:rPr sz="2600" spc="-35" dirty="0">
                <a:solidFill>
                  <a:srgbClr val="000000"/>
                </a:solidFill>
              </a:rPr>
              <a:t> </a:t>
            </a:r>
            <a:r>
              <a:rPr sz="2600" dirty="0">
                <a:solidFill>
                  <a:srgbClr val="000000"/>
                </a:solidFill>
              </a:rPr>
              <a:t>tidak</a:t>
            </a:r>
            <a:r>
              <a:rPr sz="2600" spc="-35" dirty="0">
                <a:solidFill>
                  <a:srgbClr val="000000"/>
                </a:solidFill>
              </a:rPr>
              <a:t> </a:t>
            </a:r>
            <a:r>
              <a:rPr sz="2600" dirty="0">
                <a:solidFill>
                  <a:srgbClr val="000000"/>
                </a:solidFill>
              </a:rPr>
              <a:t>ada</a:t>
            </a:r>
            <a:r>
              <a:rPr sz="2600" spc="-45" dirty="0">
                <a:solidFill>
                  <a:srgbClr val="000000"/>
                </a:solidFill>
              </a:rPr>
              <a:t> </a:t>
            </a:r>
            <a:r>
              <a:rPr sz="2600" dirty="0">
                <a:solidFill>
                  <a:srgbClr val="000000"/>
                </a:solidFill>
              </a:rPr>
              <a:t>simpul</a:t>
            </a:r>
            <a:r>
              <a:rPr sz="2600" spc="-50" dirty="0">
                <a:solidFill>
                  <a:srgbClr val="000000"/>
                </a:solidFill>
              </a:rPr>
              <a:t> </a:t>
            </a:r>
            <a:r>
              <a:rPr sz="2600" spc="-10" dirty="0">
                <a:solidFill>
                  <a:srgbClr val="000000"/>
                </a:solidFill>
              </a:rPr>
              <a:t>berderajat</a:t>
            </a:r>
            <a:r>
              <a:rPr sz="2600" spc="-70" dirty="0">
                <a:solidFill>
                  <a:srgbClr val="000000"/>
                </a:solidFill>
              </a:rPr>
              <a:t> </a:t>
            </a:r>
            <a:r>
              <a:rPr sz="2600" dirty="0">
                <a:solidFill>
                  <a:srgbClr val="000000"/>
                </a:solidFill>
              </a:rPr>
              <a:t>ganjil</a:t>
            </a:r>
            <a:r>
              <a:rPr sz="2600" spc="-30" dirty="0">
                <a:solidFill>
                  <a:srgbClr val="000000"/>
                </a:solidFill>
              </a:rPr>
              <a:t> </a:t>
            </a:r>
            <a:r>
              <a:rPr sz="2600" dirty="0">
                <a:solidFill>
                  <a:srgbClr val="000000"/>
                </a:solidFill>
              </a:rPr>
              <a:t>sama</a:t>
            </a:r>
            <a:r>
              <a:rPr sz="2600" spc="-35" dirty="0">
                <a:solidFill>
                  <a:srgbClr val="000000"/>
                </a:solidFill>
              </a:rPr>
              <a:t> </a:t>
            </a:r>
            <a:r>
              <a:rPr sz="2600" spc="-10" dirty="0">
                <a:solidFill>
                  <a:srgbClr val="000000"/>
                </a:solidFill>
              </a:rPr>
              <a:t>sekali.</a:t>
            </a:r>
            <a:endParaRPr sz="2600">
              <a:latin typeface="Calibri"/>
              <a:cs typeface="Calibri"/>
            </a:endParaRPr>
          </a:p>
        </p:txBody>
      </p:sp>
      <p:grpSp>
        <p:nvGrpSpPr>
          <p:cNvPr id="4" name="object 4"/>
          <p:cNvGrpSpPr/>
          <p:nvPr/>
        </p:nvGrpSpPr>
        <p:grpSpPr>
          <a:xfrm>
            <a:off x="2069694" y="2054374"/>
            <a:ext cx="1226820" cy="937260"/>
            <a:chOff x="2069694" y="2054374"/>
            <a:chExt cx="1226820" cy="937260"/>
          </a:xfrm>
        </p:grpSpPr>
        <p:sp>
          <p:nvSpPr>
            <p:cNvPr id="5" name="object 5"/>
            <p:cNvSpPr/>
            <p:nvPr/>
          </p:nvSpPr>
          <p:spPr>
            <a:xfrm>
              <a:off x="2071916" y="2056596"/>
              <a:ext cx="58419" cy="58419"/>
            </a:xfrm>
            <a:custGeom>
              <a:avLst/>
              <a:gdLst/>
              <a:ahLst/>
              <a:cxnLst/>
              <a:rect l="l" t="t" r="r" b="b"/>
              <a:pathLst>
                <a:path w="58419" h="58419">
                  <a:moveTo>
                    <a:pt x="34665" y="0"/>
                  </a:moveTo>
                  <a:lnTo>
                    <a:pt x="21112" y="0"/>
                  </a:lnTo>
                  <a:lnTo>
                    <a:pt x="9562" y="5960"/>
                  </a:lnTo>
                  <a:lnTo>
                    <a:pt x="1599" y="15465"/>
                  </a:lnTo>
                  <a:lnTo>
                    <a:pt x="0" y="28837"/>
                  </a:lnTo>
                  <a:lnTo>
                    <a:pt x="1599" y="42691"/>
                  </a:lnTo>
                  <a:lnTo>
                    <a:pt x="9562" y="52196"/>
                  </a:lnTo>
                  <a:lnTo>
                    <a:pt x="21112" y="58157"/>
                  </a:lnTo>
                  <a:lnTo>
                    <a:pt x="34665" y="58157"/>
                  </a:lnTo>
                  <a:lnTo>
                    <a:pt x="46215" y="52196"/>
                  </a:lnTo>
                  <a:lnTo>
                    <a:pt x="54178" y="42691"/>
                  </a:lnTo>
                  <a:lnTo>
                    <a:pt x="58168" y="28837"/>
                  </a:lnTo>
                  <a:lnTo>
                    <a:pt x="54178" y="15465"/>
                  </a:lnTo>
                  <a:lnTo>
                    <a:pt x="46215" y="5960"/>
                  </a:lnTo>
                  <a:lnTo>
                    <a:pt x="34665" y="0"/>
                  </a:lnTo>
                  <a:close/>
                </a:path>
              </a:pathLst>
            </a:custGeom>
            <a:solidFill>
              <a:srgbClr val="000000"/>
            </a:solidFill>
          </p:spPr>
          <p:txBody>
            <a:bodyPr wrap="square" lIns="0" tIns="0" rIns="0" bIns="0" rtlCol="0"/>
            <a:lstStyle/>
            <a:p>
              <a:endParaRPr/>
            </a:p>
          </p:txBody>
        </p:sp>
        <p:sp>
          <p:nvSpPr>
            <p:cNvPr id="6" name="object 6"/>
            <p:cNvSpPr/>
            <p:nvPr/>
          </p:nvSpPr>
          <p:spPr>
            <a:xfrm>
              <a:off x="2071916" y="2056596"/>
              <a:ext cx="58419" cy="58419"/>
            </a:xfrm>
            <a:custGeom>
              <a:avLst/>
              <a:gdLst/>
              <a:ahLst/>
              <a:cxnLst/>
              <a:rect l="l" t="t" r="r" b="b"/>
              <a:pathLst>
                <a:path w="58419" h="58419">
                  <a:moveTo>
                    <a:pt x="0" y="28837"/>
                  </a:moveTo>
                  <a:lnTo>
                    <a:pt x="1599" y="15465"/>
                  </a:lnTo>
                  <a:lnTo>
                    <a:pt x="9562" y="5960"/>
                  </a:lnTo>
                  <a:lnTo>
                    <a:pt x="21112" y="0"/>
                  </a:lnTo>
                  <a:lnTo>
                    <a:pt x="34665" y="0"/>
                  </a:lnTo>
                  <a:lnTo>
                    <a:pt x="46215" y="5960"/>
                  </a:lnTo>
                  <a:lnTo>
                    <a:pt x="54178" y="15465"/>
                  </a:lnTo>
                  <a:lnTo>
                    <a:pt x="58168" y="28837"/>
                  </a:lnTo>
                  <a:lnTo>
                    <a:pt x="54178" y="42691"/>
                  </a:lnTo>
                  <a:lnTo>
                    <a:pt x="46215" y="52196"/>
                  </a:lnTo>
                  <a:lnTo>
                    <a:pt x="34665" y="58157"/>
                  </a:lnTo>
                  <a:lnTo>
                    <a:pt x="21112" y="58157"/>
                  </a:lnTo>
                  <a:lnTo>
                    <a:pt x="9562" y="52196"/>
                  </a:lnTo>
                  <a:lnTo>
                    <a:pt x="1599" y="42691"/>
                  </a:lnTo>
                  <a:lnTo>
                    <a:pt x="0" y="28837"/>
                  </a:lnTo>
                  <a:close/>
                </a:path>
              </a:pathLst>
            </a:custGeom>
            <a:ln w="3978">
              <a:solidFill>
                <a:srgbClr val="000000"/>
              </a:solidFill>
            </a:ln>
          </p:spPr>
          <p:txBody>
            <a:bodyPr wrap="square" lIns="0" tIns="0" rIns="0" bIns="0" rtlCol="0"/>
            <a:lstStyle/>
            <a:p>
              <a:endParaRPr/>
            </a:p>
          </p:txBody>
        </p:sp>
        <p:sp>
          <p:nvSpPr>
            <p:cNvPr id="7" name="object 7"/>
            <p:cNvSpPr/>
            <p:nvPr/>
          </p:nvSpPr>
          <p:spPr>
            <a:xfrm>
              <a:off x="2071916" y="2930569"/>
              <a:ext cx="58419" cy="59055"/>
            </a:xfrm>
            <a:custGeom>
              <a:avLst/>
              <a:gdLst/>
              <a:ahLst/>
              <a:cxnLst/>
              <a:rect l="l" t="t" r="r" b="b"/>
              <a:pathLst>
                <a:path w="58419" h="59055">
                  <a:moveTo>
                    <a:pt x="34665" y="0"/>
                  </a:moveTo>
                  <a:lnTo>
                    <a:pt x="21112" y="0"/>
                  </a:lnTo>
                  <a:lnTo>
                    <a:pt x="9562" y="5960"/>
                  </a:lnTo>
                  <a:lnTo>
                    <a:pt x="1599" y="15787"/>
                  </a:lnTo>
                  <a:lnTo>
                    <a:pt x="0" y="29320"/>
                  </a:lnTo>
                  <a:lnTo>
                    <a:pt x="1599" y="42691"/>
                  </a:lnTo>
                  <a:lnTo>
                    <a:pt x="9562" y="52680"/>
                  </a:lnTo>
                  <a:lnTo>
                    <a:pt x="21112" y="58640"/>
                  </a:lnTo>
                  <a:lnTo>
                    <a:pt x="34665" y="58640"/>
                  </a:lnTo>
                  <a:lnTo>
                    <a:pt x="46215" y="52680"/>
                  </a:lnTo>
                  <a:lnTo>
                    <a:pt x="54178" y="42691"/>
                  </a:lnTo>
                  <a:lnTo>
                    <a:pt x="58168" y="29320"/>
                  </a:lnTo>
                  <a:lnTo>
                    <a:pt x="54178" y="15787"/>
                  </a:lnTo>
                  <a:lnTo>
                    <a:pt x="46215" y="5960"/>
                  </a:lnTo>
                  <a:lnTo>
                    <a:pt x="34665" y="0"/>
                  </a:lnTo>
                  <a:close/>
                </a:path>
              </a:pathLst>
            </a:custGeom>
            <a:solidFill>
              <a:srgbClr val="000000"/>
            </a:solidFill>
          </p:spPr>
          <p:txBody>
            <a:bodyPr wrap="square" lIns="0" tIns="0" rIns="0" bIns="0" rtlCol="0"/>
            <a:lstStyle/>
            <a:p>
              <a:endParaRPr/>
            </a:p>
          </p:txBody>
        </p:sp>
        <p:sp>
          <p:nvSpPr>
            <p:cNvPr id="8" name="object 8"/>
            <p:cNvSpPr/>
            <p:nvPr/>
          </p:nvSpPr>
          <p:spPr>
            <a:xfrm>
              <a:off x="2071916" y="2085433"/>
              <a:ext cx="58419" cy="904240"/>
            </a:xfrm>
            <a:custGeom>
              <a:avLst/>
              <a:gdLst/>
              <a:ahLst/>
              <a:cxnLst/>
              <a:rect l="l" t="t" r="r" b="b"/>
              <a:pathLst>
                <a:path w="58419" h="904239">
                  <a:moveTo>
                    <a:pt x="0" y="874456"/>
                  </a:moveTo>
                  <a:lnTo>
                    <a:pt x="1599" y="860924"/>
                  </a:lnTo>
                  <a:lnTo>
                    <a:pt x="9562" y="851097"/>
                  </a:lnTo>
                  <a:lnTo>
                    <a:pt x="21112" y="845136"/>
                  </a:lnTo>
                  <a:lnTo>
                    <a:pt x="34665" y="845136"/>
                  </a:lnTo>
                  <a:lnTo>
                    <a:pt x="46215" y="851097"/>
                  </a:lnTo>
                  <a:lnTo>
                    <a:pt x="54178" y="860924"/>
                  </a:lnTo>
                  <a:lnTo>
                    <a:pt x="58168" y="874456"/>
                  </a:lnTo>
                  <a:lnTo>
                    <a:pt x="54178" y="887828"/>
                  </a:lnTo>
                  <a:lnTo>
                    <a:pt x="46215" y="897816"/>
                  </a:lnTo>
                  <a:lnTo>
                    <a:pt x="34665" y="903777"/>
                  </a:lnTo>
                  <a:lnTo>
                    <a:pt x="21112" y="903777"/>
                  </a:lnTo>
                  <a:lnTo>
                    <a:pt x="9562" y="897816"/>
                  </a:lnTo>
                  <a:lnTo>
                    <a:pt x="1599" y="887828"/>
                  </a:lnTo>
                  <a:lnTo>
                    <a:pt x="0" y="874456"/>
                  </a:lnTo>
                  <a:close/>
                </a:path>
                <a:path w="58419" h="904239">
                  <a:moveTo>
                    <a:pt x="29092" y="0"/>
                  </a:moveTo>
                  <a:lnTo>
                    <a:pt x="29092" y="874456"/>
                  </a:lnTo>
                </a:path>
              </a:pathLst>
            </a:custGeom>
            <a:ln w="3978">
              <a:solidFill>
                <a:srgbClr val="000000"/>
              </a:solidFill>
            </a:ln>
          </p:spPr>
          <p:txBody>
            <a:bodyPr wrap="square" lIns="0" tIns="0" rIns="0" bIns="0" rtlCol="0"/>
            <a:lstStyle/>
            <a:p>
              <a:endParaRPr/>
            </a:p>
          </p:txBody>
        </p:sp>
        <p:sp>
          <p:nvSpPr>
            <p:cNvPr id="9" name="object 9"/>
            <p:cNvSpPr/>
            <p:nvPr/>
          </p:nvSpPr>
          <p:spPr>
            <a:xfrm>
              <a:off x="3235647" y="2930570"/>
              <a:ext cx="58419" cy="59055"/>
            </a:xfrm>
            <a:custGeom>
              <a:avLst/>
              <a:gdLst/>
              <a:ahLst/>
              <a:cxnLst/>
              <a:rect l="l" t="t" r="r" b="b"/>
              <a:pathLst>
                <a:path w="58420" h="59055">
                  <a:moveTo>
                    <a:pt x="35053" y="0"/>
                  </a:moveTo>
                  <a:lnTo>
                    <a:pt x="21484" y="0"/>
                  </a:lnTo>
                  <a:lnTo>
                    <a:pt x="9530" y="5960"/>
                  </a:lnTo>
                  <a:lnTo>
                    <a:pt x="1938" y="15787"/>
                  </a:lnTo>
                  <a:lnTo>
                    <a:pt x="0" y="29320"/>
                  </a:lnTo>
                  <a:lnTo>
                    <a:pt x="1938" y="42691"/>
                  </a:lnTo>
                  <a:lnTo>
                    <a:pt x="9530" y="52680"/>
                  </a:lnTo>
                  <a:lnTo>
                    <a:pt x="21484" y="58640"/>
                  </a:lnTo>
                  <a:lnTo>
                    <a:pt x="35053" y="58640"/>
                  </a:lnTo>
                  <a:lnTo>
                    <a:pt x="46522" y="52680"/>
                  </a:lnTo>
                  <a:lnTo>
                    <a:pt x="54114" y="42691"/>
                  </a:lnTo>
                  <a:lnTo>
                    <a:pt x="58152" y="29320"/>
                  </a:lnTo>
                  <a:lnTo>
                    <a:pt x="54114" y="15787"/>
                  </a:lnTo>
                  <a:lnTo>
                    <a:pt x="46522" y="5960"/>
                  </a:lnTo>
                  <a:lnTo>
                    <a:pt x="35053" y="0"/>
                  </a:lnTo>
                  <a:close/>
                </a:path>
              </a:pathLst>
            </a:custGeom>
            <a:solidFill>
              <a:srgbClr val="000000"/>
            </a:solidFill>
          </p:spPr>
          <p:txBody>
            <a:bodyPr wrap="square" lIns="0" tIns="0" rIns="0" bIns="0" rtlCol="0"/>
            <a:lstStyle/>
            <a:p>
              <a:endParaRPr/>
            </a:p>
          </p:txBody>
        </p:sp>
        <p:sp>
          <p:nvSpPr>
            <p:cNvPr id="10" name="object 10"/>
            <p:cNvSpPr/>
            <p:nvPr/>
          </p:nvSpPr>
          <p:spPr>
            <a:xfrm>
              <a:off x="2101009" y="2930570"/>
              <a:ext cx="1193165" cy="59055"/>
            </a:xfrm>
            <a:custGeom>
              <a:avLst/>
              <a:gdLst/>
              <a:ahLst/>
              <a:cxnLst/>
              <a:rect l="l" t="t" r="r" b="b"/>
              <a:pathLst>
                <a:path w="1193164" h="59055">
                  <a:moveTo>
                    <a:pt x="1134638" y="29320"/>
                  </a:moveTo>
                  <a:lnTo>
                    <a:pt x="1136576" y="15787"/>
                  </a:lnTo>
                  <a:lnTo>
                    <a:pt x="1144169" y="5960"/>
                  </a:lnTo>
                  <a:lnTo>
                    <a:pt x="1156122" y="0"/>
                  </a:lnTo>
                  <a:lnTo>
                    <a:pt x="1169691" y="0"/>
                  </a:lnTo>
                  <a:lnTo>
                    <a:pt x="1181160" y="5960"/>
                  </a:lnTo>
                  <a:lnTo>
                    <a:pt x="1188752" y="15787"/>
                  </a:lnTo>
                  <a:lnTo>
                    <a:pt x="1192791" y="29320"/>
                  </a:lnTo>
                  <a:lnTo>
                    <a:pt x="1188752" y="42691"/>
                  </a:lnTo>
                  <a:lnTo>
                    <a:pt x="1181160" y="52680"/>
                  </a:lnTo>
                  <a:lnTo>
                    <a:pt x="1169691" y="58640"/>
                  </a:lnTo>
                  <a:lnTo>
                    <a:pt x="1156122" y="58640"/>
                  </a:lnTo>
                  <a:lnTo>
                    <a:pt x="1144169" y="52680"/>
                  </a:lnTo>
                  <a:lnTo>
                    <a:pt x="1136576" y="42691"/>
                  </a:lnTo>
                  <a:lnTo>
                    <a:pt x="1134638" y="29320"/>
                  </a:lnTo>
                  <a:close/>
                </a:path>
                <a:path w="1193164" h="59055">
                  <a:moveTo>
                    <a:pt x="0" y="29320"/>
                  </a:moveTo>
                  <a:lnTo>
                    <a:pt x="1163714" y="29320"/>
                  </a:lnTo>
                </a:path>
              </a:pathLst>
            </a:custGeom>
            <a:ln w="3978">
              <a:solidFill>
                <a:srgbClr val="000000"/>
              </a:solidFill>
            </a:ln>
          </p:spPr>
          <p:txBody>
            <a:bodyPr wrap="square" lIns="0" tIns="0" rIns="0" bIns="0" rtlCol="0"/>
            <a:lstStyle/>
            <a:p>
              <a:endParaRPr/>
            </a:p>
          </p:txBody>
        </p:sp>
        <p:sp>
          <p:nvSpPr>
            <p:cNvPr id="11" name="object 11"/>
            <p:cNvSpPr/>
            <p:nvPr/>
          </p:nvSpPr>
          <p:spPr>
            <a:xfrm>
              <a:off x="3235647" y="2056596"/>
              <a:ext cx="58419" cy="58419"/>
            </a:xfrm>
            <a:custGeom>
              <a:avLst/>
              <a:gdLst/>
              <a:ahLst/>
              <a:cxnLst/>
              <a:rect l="l" t="t" r="r" b="b"/>
              <a:pathLst>
                <a:path w="58420" h="58419">
                  <a:moveTo>
                    <a:pt x="35053" y="0"/>
                  </a:moveTo>
                  <a:lnTo>
                    <a:pt x="21484" y="0"/>
                  </a:lnTo>
                  <a:lnTo>
                    <a:pt x="9530" y="5960"/>
                  </a:lnTo>
                  <a:lnTo>
                    <a:pt x="1938" y="15465"/>
                  </a:lnTo>
                  <a:lnTo>
                    <a:pt x="0" y="28837"/>
                  </a:lnTo>
                  <a:lnTo>
                    <a:pt x="1938" y="42691"/>
                  </a:lnTo>
                  <a:lnTo>
                    <a:pt x="9530" y="52196"/>
                  </a:lnTo>
                  <a:lnTo>
                    <a:pt x="21484" y="58157"/>
                  </a:lnTo>
                  <a:lnTo>
                    <a:pt x="35053" y="58157"/>
                  </a:lnTo>
                  <a:lnTo>
                    <a:pt x="46522" y="52196"/>
                  </a:lnTo>
                  <a:lnTo>
                    <a:pt x="54114" y="42691"/>
                  </a:lnTo>
                  <a:lnTo>
                    <a:pt x="58152" y="28837"/>
                  </a:lnTo>
                  <a:lnTo>
                    <a:pt x="54114" y="15465"/>
                  </a:lnTo>
                  <a:lnTo>
                    <a:pt x="46522" y="5960"/>
                  </a:lnTo>
                  <a:lnTo>
                    <a:pt x="35053" y="0"/>
                  </a:lnTo>
                  <a:close/>
                </a:path>
              </a:pathLst>
            </a:custGeom>
            <a:solidFill>
              <a:srgbClr val="000000"/>
            </a:solidFill>
          </p:spPr>
          <p:txBody>
            <a:bodyPr wrap="square" lIns="0" tIns="0" rIns="0" bIns="0" rtlCol="0"/>
            <a:lstStyle/>
            <a:p>
              <a:endParaRPr/>
            </a:p>
          </p:txBody>
        </p:sp>
        <p:sp>
          <p:nvSpPr>
            <p:cNvPr id="12" name="object 12"/>
            <p:cNvSpPr/>
            <p:nvPr/>
          </p:nvSpPr>
          <p:spPr>
            <a:xfrm>
              <a:off x="2101009" y="2056596"/>
              <a:ext cx="1193165" cy="903605"/>
            </a:xfrm>
            <a:custGeom>
              <a:avLst/>
              <a:gdLst/>
              <a:ahLst/>
              <a:cxnLst/>
              <a:rect l="l" t="t" r="r" b="b"/>
              <a:pathLst>
                <a:path w="1193164" h="903605">
                  <a:moveTo>
                    <a:pt x="1134638" y="28837"/>
                  </a:moveTo>
                  <a:lnTo>
                    <a:pt x="1136576" y="15465"/>
                  </a:lnTo>
                  <a:lnTo>
                    <a:pt x="1144169" y="5960"/>
                  </a:lnTo>
                  <a:lnTo>
                    <a:pt x="1156122" y="0"/>
                  </a:lnTo>
                  <a:lnTo>
                    <a:pt x="1169691" y="0"/>
                  </a:lnTo>
                  <a:lnTo>
                    <a:pt x="1181160" y="5960"/>
                  </a:lnTo>
                  <a:lnTo>
                    <a:pt x="1188752" y="15465"/>
                  </a:lnTo>
                  <a:lnTo>
                    <a:pt x="1192791" y="28837"/>
                  </a:lnTo>
                  <a:lnTo>
                    <a:pt x="1188752" y="42691"/>
                  </a:lnTo>
                  <a:lnTo>
                    <a:pt x="1181160" y="52196"/>
                  </a:lnTo>
                  <a:lnTo>
                    <a:pt x="1169691" y="58157"/>
                  </a:lnTo>
                  <a:lnTo>
                    <a:pt x="1156122" y="58157"/>
                  </a:lnTo>
                  <a:lnTo>
                    <a:pt x="1144169" y="52196"/>
                  </a:lnTo>
                  <a:lnTo>
                    <a:pt x="1136576" y="42691"/>
                  </a:lnTo>
                  <a:lnTo>
                    <a:pt x="1134638" y="28837"/>
                  </a:lnTo>
                  <a:close/>
                </a:path>
                <a:path w="1193164" h="903605">
                  <a:moveTo>
                    <a:pt x="1163714" y="28837"/>
                  </a:moveTo>
                  <a:lnTo>
                    <a:pt x="1163714" y="903293"/>
                  </a:lnTo>
                </a:path>
                <a:path w="1193164" h="903605">
                  <a:moveTo>
                    <a:pt x="0" y="28837"/>
                  </a:moveTo>
                  <a:lnTo>
                    <a:pt x="1163714" y="28837"/>
                  </a:lnTo>
                </a:path>
                <a:path w="1193164" h="903605">
                  <a:moveTo>
                    <a:pt x="0" y="903293"/>
                  </a:moveTo>
                  <a:lnTo>
                    <a:pt x="1163714" y="28837"/>
                  </a:lnTo>
                </a:path>
              </a:pathLst>
            </a:custGeom>
            <a:ln w="3978">
              <a:solidFill>
                <a:srgbClr val="000000"/>
              </a:solidFill>
            </a:ln>
          </p:spPr>
          <p:txBody>
            <a:bodyPr wrap="square" lIns="0" tIns="0" rIns="0" bIns="0" rtlCol="0"/>
            <a:lstStyle/>
            <a:p>
              <a:endParaRPr/>
            </a:p>
          </p:txBody>
        </p:sp>
      </p:grpSp>
      <p:grpSp>
        <p:nvGrpSpPr>
          <p:cNvPr id="13" name="object 13"/>
          <p:cNvGrpSpPr/>
          <p:nvPr/>
        </p:nvGrpSpPr>
        <p:grpSpPr>
          <a:xfrm>
            <a:off x="4106199" y="2054374"/>
            <a:ext cx="1809114" cy="937260"/>
            <a:chOff x="4106199" y="2054374"/>
            <a:chExt cx="1809114" cy="937260"/>
          </a:xfrm>
        </p:grpSpPr>
        <p:sp>
          <p:nvSpPr>
            <p:cNvPr id="14" name="object 14"/>
            <p:cNvSpPr/>
            <p:nvPr/>
          </p:nvSpPr>
          <p:spPr>
            <a:xfrm>
              <a:off x="4108421" y="2056596"/>
              <a:ext cx="58419" cy="58419"/>
            </a:xfrm>
            <a:custGeom>
              <a:avLst/>
              <a:gdLst/>
              <a:ahLst/>
              <a:cxnLst/>
              <a:rect l="l" t="t" r="r" b="b"/>
              <a:pathLst>
                <a:path w="58420" h="58419">
                  <a:moveTo>
                    <a:pt x="35053" y="0"/>
                  </a:moveTo>
                  <a:lnTo>
                    <a:pt x="21484" y="0"/>
                  </a:lnTo>
                  <a:lnTo>
                    <a:pt x="10015" y="5960"/>
                  </a:lnTo>
                  <a:lnTo>
                    <a:pt x="2099" y="15465"/>
                  </a:lnTo>
                  <a:lnTo>
                    <a:pt x="0" y="28837"/>
                  </a:lnTo>
                  <a:lnTo>
                    <a:pt x="2099" y="42691"/>
                  </a:lnTo>
                  <a:lnTo>
                    <a:pt x="10015" y="52196"/>
                  </a:lnTo>
                  <a:lnTo>
                    <a:pt x="21484" y="58157"/>
                  </a:lnTo>
                  <a:lnTo>
                    <a:pt x="35053" y="58157"/>
                  </a:lnTo>
                  <a:lnTo>
                    <a:pt x="46683" y="52196"/>
                  </a:lnTo>
                  <a:lnTo>
                    <a:pt x="54598" y="42691"/>
                  </a:lnTo>
                  <a:lnTo>
                    <a:pt x="58152" y="28837"/>
                  </a:lnTo>
                  <a:lnTo>
                    <a:pt x="54598" y="15465"/>
                  </a:lnTo>
                  <a:lnTo>
                    <a:pt x="46683" y="5960"/>
                  </a:lnTo>
                  <a:lnTo>
                    <a:pt x="35053" y="0"/>
                  </a:lnTo>
                  <a:close/>
                </a:path>
              </a:pathLst>
            </a:custGeom>
            <a:solidFill>
              <a:srgbClr val="000000"/>
            </a:solidFill>
          </p:spPr>
          <p:txBody>
            <a:bodyPr wrap="square" lIns="0" tIns="0" rIns="0" bIns="0" rtlCol="0"/>
            <a:lstStyle/>
            <a:p>
              <a:endParaRPr/>
            </a:p>
          </p:txBody>
        </p:sp>
        <p:sp>
          <p:nvSpPr>
            <p:cNvPr id="15" name="object 15"/>
            <p:cNvSpPr/>
            <p:nvPr/>
          </p:nvSpPr>
          <p:spPr>
            <a:xfrm>
              <a:off x="4108421" y="2056596"/>
              <a:ext cx="58419" cy="58419"/>
            </a:xfrm>
            <a:custGeom>
              <a:avLst/>
              <a:gdLst/>
              <a:ahLst/>
              <a:cxnLst/>
              <a:rect l="l" t="t" r="r" b="b"/>
              <a:pathLst>
                <a:path w="58420" h="58419">
                  <a:moveTo>
                    <a:pt x="0" y="28837"/>
                  </a:moveTo>
                  <a:lnTo>
                    <a:pt x="2099" y="15465"/>
                  </a:lnTo>
                  <a:lnTo>
                    <a:pt x="10015" y="5960"/>
                  </a:lnTo>
                  <a:lnTo>
                    <a:pt x="21484" y="0"/>
                  </a:lnTo>
                  <a:lnTo>
                    <a:pt x="35053" y="0"/>
                  </a:lnTo>
                  <a:lnTo>
                    <a:pt x="46683" y="5960"/>
                  </a:lnTo>
                  <a:lnTo>
                    <a:pt x="54598" y="15465"/>
                  </a:lnTo>
                  <a:lnTo>
                    <a:pt x="58152" y="28837"/>
                  </a:lnTo>
                  <a:lnTo>
                    <a:pt x="54598" y="42691"/>
                  </a:lnTo>
                  <a:lnTo>
                    <a:pt x="46683" y="52196"/>
                  </a:lnTo>
                  <a:lnTo>
                    <a:pt x="35053" y="58157"/>
                  </a:lnTo>
                  <a:lnTo>
                    <a:pt x="21484" y="58157"/>
                  </a:lnTo>
                  <a:lnTo>
                    <a:pt x="10015" y="52196"/>
                  </a:lnTo>
                  <a:lnTo>
                    <a:pt x="2099" y="42691"/>
                  </a:lnTo>
                  <a:lnTo>
                    <a:pt x="0" y="28837"/>
                  </a:lnTo>
                  <a:close/>
                </a:path>
              </a:pathLst>
            </a:custGeom>
            <a:ln w="3978">
              <a:solidFill>
                <a:srgbClr val="000000"/>
              </a:solidFill>
            </a:ln>
          </p:spPr>
          <p:txBody>
            <a:bodyPr wrap="square" lIns="0" tIns="0" rIns="0" bIns="0" rtlCol="0"/>
            <a:lstStyle/>
            <a:p>
              <a:endParaRPr/>
            </a:p>
          </p:txBody>
        </p:sp>
        <p:sp>
          <p:nvSpPr>
            <p:cNvPr id="16" name="object 16"/>
            <p:cNvSpPr/>
            <p:nvPr/>
          </p:nvSpPr>
          <p:spPr>
            <a:xfrm>
              <a:off x="4108421" y="2930570"/>
              <a:ext cx="58419" cy="59055"/>
            </a:xfrm>
            <a:custGeom>
              <a:avLst/>
              <a:gdLst/>
              <a:ahLst/>
              <a:cxnLst/>
              <a:rect l="l" t="t" r="r" b="b"/>
              <a:pathLst>
                <a:path w="58420" h="59055">
                  <a:moveTo>
                    <a:pt x="35053" y="0"/>
                  </a:moveTo>
                  <a:lnTo>
                    <a:pt x="21484" y="0"/>
                  </a:lnTo>
                  <a:lnTo>
                    <a:pt x="10015" y="5960"/>
                  </a:lnTo>
                  <a:lnTo>
                    <a:pt x="2099" y="15787"/>
                  </a:lnTo>
                  <a:lnTo>
                    <a:pt x="0" y="29320"/>
                  </a:lnTo>
                  <a:lnTo>
                    <a:pt x="2099" y="42691"/>
                  </a:lnTo>
                  <a:lnTo>
                    <a:pt x="10015" y="52680"/>
                  </a:lnTo>
                  <a:lnTo>
                    <a:pt x="21484" y="58640"/>
                  </a:lnTo>
                  <a:lnTo>
                    <a:pt x="35053" y="58640"/>
                  </a:lnTo>
                  <a:lnTo>
                    <a:pt x="46683" y="52680"/>
                  </a:lnTo>
                  <a:lnTo>
                    <a:pt x="54598" y="42691"/>
                  </a:lnTo>
                  <a:lnTo>
                    <a:pt x="58152" y="29320"/>
                  </a:lnTo>
                  <a:lnTo>
                    <a:pt x="54598" y="15787"/>
                  </a:lnTo>
                  <a:lnTo>
                    <a:pt x="46683" y="5960"/>
                  </a:lnTo>
                  <a:lnTo>
                    <a:pt x="35053" y="0"/>
                  </a:lnTo>
                  <a:close/>
                </a:path>
              </a:pathLst>
            </a:custGeom>
            <a:solidFill>
              <a:srgbClr val="000000"/>
            </a:solidFill>
          </p:spPr>
          <p:txBody>
            <a:bodyPr wrap="square" lIns="0" tIns="0" rIns="0" bIns="0" rtlCol="0"/>
            <a:lstStyle/>
            <a:p>
              <a:endParaRPr/>
            </a:p>
          </p:txBody>
        </p:sp>
        <p:sp>
          <p:nvSpPr>
            <p:cNvPr id="17" name="object 17"/>
            <p:cNvSpPr/>
            <p:nvPr/>
          </p:nvSpPr>
          <p:spPr>
            <a:xfrm>
              <a:off x="4108421" y="2085433"/>
              <a:ext cx="58419" cy="904240"/>
            </a:xfrm>
            <a:custGeom>
              <a:avLst/>
              <a:gdLst/>
              <a:ahLst/>
              <a:cxnLst/>
              <a:rect l="l" t="t" r="r" b="b"/>
              <a:pathLst>
                <a:path w="58420" h="904239">
                  <a:moveTo>
                    <a:pt x="0" y="874456"/>
                  </a:moveTo>
                  <a:lnTo>
                    <a:pt x="2099" y="860924"/>
                  </a:lnTo>
                  <a:lnTo>
                    <a:pt x="10015" y="851097"/>
                  </a:lnTo>
                  <a:lnTo>
                    <a:pt x="21484" y="845136"/>
                  </a:lnTo>
                  <a:lnTo>
                    <a:pt x="35053" y="845136"/>
                  </a:lnTo>
                  <a:lnTo>
                    <a:pt x="46683" y="851097"/>
                  </a:lnTo>
                  <a:lnTo>
                    <a:pt x="54598" y="860924"/>
                  </a:lnTo>
                  <a:lnTo>
                    <a:pt x="58152" y="874456"/>
                  </a:lnTo>
                  <a:lnTo>
                    <a:pt x="54598" y="887828"/>
                  </a:lnTo>
                  <a:lnTo>
                    <a:pt x="46683" y="897816"/>
                  </a:lnTo>
                  <a:lnTo>
                    <a:pt x="35053" y="903777"/>
                  </a:lnTo>
                  <a:lnTo>
                    <a:pt x="21484" y="903777"/>
                  </a:lnTo>
                  <a:lnTo>
                    <a:pt x="10015" y="897816"/>
                  </a:lnTo>
                  <a:lnTo>
                    <a:pt x="2099" y="887828"/>
                  </a:lnTo>
                  <a:lnTo>
                    <a:pt x="0" y="874456"/>
                  </a:lnTo>
                  <a:close/>
                </a:path>
                <a:path w="58420" h="904239">
                  <a:moveTo>
                    <a:pt x="29076" y="0"/>
                  </a:moveTo>
                  <a:lnTo>
                    <a:pt x="29076" y="874456"/>
                  </a:lnTo>
                </a:path>
              </a:pathLst>
            </a:custGeom>
            <a:ln w="3978">
              <a:solidFill>
                <a:srgbClr val="000000"/>
              </a:solidFill>
            </a:ln>
          </p:spPr>
          <p:txBody>
            <a:bodyPr wrap="square" lIns="0" tIns="0" rIns="0" bIns="0" rtlCol="0"/>
            <a:lstStyle/>
            <a:p>
              <a:endParaRPr/>
            </a:p>
          </p:txBody>
        </p:sp>
        <p:sp>
          <p:nvSpPr>
            <p:cNvPr id="18" name="object 18"/>
            <p:cNvSpPr/>
            <p:nvPr/>
          </p:nvSpPr>
          <p:spPr>
            <a:xfrm>
              <a:off x="5272443" y="2056596"/>
              <a:ext cx="58419" cy="58419"/>
            </a:xfrm>
            <a:custGeom>
              <a:avLst/>
              <a:gdLst/>
              <a:ahLst/>
              <a:cxnLst/>
              <a:rect l="l" t="t" r="r" b="b"/>
              <a:pathLst>
                <a:path w="58420" h="58419">
                  <a:moveTo>
                    <a:pt x="34730" y="0"/>
                  </a:moveTo>
                  <a:lnTo>
                    <a:pt x="21161" y="0"/>
                  </a:lnTo>
                  <a:lnTo>
                    <a:pt x="9692" y="5960"/>
                  </a:lnTo>
                  <a:lnTo>
                    <a:pt x="2099" y="15465"/>
                  </a:lnTo>
                  <a:lnTo>
                    <a:pt x="0" y="28837"/>
                  </a:lnTo>
                  <a:lnTo>
                    <a:pt x="2099" y="42691"/>
                  </a:lnTo>
                  <a:lnTo>
                    <a:pt x="9692" y="52196"/>
                  </a:lnTo>
                  <a:lnTo>
                    <a:pt x="21161" y="58157"/>
                  </a:lnTo>
                  <a:lnTo>
                    <a:pt x="34730" y="58157"/>
                  </a:lnTo>
                  <a:lnTo>
                    <a:pt x="46683" y="52196"/>
                  </a:lnTo>
                  <a:lnTo>
                    <a:pt x="54275" y="42691"/>
                  </a:lnTo>
                  <a:lnTo>
                    <a:pt x="58314" y="28837"/>
                  </a:lnTo>
                  <a:lnTo>
                    <a:pt x="54275" y="15465"/>
                  </a:lnTo>
                  <a:lnTo>
                    <a:pt x="46683" y="5960"/>
                  </a:lnTo>
                  <a:lnTo>
                    <a:pt x="34730" y="0"/>
                  </a:lnTo>
                  <a:close/>
                </a:path>
              </a:pathLst>
            </a:custGeom>
            <a:solidFill>
              <a:srgbClr val="000000"/>
            </a:solidFill>
          </p:spPr>
          <p:txBody>
            <a:bodyPr wrap="square" lIns="0" tIns="0" rIns="0" bIns="0" rtlCol="0"/>
            <a:lstStyle/>
            <a:p>
              <a:endParaRPr/>
            </a:p>
          </p:txBody>
        </p:sp>
        <p:sp>
          <p:nvSpPr>
            <p:cNvPr id="19" name="object 19"/>
            <p:cNvSpPr/>
            <p:nvPr/>
          </p:nvSpPr>
          <p:spPr>
            <a:xfrm>
              <a:off x="5272443" y="2056596"/>
              <a:ext cx="58419" cy="58419"/>
            </a:xfrm>
            <a:custGeom>
              <a:avLst/>
              <a:gdLst/>
              <a:ahLst/>
              <a:cxnLst/>
              <a:rect l="l" t="t" r="r" b="b"/>
              <a:pathLst>
                <a:path w="58420" h="58419">
                  <a:moveTo>
                    <a:pt x="0" y="28837"/>
                  </a:moveTo>
                  <a:lnTo>
                    <a:pt x="2099" y="15465"/>
                  </a:lnTo>
                  <a:lnTo>
                    <a:pt x="9692" y="5960"/>
                  </a:lnTo>
                  <a:lnTo>
                    <a:pt x="21161" y="0"/>
                  </a:lnTo>
                  <a:lnTo>
                    <a:pt x="34730" y="0"/>
                  </a:lnTo>
                  <a:lnTo>
                    <a:pt x="46683" y="5960"/>
                  </a:lnTo>
                  <a:lnTo>
                    <a:pt x="54275" y="15465"/>
                  </a:lnTo>
                  <a:lnTo>
                    <a:pt x="58314" y="28837"/>
                  </a:lnTo>
                  <a:lnTo>
                    <a:pt x="54275" y="42691"/>
                  </a:lnTo>
                  <a:lnTo>
                    <a:pt x="46683" y="52196"/>
                  </a:lnTo>
                  <a:lnTo>
                    <a:pt x="34730" y="58157"/>
                  </a:lnTo>
                  <a:lnTo>
                    <a:pt x="21161" y="58157"/>
                  </a:lnTo>
                  <a:lnTo>
                    <a:pt x="9692" y="52196"/>
                  </a:lnTo>
                  <a:lnTo>
                    <a:pt x="2099" y="42691"/>
                  </a:lnTo>
                  <a:lnTo>
                    <a:pt x="0" y="28837"/>
                  </a:lnTo>
                  <a:close/>
                </a:path>
              </a:pathLst>
            </a:custGeom>
            <a:ln w="3978">
              <a:solidFill>
                <a:srgbClr val="000000"/>
              </a:solidFill>
            </a:ln>
          </p:spPr>
          <p:txBody>
            <a:bodyPr wrap="square" lIns="0" tIns="0" rIns="0" bIns="0" rtlCol="0"/>
            <a:lstStyle/>
            <a:p>
              <a:endParaRPr/>
            </a:p>
          </p:txBody>
        </p:sp>
        <p:sp>
          <p:nvSpPr>
            <p:cNvPr id="20" name="object 20"/>
            <p:cNvSpPr/>
            <p:nvPr/>
          </p:nvSpPr>
          <p:spPr>
            <a:xfrm>
              <a:off x="5272443" y="2930570"/>
              <a:ext cx="58419" cy="59055"/>
            </a:xfrm>
            <a:custGeom>
              <a:avLst/>
              <a:gdLst/>
              <a:ahLst/>
              <a:cxnLst/>
              <a:rect l="l" t="t" r="r" b="b"/>
              <a:pathLst>
                <a:path w="58420" h="59055">
                  <a:moveTo>
                    <a:pt x="34730" y="0"/>
                  </a:moveTo>
                  <a:lnTo>
                    <a:pt x="21161" y="0"/>
                  </a:lnTo>
                  <a:lnTo>
                    <a:pt x="9692" y="5960"/>
                  </a:lnTo>
                  <a:lnTo>
                    <a:pt x="2099" y="15787"/>
                  </a:lnTo>
                  <a:lnTo>
                    <a:pt x="0" y="29320"/>
                  </a:lnTo>
                  <a:lnTo>
                    <a:pt x="2099" y="42691"/>
                  </a:lnTo>
                  <a:lnTo>
                    <a:pt x="9692" y="52680"/>
                  </a:lnTo>
                  <a:lnTo>
                    <a:pt x="21161" y="58640"/>
                  </a:lnTo>
                  <a:lnTo>
                    <a:pt x="34730" y="58640"/>
                  </a:lnTo>
                  <a:lnTo>
                    <a:pt x="46683" y="52680"/>
                  </a:lnTo>
                  <a:lnTo>
                    <a:pt x="54275" y="42691"/>
                  </a:lnTo>
                  <a:lnTo>
                    <a:pt x="58314" y="29320"/>
                  </a:lnTo>
                  <a:lnTo>
                    <a:pt x="54275" y="15787"/>
                  </a:lnTo>
                  <a:lnTo>
                    <a:pt x="46683" y="5960"/>
                  </a:lnTo>
                  <a:lnTo>
                    <a:pt x="34730" y="0"/>
                  </a:lnTo>
                  <a:close/>
                </a:path>
              </a:pathLst>
            </a:custGeom>
            <a:solidFill>
              <a:srgbClr val="000000"/>
            </a:solidFill>
          </p:spPr>
          <p:txBody>
            <a:bodyPr wrap="square" lIns="0" tIns="0" rIns="0" bIns="0" rtlCol="0"/>
            <a:lstStyle/>
            <a:p>
              <a:endParaRPr/>
            </a:p>
          </p:txBody>
        </p:sp>
        <p:sp>
          <p:nvSpPr>
            <p:cNvPr id="21" name="object 21"/>
            <p:cNvSpPr/>
            <p:nvPr/>
          </p:nvSpPr>
          <p:spPr>
            <a:xfrm>
              <a:off x="4137498" y="2085433"/>
              <a:ext cx="1193800" cy="904240"/>
            </a:xfrm>
            <a:custGeom>
              <a:avLst/>
              <a:gdLst/>
              <a:ahLst/>
              <a:cxnLst/>
              <a:rect l="l" t="t" r="r" b="b"/>
              <a:pathLst>
                <a:path w="1193800" h="904239">
                  <a:moveTo>
                    <a:pt x="1134945" y="874456"/>
                  </a:moveTo>
                  <a:lnTo>
                    <a:pt x="1137045" y="860924"/>
                  </a:lnTo>
                  <a:lnTo>
                    <a:pt x="1144637" y="851097"/>
                  </a:lnTo>
                  <a:lnTo>
                    <a:pt x="1156106" y="845136"/>
                  </a:lnTo>
                  <a:lnTo>
                    <a:pt x="1169675" y="845136"/>
                  </a:lnTo>
                  <a:lnTo>
                    <a:pt x="1181629" y="851097"/>
                  </a:lnTo>
                  <a:lnTo>
                    <a:pt x="1189221" y="860924"/>
                  </a:lnTo>
                  <a:lnTo>
                    <a:pt x="1193259" y="874456"/>
                  </a:lnTo>
                  <a:lnTo>
                    <a:pt x="1189221" y="887828"/>
                  </a:lnTo>
                  <a:lnTo>
                    <a:pt x="1181629" y="897816"/>
                  </a:lnTo>
                  <a:lnTo>
                    <a:pt x="1169675" y="903777"/>
                  </a:lnTo>
                  <a:lnTo>
                    <a:pt x="1156106" y="903777"/>
                  </a:lnTo>
                  <a:lnTo>
                    <a:pt x="1144637" y="897816"/>
                  </a:lnTo>
                  <a:lnTo>
                    <a:pt x="1137045" y="887828"/>
                  </a:lnTo>
                  <a:lnTo>
                    <a:pt x="1134945" y="874456"/>
                  </a:lnTo>
                  <a:close/>
                </a:path>
                <a:path w="1193800" h="904239">
                  <a:moveTo>
                    <a:pt x="1164183" y="0"/>
                  </a:moveTo>
                  <a:lnTo>
                    <a:pt x="1164183" y="874456"/>
                  </a:lnTo>
                </a:path>
                <a:path w="1193800" h="904239">
                  <a:moveTo>
                    <a:pt x="1164183" y="874456"/>
                  </a:moveTo>
                  <a:lnTo>
                    <a:pt x="0" y="874456"/>
                  </a:lnTo>
                </a:path>
                <a:path w="1193800" h="904239">
                  <a:moveTo>
                    <a:pt x="1164183" y="0"/>
                  </a:moveTo>
                  <a:lnTo>
                    <a:pt x="0" y="0"/>
                  </a:lnTo>
                </a:path>
              </a:pathLst>
            </a:custGeom>
            <a:ln w="3978">
              <a:solidFill>
                <a:srgbClr val="000000"/>
              </a:solidFill>
            </a:ln>
          </p:spPr>
          <p:txBody>
            <a:bodyPr wrap="square" lIns="0" tIns="0" rIns="0" bIns="0" rtlCol="0"/>
            <a:lstStyle/>
            <a:p>
              <a:endParaRPr/>
            </a:p>
          </p:txBody>
        </p:sp>
        <p:sp>
          <p:nvSpPr>
            <p:cNvPr id="22" name="object 22"/>
            <p:cNvSpPr/>
            <p:nvPr/>
          </p:nvSpPr>
          <p:spPr>
            <a:xfrm>
              <a:off x="4690432" y="2493825"/>
              <a:ext cx="58419" cy="58419"/>
            </a:xfrm>
            <a:custGeom>
              <a:avLst/>
              <a:gdLst/>
              <a:ahLst/>
              <a:cxnLst/>
              <a:rect l="l" t="t" r="r" b="b"/>
              <a:pathLst>
                <a:path w="58420" h="58419">
                  <a:moveTo>
                    <a:pt x="35053" y="0"/>
                  </a:moveTo>
                  <a:lnTo>
                    <a:pt x="21645" y="0"/>
                  </a:lnTo>
                  <a:lnTo>
                    <a:pt x="9692" y="5477"/>
                  </a:lnTo>
                  <a:lnTo>
                    <a:pt x="2099" y="15465"/>
                  </a:lnTo>
                  <a:lnTo>
                    <a:pt x="0" y="28837"/>
                  </a:lnTo>
                  <a:lnTo>
                    <a:pt x="2099" y="42691"/>
                  </a:lnTo>
                  <a:lnTo>
                    <a:pt x="9692" y="52196"/>
                  </a:lnTo>
                  <a:lnTo>
                    <a:pt x="21645" y="58157"/>
                  </a:lnTo>
                  <a:lnTo>
                    <a:pt x="35053" y="58157"/>
                  </a:lnTo>
                  <a:lnTo>
                    <a:pt x="46683" y="52196"/>
                  </a:lnTo>
                  <a:lnTo>
                    <a:pt x="54275" y="42691"/>
                  </a:lnTo>
                  <a:lnTo>
                    <a:pt x="58152" y="28837"/>
                  </a:lnTo>
                  <a:lnTo>
                    <a:pt x="54275" y="15465"/>
                  </a:lnTo>
                  <a:lnTo>
                    <a:pt x="46683" y="5477"/>
                  </a:lnTo>
                  <a:lnTo>
                    <a:pt x="35053" y="0"/>
                  </a:lnTo>
                  <a:close/>
                </a:path>
              </a:pathLst>
            </a:custGeom>
            <a:solidFill>
              <a:srgbClr val="000000"/>
            </a:solidFill>
          </p:spPr>
          <p:txBody>
            <a:bodyPr wrap="square" lIns="0" tIns="0" rIns="0" bIns="0" rtlCol="0"/>
            <a:lstStyle/>
            <a:p>
              <a:endParaRPr/>
            </a:p>
          </p:txBody>
        </p:sp>
        <p:sp>
          <p:nvSpPr>
            <p:cNvPr id="23" name="object 23"/>
            <p:cNvSpPr/>
            <p:nvPr/>
          </p:nvSpPr>
          <p:spPr>
            <a:xfrm>
              <a:off x="4137498" y="2085433"/>
              <a:ext cx="1164590" cy="875030"/>
            </a:xfrm>
            <a:custGeom>
              <a:avLst/>
              <a:gdLst/>
              <a:ahLst/>
              <a:cxnLst/>
              <a:rect l="l" t="t" r="r" b="b"/>
              <a:pathLst>
                <a:path w="1164589" h="875030">
                  <a:moveTo>
                    <a:pt x="552934" y="437228"/>
                  </a:moveTo>
                  <a:lnTo>
                    <a:pt x="555034" y="423857"/>
                  </a:lnTo>
                  <a:lnTo>
                    <a:pt x="562626" y="413868"/>
                  </a:lnTo>
                  <a:lnTo>
                    <a:pt x="574580" y="408391"/>
                  </a:lnTo>
                  <a:lnTo>
                    <a:pt x="587987" y="408391"/>
                  </a:lnTo>
                  <a:lnTo>
                    <a:pt x="599618" y="413868"/>
                  </a:lnTo>
                  <a:lnTo>
                    <a:pt x="607210" y="423857"/>
                  </a:lnTo>
                  <a:lnTo>
                    <a:pt x="611087" y="437228"/>
                  </a:lnTo>
                  <a:lnTo>
                    <a:pt x="607210" y="451083"/>
                  </a:lnTo>
                  <a:lnTo>
                    <a:pt x="599618" y="460588"/>
                  </a:lnTo>
                  <a:lnTo>
                    <a:pt x="587987" y="466548"/>
                  </a:lnTo>
                  <a:lnTo>
                    <a:pt x="574580" y="466548"/>
                  </a:lnTo>
                  <a:lnTo>
                    <a:pt x="562626" y="460588"/>
                  </a:lnTo>
                  <a:lnTo>
                    <a:pt x="555034" y="451083"/>
                  </a:lnTo>
                  <a:lnTo>
                    <a:pt x="552934" y="437228"/>
                  </a:lnTo>
                  <a:close/>
                </a:path>
                <a:path w="1164589" h="875030">
                  <a:moveTo>
                    <a:pt x="1164183" y="0"/>
                  </a:moveTo>
                  <a:lnTo>
                    <a:pt x="582010" y="437228"/>
                  </a:lnTo>
                </a:path>
                <a:path w="1164589" h="875030">
                  <a:moveTo>
                    <a:pt x="0" y="0"/>
                  </a:moveTo>
                  <a:lnTo>
                    <a:pt x="582010" y="437228"/>
                  </a:lnTo>
                </a:path>
                <a:path w="1164589" h="875030">
                  <a:moveTo>
                    <a:pt x="582010" y="437228"/>
                  </a:moveTo>
                  <a:lnTo>
                    <a:pt x="1164183" y="874456"/>
                  </a:lnTo>
                </a:path>
                <a:path w="1164589" h="875030">
                  <a:moveTo>
                    <a:pt x="582010" y="437228"/>
                  </a:moveTo>
                  <a:lnTo>
                    <a:pt x="0" y="874456"/>
                  </a:lnTo>
                </a:path>
              </a:pathLst>
            </a:custGeom>
            <a:ln w="3978">
              <a:solidFill>
                <a:srgbClr val="000000"/>
              </a:solidFill>
            </a:ln>
          </p:spPr>
          <p:txBody>
            <a:bodyPr wrap="square" lIns="0" tIns="0" rIns="0" bIns="0" rtlCol="0"/>
            <a:lstStyle/>
            <a:p>
              <a:endParaRPr/>
            </a:p>
          </p:txBody>
        </p:sp>
        <p:sp>
          <p:nvSpPr>
            <p:cNvPr id="24" name="object 24"/>
            <p:cNvSpPr/>
            <p:nvPr/>
          </p:nvSpPr>
          <p:spPr>
            <a:xfrm>
              <a:off x="5854616" y="2493825"/>
              <a:ext cx="58419" cy="58419"/>
            </a:xfrm>
            <a:custGeom>
              <a:avLst/>
              <a:gdLst/>
              <a:ahLst/>
              <a:cxnLst/>
              <a:rect l="l" t="t" r="r" b="b"/>
              <a:pathLst>
                <a:path w="58420" h="58419">
                  <a:moveTo>
                    <a:pt x="34568" y="0"/>
                  </a:moveTo>
                  <a:lnTo>
                    <a:pt x="20999" y="0"/>
                  </a:lnTo>
                  <a:lnTo>
                    <a:pt x="9530" y="5477"/>
                  </a:lnTo>
                  <a:lnTo>
                    <a:pt x="1615" y="15465"/>
                  </a:lnTo>
                  <a:lnTo>
                    <a:pt x="0" y="28837"/>
                  </a:lnTo>
                  <a:lnTo>
                    <a:pt x="1615" y="42691"/>
                  </a:lnTo>
                  <a:lnTo>
                    <a:pt x="9530" y="52196"/>
                  </a:lnTo>
                  <a:lnTo>
                    <a:pt x="20999" y="58157"/>
                  </a:lnTo>
                  <a:lnTo>
                    <a:pt x="34568" y="58157"/>
                  </a:lnTo>
                  <a:lnTo>
                    <a:pt x="46199" y="52196"/>
                  </a:lnTo>
                  <a:lnTo>
                    <a:pt x="54114" y="42691"/>
                  </a:lnTo>
                  <a:lnTo>
                    <a:pt x="58152" y="28837"/>
                  </a:lnTo>
                  <a:lnTo>
                    <a:pt x="54114" y="15465"/>
                  </a:lnTo>
                  <a:lnTo>
                    <a:pt x="46199" y="5477"/>
                  </a:lnTo>
                  <a:lnTo>
                    <a:pt x="34568" y="0"/>
                  </a:lnTo>
                  <a:close/>
                </a:path>
              </a:pathLst>
            </a:custGeom>
            <a:solidFill>
              <a:srgbClr val="000000"/>
            </a:solidFill>
          </p:spPr>
          <p:txBody>
            <a:bodyPr wrap="square" lIns="0" tIns="0" rIns="0" bIns="0" rtlCol="0"/>
            <a:lstStyle/>
            <a:p>
              <a:endParaRPr/>
            </a:p>
          </p:txBody>
        </p:sp>
        <p:sp>
          <p:nvSpPr>
            <p:cNvPr id="25" name="object 25"/>
            <p:cNvSpPr/>
            <p:nvPr/>
          </p:nvSpPr>
          <p:spPr>
            <a:xfrm>
              <a:off x="5301681" y="2085433"/>
              <a:ext cx="611505" cy="875030"/>
            </a:xfrm>
            <a:custGeom>
              <a:avLst/>
              <a:gdLst/>
              <a:ahLst/>
              <a:cxnLst/>
              <a:rect l="l" t="t" r="r" b="b"/>
              <a:pathLst>
                <a:path w="611504" h="875030">
                  <a:moveTo>
                    <a:pt x="552934" y="437228"/>
                  </a:moveTo>
                  <a:lnTo>
                    <a:pt x="554549" y="423857"/>
                  </a:lnTo>
                  <a:lnTo>
                    <a:pt x="562465" y="413868"/>
                  </a:lnTo>
                  <a:lnTo>
                    <a:pt x="573934" y="408391"/>
                  </a:lnTo>
                  <a:lnTo>
                    <a:pt x="587503" y="408391"/>
                  </a:lnTo>
                  <a:lnTo>
                    <a:pt x="599133" y="413868"/>
                  </a:lnTo>
                  <a:lnTo>
                    <a:pt x="607048" y="423857"/>
                  </a:lnTo>
                  <a:lnTo>
                    <a:pt x="611087" y="437228"/>
                  </a:lnTo>
                  <a:lnTo>
                    <a:pt x="607048" y="451083"/>
                  </a:lnTo>
                  <a:lnTo>
                    <a:pt x="599133" y="460588"/>
                  </a:lnTo>
                  <a:lnTo>
                    <a:pt x="587503" y="466548"/>
                  </a:lnTo>
                  <a:lnTo>
                    <a:pt x="573934" y="466548"/>
                  </a:lnTo>
                  <a:lnTo>
                    <a:pt x="562465" y="460588"/>
                  </a:lnTo>
                  <a:lnTo>
                    <a:pt x="554549" y="451083"/>
                  </a:lnTo>
                  <a:lnTo>
                    <a:pt x="552934" y="437228"/>
                  </a:lnTo>
                  <a:close/>
                </a:path>
                <a:path w="611504" h="875030">
                  <a:moveTo>
                    <a:pt x="582010" y="437228"/>
                  </a:moveTo>
                  <a:lnTo>
                    <a:pt x="0" y="874456"/>
                  </a:lnTo>
                </a:path>
                <a:path w="611504" h="875030">
                  <a:moveTo>
                    <a:pt x="582010" y="437228"/>
                  </a:moveTo>
                  <a:lnTo>
                    <a:pt x="0" y="0"/>
                  </a:lnTo>
                </a:path>
              </a:pathLst>
            </a:custGeom>
            <a:ln w="3978">
              <a:solidFill>
                <a:srgbClr val="000000"/>
              </a:solidFill>
            </a:ln>
          </p:spPr>
          <p:txBody>
            <a:bodyPr wrap="square" lIns="0" tIns="0" rIns="0" bIns="0" rtlCol="0"/>
            <a:lstStyle/>
            <a:p>
              <a:endParaRPr/>
            </a:p>
          </p:txBody>
        </p:sp>
      </p:grpSp>
      <p:grpSp>
        <p:nvGrpSpPr>
          <p:cNvPr id="26" name="object 26"/>
          <p:cNvGrpSpPr/>
          <p:nvPr/>
        </p:nvGrpSpPr>
        <p:grpSpPr>
          <a:xfrm>
            <a:off x="6725401" y="2054607"/>
            <a:ext cx="2390140" cy="936625"/>
            <a:chOff x="6725401" y="2054607"/>
            <a:chExt cx="2390140" cy="936625"/>
          </a:xfrm>
        </p:grpSpPr>
        <p:sp>
          <p:nvSpPr>
            <p:cNvPr id="27" name="object 27"/>
            <p:cNvSpPr/>
            <p:nvPr/>
          </p:nvSpPr>
          <p:spPr>
            <a:xfrm>
              <a:off x="7309401" y="2056596"/>
              <a:ext cx="58419" cy="58419"/>
            </a:xfrm>
            <a:custGeom>
              <a:avLst/>
              <a:gdLst/>
              <a:ahLst/>
              <a:cxnLst/>
              <a:rect l="l" t="t" r="r" b="b"/>
              <a:pathLst>
                <a:path w="58420" h="58419">
                  <a:moveTo>
                    <a:pt x="34730" y="0"/>
                  </a:moveTo>
                  <a:lnTo>
                    <a:pt x="21161" y="0"/>
                  </a:lnTo>
                  <a:lnTo>
                    <a:pt x="9692" y="5960"/>
                  </a:lnTo>
                  <a:lnTo>
                    <a:pt x="1615" y="15465"/>
                  </a:lnTo>
                  <a:lnTo>
                    <a:pt x="0" y="28837"/>
                  </a:lnTo>
                  <a:lnTo>
                    <a:pt x="1615" y="42691"/>
                  </a:lnTo>
                  <a:lnTo>
                    <a:pt x="9692" y="52196"/>
                  </a:lnTo>
                  <a:lnTo>
                    <a:pt x="21161" y="58157"/>
                  </a:lnTo>
                  <a:lnTo>
                    <a:pt x="34730" y="58157"/>
                  </a:lnTo>
                  <a:lnTo>
                    <a:pt x="46199" y="52196"/>
                  </a:lnTo>
                  <a:lnTo>
                    <a:pt x="54275" y="42691"/>
                  </a:lnTo>
                  <a:lnTo>
                    <a:pt x="58152" y="28837"/>
                  </a:lnTo>
                  <a:lnTo>
                    <a:pt x="54275" y="15465"/>
                  </a:lnTo>
                  <a:lnTo>
                    <a:pt x="46199" y="5960"/>
                  </a:lnTo>
                  <a:lnTo>
                    <a:pt x="34730" y="0"/>
                  </a:lnTo>
                  <a:close/>
                </a:path>
              </a:pathLst>
            </a:custGeom>
            <a:solidFill>
              <a:srgbClr val="000000"/>
            </a:solidFill>
          </p:spPr>
          <p:txBody>
            <a:bodyPr wrap="square" lIns="0" tIns="0" rIns="0" bIns="0" rtlCol="0"/>
            <a:lstStyle/>
            <a:p>
              <a:endParaRPr/>
            </a:p>
          </p:txBody>
        </p:sp>
        <p:sp>
          <p:nvSpPr>
            <p:cNvPr id="28" name="object 28"/>
            <p:cNvSpPr/>
            <p:nvPr/>
          </p:nvSpPr>
          <p:spPr>
            <a:xfrm>
              <a:off x="7309401" y="2056596"/>
              <a:ext cx="58419" cy="58419"/>
            </a:xfrm>
            <a:custGeom>
              <a:avLst/>
              <a:gdLst/>
              <a:ahLst/>
              <a:cxnLst/>
              <a:rect l="l" t="t" r="r" b="b"/>
              <a:pathLst>
                <a:path w="58420" h="58419">
                  <a:moveTo>
                    <a:pt x="0" y="28837"/>
                  </a:moveTo>
                  <a:lnTo>
                    <a:pt x="1615" y="15465"/>
                  </a:lnTo>
                  <a:lnTo>
                    <a:pt x="9692" y="5960"/>
                  </a:lnTo>
                  <a:lnTo>
                    <a:pt x="21161" y="0"/>
                  </a:lnTo>
                  <a:lnTo>
                    <a:pt x="34730" y="0"/>
                  </a:lnTo>
                  <a:lnTo>
                    <a:pt x="46199" y="5960"/>
                  </a:lnTo>
                  <a:lnTo>
                    <a:pt x="54275" y="15465"/>
                  </a:lnTo>
                  <a:lnTo>
                    <a:pt x="58152" y="28837"/>
                  </a:lnTo>
                  <a:lnTo>
                    <a:pt x="54275" y="42691"/>
                  </a:lnTo>
                  <a:lnTo>
                    <a:pt x="46199" y="52196"/>
                  </a:lnTo>
                  <a:lnTo>
                    <a:pt x="34730" y="58157"/>
                  </a:lnTo>
                  <a:lnTo>
                    <a:pt x="21161" y="58157"/>
                  </a:lnTo>
                  <a:lnTo>
                    <a:pt x="9692" y="52196"/>
                  </a:lnTo>
                  <a:lnTo>
                    <a:pt x="1615" y="42691"/>
                  </a:lnTo>
                  <a:lnTo>
                    <a:pt x="0" y="28837"/>
                  </a:lnTo>
                  <a:close/>
                </a:path>
              </a:pathLst>
            </a:custGeom>
            <a:ln w="3978">
              <a:solidFill>
                <a:srgbClr val="000000"/>
              </a:solidFill>
            </a:ln>
          </p:spPr>
          <p:txBody>
            <a:bodyPr wrap="square" lIns="0" tIns="0" rIns="0" bIns="0" rtlCol="0"/>
            <a:lstStyle/>
            <a:p>
              <a:endParaRPr/>
            </a:p>
          </p:txBody>
        </p:sp>
        <p:sp>
          <p:nvSpPr>
            <p:cNvPr id="29" name="object 29"/>
            <p:cNvSpPr/>
            <p:nvPr/>
          </p:nvSpPr>
          <p:spPr>
            <a:xfrm>
              <a:off x="8473099" y="2056596"/>
              <a:ext cx="58419" cy="58419"/>
            </a:xfrm>
            <a:custGeom>
              <a:avLst/>
              <a:gdLst/>
              <a:ahLst/>
              <a:cxnLst/>
              <a:rect l="l" t="t" r="r" b="b"/>
              <a:pathLst>
                <a:path w="58420" h="58419">
                  <a:moveTo>
                    <a:pt x="35053" y="0"/>
                  </a:moveTo>
                  <a:lnTo>
                    <a:pt x="21484" y="0"/>
                  </a:lnTo>
                  <a:lnTo>
                    <a:pt x="9530" y="5960"/>
                  </a:lnTo>
                  <a:lnTo>
                    <a:pt x="2099" y="15465"/>
                  </a:lnTo>
                  <a:lnTo>
                    <a:pt x="0" y="28837"/>
                  </a:lnTo>
                  <a:lnTo>
                    <a:pt x="2099" y="42691"/>
                  </a:lnTo>
                  <a:lnTo>
                    <a:pt x="9530" y="52196"/>
                  </a:lnTo>
                  <a:lnTo>
                    <a:pt x="21484" y="58157"/>
                  </a:lnTo>
                  <a:lnTo>
                    <a:pt x="35053" y="58157"/>
                  </a:lnTo>
                  <a:lnTo>
                    <a:pt x="46683" y="52196"/>
                  </a:lnTo>
                  <a:lnTo>
                    <a:pt x="54275" y="42691"/>
                  </a:lnTo>
                  <a:lnTo>
                    <a:pt x="58152" y="28837"/>
                  </a:lnTo>
                  <a:lnTo>
                    <a:pt x="54275" y="15465"/>
                  </a:lnTo>
                  <a:lnTo>
                    <a:pt x="46683" y="5960"/>
                  </a:lnTo>
                  <a:lnTo>
                    <a:pt x="35053" y="0"/>
                  </a:lnTo>
                  <a:close/>
                </a:path>
              </a:pathLst>
            </a:custGeom>
            <a:solidFill>
              <a:srgbClr val="000000"/>
            </a:solidFill>
          </p:spPr>
          <p:txBody>
            <a:bodyPr wrap="square" lIns="0" tIns="0" rIns="0" bIns="0" rtlCol="0"/>
            <a:lstStyle/>
            <a:p>
              <a:endParaRPr/>
            </a:p>
          </p:txBody>
        </p:sp>
        <p:sp>
          <p:nvSpPr>
            <p:cNvPr id="30" name="object 30"/>
            <p:cNvSpPr/>
            <p:nvPr/>
          </p:nvSpPr>
          <p:spPr>
            <a:xfrm>
              <a:off x="8473099" y="2056596"/>
              <a:ext cx="58419" cy="58419"/>
            </a:xfrm>
            <a:custGeom>
              <a:avLst/>
              <a:gdLst/>
              <a:ahLst/>
              <a:cxnLst/>
              <a:rect l="l" t="t" r="r" b="b"/>
              <a:pathLst>
                <a:path w="58420" h="58419">
                  <a:moveTo>
                    <a:pt x="0" y="28837"/>
                  </a:moveTo>
                  <a:lnTo>
                    <a:pt x="2099" y="15465"/>
                  </a:lnTo>
                  <a:lnTo>
                    <a:pt x="9530" y="5960"/>
                  </a:lnTo>
                  <a:lnTo>
                    <a:pt x="21484" y="0"/>
                  </a:lnTo>
                  <a:lnTo>
                    <a:pt x="35053" y="0"/>
                  </a:lnTo>
                  <a:lnTo>
                    <a:pt x="46683" y="5960"/>
                  </a:lnTo>
                  <a:lnTo>
                    <a:pt x="54275" y="15465"/>
                  </a:lnTo>
                  <a:lnTo>
                    <a:pt x="58152" y="28837"/>
                  </a:lnTo>
                  <a:lnTo>
                    <a:pt x="54275" y="42691"/>
                  </a:lnTo>
                  <a:lnTo>
                    <a:pt x="46683" y="52196"/>
                  </a:lnTo>
                  <a:lnTo>
                    <a:pt x="35053" y="58157"/>
                  </a:lnTo>
                  <a:lnTo>
                    <a:pt x="21484" y="58157"/>
                  </a:lnTo>
                  <a:lnTo>
                    <a:pt x="9530" y="52196"/>
                  </a:lnTo>
                  <a:lnTo>
                    <a:pt x="2099" y="42691"/>
                  </a:lnTo>
                  <a:lnTo>
                    <a:pt x="0" y="28837"/>
                  </a:lnTo>
                  <a:close/>
                </a:path>
              </a:pathLst>
            </a:custGeom>
            <a:ln w="3978">
              <a:solidFill>
                <a:srgbClr val="000000"/>
              </a:solidFill>
            </a:ln>
          </p:spPr>
          <p:txBody>
            <a:bodyPr wrap="square" lIns="0" tIns="0" rIns="0" bIns="0" rtlCol="0"/>
            <a:lstStyle/>
            <a:p>
              <a:endParaRPr/>
            </a:p>
          </p:txBody>
        </p:sp>
        <p:sp>
          <p:nvSpPr>
            <p:cNvPr id="31" name="object 31"/>
            <p:cNvSpPr/>
            <p:nvPr/>
          </p:nvSpPr>
          <p:spPr>
            <a:xfrm>
              <a:off x="7891089" y="2493825"/>
              <a:ext cx="58419" cy="58419"/>
            </a:xfrm>
            <a:custGeom>
              <a:avLst/>
              <a:gdLst/>
              <a:ahLst/>
              <a:cxnLst/>
              <a:rect l="l" t="t" r="r" b="b"/>
              <a:pathLst>
                <a:path w="58420" h="58419">
                  <a:moveTo>
                    <a:pt x="35053" y="0"/>
                  </a:moveTo>
                  <a:lnTo>
                    <a:pt x="21484" y="0"/>
                  </a:lnTo>
                  <a:lnTo>
                    <a:pt x="10015" y="5477"/>
                  </a:lnTo>
                  <a:lnTo>
                    <a:pt x="1938" y="15465"/>
                  </a:lnTo>
                  <a:lnTo>
                    <a:pt x="0" y="28837"/>
                  </a:lnTo>
                  <a:lnTo>
                    <a:pt x="1938" y="42691"/>
                  </a:lnTo>
                  <a:lnTo>
                    <a:pt x="10015" y="52196"/>
                  </a:lnTo>
                  <a:lnTo>
                    <a:pt x="21484" y="58157"/>
                  </a:lnTo>
                  <a:lnTo>
                    <a:pt x="35053" y="58157"/>
                  </a:lnTo>
                  <a:lnTo>
                    <a:pt x="46683" y="52196"/>
                  </a:lnTo>
                  <a:lnTo>
                    <a:pt x="54598" y="42691"/>
                  </a:lnTo>
                  <a:lnTo>
                    <a:pt x="58152" y="28837"/>
                  </a:lnTo>
                  <a:lnTo>
                    <a:pt x="54598" y="15465"/>
                  </a:lnTo>
                  <a:lnTo>
                    <a:pt x="46683" y="5477"/>
                  </a:lnTo>
                  <a:lnTo>
                    <a:pt x="35053" y="0"/>
                  </a:lnTo>
                  <a:close/>
                </a:path>
              </a:pathLst>
            </a:custGeom>
            <a:solidFill>
              <a:srgbClr val="000000"/>
            </a:solidFill>
          </p:spPr>
          <p:txBody>
            <a:bodyPr wrap="square" lIns="0" tIns="0" rIns="0" bIns="0" rtlCol="0"/>
            <a:lstStyle/>
            <a:p>
              <a:endParaRPr/>
            </a:p>
          </p:txBody>
        </p:sp>
        <p:sp>
          <p:nvSpPr>
            <p:cNvPr id="32" name="object 32"/>
            <p:cNvSpPr/>
            <p:nvPr/>
          </p:nvSpPr>
          <p:spPr>
            <a:xfrm>
              <a:off x="7338477" y="2085433"/>
              <a:ext cx="1163955" cy="466725"/>
            </a:xfrm>
            <a:custGeom>
              <a:avLst/>
              <a:gdLst/>
              <a:ahLst/>
              <a:cxnLst/>
              <a:rect l="l" t="t" r="r" b="b"/>
              <a:pathLst>
                <a:path w="1163954" h="466725">
                  <a:moveTo>
                    <a:pt x="552611" y="437228"/>
                  </a:moveTo>
                  <a:lnTo>
                    <a:pt x="554549" y="423857"/>
                  </a:lnTo>
                  <a:lnTo>
                    <a:pt x="562626" y="413868"/>
                  </a:lnTo>
                  <a:lnTo>
                    <a:pt x="574095" y="408391"/>
                  </a:lnTo>
                  <a:lnTo>
                    <a:pt x="587664" y="408391"/>
                  </a:lnTo>
                  <a:lnTo>
                    <a:pt x="599295" y="413868"/>
                  </a:lnTo>
                  <a:lnTo>
                    <a:pt x="607210" y="423857"/>
                  </a:lnTo>
                  <a:lnTo>
                    <a:pt x="610764" y="437228"/>
                  </a:lnTo>
                  <a:lnTo>
                    <a:pt x="607210" y="451083"/>
                  </a:lnTo>
                  <a:lnTo>
                    <a:pt x="599295" y="460588"/>
                  </a:lnTo>
                  <a:lnTo>
                    <a:pt x="587664" y="466548"/>
                  </a:lnTo>
                  <a:lnTo>
                    <a:pt x="574095" y="466548"/>
                  </a:lnTo>
                  <a:lnTo>
                    <a:pt x="562626" y="460588"/>
                  </a:lnTo>
                  <a:lnTo>
                    <a:pt x="554549" y="451083"/>
                  </a:lnTo>
                  <a:lnTo>
                    <a:pt x="552611" y="437228"/>
                  </a:lnTo>
                  <a:close/>
                </a:path>
                <a:path w="1163954" h="466725">
                  <a:moveTo>
                    <a:pt x="1163698" y="0"/>
                  </a:moveTo>
                  <a:lnTo>
                    <a:pt x="581687" y="437228"/>
                  </a:lnTo>
                </a:path>
                <a:path w="1163954" h="466725">
                  <a:moveTo>
                    <a:pt x="0" y="0"/>
                  </a:moveTo>
                  <a:lnTo>
                    <a:pt x="581687" y="437228"/>
                  </a:lnTo>
                </a:path>
              </a:pathLst>
            </a:custGeom>
            <a:ln w="3978">
              <a:solidFill>
                <a:srgbClr val="000000"/>
              </a:solidFill>
            </a:ln>
          </p:spPr>
          <p:txBody>
            <a:bodyPr wrap="square" lIns="0" tIns="0" rIns="0" bIns="0" rtlCol="0"/>
            <a:lstStyle/>
            <a:p>
              <a:endParaRPr/>
            </a:p>
          </p:txBody>
        </p:sp>
        <p:sp>
          <p:nvSpPr>
            <p:cNvPr id="33" name="object 33"/>
            <p:cNvSpPr/>
            <p:nvPr/>
          </p:nvSpPr>
          <p:spPr>
            <a:xfrm>
              <a:off x="8473099" y="2930570"/>
              <a:ext cx="58419" cy="59055"/>
            </a:xfrm>
            <a:custGeom>
              <a:avLst/>
              <a:gdLst/>
              <a:ahLst/>
              <a:cxnLst/>
              <a:rect l="l" t="t" r="r" b="b"/>
              <a:pathLst>
                <a:path w="58420" h="59055">
                  <a:moveTo>
                    <a:pt x="35053" y="0"/>
                  </a:moveTo>
                  <a:lnTo>
                    <a:pt x="21484" y="0"/>
                  </a:lnTo>
                  <a:lnTo>
                    <a:pt x="9530" y="5960"/>
                  </a:lnTo>
                  <a:lnTo>
                    <a:pt x="2099" y="15787"/>
                  </a:lnTo>
                  <a:lnTo>
                    <a:pt x="0" y="29320"/>
                  </a:lnTo>
                  <a:lnTo>
                    <a:pt x="2099" y="42691"/>
                  </a:lnTo>
                  <a:lnTo>
                    <a:pt x="9530" y="52680"/>
                  </a:lnTo>
                  <a:lnTo>
                    <a:pt x="21484" y="58640"/>
                  </a:lnTo>
                  <a:lnTo>
                    <a:pt x="35053" y="58640"/>
                  </a:lnTo>
                  <a:lnTo>
                    <a:pt x="46683" y="52680"/>
                  </a:lnTo>
                  <a:lnTo>
                    <a:pt x="54275" y="42691"/>
                  </a:lnTo>
                  <a:lnTo>
                    <a:pt x="58152" y="29320"/>
                  </a:lnTo>
                  <a:lnTo>
                    <a:pt x="54275" y="15787"/>
                  </a:lnTo>
                  <a:lnTo>
                    <a:pt x="46683" y="5960"/>
                  </a:lnTo>
                  <a:lnTo>
                    <a:pt x="35053" y="0"/>
                  </a:lnTo>
                  <a:close/>
                </a:path>
              </a:pathLst>
            </a:custGeom>
            <a:solidFill>
              <a:srgbClr val="000000"/>
            </a:solidFill>
          </p:spPr>
          <p:txBody>
            <a:bodyPr wrap="square" lIns="0" tIns="0" rIns="0" bIns="0" rtlCol="0"/>
            <a:lstStyle/>
            <a:p>
              <a:endParaRPr/>
            </a:p>
          </p:txBody>
        </p:sp>
        <p:sp>
          <p:nvSpPr>
            <p:cNvPr id="34" name="object 34"/>
            <p:cNvSpPr/>
            <p:nvPr/>
          </p:nvSpPr>
          <p:spPr>
            <a:xfrm>
              <a:off x="7920165" y="2522662"/>
              <a:ext cx="611505" cy="466725"/>
            </a:xfrm>
            <a:custGeom>
              <a:avLst/>
              <a:gdLst/>
              <a:ahLst/>
              <a:cxnLst/>
              <a:rect l="l" t="t" r="r" b="b"/>
              <a:pathLst>
                <a:path w="611504" h="466725">
                  <a:moveTo>
                    <a:pt x="552934" y="437228"/>
                  </a:moveTo>
                  <a:lnTo>
                    <a:pt x="555034" y="423695"/>
                  </a:lnTo>
                  <a:lnTo>
                    <a:pt x="562465" y="413868"/>
                  </a:lnTo>
                  <a:lnTo>
                    <a:pt x="574418" y="407908"/>
                  </a:lnTo>
                  <a:lnTo>
                    <a:pt x="587987" y="407908"/>
                  </a:lnTo>
                  <a:lnTo>
                    <a:pt x="599618" y="413868"/>
                  </a:lnTo>
                  <a:lnTo>
                    <a:pt x="607210" y="423695"/>
                  </a:lnTo>
                  <a:lnTo>
                    <a:pt x="611087" y="437228"/>
                  </a:lnTo>
                  <a:lnTo>
                    <a:pt x="607210" y="450599"/>
                  </a:lnTo>
                  <a:lnTo>
                    <a:pt x="599618" y="460588"/>
                  </a:lnTo>
                  <a:lnTo>
                    <a:pt x="587987" y="466548"/>
                  </a:lnTo>
                  <a:lnTo>
                    <a:pt x="574418" y="466548"/>
                  </a:lnTo>
                  <a:lnTo>
                    <a:pt x="562465" y="460588"/>
                  </a:lnTo>
                  <a:lnTo>
                    <a:pt x="555034" y="450599"/>
                  </a:lnTo>
                  <a:lnTo>
                    <a:pt x="552934" y="437228"/>
                  </a:lnTo>
                  <a:close/>
                </a:path>
                <a:path w="611504" h="466725">
                  <a:moveTo>
                    <a:pt x="0" y="0"/>
                  </a:moveTo>
                  <a:lnTo>
                    <a:pt x="582010" y="437228"/>
                  </a:lnTo>
                </a:path>
              </a:pathLst>
            </a:custGeom>
            <a:ln w="3978">
              <a:solidFill>
                <a:srgbClr val="000000"/>
              </a:solidFill>
            </a:ln>
          </p:spPr>
          <p:txBody>
            <a:bodyPr wrap="square" lIns="0" tIns="0" rIns="0" bIns="0" rtlCol="0"/>
            <a:lstStyle/>
            <a:p>
              <a:endParaRPr/>
            </a:p>
          </p:txBody>
        </p:sp>
        <p:sp>
          <p:nvSpPr>
            <p:cNvPr id="35" name="object 35"/>
            <p:cNvSpPr/>
            <p:nvPr/>
          </p:nvSpPr>
          <p:spPr>
            <a:xfrm>
              <a:off x="7309401" y="2930570"/>
              <a:ext cx="58419" cy="59055"/>
            </a:xfrm>
            <a:custGeom>
              <a:avLst/>
              <a:gdLst/>
              <a:ahLst/>
              <a:cxnLst/>
              <a:rect l="l" t="t" r="r" b="b"/>
              <a:pathLst>
                <a:path w="58420" h="59055">
                  <a:moveTo>
                    <a:pt x="34730" y="0"/>
                  </a:moveTo>
                  <a:lnTo>
                    <a:pt x="21161" y="0"/>
                  </a:lnTo>
                  <a:lnTo>
                    <a:pt x="9692" y="5960"/>
                  </a:lnTo>
                  <a:lnTo>
                    <a:pt x="1615" y="15787"/>
                  </a:lnTo>
                  <a:lnTo>
                    <a:pt x="0" y="29320"/>
                  </a:lnTo>
                  <a:lnTo>
                    <a:pt x="1615" y="42691"/>
                  </a:lnTo>
                  <a:lnTo>
                    <a:pt x="9692" y="52680"/>
                  </a:lnTo>
                  <a:lnTo>
                    <a:pt x="21161" y="58640"/>
                  </a:lnTo>
                  <a:lnTo>
                    <a:pt x="34730" y="58640"/>
                  </a:lnTo>
                  <a:lnTo>
                    <a:pt x="46199" y="52680"/>
                  </a:lnTo>
                  <a:lnTo>
                    <a:pt x="54275" y="42691"/>
                  </a:lnTo>
                  <a:lnTo>
                    <a:pt x="58152" y="29320"/>
                  </a:lnTo>
                  <a:lnTo>
                    <a:pt x="54275" y="15787"/>
                  </a:lnTo>
                  <a:lnTo>
                    <a:pt x="46199" y="5960"/>
                  </a:lnTo>
                  <a:lnTo>
                    <a:pt x="34730" y="0"/>
                  </a:lnTo>
                  <a:close/>
                </a:path>
              </a:pathLst>
            </a:custGeom>
            <a:solidFill>
              <a:srgbClr val="000000"/>
            </a:solidFill>
          </p:spPr>
          <p:txBody>
            <a:bodyPr wrap="square" lIns="0" tIns="0" rIns="0" bIns="0" rtlCol="0"/>
            <a:lstStyle/>
            <a:p>
              <a:endParaRPr/>
            </a:p>
          </p:txBody>
        </p:sp>
        <p:sp>
          <p:nvSpPr>
            <p:cNvPr id="36" name="object 36"/>
            <p:cNvSpPr/>
            <p:nvPr/>
          </p:nvSpPr>
          <p:spPr>
            <a:xfrm>
              <a:off x="7309401" y="2522662"/>
              <a:ext cx="610870" cy="466725"/>
            </a:xfrm>
            <a:custGeom>
              <a:avLst/>
              <a:gdLst/>
              <a:ahLst/>
              <a:cxnLst/>
              <a:rect l="l" t="t" r="r" b="b"/>
              <a:pathLst>
                <a:path w="610870" h="466725">
                  <a:moveTo>
                    <a:pt x="0" y="437228"/>
                  </a:moveTo>
                  <a:lnTo>
                    <a:pt x="1615" y="423695"/>
                  </a:lnTo>
                  <a:lnTo>
                    <a:pt x="9692" y="413868"/>
                  </a:lnTo>
                  <a:lnTo>
                    <a:pt x="21161" y="407907"/>
                  </a:lnTo>
                  <a:lnTo>
                    <a:pt x="34730" y="407907"/>
                  </a:lnTo>
                  <a:lnTo>
                    <a:pt x="46199" y="413868"/>
                  </a:lnTo>
                  <a:lnTo>
                    <a:pt x="54275" y="423695"/>
                  </a:lnTo>
                  <a:lnTo>
                    <a:pt x="58152" y="437228"/>
                  </a:lnTo>
                  <a:lnTo>
                    <a:pt x="54275" y="450599"/>
                  </a:lnTo>
                  <a:lnTo>
                    <a:pt x="46199" y="460588"/>
                  </a:lnTo>
                  <a:lnTo>
                    <a:pt x="34730" y="466548"/>
                  </a:lnTo>
                  <a:lnTo>
                    <a:pt x="21161" y="466548"/>
                  </a:lnTo>
                  <a:lnTo>
                    <a:pt x="9692" y="460588"/>
                  </a:lnTo>
                  <a:lnTo>
                    <a:pt x="1615" y="450599"/>
                  </a:lnTo>
                  <a:lnTo>
                    <a:pt x="0" y="437228"/>
                  </a:lnTo>
                  <a:close/>
                </a:path>
                <a:path w="610870" h="466725">
                  <a:moveTo>
                    <a:pt x="610764" y="0"/>
                  </a:moveTo>
                  <a:lnTo>
                    <a:pt x="29076" y="437228"/>
                  </a:lnTo>
                </a:path>
              </a:pathLst>
            </a:custGeom>
            <a:ln w="3978">
              <a:solidFill>
                <a:srgbClr val="000000"/>
              </a:solidFill>
            </a:ln>
          </p:spPr>
          <p:txBody>
            <a:bodyPr wrap="square" lIns="0" tIns="0" rIns="0" bIns="0" rtlCol="0"/>
            <a:lstStyle/>
            <a:p>
              <a:endParaRPr/>
            </a:p>
          </p:txBody>
        </p:sp>
        <p:sp>
          <p:nvSpPr>
            <p:cNvPr id="37" name="object 37"/>
            <p:cNvSpPr/>
            <p:nvPr/>
          </p:nvSpPr>
          <p:spPr>
            <a:xfrm>
              <a:off x="9055110" y="2493825"/>
              <a:ext cx="58419" cy="58419"/>
            </a:xfrm>
            <a:custGeom>
              <a:avLst/>
              <a:gdLst/>
              <a:ahLst/>
              <a:cxnLst/>
              <a:rect l="l" t="t" r="r" b="b"/>
              <a:pathLst>
                <a:path w="58420" h="58419">
                  <a:moveTo>
                    <a:pt x="34730" y="0"/>
                  </a:moveTo>
                  <a:lnTo>
                    <a:pt x="21161" y="0"/>
                  </a:lnTo>
                  <a:lnTo>
                    <a:pt x="9692" y="5477"/>
                  </a:lnTo>
                  <a:lnTo>
                    <a:pt x="2099" y="15465"/>
                  </a:lnTo>
                  <a:lnTo>
                    <a:pt x="0" y="28837"/>
                  </a:lnTo>
                  <a:lnTo>
                    <a:pt x="2099" y="42691"/>
                  </a:lnTo>
                  <a:lnTo>
                    <a:pt x="9692" y="52196"/>
                  </a:lnTo>
                  <a:lnTo>
                    <a:pt x="21161" y="58157"/>
                  </a:lnTo>
                  <a:lnTo>
                    <a:pt x="34730" y="58157"/>
                  </a:lnTo>
                  <a:lnTo>
                    <a:pt x="46683" y="52196"/>
                  </a:lnTo>
                  <a:lnTo>
                    <a:pt x="54275" y="42691"/>
                  </a:lnTo>
                  <a:lnTo>
                    <a:pt x="58152" y="28837"/>
                  </a:lnTo>
                  <a:lnTo>
                    <a:pt x="54275" y="15465"/>
                  </a:lnTo>
                  <a:lnTo>
                    <a:pt x="46683" y="5477"/>
                  </a:lnTo>
                  <a:lnTo>
                    <a:pt x="34730" y="0"/>
                  </a:lnTo>
                  <a:close/>
                </a:path>
              </a:pathLst>
            </a:custGeom>
            <a:solidFill>
              <a:srgbClr val="000000"/>
            </a:solidFill>
          </p:spPr>
          <p:txBody>
            <a:bodyPr wrap="square" lIns="0" tIns="0" rIns="0" bIns="0" rtlCol="0"/>
            <a:lstStyle/>
            <a:p>
              <a:endParaRPr/>
            </a:p>
          </p:txBody>
        </p:sp>
        <p:sp>
          <p:nvSpPr>
            <p:cNvPr id="38" name="object 38"/>
            <p:cNvSpPr/>
            <p:nvPr/>
          </p:nvSpPr>
          <p:spPr>
            <a:xfrm>
              <a:off x="8502176" y="2085433"/>
              <a:ext cx="611505" cy="875030"/>
            </a:xfrm>
            <a:custGeom>
              <a:avLst/>
              <a:gdLst/>
              <a:ahLst/>
              <a:cxnLst/>
              <a:rect l="l" t="t" r="r" b="b"/>
              <a:pathLst>
                <a:path w="611504" h="875030">
                  <a:moveTo>
                    <a:pt x="552934" y="437228"/>
                  </a:moveTo>
                  <a:lnTo>
                    <a:pt x="555034" y="423857"/>
                  </a:lnTo>
                  <a:lnTo>
                    <a:pt x="562626" y="413868"/>
                  </a:lnTo>
                  <a:lnTo>
                    <a:pt x="574095" y="408391"/>
                  </a:lnTo>
                  <a:lnTo>
                    <a:pt x="587664" y="408391"/>
                  </a:lnTo>
                  <a:lnTo>
                    <a:pt x="599618" y="413868"/>
                  </a:lnTo>
                  <a:lnTo>
                    <a:pt x="607210" y="423857"/>
                  </a:lnTo>
                  <a:lnTo>
                    <a:pt x="611087" y="437228"/>
                  </a:lnTo>
                  <a:lnTo>
                    <a:pt x="607210" y="451083"/>
                  </a:lnTo>
                  <a:lnTo>
                    <a:pt x="599618" y="460588"/>
                  </a:lnTo>
                  <a:lnTo>
                    <a:pt x="587664" y="466548"/>
                  </a:lnTo>
                  <a:lnTo>
                    <a:pt x="574095" y="466548"/>
                  </a:lnTo>
                  <a:lnTo>
                    <a:pt x="562626" y="460588"/>
                  </a:lnTo>
                  <a:lnTo>
                    <a:pt x="555034" y="451083"/>
                  </a:lnTo>
                  <a:lnTo>
                    <a:pt x="552934" y="437228"/>
                  </a:lnTo>
                  <a:close/>
                </a:path>
                <a:path w="611504" h="875030">
                  <a:moveTo>
                    <a:pt x="582010" y="437228"/>
                  </a:moveTo>
                  <a:lnTo>
                    <a:pt x="0" y="874456"/>
                  </a:lnTo>
                </a:path>
                <a:path w="611504" h="875030">
                  <a:moveTo>
                    <a:pt x="582010" y="437228"/>
                  </a:moveTo>
                  <a:lnTo>
                    <a:pt x="0" y="0"/>
                  </a:lnTo>
                </a:path>
              </a:pathLst>
            </a:custGeom>
            <a:ln w="3978">
              <a:solidFill>
                <a:srgbClr val="000000"/>
              </a:solidFill>
            </a:ln>
          </p:spPr>
          <p:txBody>
            <a:bodyPr wrap="square" lIns="0" tIns="0" rIns="0" bIns="0" rtlCol="0"/>
            <a:lstStyle/>
            <a:p>
              <a:endParaRPr/>
            </a:p>
          </p:txBody>
        </p:sp>
        <p:sp>
          <p:nvSpPr>
            <p:cNvPr id="39" name="object 39"/>
            <p:cNvSpPr/>
            <p:nvPr/>
          </p:nvSpPr>
          <p:spPr>
            <a:xfrm>
              <a:off x="6727390" y="2493825"/>
              <a:ext cx="58419" cy="58419"/>
            </a:xfrm>
            <a:custGeom>
              <a:avLst/>
              <a:gdLst/>
              <a:ahLst/>
              <a:cxnLst/>
              <a:rect l="l" t="t" r="r" b="b"/>
              <a:pathLst>
                <a:path w="58420" h="58419">
                  <a:moveTo>
                    <a:pt x="34730" y="0"/>
                  </a:moveTo>
                  <a:lnTo>
                    <a:pt x="21161" y="0"/>
                  </a:lnTo>
                  <a:lnTo>
                    <a:pt x="9530" y="5477"/>
                  </a:lnTo>
                  <a:lnTo>
                    <a:pt x="1938" y="15465"/>
                  </a:lnTo>
                  <a:lnTo>
                    <a:pt x="0" y="28837"/>
                  </a:lnTo>
                  <a:lnTo>
                    <a:pt x="1938" y="42691"/>
                  </a:lnTo>
                  <a:lnTo>
                    <a:pt x="9530" y="52196"/>
                  </a:lnTo>
                  <a:lnTo>
                    <a:pt x="21161" y="58157"/>
                  </a:lnTo>
                  <a:lnTo>
                    <a:pt x="34730" y="58157"/>
                  </a:lnTo>
                  <a:lnTo>
                    <a:pt x="46683" y="52196"/>
                  </a:lnTo>
                  <a:lnTo>
                    <a:pt x="54275" y="42691"/>
                  </a:lnTo>
                  <a:lnTo>
                    <a:pt x="58152" y="28837"/>
                  </a:lnTo>
                  <a:lnTo>
                    <a:pt x="54275" y="15465"/>
                  </a:lnTo>
                  <a:lnTo>
                    <a:pt x="46683" y="5477"/>
                  </a:lnTo>
                  <a:lnTo>
                    <a:pt x="34730" y="0"/>
                  </a:lnTo>
                  <a:close/>
                </a:path>
              </a:pathLst>
            </a:custGeom>
            <a:solidFill>
              <a:srgbClr val="000000"/>
            </a:solidFill>
          </p:spPr>
          <p:txBody>
            <a:bodyPr wrap="square" lIns="0" tIns="0" rIns="0" bIns="0" rtlCol="0"/>
            <a:lstStyle/>
            <a:p>
              <a:endParaRPr/>
            </a:p>
          </p:txBody>
        </p:sp>
        <p:sp>
          <p:nvSpPr>
            <p:cNvPr id="40" name="object 40"/>
            <p:cNvSpPr/>
            <p:nvPr/>
          </p:nvSpPr>
          <p:spPr>
            <a:xfrm>
              <a:off x="6727390" y="2085433"/>
              <a:ext cx="611505" cy="875030"/>
            </a:xfrm>
            <a:custGeom>
              <a:avLst/>
              <a:gdLst/>
              <a:ahLst/>
              <a:cxnLst/>
              <a:rect l="l" t="t" r="r" b="b"/>
              <a:pathLst>
                <a:path w="611504" h="875030">
                  <a:moveTo>
                    <a:pt x="0" y="437228"/>
                  </a:moveTo>
                  <a:lnTo>
                    <a:pt x="1938" y="423856"/>
                  </a:lnTo>
                  <a:lnTo>
                    <a:pt x="9530" y="413868"/>
                  </a:lnTo>
                  <a:lnTo>
                    <a:pt x="21161" y="408391"/>
                  </a:lnTo>
                  <a:lnTo>
                    <a:pt x="34730" y="408391"/>
                  </a:lnTo>
                  <a:lnTo>
                    <a:pt x="46683" y="413868"/>
                  </a:lnTo>
                  <a:lnTo>
                    <a:pt x="54275" y="423856"/>
                  </a:lnTo>
                  <a:lnTo>
                    <a:pt x="58152" y="437228"/>
                  </a:lnTo>
                  <a:lnTo>
                    <a:pt x="54275" y="451083"/>
                  </a:lnTo>
                  <a:lnTo>
                    <a:pt x="46683" y="460588"/>
                  </a:lnTo>
                  <a:lnTo>
                    <a:pt x="34730" y="466548"/>
                  </a:lnTo>
                  <a:lnTo>
                    <a:pt x="21161" y="466548"/>
                  </a:lnTo>
                  <a:lnTo>
                    <a:pt x="9530" y="460588"/>
                  </a:lnTo>
                  <a:lnTo>
                    <a:pt x="1938" y="451083"/>
                  </a:lnTo>
                  <a:lnTo>
                    <a:pt x="0" y="437228"/>
                  </a:lnTo>
                  <a:close/>
                </a:path>
                <a:path w="611504" h="875030">
                  <a:moveTo>
                    <a:pt x="611087" y="0"/>
                  </a:moveTo>
                  <a:lnTo>
                    <a:pt x="29076" y="437228"/>
                  </a:lnTo>
                </a:path>
                <a:path w="611504" h="875030">
                  <a:moveTo>
                    <a:pt x="611087" y="874456"/>
                  </a:moveTo>
                  <a:lnTo>
                    <a:pt x="29076" y="437228"/>
                  </a:lnTo>
                </a:path>
              </a:pathLst>
            </a:custGeom>
            <a:ln w="3978">
              <a:solidFill>
                <a:srgbClr val="000000"/>
              </a:solidFill>
            </a:ln>
          </p:spPr>
          <p:txBody>
            <a:bodyPr wrap="square" lIns="0" tIns="0" rIns="0" bIns="0" rtlCol="0"/>
            <a:lstStyle/>
            <a:p>
              <a:endParaRPr/>
            </a:p>
          </p:txBody>
        </p:sp>
      </p:grpSp>
      <p:sp>
        <p:nvSpPr>
          <p:cNvPr id="41" name="object 41"/>
          <p:cNvSpPr txBox="1"/>
          <p:nvPr/>
        </p:nvSpPr>
        <p:spPr>
          <a:xfrm>
            <a:off x="3242493" y="1850543"/>
            <a:ext cx="116205" cy="220345"/>
          </a:xfrm>
          <a:prstGeom prst="rect">
            <a:avLst/>
          </a:prstGeom>
        </p:spPr>
        <p:txBody>
          <a:bodyPr vert="horz" wrap="square" lIns="0" tIns="15875" rIns="0" bIns="0" rtlCol="0">
            <a:spAutoFit/>
          </a:bodyPr>
          <a:lstStyle/>
          <a:p>
            <a:pPr marL="12700">
              <a:lnSpc>
                <a:spcPct val="100000"/>
              </a:lnSpc>
              <a:spcBef>
                <a:spcPts val="125"/>
              </a:spcBef>
            </a:pPr>
            <a:r>
              <a:rPr sz="1250" spc="15" dirty="0">
                <a:latin typeface="Arial"/>
                <a:cs typeface="Arial"/>
              </a:rPr>
              <a:t>1</a:t>
            </a:r>
            <a:endParaRPr sz="1250">
              <a:latin typeface="Arial"/>
              <a:cs typeface="Arial"/>
            </a:endParaRPr>
          </a:p>
        </p:txBody>
      </p:sp>
      <p:sp>
        <p:nvSpPr>
          <p:cNvPr id="42" name="object 42"/>
          <p:cNvSpPr txBox="1"/>
          <p:nvPr/>
        </p:nvSpPr>
        <p:spPr>
          <a:xfrm>
            <a:off x="2043677" y="2994682"/>
            <a:ext cx="116205" cy="220345"/>
          </a:xfrm>
          <a:prstGeom prst="rect">
            <a:avLst/>
          </a:prstGeom>
        </p:spPr>
        <p:txBody>
          <a:bodyPr vert="horz" wrap="square" lIns="0" tIns="15875" rIns="0" bIns="0" rtlCol="0">
            <a:spAutoFit/>
          </a:bodyPr>
          <a:lstStyle/>
          <a:p>
            <a:pPr marL="12700">
              <a:lnSpc>
                <a:spcPct val="100000"/>
              </a:lnSpc>
              <a:spcBef>
                <a:spcPts val="125"/>
              </a:spcBef>
            </a:pPr>
            <a:r>
              <a:rPr sz="1250" spc="15" dirty="0">
                <a:latin typeface="Arial"/>
                <a:cs typeface="Arial"/>
              </a:rPr>
              <a:t>3</a:t>
            </a:r>
            <a:endParaRPr sz="1250">
              <a:latin typeface="Arial"/>
              <a:cs typeface="Arial"/>
            </a:endParaRPr>
          </a:p>
        </p:txBody>
      </p:sp>
      <p:sp>
        <p:nvSpPr>
          <p:cNvPr id="43" name="object 43"/>
          <p:cNvSpPr txBox="1"/>
          <p:nvPr/>
        </p:nvSpPr>
        <p:spPr>
          <a:xfrm>
            <a:off x="3207279" y="2994682"/>
            <a:ext cx="116205" cy="220345"/>
          </a:xfrm>
          <a:prstGeom prst="rect">
            <a:avLst/>
          </a:prstGeom>
        </p:spPr>
        <p:txBody>
          <a:bodyPr vert="horz" wrap="square" lIns="0" tIns="15875" rIns="0" bIns="0" rtlCol="0">
            <a:spAutoFit/>
          </a:bodyPr>
          <a:lstStyle/>
          <a:p>
            <a:pPr marL="12700">
              <a:lnSpc>
                <a:spcPct val="100000"/>
              </a:lnSpc>
              <a:spcBef>
                <a:spcPts val="125"/>
              </a:spcBef>
            </a:pPr>
            <a:r>
              <a:rPr sz="1250" spc="15" dirty="0">
                <a:latin typeface="Arial"/>
                <a:cs typeface="Arial"/>
              </a:rPr>
              <a:t>4</a:t>
            </a:r>
            <a:endParaRPr sz="1250">
              <a:latin typeface="Arial"/>
              <a:cs typeface="Arial"/>
            </a:endParaRPr>
          </a:p>
        </p:txBody>
      </p:sp>
      <p:sp>
        <p:nvSpPr>
          <p:cNvPr id="44" name="object 44"/>
          <p:cNvSpPr txBox="1"/>
          <p:nvPr/>
        </p:nvSpPr>
        <p:spPr>
          <a:xfrm>
            <a:off x="2043677" y="1829116"/>
            <a:ext cx="2152650" cy="220345"/>
          </a:xfrm>
          <a:prstGeom prst="rect">
            <a:avLst/>
          </a:prstGeom>
        </p:spPr>
        <p:txBody>
          <a:bodyPr vert="horz" wrap="square" lIns="0" tIns="15875" rIns="0" bIns="0" rtlCol="0">
            <a:spAutoFit/>
          </a:bodyPr>
          <a:lstStyle/>
          <a:p>
            <a:pPr marL="12700">
              <a:lnSpc>
                <a:spcPct val="100000"/>
              </a:lnSpc>
              <a:spcBef>
                <a:spcPts val="125"/>
              </a:spcBef>
              <a:tabLst>
                <a:tab pos="2049145" algn="l"/>
              </a:tabLst>
            </a:pPr>
            <a:r>
              <a:rPr sz="1250" spc="-50" dirty="0">
                <a:latin typeface="Arial"/>
                <a:cs typeface="Arial"/>
              </a:rPr>
              <a:t>2</a:t>
            </a:r>
            <a:r>
              <a:rPr sz="1250" dirty="0">
                <a:latin typeface="Arial"/>
                <a:cs typeface="Arial"/>
              </a:rPr>
              <a:t>	</a:t>
            </a:r>
            <a:r>
              <a:rPr sz="1250" spc="-50" dirty="0">
                <a:latin typeface="Arial"/>
                <a:cs typeface="Arial"/>
              </a:rPr>
              <a:t>1</a:t>
            </a:r>
            <a:endParaRPr sz="1250">
              <a:latin typeface="Arial"/>
              <a:cs typeface="Arial"/>
            </a:endParaRPr>
          </a:p>
        </p:txBody>
      </p:sp>
      <p:sp>
        <p:nvSpPr>
          <p:cNvPr id="45" name="object 45"/>
          <p:cNvSpPr txBox="1"/>
          <p:nvPr/>
        </p:nvSpPr>
        <p:spPr>
          <a:xfrm>
            <a:off x="4662225" y="2250879"/>
            <a:ext cx="116205" cy="220345"/>
          </a:xfrm>
          <a:prstGeom prst="rect">
            <a:avLst/>
          </a:prstGeom>
        </p:spPr>
        <p:txBody>
          <a:bodyPr vert="horz" wrap="square" lIns="0" tIns="15875" rIns="0" bIns="0" rtlCol="0">
            <a:spAutoFit/>
          </a:bodyPr>
          <a:lstStyle/>
          <a:p>
            <a:pPr marL="12700">
              <a:lnSpc>
                <a:spcPct val="100000"/>
              </a:lnSpc>
              <a:spcBef>
                <a:spcPts val="125"/>
              </a:spcBef>
            </a:pPr>
            <a:r>
              <a:rPr sz="1250" spc="15" dirty="0">
                <a:latin typeface="Arial"/>
                <a:cs typeface="Arial"/>
              </a:rPr>
              <a:t>3</a:t>
            </a:r>
            <a:endParaRPr sz="1250">
              <a:latin typeface="Arial"/>
              <a:cs typeface="Arial"/>
            </a:endParaRPr>
          </a:p>
        </p:txBody>
      </p:sp>
      <p:sp>
        <p:nvSpPr>
          <p:cNvPr id="46" name="object 46"/>
          <p:cNvSpPr txBox="1"/>
          <p:nvPr/>
        </p:nvSpPr>
        <p:spPr>
          <a:xfrm>
            <a:off x="5934637" y="2411980"/>
            <a:ext cx="116205" cy="220345"/>
          </a:xfrm>
          <a:prstGeom prst="rect">
            <a:avLst/>
          </a:prstGeom>
        </p:spPr>
        <p:txBody>
          <a:bodyPr vert="horz" wrap="square" lIns="0" tIns="15875" rIns="0" bIns="0" rtlCol="0">
            <a:spAutoFit/>
          </a:bodyPr>
          <a:lstStyle/>
          <a:p>
            <a:pPr marL="12700">
              <a:lnSpc>
                <a:spcPct val="100000"/>
              </a:lnSpc>
              <a:spcBef>
                <a:spcPts val="125"/>
              </a:spcBef>
            </a:pPr>
            <a:r>
              <a:rPr sz="1250" spc="15" dirty="0">
                <a:latin typeface="Arial"/>
                <a:cs typeface="Arial"/>
              </a:rPr>
              <a:t>4</a:t>
            </a:r>
            <a:endParaRPr sz="1250">
              <a:latin typeface="Arial"/>
              <a:cs typeface="Arial"/>
            </a:endParaRPr>
          </a:p>
        </p:txBody>
      </p:sp>
      <p:sp>
        <p:nvSpPr>
          <p:cNvPr id="47" name="object 47"/>
          <p:cNvSpPr txBox="1"/>
          <p:nvPr/>
        </p:nvSpPr>
        <p:spPr>
          <a:xfrm>
            <a:off x="4080214" y="2963912"/>
            <a:ext cx="116205" cy="220345"/>
          </a:xfrm>
          <a:prstGeom prst="rect">
            <a:avLst/>
          </a:prstGeom>
        </p:spPr>
        <p:txBody>
          <a:bodyPr vert="horz" wrap="square" lIns="0" tIns="15875" rIns="0" bIns="0" rtlCol="0">
            <a:spAutoFit/>
          </a:bodyPr>
          <a:lstStyle/>
          <a:p>
            <a:pPr marL="12700">
              <a:lnSpc>
                <a:spcPct val="100000"/>
              </a:lnSpc>
              <a:spcBef>
                <a:spcPts val="125"/>
              </a:spcBef>
            </a:pPr>
            <a:r>
              <a:rPr sz="1250" spc="15" dirty="0">
                <a:latin typeface="Arial"/>
                <a:cs typeface="Arial"/>
              </a:rPr>
              <a:t>5</a:t>
            </a:r>
            <a:endParaRPr sz="1250">
              <a:latin typeface="Arial"/>
              <a:cs typeface="Arial"/>
            </a:endParaRPr>
          </a:p>
        </p:txBody>
      </p:sp>
      <p:sp>
        <p:nvSpPr>
          <p:cNvPr id="48" name="object 48"/>
          <p:cNvSpPr txBox="1"/>
          <p:nvPr/>
        </p:nvSpPr>
        <p:spPr>
          <a:xfrm>
            <a:off x="5244236" y="2963912"/>
            <a:ext cx="116205" cy="220345"/>
          </a:xfrm>
          <a:prstGeom prst="rect">
            <a:avLst/>
          </a:prstGeom>
        </p:spPr>
        <p:txBody>
          <a:bodyPr vert="horz" wrap="square" lIns="0" tIns="15875" rIns="0" bIns="0" rtlCol="0">
            <a:spAutoFit/>
          </a:bodyPr>
          <a:lstStyle/>
          <a:p>
            <a:pPr marL="12700">
              <a:lnSpc>
                <a:spcPct val="100000"/>
              </a:lnSpc>
              <a:spcBef>
                <a:spcPts val="125"/>
              </a:spcBef>
            </a:pPr>
            <a:r>
              <a:rPr sz="1250" spc="15" dirty="0">
                <a:latin typeface="Arial"/>
                <a:cs typeface="Arial"/>
              </a:rPr>
              <a:t>6</a:t>
            </a:r>
            <a:endParaRPr sz="1250">
              <a:latin typeface="Arial"/>
              <a:cs typeface="Arial"/>
            </a:endParaRPr>
          </a:p>
        </p:txBody>
      </p:sp>
      <p:sp>
        <p:nvSpPr>
          <p:cNvPr id="49" name="object 49"/>
          <p:cNvSpPr txBox="1"/>
          <p:nvPr/>
        </p:nvSpPr>
        <p:spPr>
          <a:xfrm>
            <a:off x="5244236" y="1829116"/>
            <a:ext cx="3316604" cy="220345"/>
          </a:xfrm>
          <a:prstGeom prst="rect">
            <a:avLst/>
          </a:prstGeom>
        </p:spPr>
        <p:txBody>
          <a:bodyPr vert="horz" wrap="square" lIns="0" tIns="15875" rIns="0" bIns="0" rtlCol="0">
            <a:spAutoFit/>
          </a:bodyPr>
          <a:lstStyle/>
          <a:p>
            <a:pPr marL="12700">
              <a:lnSpc>
                <a:spcPct val="100000"/>
              </a:lnSpc>
              <a:spcBef>
                <a:spcPts val="125"/>
              </a:spcBef>
              <a:tabLst>
                <a:tab pos="2049145" algn="l"/>
                <a:tab pos="3213100" algn="l"/>
              </a:tabLst>
            </a:pPr>
            <a:r>
              <a:rPr sz="1250" spc="-50" dirty="0">
                <a:latin typeface="Arial"/>
                <a:cs typeface="Arial"/>
              </a:rPr>
              <a:t>2</a:t>
            </a:r>
            <a:r>
              <a:rPr sz="1250" dirty="0">
                <a:latin typeface="Arial"/>
                <a:cs typeface="Arial"/>
              </a:rPr>
              <a:t>	</a:t>
            </a:r>
            <a:r>
              <a:rPr sz="1250" spc="-50" dirty="0">
                <a:latin typeface="Arial"/>
                <a:cs typeface="Arial"/>
              </a:rPr>
              <a:t>2</a:t>
            </a:r>
            <a:r>
              <a:rPr sz="1250" dirty="0">
                <a:latin typeface="Arial"/>
                <a:cs typeface="Arial"/>
              </a:rPr>
              <a:t>	</a:t>
            </a:r>
            <a:r>
              <a:rPr sz="1250" spc="-50" dirty="0">
                <a:latin typeface="Arial"/>
                <a:cs typeface="Arial"/>
              </a:rPr>
              <a:t>3</a:t>
            </a:r>
            <a:endParaRPr sz="1250">
              <a:latin typeface="Arial"/>
              <a:cs typeface="Arial"/>
            </a:endParaRPr>
          </a:p>
        </p:txBody>
      </p:sp>
      <p:sp>
        <p:nvSpPr>
          <p:cNvPr id="50" name="object 50"/>
          <p:cNvSpPr txBox="1"/>
          <p:nvPr/>
        </p:nvSpPr>
        <p:spPr>
          <a:xfrm>
            <a:off x="6588369" y="2411980"/>
            <a:ext cx="116205" cy="220345"/>
          </a:xfrm>
          <a:prstGeom prst="rect">
            <a:avLst/>
          </a:prstGeom>
        </p:spPr>
        <p:txBody>
          <a:bodyPr vert="horz" wrap="square" lIns="0" tIns="15875" rIns="0" bIns="0" rtlCol="0">
            <a:spAutoFit/>
          </a:bodyPr>
          <a:lstStyle/>
          <a:p>
            <a:pPr marL="12700">
              <a:lnSpc>
                <a:spcPct val="100000"/>
              </a:lnSpc>
              <a:spcBef>
                <a:spcPts val="125"/>
              </a:spcBef>
            </a:pPr>
            <a:r>
              <a:rPr sz="1250" spc="15" dirty="0">
                <a:latin typeface="Arial"/>
                <a:cs typeface="Arial"/>
              </a:rPr>
              <a:t>1</a:t>
            </a:r>
            <a:endParaRPr sz="1250">
              <a:latin typeface="Arial"/>
              <a:cs typeface="Arial"/>
            </a:endParaRPr>
          </a:p>
        </p:txBody>
      </p:sp>
      <p:sp>
        <p:nvSpPr>
          <p:cNvPr id="51" name="object 51"/>
          <p:cNvSpPr txBox="1"/>
          <p:nvPr/>
        </p:nvSpPr>
        <p:spPr>
          <a:xfrm>
            <a:off x="9135616" y="2411980"/>
            <a:ext cx="116205" cy="220345"/>
          </a:xfrm>
          <a:prstGeom prst="rect">
            <a:avLst/>
          </a:prstGeom>
        </p:spPr>
        <p:txBody>
          <a:bodyPr vert="horz" wrap="square" lIns="0" tIns="15875" rIns="0" bIns="0" rtlCol="0">
            <a:spAutoFit/>
          </a:bodyPr>
          <a:lstStyle/>
          <a:p>
            <a:pPr marL="12700">
              <a:lnSpc>
                <a:spcPct val="100000"/>
              </a:lnSpc>
              <a:spcBef>
                <a:spcPts val="125"/>
              </a:spcBef>
            </a:pPr>
            <a:r>
              <a:rPr sz="1250" spc="15" dirty="0">
                <a:latin typeface="Arial"/>
                <a:cs typeface="Arial"/>
              </a:rPr>
              <a:t>4</a:t>
            </a:r>
            <a:endParaRPr sz="1250">
              <a:latin typeface="Arial"/>
              <a:cs typeface="Arial"/>
            </a:endParaRPr>
          </a:p>
        </p:txBody>
      </p:sp>
      <p:sp>
        <p:nvSpPr>
          <p:cNvPr id="52" name="object 52"/>
          <p:cNvSpPr txBox="1"/>
          <p:nvPr/>
        </p:nvSpPr>
        <p:spPr>
          <a:xfrm>
            <a:off x="7338476" y="2085433"/>
            <a:ext cx="1163955" cy="875030"/>
          </a:xfrm>
          <a:prstGeom prst="rect">
            <a:avLst/>
          </a:prstGeom>
          <a:ln w="3983">
            <a:solidFill>
              <a:srgbClr val="000000"/>
            </a:solidFill>
          </a:ln>
        </p:spPr>
        <p:txBody>
          <a:bodyPr vert="horz" wrap="square" lIns="0" tIns="5715" rIns="0" bIns="0" rtlCol="0">
            <a:spAutoFit/>
          </a:bodyPr>
          <a:lstStyle/>
          <a:p>
            <a:pPr>
              <a:lnSpc>
                <a:spcPct val="100000"/>
              </a:lnSpc>
              <a:spcBef>
                <a:spcPts val="45"/>
              </a:spcBef>
            </a:pPr>
            <a:endParaRPr sz="1200">
              <a:latin typeface="Times New Roman"/>
              <a:cs typeface="Times New Roman"/>
            </a:endParaRPr>
          </a:p>
          <a:p>
            <a:pPr marL="635" algn="ctr">
              <a:lnSpc>
                <a:spcPct val="100000"/>
              </a:lnSpc>
              <a:spcBef>
                <a:spcPts val="5"/>
              </a:spcBef>
            </a:pPr>
            <a:r>
              <a:rPr sz="1250" spc="15" dirty="0">
                <a:latin typeface="Arial"/>
                <a:cs typeface="Arial"/>
              </a:rPr>
              <a:t>5</a:t>
            </a:r>
            <a:endParaRPr sz="1250">
              <a:latin typeface="Arial"/>
              <a:cs typeface="Arial"/>
            </a:endParaRPr>
          </a:p>
        </p:txBody>
      </p:sp>
      <p:sp>
        <p:nvSpPr>
          <p:cNvPr id="53" name="object 53"/>
          <p:cNvSpPr txBox="1"/>
          <p:nvPr/>
        </p:nvSpPr>
        <p:spPr>
          <a:xfrm>
            <a:off x="7281193" y="2963913"/>
            <a:ext cx="116205" cy="220345"/>
          </a:xfrm>
          <a:prstGeom prst="rect">
            <a:avLst/>
          </a:prstGeom>
        </p:spPr>
        <p:txBody>
          <a:bodyPr vert="horz" wrap="square" lIns="0" tIns="15875" rIns="0" bIns="0" rtlCol="0">
            <a:spAutoFit/>
          </a:bodyPr>
          <a:lstStyle/>
          <a:p>
            <a:pPr marL="12700">
              <a:lnSpc>
                <a:spcPct val="100000"/>
              </a:lnSpc>
              <a:spcBef>
                <a:spcPts val="125"/>
              </a:spcBef>
            </a:pPr>
            <a:r>
              <a:rPr sz="1250" spc="15" dirty="0">
                <a:latin typeface="Arial"/>
                <a:cs typeface="Arial"/>
              </a:rPr>
              <a:t>6</a:t>
            </a:r>
            <a:endParaRPr sz="1250">
              <a:latin typeface="Arial"/>
              <a:cs typeface="Arial"/>
            </a:endParaRPr>
          </a:p>
        </p:txBody>
      </p:sp>
      <p:sp>
        <p:nvSpPr>
          <p:cNvPr id="54" name="object 54"/>
          <p:cNvSpPr txBox="1"/>
          <p:nvPr/>
        </p:nvSpPr>
        <p:spPr>
          <a:xfrm>
            <a:off x="8444892" y="2963913"/>
            <a:ext cx="116205" cy="220345"/>
          </a:xfrm>
          <a:prstGeom prst="rect">
            <a:avLst/>
          </a:prstGeom>
        </p:spPr>
        <p:txBody>
          <a:bodyPr vert="horz" wrap="square" lIns="0" tIns="15875" rIns="0" bIns="0" rtlCol="0">
            <a:spAutoFit/>
          </a:bodyPr>
          <a:lstStyle/>
          <a:p>
            <a:pPr marL="12700">
              <a:lnSpc>
                <a:spcPct val="100000"/>
              </a:lnSpc>
              <a:spcBef>
                <a:spcPts val="125"/>
              </a:spcBef>
            </a:pPr>
            <a:r>
              <a:rPr sz="1250" spc="15" dirty="0">
                <a:latin typeface="Arial"/>
                <a:cs typeface="Arial"/>
              </a:rPr>
              <a:t>7</a:t>
            </a:r>
            <a:endParaRPr sz="1250">
              <a:latin typeface="Arial"/>
              <a:cs typeface="Arial"/>
            </a:endParaRPr>
          </a:p>
        </p:txBody>
      </p:sp>
      <p:grpSp>
        <p:nvGrpSpPr>
          <p:cNvPr id="55" name="object 55"/>
          <p:cNvGrpSpPr/>
          <p:nvPr/>
        </p:nvGrpSpPr>
        <p:grpSpPr>
          <a:xfrm>
            <a:off x="2069694" y="3657169"/>
            <a:ext cx="1226820" cy="1374140"/>
            <a:chOff x="2069694" y="3657169"/>
            <a:chExt cx="1226820" cy="1374140"/>
          </a:xfrm>
        </p:grpSpPr>
        <p:sp>
          <p:nvSpPr>
            <p:cNvPr id="56" name="object 56"/>
            <p:cNvSpPr/>
            <p:nvPr/>
          </p:nvSpPr>
          <p:spPr>
            <a:xfrm>
              <a:off x="2071916" y="4096619"/>
              <a:ext cx="58419" cy="58419"/>
            </a:xfrm>
            <a:custGeom>
              <a:avLst/>
              <a:gdLst/>
              <a:ahLst/>
              <a:cxnLst/>
              <a:rect l="l" t="t" r="r" b="b"/>
              <a:pathLst>
                <a:path w="58419" h="58420">
                  <a:moveTo>
                    <a:pt x="34665" y="0"/>
                  </a:moveTo>
                  <a:lnTo>
                    <a:pt x="21112" y="0"/>
                  </a:lnTo>
                  <a:lnTo>
                    <a:pt x="9562" y="5477"/>
                  </a:lnTo>
                  <a:lnTo>
                    <a:pt x="1599" y="15304"/>
                  </a:lnTo>
                  <a:lnTo>
                    <a:pt x="0" y="28837"/>
                  </a:lnTo>
                  <a:lnTo>
                    <a:pt x="1599" y="42691"/>
                  </a:lnTo>
                  <a:lnTo>
                    <a:pt x="9562" y="52196"/>
                  </a:lnTo>
                  <a:lnTo>
                    <a:pt x="21112" y="58109"/>
                  </a:lnTo>
                  <a:lnTo>
                    <a:pt x="34665" y="58109"/>
                  </a:lnTo>
                  <a:lnTo>
                    <a:pt x="46215" y="52196"/>
                  </a:lnTo>
                  <a:lnTo>
                    <a:pt x="54178" y="42691"/>
                  </a:lnTo>
                  <a:lnTo>
                    <a:pt x="58168" y="28837"/>
                  </a:lnTo>
                  <a:lnTo>
                    <a:pt x="54178" y="15304"/>
                  </a:lnTo>
                  <a:lnTo>
                    <a:pt x="46215" y="5477"/>
                  </a:lnTo>
                  <a:lnTo>
                    <a:pt x="34665" y="0"/>
                  </a:lnTo>
                  <a:close/>
                </a:path>
              </a:pathLst>
            </a:custGeom>
            <a:solidFill>
              <a:srgbClr val="000000"/>
            </a:solidFill>
          </p:spPr>
          <p:txBody>
            <a:bodyPr wrap="square" lIns="0" tIns="0" rIns="0" bIns="0" rtlCol="0"/>
            <a:lstStyle/>
            <a:p>
              <a:endParaRPr/>
            </a:p>
          </p:txBody>
        </p:sp>
        <p:sp>
          <p:nvSpPr>
            <p:cNvPr id="57" name="object 57"/>
            <p:cNvSpPr/>
            <p:nvPr/>
          </p:nvSpPr>
          <p:spPr>
            <a:xfrm>
              <a:off x="2071916" y="4096619"/>
              <a:ext cx="58419" cy="58419"/>
            </a:xfrm>
            <a:custGeom>
              <a:avLst/>
              <a:gdLst/>
              <a:ahLst/>
              <a:cxnLst/>
              <a:rect l="l" t="t" r="r" b="b"/>
              <a:pathLst>
                <a:path w="58419" h="58420">
                  <a:moveTo>
                    <a:pt x="0" y="28837"/>
                  </a:moveTo>
                  <a:lnTo>
                    <a:pt x="1599" y="15304"/>
                  </a:lnTo>
                  <a:lnTo>
                    <a:pt x="9562" y="5477"/>
                  </a:lnTo>
                  <a:lnTo>
                    <a:pt x="21112" y="0"/>
                  </a:lnTo>
                  <a:lnTo>
                    <a:pt x="34665" y="0"/>
                  </a:lnTo>
                  <a:lnTo>
                    <a:pt x="46215" y="5477"/>
                  </a:lnTo>
                  <a:lnTo>
                    <a:pt x="54178" y="15304"/>
                  </a:lnTo>
                  <a:lnTo>
                    <a:pt x="58168" y="28837"/>
                  </a:lnTo>
                  <a:lnTo>
                    <a:pt x="54178" y="42691"/>
                  </a:lnTo>
                  <a:lnTo>
                    <a:pt x="46215" y="52196"/>
                  </a:lnTo>
                  <a:lnTo>
                    <a:pt x="34665" y="58109"/>
                  </a:lnTo>
                  <a:lnTo>
                    <a:pt x="21112" y="58109"/>
                  </a:lnTo>
                  <a:lnTo>
                    <a:pt x="9562" y="52196"/>
                  </a:lnTo>
                  <a:lnTo>
                    <a:pt x="1599" y="42691"/>
                  </a:lnTo>
                  <a:lnTo>
                    <a:pt x="0" y="28837"/>
                  </a:lnTo>
                  <a:close/>
                </a:path>
              </a:pathLst>
            </a:custGeom>
            <a:ln w="3978">
              <a:solidFill>
                <a:srgbClr val="000000"/>
              </a:solidFill>
            </a:ln>
          </p:spPr>
          <p:txBody>
            <a:bodyPr wrap="square" lIns="0" tIns="0" rIns="0" bIns="0" rtlCol="0"/>
            <a:lstStyle/>
            <a:p>
              <a:endParaRPr/>
            </a:p>
          </p:txBody>
        </p:sp>
        <p:sp>
          <p:nvSpPr>
            <p:cNvPr id="58" name="object 58"/>
            <p:cNvSpPr/>
            <p:nvPr/>
          </p:nvSpPr>
          <p:spPr>
            <a:xfrm>
              <a:off x="2071916" y="4970545"/>
              <a:ext cx="58419" cy="58419"/>
            </a:xfrm>
            <a:custGeom>
              <a:avLst/>
              <a:gdLst/>
              <a:ahLst/>
              <a:cxnLst/>
              <a:rect l="l" t="t" r="r" b="b"/>
              <a:pathLst>
                <a:path w="58419" h="58420">
                  <a:moveTo>
                    <a:pt x="34665" y="0"/>
                  </a:moveTo>
                  <a:lnTo>
                    <a:pt x="21112" y="0"/>
                  </a:lnTo>
                  <a:lnTo>
                    <a:pt x="9562" y="5944"/>
                  </a:lnTo>
                  <a:lnTo>
                    <a:pt x="1599" y="15433"/>
                  </a:lnTo>
                  <a:lnTo>
                    <a:pt x="0" y="29288"/>
                  </a:lnTo>
                  <a:lnTo>
                    <a:pt x="1599" y="42740"/>
                  </a:lnTo>
                  <a:lnTo>
                    <a:pt x="9562" y="52631"/>
                  </a:lnTo>
                  <a:lnTo>
                    <a:pt x="21112" y="58173"/>
                  </a:lnTo>
                  <a:lnTo>
                    <a:pt x="34665" y="58173"/>
                  </a:lnTo>
                  <a:lnTo>
                    <a:pt x="46215" y="52631"/>
                  </a:lnTo>
                  <a:lnTo>
                    <a:pt x="54178" y="42740"/>
                  </a:lnTo>
                  <a:lnTo>
                    <a:pt x="58168" y="29288"/>
                  </a:lnTo>
                  <a:lnTo>
                    <a:pt x="54178" y="15433"/>
                  </a:lnTo>
                  <a:lnTo>
                    <a:pt x="46215" y="5944"/>
                  </a:lnTo>
                  <a:lnTo>
                    <a:pt x="34665" y="0"/>
                  </a:lnTo>
                  <a:close/>
                </a:path>
              </a:pathLst>
            </a:custGeom>
            <a:solidFill>
              <a:srgbClr val="000000"/>
            </a:solidFill>
          </p:spPr>
          <p:txBody>
            <a:bodyPr wrap="square" lIns="0" tIns="0" rIns="0" bIns="0" rtlCol="0"/>
            <a:lstStyle/>
            <a:p>
              <a:endParaRPr/>
            </a:p>
          </p:txBody>
        </p:sp>
        <p:sp>
          <p:nvSpPr>
            <p:cNvPr id="59" name="object 59"/>
            <p:cNvSpPr/>
            <p:nvPr/>
          </p:nvSpPr>
          <p:spPr>
            <a:xfrm>
              <a:off x="2071916" y="4125456"/>
              <a:ext cx="58419" cy="903605"/>
            </a:xfrm>
            <a:custGeom>
              <a:avLst/>
              <a:gdLst/>
              <a:ahLst/>
              <a:cxnLst/>
              <a:rect l="l" t="t" r="r" b="b"/>
              <a:pathLst>
                <a:path w="58419" h="903604">
                  <a:moveTo>
                    <a:pt x="0" y="874376"/>
                  </a:moveTo>
                  <a:lnTo>
                    <a:pt x="1599" y="860521"/>
                  </a:lnTo>
                  <a:lnTo>
                    <a:pt x="9562" y="851032"/>
                  </a:lnTo>
                  <a:lnTo>
                    <a:pt x="21112" y="845088"/>
                  </a:lnTo>
                  <a:lnTo>
                    <a:pt x="34665" y="845088"/>
                  </a:lnTo>
                  <a:lnTo>
                    <a:pt x="46215" y="851032"/>
                  </a:lnTo>
                  <a:lnTo>
                    <a:pt x="54178" y="860521"/>
                  </a:lnTo>
                  <a:lnTo>
                    <a:pt x="58168" y="874376"/>
                  </a:lnTo>
                  <a:lnTo>
                    <a:pt x="54178" y="887828"/>
                  </a:lnTo>
                  <a:lnTo>
                    <a:pt x="46215" y="897719"/>
                  </a:lnTo>
                  <a:lnTo>
                    <a:pt x="34665" y="903261"/>
                  </a:lnTo>
                  <a:lnTo>
                    <a:pt x="21112" y="903261"/>
                  </a:lnTo>
                  <a:lnTo>
                    <a:pt x="9562" y="897719"/>
                  </a:lnTo>
                  <a:lnTo>
                    <a:pt x="1599" y="887828"/>
                  </a:lnTo>
                  <a:lnTo>
                    <a:pt x="0" y="874376"/>
                  </a:lnTo>
                  <a:close/>
                </a:path>
                <a:path w="58419" h="903604">
                  <a:moveTo>
                    <a:pt x="29092" y="0"/>
                  </a:moveTo>
                  <a:lnTo>
                    <a:pt x="29092" y="874376"/>
                  </a:lnTo>
                </a:path>
              </a:pathLst>
            </a:custGeom>
            <a:ln w="3978">
              <a:solidFill>
                <a:srgbClr val="000000"/>
              </a:solidFill>
            </a:ln>
          </p:spPr>
          <p:txBody>
            <a:bodyPr wrap="square" lIns="0" tIns="0" rIns="0" bIns="0" rtlCol="0"/>
            <a:lstStyle/>
            <a:p>
              <a:endParaRPr/>
            </a:p>
          </p:txBody>
        </p:sp>
        <p:sp>
          <p:nvSpPr>
            <p:cNvPr id="60" name="object 60"/>
            <p:cNvSpPr/>
            <p:nvPr/>
          </p:nvSpPr>
          <p:spPr>
            <a:xfrm>
              <a:off x="3235647" y="4096619"/>
              <a:ext cx="58419" cy="58419"/>
            </a:xfrm>
            <a:custGeom>
              <a:avLst/>
              <a:gdLst/>
              <a:ahLst/>
              <a:cxnLst/>
              <a:rect l="l" t="t" r="r" b="b"/>
              <a:pathLst>
                <a:path w="58420" h="58420">
                  <a:moveTo>
                    <a:pt x="35053" y="0"/>
                  </a:moveTo>
                  <a:lnTo>
                    <a:pt x="21484" y="0"/>
                  </a:lnTo>
                  <a:lnTo>
                    <a:pt x="9530" y="5477"/>
                  </a:lnTo>
                  <a:lnTo>
                    <a:pt x="1938" y="15304"/>
                  </a:lnTo>
                  <a:lnTo>
                    <a:pt x="0" y="28837"/>
                  </a:lnTo>
                  <a:lnTo>
                    <a:pt x="1938" y="42691"/>
                  </a:lnTo>
                  <a:lnTo>
                    <a:pt x="9530" y="52196"/>
                  </a:lnTo>
                  <a:lnTo>
                    <a:pt x="21484" y="58109"/>
                  </a:lnTo>
                  <a:lnTo>
                    <a:pt x="35053" y="58109"/>
                  </a:lnTo>
                  <a:lnTo>
                    <a:pt x="46522" y="52196"/>
                  </a:lnTo>
                  <a:lnTo>
                    <a:pt x="54114" y="42691"/>
                  </a:lnTo>
                  <a:lnTo>
                    <a:pt x="58152" y="28837"/>
                  </a:lnTo>
                  <a:lnTo>
                    <a:pt x="54114" y="15304"/>
                  </a:lnTo>
                  <a:lnTo>
                    <a:pt x="46522" y="5477"/>
                  </a:lnTo>
                  <a:lnTo>
                    <a:pt x="35053" y="0"/>
                  </a:lnTo>
                  <a:close/>
                </a:path>
              </a:pathLst>
            </a:custGeom>
            <a:solidFill>
              <a:srgbClr val="000000"/>
            </a:solidFill>
          </p:spPr>
          <p:txBody>
            <a:bodyPr wrap="square" lIns="0" tIns="0" rIns="0" bIns="0" rtlCol="0"/>
            <a:lstStyle/>
            <a:p>
              <a:endParaRPr/>
            </a:p>
          </p:txBody>
        </p:sp>
        <p:sp>
          <p:nvSpPr>
            <p:cNvPr id="61" name="object 61"/>
            <p:cNvSpPr/>
            <p:nvPr/>
          </p:nvSpPr>
          <p:spPr>
            <a:xfrm>
              <a:off x="3235647" y="4096619"/>
              <a:ext cx="58419" cy="58419"/>
            </a:xfrm>
            <a:custGeom>
              <a:avLst/>
              <a:gdLst/>
              <a:ahLst/>
              <a:cxnLst/>
              <a:rect l="l" t="t" r="r" b="b"/>
              <a:pathLst>
                <a:path w="58420" h="58420">
                  <a:moveTo>
                    <a:pt x="0" y="28837"/>
                  </a:moveTo>
                  <a:lnTo>
                    <a:pt x="1938" y="15304"/>
                  </a:lnTo>
                  <a:lnTo>
                    <a:pt x="9530" y="5477"/>
                  </a:lnTo>
                  <a:lnTo>
                    <a:pt x="21484" y="0"/>
                  </a:lnTo>
                  <a:lnTo>
                    <a:pt x="35053" y="0"/>
                  </a:lnTo>
                  <a:lnTo>
                    <a:pt x="46522" y="5477"/>
                  </a:lnTo>
                  <a:lnTo>
                    <a:pt x="54114" y="15304"/>
                  </a:lnTo>
                  <a:lnTo>
                    <a:pt x="58152" y="28837"/>
                  </a:lnTo>
                  <a:lnTo>
                    <a:pt x="54114" y="42691"/>
                  </a:lnTo>
                  <a:lnTo>
                    <a:pt x="46522" y="52196"/>
                  </a:lnTo>
                  <a:lnTo>
                    <a:pt x="35053" y="58109"/>
                  </a:lnTo>
                  <a:lnTo>
                    <a:pt x="21484" y="58109"/>
                  </a:lnTo>
                  <a:lnTo>
                    <a:pt x="9530" y="52196"/>
                  </a:lnTo>
                  <a:lnTo>
                    <a:pt x="1938" y="42691"/>
                  </a:lnTo>
                  <a:lnTo>
                    <a:pt x="0" y="28837"/>
                  </a:lnTo>
                  <a:close/>
                </a:path>
              </a:pathLst>
            </a:custGeom>
            <a:ln w="3978">
              <a:solidFill>
                <a:srgbClr val="000000"/>
              </a:solidFill>
            </a:ln>
          </p:spPr>
          <p:txBody>
            <a:bodyPr wrap="square" lIns="0" tIns="0" rIns="0" bIns="0" rtlCol="0"/>
            <a:lstStyle/>
            <a:p>
              <a:endParaRPr/>
            </a:p>
          </p:txBody>
        </p:sp>
        <p:sp>
          <p:nvSpPr>
            <p:cNvPr id="62" name="object 62"/>
            <p:cNvSpPr/>
            <p:nvPr/>
          </p:nvSpPr>
          <p:spPr>
            <a:xfrm>
              <a:off x="3235647" y="4970545"/>
              <a:ext cx="58419" cy="58419"/>
            </a:xfrm>
            <a:custGeom>
              <a:avLst/>
              <a:gdLst/>
              <a:ahLst/>
              <a:cxnLst/>
              <a:rect l="l" t="t" r="r" b="b"/>
              <a:pathLst>
                <a:path w="58420" h="58420">
                  <a:moveTo>
                    <a:pt x="35053" y="0"/>
                  </a:moveTo>
                  <a:lnTo>
                    <a:pt x="21484" y="0"/>
                  </a:lnTo>
                  <a:lnTo>
                    <a:pt x="9530" y="5944"/>
                  </a:lnTo>
                  <a:lnTo>
                    <a:pt x="1938" y="15433"/>
                  </a:lnTo>
                  <a:lnTo>
                    <a:pt x="0" y="29288"/>
                  </a:lnTo>
                  <a:lnTo>
                    <a:pt x="1938" y="42740"/>
                  </a:lnTo>
                  <a:lnTo>
                    <a:pt x="9530" y="52631"/>
                  </a:lnTo>
                  <a:lnTo>
                    <a:pt x="21484" y="58173"/>
                  </a:lnTo>
                  <a:lnTo>
                    <a:pt x="35053" y="58173"/>
                  </a:lnTo>
                  <a:lnTo>
                    <a:pt x="46522" y="52631"/>
                  </a:lnTo>
                  <a:lnTo>
                    <a:pt x="54114" y="42740"/>
                  </a:lnTo>
                  <a:lnTo>
                    <a:pt x="58152" y="29288"/>
                  </a:lnTo>
                  <a:lnTo>
                    <a:pt x="54114" y="15433"/>
                  </a:lnTo>
                  <a:lnTo>
                    <a:pt x="46522" y="5944"/>
                  </a:lnTo>
                  <a:lnTo>
                    <a:pt x="35053" y="0"/>
                  </a:lnTo>
                  <a:close/>
                </a:path>
              </a:pathLst>
            </a:custGeom>
            <a:solidFill>
              <a:srgbClr val="000000"/>
            </a:solidFill>
          </p:spPr>
          <p:txBody>
            <a:bodyPr wrap="square" lIns="0" tIns="0" rIns="0" bIns="0" rtlCol="0"/>
            <a:lstStyle/>
            <a:p>
              <a:endParaRPr/>
            </a:p>
          </p:txBody>
        </p:sp>
        <p:sp>
          <p:nvSpPr>
            <p:cNvPr id="63" name="object 63"/>
            <p:cNvSpPr/>
            <p:nvPr/>
          </p:nvSpPr>
          <p:spPr>
            <a:xfrm>
              <a:off x="2101009" y="4125456"/>
              <a:ext cx="1193165" cy="903605"/>
            </a:xfrm>
            <a:custGeom>
              <a:avLst/>
              <a:gdLst/>
              <a:ahLst/>
              <a:cxnLst/>
              <a:rect l="l" t="t" r="r" b="b"/>
              <a:pathLst>
                <a:path w="1193164" h="903604">
                  <a:moveTo>
                    <a:pt x="1134638" y="874376"/>
                  </a:moveTo>
                  <a:lnTo>
                    <a:pt x="1136576" y="860521"/>
                  </a:lnTo>
                  <a:lnTo>
                    <a:pt x="1144169" y="851032"/>
                  </a:lnTo>
                  <a:lnTo>
                    <a:pt x="1156122" y="845088"/>
                  </a:lnTo>
                  <a:lnTo>
                    <a:pt x="1169691" y="845088"/>
                  </a:lnTo>
                  <a:lnTo>
                    <a:pt x="1181160" y="851032"/>
                  </a:lnTo>
                  <a:lnTo>
                    <a:pt x="1188752" y="860521"/>
                  </a:lnTo>
                  <a:lnTo>
                    <a:pt x="1192791" y="874376"/>
                  </a:lnTo>
                  <a:lnTo>
                    <a:pt x="1188752" y="887828"/>
                  </a:lnTo>
                  <a:lnTo>
                    <a:pt x="1181160" y="897719"/>
                  </a:lnTo>
                  <a:lnTo>
                    <a:pt x="1169691" y="903261"/>
                  </a:lnTo>
                  <a:lnTo>
                    <a:pt x="1156122" y="903261"/>
                  </a:lnTo>
                  <a:lnTo>
                    <a:pt x="1144169" y="897719"/>
                  </a:lnTo>
                  <a:lnTo>
                    <a:pt x="1136576" y="887828"/>
                  </a:lnTo>
                  <a:lnTo>
                    <a:pt x="1134638" y="874376"/>
                  </a:lnTo>
                  <a:close/>
                </a:path>
                <a:path w="1193164" h="903604">
                  <a:moveTo>
                    <a:pt x="1163714" y="0"/>
                  </a:moveTo>
                  <a:lnTo>
                    <a:pt x="1163714" y="874376"/>
                  </a:lnTo>
                </a:path>
                <a:path w="1193164" h="903604">
                  <a:moveTo>
                    <a:pt x="1163714" y="874376"/>
                  </a:moveTo>
                  <a:lnTo>
                    <a:pt x="0" y="874376"/>
                  </a:lnTo>
                </a:path>
                <a:path w="1193164" h="903604">
                  <a:moveTo>
                    <a:pt x="1163714" y="0"/>
                  </a:moveTo>
                  <a:lnTo>
                    <a:pt x="0" y="0"/>
                  </a:lnTo>
                </a:path>
              </a:pathLst>
            </a:custGeom>
            <a:ln w="3978">
              <a:solidFill>
                <a:srgbClr val="000000"/>
              </a:solidFill>
            </a:ln>
          </p:spPr>
          <p:txBody>
            <a:bodyPr wrap="square" lIns="0" tIns="0" rIns="0" bIns="0" rtlCol="0"/>
            <a:lstStyle/>
            <a:p>
              <a:endParaRPr/>
            </a:p>
          </p:txBody>
        </p:sp>
        <p:sp>
          <p:nvSpPr>
            <p:cNvPr id="64" name="object 64"/>
            <p:cNvSpPr/>
            <p:nvPr/>
          </p:nvSpPr>
          <p:spPr>
            <a:xfrm>
              <a:off x="2653556" y="3659391"/>
              <a:ext cx="58419" cy="58419"/>
            </a:xfrm>
            <a:custGeom>
              <a:avLst/>
              <a:gdLst/>
              <a:ahLst/>
              <a:cxnLst/>
              <a:rect l="l" t="t" r="r" b="b"/>
              <a:pathLst>
                <a:path w="58419" h="58420">
                  <a:moveTo>
                    <a:pt x="35053" y="0"/>
                  </a:moveTo>
                  <a:lnTo>
                    <a:pt x="21516" y="0"/>
                  </a:lnTo>
                  <a:lnTo>
                    <a:pt x="9966" y="5477"/>
                  </a:lnTo>
                  <a:lnTo>
                    <a:pt x="1986" y="15465"/>
                  </a:lnTo>
                  <a:lnTo>
                    <a:pt x="0" y="28837"/>
                  </a:lnTo>
                  <a:lnTo>
                    <a:pt x="1986" y="42691"/>
                  </a:lnTo>
                  <a:lnTo>
                    <a:pt x="9966" y="52196"/>
                  </a:lnTo>
                  <a:lnTo>
                    <a:pt x="21516" y="58157"/>
                  </a:lnTo>
                  <a:lnTo>
                    <a:pt x="35053" y="58157"/>
                  </a:lnTo>
                  <a:lnTo>
                    <a:pt x="46619" y="52196"/>
                  </a:lnTo>
                  <a:lnTo>
                    <a:pt x="54582" y="42691"/>
                  </a:lnTo>
                  <a:lnTo>
                    <a:pt x="58168" y="28837"/>
                  </a:lnTo>
                  <a:lnTo>
                    <a:pt x="54582" y="15465"/>
                  </a:lnTo>
                  <a:lnTo>
                    <a:pt x="46619" y="5477"/>
                  </a:lnTo>
                  <a:lnTo>
                    <a:pt x="35053" y="0"/>
                  </a:lnTo>
                  <a:close/>
                </a:path>
              </a:pathLst>
            </a:custGeom>
            <a:solidFill>
              <a:srgbClr val="000000"/>
            </a:solidFill>
          </p:spPr>
          <p:txBody>
            <a:bodyPr wrap="square" lIns="0" tIns="0" rIns="0" bIns="0" rtlCol="0"/>
            <a:lstStyle/>
            <a:p>
              <a:endParaRPr/>
            </a:p>
          </p:txBody>
        </p:sp>
        <p:sp>
          <p:nvSpPr>
            <p:cNvPr id="65" name="object 65"/>
            <p:cNvSpPr/>
            <p:nvPr/>
          </p:nvSpPr>
          <p:spPr>
            <a:xfrm>
              <a:off x="2653556" y="3659391"/>
              <a:ext cx="58419" cy="58419"/>
            </a:xfrm>
            <a:custGeom>
              <a:avLst/>
              <a:gdLst/>
              <a:ahLst/>
              <a:cxnLst/>
              <a:rect l="l" t="t" r="r" b="b"/>
              <a:pathLst>
                <a:path w="58419" h="58420">
                  <a:moveTo>
                    <a:pt x="0" y="28837"/>
                  </a:moveTo>
                  <a:lnTo>
                    <a:pt x="1986" y="15465"/>
                  </a:lnTo>
                  <a:lnTo>
                    <a:pt x="9966" y="5477"/>
                  </a:lnTo>
                  <a:lnTo>
                    <a:pt x="21516" y="0"/>
                  </a:lnTo>
                  <a:lnTo>
                    <a:pt x="35053" y="0"/>
                  </a:lnTo>
                  <a:lnTo>
                    <a:pt x="46619" y="5477"/>
                  </a:lnTo>
                  <a:lnTo>
                    <a:pt x="54582" y="15465"/>
                  </a:lnTo>
                  <a:lnTo>
                    <a:pt x="58168" y="28837"/>
                  </a:lnTo>
                  <a:lnTo>
                    <a:pt x="54582" y="42691"/>
                  </a:lnTo>
                  <a:lnTo>
                    <a:pt x="46619" y="52196"/>
                  </a:lnTo>
                  <a:lnTo>
                    <a:pt x="35053" y="58157"/>
                  </a:lnTo>
                  <a:lnTo>
                    <a:pt x="21516" y="58157"/>
                  </a:lnTo>
                  <a:lnTo>
                    <a:pt x="9966" y="52196"/>
                  </a:lnTo>
                  <a:lnTo>
                    <a:pt x="1986" y="42691"/>
                  </a:lnTo>
                  <a:lnTo>
                    <a:pt x="0" y="28837"/>
                  </a:lnTo>
                  <a:close/>
                </a:path>
              </a:pathLst>
            </a:custGeom>
            <a:ln w="3978">
              <a:solidFill>
                <a:srgbClr val="000000"/>
              </a:solidFill>
            </a:ln>
          </p:spPr>
          <p:txBody>
            <a:bodyPr wrap="square" lIns="0" tIns="0" rIns="0" bIns="0" rtlCol="0"/>
            <a:lstStyle/>
            <a:p>
              <a:endParaRPr/>
            </a:p>
          </p:txBody>
        </p:sp>
      </p:grpSp>
      <p:sp>
        <p:nvSpPr>
          <p:cNvPr id="66" name="object 66"/>
          <p:cNvSpPr txBox="1"/>
          <p:nvPr/>
        </p:nvSpPr>
        <p:spPr>
          <a:xfrm>
            <a:off x="2625316" y="3416445"/>
            <a:ext cx="116205" cy="220345"/>
          </a:xfrm>
          <a:prstGeom prst="rect">
            <a:avLst/>
          </a:prstGeom>
        </p:spPr>
        <p:txBody>
          <a:bodyPr vert="horz" wrap="square" lIns="0" tIns="15875" rIns="0" bIns="0" rtlCol="0">
            <a:spAutoFit/>
          </a:bodyPr>
          <a:lstStyle/>
          <a:p>
            <a:pPr marL="12700">
              <a:lnSpc>
                <a:spcPct val="100000"/>
              </a:lnSpc>
              <a:spcBef>
                <a:spcPts val="125"/>
              </a:spcBef>
            </a:pPr>
            <a:r>
              <a:rPr sz="1250" i="1" spc="15" dirty="0">
                <a:latin typeface="Arial"/>
                <a:cs typeface="Arial"/>
              </a:rPr>
              <a:t>a</a:t>
            </a:r>
            <a:endParaRPr sz="1250">
              <a:latin typeface="Arial"/>
              <a:cs typeface="Arial"/>
            </a:endParaRPr>
          </a:p>
        </p:txBody>
      </p:sp>
      <p:sp>
        <p:nvSpPr>
          <p:cNvPr id="67" name="object 67"/>
          <p:cNvSpPr txBox="1"/>
          <p:nvPr/>
        </p:nvSpPr>
        <p:spPr>
          <a:xfrm>
            <a:off x="3207279" y="3869139"/>
            <a:ext cx="116205" cy="220345"/>
          </a:xfrm>
          <a:prstGeom prst="rect">
            <a:avLst/>
          </a:prstGeom>
        </p:spPr>
        <p:txBody>
          <a:bodyPr vert="horz" wrap="square" lIns="0" tIns="15875" rIns="0" bIns="0" rtlCol="0">
            <a:spAutoFit/>
          </a:bodyPr>
          <a:lstStyle/>
          <a:p>
            <a:pPr marL="12700">
              <a:lnSpc>
                <a:spcPct val="100000"/>
              </a:lnSpc>
              <a:spcBef>
                <a:spcPts val="125"/>
              </a:spcBef>
            </a:pPr>
            <a:r>
              <a:rPr sz="1250" i="1" spc="15" dirty="0">
                <a:latin typeface="Arial"/>
                <a:cs typeface="Arial"/>
              </a:rPr>
              <a:t>b</a:t>
            </a:r>
            <a:endParaRPr sz="1250">
              <a:latin typeface="Arial"/>
              <a:cs typeface="Arial"/>
            </a:endParaRPr>
          </a:p>
        </p:txBody>
      </p:sp>
      <p:sp>
        <p:nvSpPr>
          <p:cNvPr id="68" name="object 68"/>
          <p:cNvSpPr txBox="1"/>
          <p:nvPr/>
        </p:nvSpPr>
        <p:spPr>
          <a:xfrm>
            <a:off x="2043677" y="5003871"/>
            <a:ext cx="116205" cy="220345"/>
          </a:xfrm>
          <a:prstGeom prst="rect">
            <a:avLst/>
          </a:prstGeom>
        </p:spPr>
        <p:txBody>
          <a:bodyPr vert="horz" wrap="square" lIns="0" tIns="15875" rIns="0" bIns="0" rtlCol="0">
            <a:spAutoFit/>
          </a:bodyPr>
          <a:lstStyle/>
          <a:p>
            <a:pPr marL="12700">
              <a:lnSpc>
                <a:spcPct val="100000"/>
              </a:lnSpc>
              <a:spcBef>
                <a:spcPts val="125"/>
              </a:spcBef>
            </a:pPr>
            <a:r>
              <a:rPr sz="1250" i="1" spc="15" dirty="0">
                <a:latin typeface="Arial"/>
                <a:cs typeface="Arial"/>
              </a:rPr>
              <a:t>e</a:t>
            </a:r>
            <a:endParaRPr sz="1250">
              <a:latin typeface="Arial"/>
              <a:cs typeface="Arial"/>
            </a:endParaRPr>
          </a:p>
        </p:txBody>
      </p:sp>
      <p:sp>
        <p:nvSpPr>
          <p:cNvPr id="69" name="object 69"/>
          <p:cNvSpPr txBox="1"/>
          <p:nvPr/>
        </p:nvSpPr>
        <p:spPr>
          <a:xfrm>
            <a:off x="2043677" y="3869139"/>
            <a:ext cx="116205" cy="220345"/>
          </a:xfrm>
          <a:prstGeom prst="rect">
            <a:avLst/>
          </a:prstGeom>
        </p:spPr>
        <p:txBody>
          <a:bodyPr vert="horz" wrap="square" lIns="0" tIns="15875" rIns="0" bIns="0" rtlCol="0">
            <a:spAutoFit/>
          </a:bodyPr>
          <a:lstStyle/>
          <a:p>
            <a:pPr marL="12700">
              <a:lnSpc>
                <a:spcPct val="100000"/>
              </a:lnSpc>
              <a:spcBef>
                <a:spcPts val="125"/>
              </a:spcBef>
            </a:pPr>
            <a:r>
              <a:rPr sz="1250" i="1" spc="15" dirty="0">
                <a:latin typeface="Arial"/>
                <a:cs typeface="Arial"/>
              </a:rPr>
              <a:t>d</a:t>
            </a:r>
            <a:endParaRPr sz="1250">
              <a:latin typeface="Arial"/>
              <a:cs typeface="Arial"/>
            </a:endParaRPr>
          </a:p>
        </p:txBody>
      </p:sp>
      <p:sp>
        <p:nvSpPr>
          <p:cNvPr id="70" name="object 70"/>
          <p:cNvSpPr txBox="1"/>
          <p:nvPr/>
        </p:nvSpPr>
        <p:spPr>
          <a:xfrm>
            <a:off x="3211317" y="5003871"/>
            <a:ext cx="106680" cy="220345"/>
          </a:xfrm>
          <a:prstGeom prst="rect">
            <a:avLst/>
          </a:prstGeom>
        </p:spPr>
        <p:txBody>
          <a:bodyPr vert="horz" wrap="square" lIns="0" tIns="15875" rIns="0" bIns="0" rtlCol="0">
            <a:spAutoFit/>
          </a:bodyPr>
          <a:lstStyle/>
          <a:p>
            <a:pPr marL="12700">
              <a:lnSpc>
                <a:spcPct val="100000"/>
              </a:lnSpc>
              <a:spcBef>
                <a:spcPts val="125"/>
              </a:spcBef>
            </a:pPr>
            <a:r>
              <a:rPr sz="1250" i="1" spc="10" dirty="0">
                <a:latin typeface="Arial"/>
                <a:cs typeface="Arial"/>
              </a:rPr>
              <a:t>c</a:t>
            </a:r>
            <a:endParaRPr sz="1250">
              <a:latin typeface="Arial"/>
              <a:cs typeface="Arial"/>
            </a:endParaRPr>
          </a:p>
        </p:txBody>
      </p:sp>
      <p:grpSp>
        <p:nvGrpSpPr>
          <p:cNvPr id="71" name="object 71"/>
          <p:cNvGrpSpPr/>
          <p:nvPr/>
        </p:nvGrpSpPr>
        <p:grpSpPr>
          <a:xfrm>
            <a:off x="1759197" y="3686237"/>
            <a:ext cx="1824355" cy="1781810"/>
            <a:chOff x="1759197" y="3686237"/>
            <a:chExt cx="1824355" cy="1781810"/>
          </a:xfrm>
        </p:grpSpPr>
        <p:sp>
          <p:nvSpPr>
            <p:cNvPr id="72" name="object 72"/>
            <p:cNvSpPr/>
            <p:nvPr/>
          </p:nvSpPr>
          <p:spPr>
            <a:xfrm>
              <a:off x="2101009" y="3688228"/>
              <a:ext cx="1163955" cy="1311910"/>
            </a:xfrm>
            <a:custGeom>
              <a:avLst/>
              <a:gdLst/>
              <a:ahLst/>
              <a:cxnLst/>
              <a:rect l="l" t="t" r="r" b="b"/>
              <a:pathLst>
                <a:path w="1163954" h="1311910">
                  <a:moveTo>
                    <a:pt x="0" y="1311604"/>
                  </a:moveTo>
                  <a:lnTo>
                    <a:pt x="581623" y="0"/>
                  </a:lnTo>
                </a:path>
                <a:path w="1163954" h="1311910">
                  <a:moveTo>
                    <a:pt x="1163714" y="1311604"/>
                  </a:moveTo>
                  <a:lnTo>
                    <a:pt x="581623" y="0"/>
                  </a:lnTo>
                </a:path>
              </a:pathLst>
            </a:custGeom>
            <a:ln w="3978">
              <a:solidFill>
                <a:srgbClr val="000000"/>
              </a:solidFill>
            </a:ln>
          </p:spPr>
          <p:txBody>
            <a:bodyPr wrap="square" lIns="0" tIns="0" rIns="0" bIns="0" rtlCol="0"/>
            <a:lstStyle/>
            <a:p>
              <a:endParaRPr/>
            </a:p>
          </p:txBody>
        </p:sp>
        <p:sp>
          <p:nvSpPr>
            <p:cNvPr id="73" name="object 73"/>
            <p:cNvSpPr/>
            <p:nvPr/>
          </p:nvSpPr>
          <p:spPr>
            <a:xfrm>
              <a:off x="2653556" y="5407741"/>
              <a:ext cx="58419" cy="58419"/>
            </a:xfrm>
            <a:custGeom>
              <a:avLst/>
              <a:gdLst/>
              <a:ahLst/>
              <a:cxnLst/>
              <a:rect l="l" t="t" r="r" b="b"/>
              <a:pathLst>
                <a:path w="58419" h="58420">
                  <a:moveTo>
                    <a:pt x="35053" y="0"/>
                  </a:moveTo>
                  <a:lnTo>
                    <a:pt x="21516" y="0"/>
                  </a:lnTo>
                  <a:lnTo>
                    <a:pt x="9966" y="5944"/>
                  </a:lnTo>
                  <a:lnTo>
                    <a:pt x="1986" y="15433"/>
                  </a:lnTo>
                  <a:lnTo>
                    <a:pt x="0" y="29288"/>
                  </a:lnTo>
                  <a:lnTo>
                    <a:pt x="1986" y="42740"/>
                  </a:lnTo>
                  <a:lnTo>
                    <a:pt x="9966" y="52228"/>
                  </a:lnTo>
                  <a:lnTo>
                    <a:pt x="21516" y="58157"/>
                  </a:lnTo>
                  <a:lnTo>
                    <a:pt x="35053" y="58157"/>
                  </a:lnTo>
                  <a:lnTo>
                    <a:pt x="46619" y="52228"/>
                  </a:lnTo>
                  <a:lnTo>
                    <a:pt x="54582" y="42740"/>
                  </a:lnTo>
                  <a:lnTo>
                    <a:pt x="58168" y="29288"/>
                  </a:lnTo>
                  <a:lnTo>
                    <a:pt x="54582" y="15433"/>
                  </a:lnTo>
                  <a:lnTo>
                    <a:pt x="46619" y="5944"/>
                  </a:lnTo>
                  <a:lnTo>
                    <a:pt x="35053" y="0"/>
                  </a:lnTo>
                  <a:close/>
                </a:path>
              </a:pathLst>
            </a:custGeom>
            <a:solidFill>
              <a:srgbClr val="000000"/>
            </a:solidFill>
          </p:spPr>
          <p:txBody>
            <a:bodyPr wrap="square" lIns="0" tIns="0" rIns="0" bIns="0" rtlCol="0"/>
            <a:lstStyle/>
            <a:p>
              <a:endParaRPr/>
            </a:p>
          </p:txBody>
        </p:sp>
        <p:sp>
          <p:nvSpPr>
            <p:cNvPr id="74" name="object 74"/>
            <p:cNvSpPr/>
            <p:nvPr/>
          </p:nvSpPr>
          <p:spPr>
            <a:xfrm>
              <a:off x="1761188" y="3688228"/>
              <a:ext cx="1819910" cy="1778000"/>
            </a:xfrm>
            <a:custGeom>
              <a:avLst/>
              <a:gdLst/>
              <a:ahLst/>
              <a:cxnLst/>
              <a:rect l="l" t="t" r="r" b="b"/>
              <a:pathLst>
                <a:path w="1819910" h="1778000">
                  <a:moveTo>
                    <a:pt x="892368" y="1748800"/>
                  </a:moveTo>
                  <a:lnTo>
                    <a:pt x="894355" y="1734946"/>
                  </a:lnTo>
                  <a:lnTo>
                    <a:pt x="902334" y="1725457"/>
                  </a:lnTo>
                  <a:lnTo>
                    <a:pt x="913884" y="1719512"/>
                  </a:lnTo>
                  <a:lnTo>
                    <a:pt x="927421" y="1719512"/>
                  </a:lnTo>
                  <a:lnTo>
                    <a:pt x="938987" y="1725457"/>
                  </a:lnTo>
                  <a:lnTo>
                    <a:pt x="946950" y="1734946"/>
                  </a:lnTo>
                  <a:lnTo>
                    <a:pt x="950537" y="1748800"/>
                  </a:lnTo>
                  <a:lnTo>
                    <a:pt x="946950" y="1762252"/>
                  </a:lnTo>
                  <a:lnTo>
                    <a:pt x="938987" y="1771741"/>
                  </a:lnTo>
                  <a:lnTo>
                    <a:pt x="927421" y="1777670"/>
                  </a:lnTo>
                  <a:lnTo>
                    <a:pt x="913884" y="1777670"/>
                  </a:lnTo>
                  <a:lnTo>
                    <a:pt x="902334" y="1771741"/>
                  </a:lnTo>
                  <a:lnTo>
                    <a:pt x="894355" y="1762252"/>
                  </a:lnTo>
                  <a:lnTo>
                    <a:pt x="892368" y="1748800"/>
                  </a:lnTo>
                  <a:close/>
                </a:path>
                <a:path w="1819910" h="1778000">
                  <a:moveTo>
                    <a:pt x="921444" y="1748800"/>
                  </a:moveTo>
                  <a:lnTo>
                    <a:pt x="1503536" y="1311604"/>
                  </a:lnTo>
                </a:path>
                <a:path w="1819910" h="1778000">
                  <a:moveTo>
                    <a:pt x="921444" y="1748800"/>
                  </a:moveTo>
                  <a:lnTo>
                    <a:pt x="339821" y="1311604"/>
                  </a:lnTo>
                </a:path>
                <a:path w="1819910" h="1778000">
                  <a:moveTo>
                    <a:pt x="1503536" y="437228"/>
                  </a:moveTo>
                  <a:lnTo>
                    <a:pt x="1561688" y="481933"/>
                  </a:lnTo>
                  <a:lnTo>
                    <a:pt x="1617903" y="534549"/>
                  </a:lnTo>
                  <a:lnTo>
                    <a:pt x="1666363" y="590725"/>
                  </a:lnTo>
                  <a:lnTo>
                    <a:pt x="1709008" y="652846"/>
                  </a:lnTo>
                  <a:lnTo>
                    <a:pt x="1746161" y="716948"/>
                  </a:lnTo>
                  <a:lnTo>
                    <a:pt x="1775238" y="786978"/>
                  </a:lnTo>
                  <a:lnTo>
                    <a:pt x="1798337" y="858975"/>
                  </a:lnTo>
                  <a:lnTo>
                    <a:pt x="1813845" y="932565"/>
                  </a:lnTo>
                  <a:lnTo>
                    <a:pt x="1819821" y="1006559"/>
                  </a:lnTo>
                  <a:lnTo>
                    <a:pt x="1819821" y="1082132"/>
                  </a:lnTo>
                  <a:lnTo>
                    <a:pt x="1811906" y="1156109"/>
                  </a:lnTo>
                  <a:lnTo>
                    <a:pt x="1796237" y="1230103"/>
                  </a:lnTo>
                  <a:lnTo>
                    <a:pt x="1773138" y="1301713"/>
                  </a:lnTo>
                  <a:lnTo>
                    <a:pt x="1742123" y="1369762"/>
                  </a:lnTo>
                  <a:lnTo>
                    <a:pt x="1705455" y="1435829"/>
                  </a:lnTo>
                  <a:lnTo>
                    <a:pt x="1660871" y="1495968"/>
                  </a:lnTo>
                  <a:lnTo>
                    <a:pt x="1612249" y="1552547"/>
                  </a:lnTo>
                  <a:lnTo>
                    <a:pt x="1556035" y="1602794"/>
                  </a:lnTo>
                  <a:lnTo>
                    <a:pt x="1495944" y="1647500"/>
                  </a:lnTo>
                  <a:lnTo>
                    <a:pt x="1431814" y="1686277"/>
                  </a:lnTo>
                  <a:lnTo>
                    <a:pt x="1364131" y="1717531"/>
                  </a:lnTo>
                  <a:lnTo>
                    <a:pt x="1291941" y="1740874"/>
                  </a:lnTo>
                  <a:lnTo>
                    <a:pt x="1218249" y="1758289"/>
                  </a:lnTo>
                  <a:lnTo>
                    <a:pt x="1144540" y="1768181"/>
                  </a:lnTo>
                  <a:lnTo>
                    <a:pt x="1068861" y="1768181"/>
                  </a:lnTo>
                  <a:lnTo>
                    <a:pt x="995153" y="1762252"/>
                  </a:lnTo>
                  <a:lnTo>
                    <a:pt x="921444" y="1748800"/>
                  </a:lnTo>
                </a:path>
                <a:path w="1819910" h="1778000">
                  <a:moveTo>
                    <a:pt x="339821" y="437228"/>
                  </a:moveTo>
                  <a:lnTo>
                    <a:pt x="277662" y="479952"/>
                  </a:lnTo>
                  <a:lnTo>
                    <a:pt x="223096" y="528621"/>
                  </a:lnTo>
                  <a:lnTo>
                    <a:pt x="172890" y="581236"/>
                  </a:lnTo>
                  <a:lnTo>
                    <a:pt x="126288" y="641375"/>
                  </a:lnTo>
                  <a:lnTo>
                    <a:pt x="89231" y="703496"/>
                  </a:lnTo>
                  <a:lnTo>
                    <a:pt x="56569" y="769563"/>
                  </a:lnTo>
                  <a:lnTo>
                    <a:pt x="31063" y="839594"/>
                  </a:lnTo>
                  <a:lnTo>
                    <a:pt x="13940" y="911203"/>
                  </a:lnTo>
                  <a:lnTo>
                    <a:pt x="1986" y="985197"/>
                  </a:lnTo>
                  <a:lnTo>
                    <a:pt x="0" y="1058788"/>
                  </a:lnTo>
                  <a:lnTo>
                    <a:pt x="3973" y="1132766"/>
                  </a:lnTo>
                  <a:lnTo>
                    <a:pt x="15523" y="1204778"/>
                  </a:lnTo>
                  <a:lnTo>
                    <a:pt x="35053" y="1276387"/>
                  </a:lnTo>
                  <a:lnTo>
                    <a:pt x="62142" y="1346418"/>
                  </a:lnTo>
                  <a:lnTo>
                    <a:pt x="95208" y="1412486"/>
                  </a:lnTo>
                  <a:lnTo>
                    <a:pt x="135834" y="1474606"/>
                  </a:lnTo>
                  <a:lnTo>
                    <a:pt x="180467" y="1531185"/>
                  </a:lnTo>
                  <a:lnTo>
                    <a:pt x="233046" y="1583414"/>
                  </a:lnTo>
                  <a:lnTo>
                    <a:pt x="289212" y="1632082"/>
                  </a:lnTo>
                  <a:lnTo>
                    <a:pt x="351371" y="1672825"/>
                  </a:lnTo>
                  <a:lnTo>
                    <a:pt x="417099" y="1707639"/>
                  </a:lnTo>
                  <a:lnTo>
                    <a:pt x="485219" y="1734946"/>
                  </a:lnTo>
                  <a:lnTo>
                    <a:pt x="554937" y="1756308"/>
                  </a:lnTo>
                  <a:lnTo>
                    <a:pt x="628646" y="1770162"/>
                  </a:lnTo>
                  <a:lnTo>
                    <a:pt x="702338" y="1775704"/>
                  </a:lnTo>
                  <a:lnTo>
                    <a:pt x="776046" y="1773723"/>
                  </a:lnTo>
                  <a:lnTo>
                    <a:pt x="849739" y="1766199"/>
                  </a:lnTo>
                  <a:lnTo>
                    <a:pt x="921444" y="1748800"/>
                  </a:lnTo>
                </a:path>
                <a:path w="1819910" h="1778000">
                  <a:moveTo>
                    <a:pt x="339821" y="437228"/>
                  </a:moveTo>
                  <a:lnTo>
                    <a:pt x="921444" y="0"/>
                  </a:lnTo>
                </a:path>
                <a:path w="1819910" h="1778000">
                  <a:moveTo>
                    <a:pt x="921444" y="0"/>
                  </a:moveTo>
                  <a:lnTo>
                    <a:pt x="1503536" y="437228"/>
                  </a:lnTo>
                </a:path>
              </a:pathLst>
            </a:custGeom>
            <a:ln w="3978">
              <a:solidFill>
                <a:srgbClr val="000000"/>
              </a:solidFill>
            </a:ln>
          </p:spPr>
          <p:txBody>
            <a:bodyPr wrap="square" lIns="0" tIns="0" rIns="0" bIns="0" rtlCol="0"/>
            <a:lstStyle/>
            <a:p>
              <a:endParaRPr/>
            </a:p>
          </p:txBody>
        </p:sp>
      </p:grpSp>
      <p:sp>
        <p:nvSpPr>
          <p:cNvPr id="75" name="object 75"/>
          <p:cNvSpPr txBox="1"/>
          <p:nvPr/>
        </p:nvSpPr>
        <p:spPr>
          <a:xfrm>
            <a:off x="2646833" y="5456485"/>
            <a:ext cx="71120" cy="220345"/>
          </a:xfrm>
          <a:prstGeom prst="rect">
            <a:avLst/>
          </a:prstGeom>
        </p:spPr>
        <p:txBody>
          <a:bodyPr vert="horz" wrap="square" lIns="0" tIns="15875" rIns="0" bIns="0" rtlCol="0">
            <a:spAutoFit/>
          </a:bodyPr>
          <a:lstStyle/>
          <a:p>
            <a:pPr marL="12700">
              <a:lnSpc>
                <a:spcPct val="100000"/>
              </a:lnSpc>
              <a:spcBef>
                <a:spcPts val="125"/>
              </a:spcBef>
            </a:pPr>
            <a:r>
              <a:rPr sz="1250" i="1" spc="5" dirty="0">
                <a:latin typeface="Arial"/>
                <a:cs typeface="Arial"/>
              </a:rPr>
              <a:t>f</a:t>
            </a:r>
            <a:endParaRPr sz="1250">
              <a:latin typeface="Arial"/>
              <a:cs typeface="Arial"/>
            </a:endParaRPr>
          </a:p>
        </p:txBody>
      </p:sp>
      <p:grpSp>
        <p:nvGrpSpPr>
          <p:cNvPr id="76" name="object 76"/>
          <p:cNvGrpSpPr/>
          <p:nvPr/>
        </p:nvGrpSpPr>
        <p:grpSpPr>
          <a:xfrm>
            <a:off x="7287632" y="4094397"/>
            <a:ext cx="1226820" cy="936625"/>
            <a:chOff x="7287632" y="4094397"/>
            <a:chExt cx="1226820" cy="936625"/>
          </a:xfrm>
        </p:grpSpPr>
        <p:sp>
          <p:nvSpPr>
            <p:cNvPr id="77" name="object 77"/>
            <p:cNvSpPr/>
            <p:nvPr/>
          </p:nvSpPr>
          <p:spPr>
            <a:xfrm>
              <a:off x="7289855" y="4096619"/>
              <a:ext cx="58419" cy="58419"/>
            </a:xfrm>
            <a:custGeom>
              <a:avLst/>
              <a:gdLst/>
              <a:ahLst/>
              <a:cxnLst/>
              <a:rect l="l" t="t" r="r" b="b"/>
              <a:pathLst>
                <a:path w="58420" h="58420">
                  <a:moveTo>
                    <a:pt x="36668" y="0"/>
                  </a:moveTo>
                  <a:lnTo>
                    <a:pt x="23261" y="0"/>
                  </a:lnTo>
                  <a:lnTo>
                    <a:pt x="11630" y="5477"/>
                  </a:lnTo>
                  <a:lnTo>
                    <a:pt x="4038" y="15304"/>
                  </a:lnTo>
                  <a:lnTo>
                    <a:pt x="0" y="28837"/>
                  </a:lnTo>
                  <a:lnTo>
                    <a:pt x="4038" y="42691"/>
                  </a:lnTo>
                  <a:lnTo>
                    <a:pt x="11630" y="52196"/>
                  </a:lnTo>
                  <a:lnTo>
                    <a:pt x="23261" y="58109"/>
                  </a:lnTo>
                  <a:lnTo>
                    <a:pt x="36668" y="58109"/>
                  </a:lnTo>
                  <a:lnTo>
                    <a:pt x="48622" y="52196"/>
                  </a:lnTo>
                  <a:lnTo>
                    <a:pt x="56214" y="42691"/>
                  </a:lnTo>
                  <a:lnTo>
                    <a:pt x="58314" y="28837"/>
                  </a:lnTo>
                  <a:lnTo>
                    <a:pt x="56214" y="15304"/>
                  </a:lnTo>
                  <a:lnTo>
                    <a:pt x="48622" y="5477"/>
                  </a:lnTo>
                  <a:lnTo>
                    <a:pt x="36668" y="0"/>
                  </a:lnTo>
                  <a:close/>
                </a:path>
              </a:pathLst>
            </a:custGeom>
            <a:solidFill>
              <a:srgbClr val="000000"/>
            </a:solidFill>
          </p:spPr>
          <p:txBody>
            <a:bodyPr wrap="square" lIns="0" tIns="0" rIns="0" bIns="0" rtlCol="0"/>
            <a:lstStyle/>
            <a:p>
              <a:endParaRPr/>
            </a:p>
          </p:txBody>
        </p:sp>
        <p:sp>
          <p:nvSpPr>
            <p:cNvPr id="78" name="object 78"/>
            <p:cNvSpPr/>
            <p:nvPr/>
          </p:nvSpPr>
          <p:spPr>
            <a:xfrm>
              <a:off x="7289855" y="4096619"/>
              <a:ext cx="58419" cy="58419"/>
            </a:xfrm>
            <a:custGeom>
              <a:avLst/>
              <a:gdLst/>
              <a:ahLst/>
              <a:cxnLst/>
              <a:rect l="l" t="t" r="r" b="b"/>
              <a:pathLst>
                <a:path w="58420" h="58420">
                  <a:moveTo>
                    <a:pt x="0" y="28837"/>
                  </a:moveTo>
                  <a:lnTo>
                    <a:pt x="4038" y="15304"/>
                  </a:lnTo>
                  <a:lnTo>
                    <a:pt x="11630" y="5477"/>
                  </a:lnTo>
                  <a:lnTo>
                    <a:pt x="23261" y="0"/>
                  </a:lnTo>
                  <a:lnTo>
                    <a:pt x="36668" y="0"/>
                  </a:lnTo>
                  <a:lnTo>
                    <a:pt x="48622" y="5477"/>
                  </a:lnTo>
                  <a:lnTo>
                    <a:pt x="56214" y="15304"/>
                  </a:lnTo>
                  <a:lnTo>
                    <a:pt x="58314" y="28837"/>
                  </a:lnTo>
                  <a:lnTo>
                    <a:pt x="56214" y="42691"/>
                  </a:lnTo>
                  <a:lnTo>
                    <a:pt x="48622" y="52196"/>
                  </a:lnTo>
                  <a:lnTo>
                    <a:pt x="36668" y="58109"/>
                  </a:lnTo>
                  <a:lnTo>
                    <a:pt x="23261" y="58109"/>
                  </a:lnTo>
                  <a:lnTo>
                    <a:pt x="11630" y="52196"/>
                  </a:lnTo>
                  <a:lnTo>
                    <a:pt x="4038" y="42691"/>
                  </a:lnTo>
                  <a:lnTo>
                    <a:pt x="0" y="28837"/>
                  </a:lnTo>
                  <a:close/>
                </a:path>
              </a:pathLst>
            </a:custGeom>
            <a:ln w="3978">
              <a:solidFill>
                <a:srgbClr val="000000"/>
              </a:solidFill>
            </a:ln>
          </p:spPr>
          <p:txBody>
            <a:bodyPr wrap="square" lIns="0" tIns="0" rIns="0" bIns="0" rtlCol="0"/>
            <a:lstStyle/>
            <a:p>
              <a:endParaRPr/>
            </a:p>
          </p:txBody>
        </p:sp>
        <p:sp>
          <p:nvSpPr>
            <p:cNvPr id="79" name="object 79"/>
            <p:cNvSpPr/>
            <p:nvPr/>
          </p:nvSpPr>
          <p:spPr>
            <a:xfrm>
              <a:off x="7289855" y="4970545"/>
              <a:ext cx="58419" cy="58419"/>
            </a:xfrm>
            <a:custGeom>
              <a:avLst/>
              <a:gdLst/>
              <a:ahLst/>
              <a:cxnLst/>
              <a:rect l="l" t="t" r="r" b="b"/>
              <a:pathLst>
                <a:path w="58420" h="58420">
                  <a:moveTo>
                    <a:pt x="36668" y="0"/>
                  </a:moveTo>
                  <a:lnTo>
                    <a:pt x="23261" y="0"/>
                  </a:lnTo>
                  <a:lnTo>
                    <a:pt x="11630" y="5944"/>
                  </a:lnTo>
                  <a:lnTo>
                    <a:pt x="4038" y="15433"/>
                  </a:lnTo>
                  <a:lnTo>
                    <a:pt x="0" y="29288"/>
                  </a:lnTo>
                  <a:lnTo>
                    <a:pt x="4038" y="42740"/>
                  </a:lnTo>
                  <a:lnTo>
                    <a:pt x="11630" y="52631"/>
                  </a:lnTo>
                  <a:lnTo>
                    <a:pt x="23261" y="58173"/>
                  </a:lnTo>
                  <a:lnTo>
                    <a:pt x="36668" y="58173"/>
                  </a:lnTo>
                  <a:lnTo>
                    <a:pt x="48622" y="52631"/>
                  </a:lnTo>
                  <a:lnTo>
                    <a:pt x="56214" y="42740"/>
                  </a:lnTo>
                  <a:lnTo>
                    <a:pt x="58314" y="29288"/>
                  </a:lnTo>
                  <a:lnTo>
                    <a:pt x="56214" y="15433"/>
                  </a:lnTo>
                  <a:lnTo>
                    <a:pt x="48622" y="5944"/>
                  </a:lnTo>
                  <a:lnTo>
                    <a:pt x="36668" y="0"/>
                  </a:lnTo>
                  <a:close/>
                </a:path>
              </a:pathLst>
            </a:custGeom>
            <a:solidFill>
              <a:srgbClr val="000000"/>
            </a:solidFill>
          </p:spPr>
          <p:txBody>
            <a:bodyPr wrap="square" lIns="0" tIns="0" rIns="0" bIns="0" rtlCol="0"/>
            <a:lstStyle/>
            <a:p>
              <a:endParaRPr/>
            </a:p>
          </p:txBody>
        </p:sp>
        <p:sp>
          <p:nvSpPr>
            <p:cNvPr id="80" name="object 80"/>
            <p:cNvSpPr/>
            <p:nvPr/>
          </p:nvSpPr>
          <p:spPr>
            <a:xfrm>
              <a:off x="7289855" y="4125456"/>
              <a:ext cx="58419" cy="903605"/>
            </a:xfrm>
            <a:custGeom>
              <a:avLst/>
              <a:gdLst/>
              <a:ahLst/>
              <a:cxnLst/>
              <a:rect l="l" t="t" r="r" b="b"/>
              <a:pathLst>
                <a:path w="58420" h="903604">
                  <a:moveTo>
                    <a:pt x="0" y="874376"/>
                  </a:moveTo>
                  <a:lnTo>
                    <a:pt x="4038" y="860521"/>
                  </a:lnTo>
                  <a:lnTo>
                    <a:pt x="11630" y="851032"/>
                  </a:lnTo>
                  <a:lnTo>
                    <a:pt x="23261" y="845088"/>
                  </a:lnTo>
                  <a:lnTo>
                    <a:pt x="36668" y="845088"/>
                  </a:lnTo>
                  <a:lnTo>
                    <a:pt x="48622" y="851032"/>
                  </a:lnTo>
                  <a:lnTo>
                    <a:pt x="56214" y="860521"/>
                  </a:lnTo>
                  <a:lnTo>
                    <a:pt x="58314" y="874376"/>
                  </a:lnTo>
                  <a:lnTo>
                    <a:pt x="56214" y="887828"/>
                  </a:lnTo>
                  <a:lnTo>
                    <a:pt x="48622" y="897719"/>
                  </a:lnTo>
                  <a:lnTo>
                    <a:pt x="36668" y="903261"/>
                  </a:lnTo>
                  <a:lnTo>
                    <a:pt x="23261" y="903261"/>
                  </a:lnTo>
                  <a:lnTo>
                    <a:pt x="11630" y="897719"/>
                  </a:lnTo>
                  <a:lnTo>
                    <a:pt x="4038" y="887828"/>
                  </a:lnTo>
                  <a:lnTo>
                    <a:pt x="0" y="874376"/>
                  </a:lnTo>
                  <a:close/>
                </a:path>
                <a:path w="58420" h="903604">
                  <a:moveTo>
                    <a:pt x="29237" y="0"/>
                  </a:moveTo>
                  <a:lnTo>
                    <a:pt x="29237" y="874376"/>
                  </a:lnTo>
                </a:path>
              </a:pathLst>
            </a:custGeom>
            <a:ln w="3978">
              <a:solidFill>
                <a:srgbClr val="000000"/>
              </a:solidFill>
            </a:ln>
          </p:spPr>
          <p:txBody>
            <a:bodyPr wrap="square" lIns="0" tIns="0" rIns="0" bIns="0" rtlCol="0"/>
            <a:lstStyle/>
            <a:p>
              <a:endParaRPr/>
            </a:p>
          </p:txBody>
        </p:sp>
        <p:sp>
          <p:nvSpPr>
            <p:cNvPr id="81" name="object 81"/>
            <p:cNvSpPr/>
            <p:nvPr/>
          </p:nvSpPr>
          <p:spPr>
            <a:xfrm>
              <a:off x="8453553" y="4970545"/>
              <a:ext cx="58419" cy="58419"/>
            </a:xfrm>
            <a:custGeom>
              <a:avLst/>
              <a:gdLst/>
              <a:ahLst/>
              <a:cxnLst/>
              <a:rect l="l" t="t" r="r" b="b"/>
              <a:pathLst>
                <a:path w="58420" h="58420">
                  <a:moveTo>
                    <a:pt x="37153" y="0"/>
                  </a:moveTo>
                  <a:lnTo>
                    <a:pt x="23584" y="0"/>
                  </a:lnTo>
                  <a:lnTo>
                    <a:pt x="11953" y="5944"/>
                  </a:lnTo>
                  <a:lnTo>
                    <a:pt x="4038" y="15433"/>
                  </a:lnTo>
                  <a:lnTo>
                    <a:pt x="0" y="29288"/>
                  </a:lnTo>
                  <a:lnTo>
                    <a:pt x="4038" y="42740"/>
                  </a:lnTo>
                  <a:lnTo>
                    <a:pt x="11953" y="52631"/>
                  </a:lnTo>
                  <a:lnTo>
                    <a:pt x="23584" y="58173"/>
                  </a:lnTo>
                  <a:lnTo>
                    <a:pt x="37153" y="58173"/>
                  </a:lnTo>
                  <a:lnTo>
                    <a:pt x="48622" y="52631"/>
                  </a:lnTo>
                  <a:lnTo>
                    <a:pt x="56698" y="42740"/>
                  </a:lnTo>
                  <a:lnTo>
                    <a:pt x="58152" y="29288"/>
                  </a:lnTo>
                  <a:lnTo>
                    <a:pt x="56698" y="15433"/>
                  </a:lnTo>
                  <a:lnTo>
                    <a:pt x="48622" y="5944"/>
                  </a:lnTo>
                  <a:lnTo>
                    <a:pt x="37153" y="0"/>
                  </a:lnTo>
                  <a:close/>
                </a:path>
              </a:pathLst>
            </a:custGeom>
            <a:solidFill>
              <a:srgbClr val="000000"/>
            </a:solidFill>
          </p:spPr>
          <p:txBody>
            <a:bodyPr wrap="square" lIns="0" tIns="0" rIns="0" bIns="0" rtlCol="0"/>
            <a:lstStyle/>
            <a:p>
              <a:endParaRPr/>
            </a:p>
          </p:txBody>
        </p:sp>
        <p:sp>
          <p:nvSpPr>
            <p:cNvPr id="82" name="object 82"/>
            <p:cNvSpPr/>
            <p:nvPr/>
          </p:nvSpPr>
          <p:spPr>
            <a:xfrm>
              <a:off x="7319093" y="4970545"/>
              <a:ext cx="1193165" cy="58419"/>
            </a:xfrm>
            <a:custGeom>
              <a:avLst/>
              <a:gdLst/>
              <a:ahLst/>
              <a:cxnLst/>
              <a:rect l="l" t="t" r="r" b="b"/>
              <a:pathLst>
                <a:path w="1193165" h="58420">
                  <a:moveTo>
                    <a:pt x="1134460" y="29288"/>
                  </a:moveTo>
                  <a:lnTo>
                    <a:pt x="1138499" y="15433"/>
                  </a:lnTo>
                  <a:lnTo>
                    <a:pt x="1146414" y="5944"/>
                  </a:lnTo>
                  <a:lnTo>
                    <a:pt x="1158044" y="0"/>
                  </a:lnTo>
                  <a:lnTo>
                    <a:pt x="1171613" y="0"/>
                  </a:lnTo>
                  <a:lnTo>
                    <a:pt x="1183082" y="5944"/>
                  </a:lnTo>
                  <a:lnTo>
                    <a:pt x="1191159" y="15433"/>
                  </a:lnTo>
                  <a:lnTo>
                    <a:pt x="1192613" y="29288"/>
                  </a:lnTo>
                  <a:lnTo>
                    <a:pt x="1191159" y="42740"/>
                  </a:lnTo>
                  <a:lnTo>
                    <a:pt x="1183082" y="52631"/>
                  </a:lnTo>
                  <a:lnTo>
                    <a:pt x="1171613" y="58173"/>
                  </a:lnTo>
                  <a:lnTo>
                    <a:pt x="1158044" y="58173"/>
                  </a:lnTo>
                  <a:lnTo>
                    <a:pt x="1146414" y="52631"/>
                  </a:lnTo>
                  <a:lnTo>
                    <a:pt x="1138499" y="42740"/>
                  </a:lnTo>
                  <a:lnTo>
                    <a:pt x="1134460" y="29288"/>
                  </a:lnTo>
                  <a:close/>
                </a:path>
                <a:path w="1193165" h="58420">
                  <a:moveTo>
                    <a:pt x="0" y="29288"/>
                  </a:moveTo>
                  <a:lnTo>
                    <a:pt x="1163537" y="29288"/>
                  </a:lnTo>
                </a:path>
              </a:pathLst>
            </a:custGeom>
            <a:ln w="3978">
              <a:solidFill>
                <a:srgbClr val="000000"/>
              </a:solidFill>
            </a:ln>
          </p:spPr>
          <p:txBody>
            <a:bodyPr wrap="square" lIns="0" tIns="0" rIns="0" bIns="0" rtlCol="0"/>
            <a:lstStyle/>
            <a:p>
              <a:endParaRPr/>
            </a:p>
          </p:txBody>
        </p:sp>
        <p:sp>
          <p:nvSpPr>
            <p:cNvPr id="83" name="object 83"/>
            <p:cNvSpPr/>
            <p:nvPr/>
          </p:nvSpPr>
          <p:spPr>
            <a:xfrm>
              <a:off x="8453553" y="4096619"/>
              <a:ext cx="58419" cy="58419"/>
            </a:xfrm>
            <a:custGeom>
              <a:avLst/>
              <a:gdLst/>
              <a:ahLst/>
              <a:cxnLst/>
              <a:rect l="l" t="t" r="r" b="b"/>
              <a:pathLst>
                <a:path w="58420" h="58420">
                  <a:moveTo>
                    <a:pt x="37153" y="0"/>
                  </a:moveTo>
                  <a:lnTo>
                    <a:pt x="23584" y="0"/>
                  </a:lnTo>
                  <a:lnTo>
                    <a:pt x="11953" y="5477"/>
                  </a:lnTo>
                  <a:lnTo>
                    <a:pt x="4038" y="15304"/>
                  </a:lnTo>
                  <a:lnTo>
                    <a:pt x="0" y="28837"/>
                  </a:lnTo>
                  <a:lnTo>
                    <a:pt x="4038" y="42691"/>
                  </a:lnTo>
                  <a:lnTo>
                    <a:pt x="11953" y="52196"/>
                  </a:lnTo>
                  <a:lnTo>
                    <a:pt x="23584" y="58109"/>
                  </a:lnTo>
                  <a:lnTo>
                    <a:pt x="37153" y="58109"/>
                  </a:lnTo>
                  <a:lnTo>
                    <a:pt x="48622" y="52196"/>
                  </a:lnTo>
                  <a:lnTo>
                    <a:pt x="56698" y="42691"/>
                  </a:lnTo>
                  <a:lnTo>
                    <a:pt x="58152" y="28837"/>
                  </a:lnTo>
                  <a:lnTo>
                    <a:pt x="56698" y="15304"/>
                  </a:lnTo>
                  <a:lnTo>
                    <a:pt x="48622" y="5477"/>
                  </a:lnTo>
                  <a:lnTo>
                    <a:pt x="37153" y="0"/>
                  </a:lnTo>
                  <a:close/>
                </a:path>
              </a:pathLst>
            </a:custGeom>
            <a:solidFill>
              <a:srgbClr val="000000"/>
            </a:solidFill>
          </p:spPr>
          <p:txBody>
            <a:bodyPr wrap="square" lIns="0" tIns="0" rIns="0" bIns="0" rtlCol="0"/>
            <a:lstStyle/>
            <a:p>
              <a:endParaRPr/>
            </a:p>
          </p:txBody>
        </p:sp>
        <p:sp>
          <p:nvSpPr>
            <p:cNvPr id="84" name="object 84"/>
            <p:cNvSpPr/>
            <p:nvPr/>
          </p:nvSpPr>
          <p:spPr>
            <a:xfrm>
              <a:off x="7319093" y="4096619"/>
              <a:ext cx="1193165" cy="903605"/>
            </a:xfrm>
            <a:custGeom>
              <a:avLst/>
              <a:gdLst/>
              <a:ahLst/>
              <a:cxnLst/>
              <a:rect l="l" t="t" r="r" b="b"/>
              <a:pathLst>
                <a:path w="1193165" h="903604">
                  <a:moveTo>
                    <a:pt x="1134460" y="28837"/>
                  </a:moveTo>
                  <a:lnTo>
                    <a:pt x="1138499" y="15304"/>
                  </a:lnTo>
                  <a:lnTo>
                    <a:pt x="1146414" y="5477"/>
                  </a:lnTo>
                  <a:lnTo>
                    <a:pt x="1158044" y="0"/>
                  </a:lnTo>
                  <a:lnTo>
                    <a:pt x="1171613" y="0"/>
                  </a:lnTo>
                  <a:lnTo>
                    <a:pt x="1183082" y="5477"/>
                  </a:lnTo>
                  <a:lnTo>
                    <a:pt x="1191159" y="15304"/>
                  </a:lnTo>
                  <a:lnTo>
                    <a:pt x="1192613" y="28837"/>
                  </a:lnTo>
                  <a:lnTo>
                    <a:pt x="1191159" y="42691"/>
                  </a:lnTo>
                  <a:lnTo>
                    <a:pt x="1183082" y="52196"/>
                  </a:lnTo>
                  <a:lnTo>
                    <a:pt x="1171613" y="58109"/>
                  </a:lnTo>
                  <a:lnTo>
                    <a:pt x="1158044" y="58109"/>
                  </a:lnTo>
                  <a:lnTo>
                    <a:pt x="1146414" y="52196"/>
                  </a:lnTo>
                  <a:lnTo>
                    <a:pt x="1138499" y="42691"/>
                  </a:lnTo>
                  <a:lnTo>
                    <a:pt x="1134460" y="28837"/>
                  </a:lnTo>
                  <a:close/>
                </a:path>
                <a:path w="1193165" h="903604">
                  <a:moveTo>
                    <a:pt x="1163537" y="28837"/>
                  </a:moveTo>
                  <a:lnTo>
                    <a:pt x="1163537" y="903213"/>
                  </a:lnTo>
                </a:path>
                <a:path w="1193165" h="903604">
                  <a:moveTo>
                    <a:pt x="0" y="28837"/>
                  </a:moveTo>
                  <a:lnTo>
                    <a:pt x="1163537" y="28837"/>
                  </a:lnTo>
                </a:path>
                <a:path w="1193165" h="903604">
                  <a:moveTo>
                    <a:pt x="1163537" y="903213"/>
                  </a:moveTo>
                  <a:lnTo>
                    <a:pt x="0" y="28837"/>
                  </a:lnTo>
                </a:path>
              </a:pathLst>
            </a:custGeom>
            <a:ln w="3978">
              <a:solidFill>
                <a:srgbClr val="000000"/>
              </a:solidFill>
            </a:ln>
          </p:spPr>
          <p:txBody>
            <a:bodyPr wrap="square" lIns="0" tIns="0" rIns="0" bIns="0" rtlCol="0"/>
            <a:lstStyle/>
            <a:p>
              <a:endParaRPr/>
            </a:p>
          </p:txBody>
        </p:sp>
      </p:grpSp>
      <p:sp>
        <p:nvSpPr>
          <p:cNvPr id="85" name="object 85"/>
          <p:cNvSpPr txBox="1"/>
          <p:nvPr/>
        </p:nvSpPr>
        <p:spPr>
          <a:xfrm>
            <a:off x="8462499" y="3890566"/>
            <a:ext cx="116205" cy="220345"/>
          </a:xfrm>
          <a:prstGeom prst="rect">
            <a:avLst/>
          </a:prstGeom>
        </p:spPr>
        <p:txBody>
          <a:bodyPr vert="horz" wrap="square" lIns="0" tIns="15875" rIns="0" bIns="0" rtlCol="0">
            <a:spAutoFit/>
          </a:bodyPr>
          <a:lstStyle/>
          <a:p>
            <a:pPr marL="12700">
              <a:lnSpc>
                <a:spcPct val="100000"/>
              </a:lnSpc>
              <a:spcBef>
                <a:spcPts val="125"/>
              </a:spcBef>
            </a:pPr>
            <a:r>
              <a:rPr sz="1250" i="1" spc="15" dirty="0">
                <a:latin typeface="Arial"/>
                <a:cs typeface="Arial"/>
              </a:rPr>
              <a:t>b</a:t>
            </a:r>
            <a:endParaRPr sz="1250">
              <a:latin typeface="Arial"/>
              <a:cs typeface="Arial"/>
            </a:endParaRPr>
          </a:p>
        </p:txBody>
      </p:sp>
      <p:sp>
        <p:nvSpPr>
          <p:cNvPr id="86" name="object 86"/>
          <p:cNvSpPr txBox="1"/>
          <p:nvPr/>
        </p:nvSpPr>
        <p:spPr>
          <a:xfrm>
            <a:off x="7265686" y="5034722"/>
            <a:ext cx="1275715" cy="220345"/>
          </a:xfrm>
          <a:prstGeom prst="rect">
            <a:avLst/>
          </a:prstGeom>
        </p:spPr>
        <p:txBody>
          <a:bodyPr vert="horz" wrap="square" lIns="0" tIns="15875" rIns="0" bIns="0" rtlCol="0">
            <a:spAutoFit/>
          </a:bodyPr>
          <a:lstStyle/>
          <a:p>
            <a:pPr marL="12700">
              <a:lnSpc>
                <a:spcPct val="100000"/>
              </a:lnSpc>
              <a:spcBef>
                <a:spcPts val="125"/>
              </a:spcBef>
              <a:tabLst>
                <a:tab pos="1172210" algn="l"/>
              </a:tabLst>
            </a:pPr>
            <a:r>
              <a:rPr sz="1250" i="1" spc="-50" dirty="0">
                <a:latin typeface="Arial"/>
                <a:cs typeface="Arial"/>
              </a:rPr>
              <a:t>c</a:t>
            </a:r>
            <a:r>
              <a:rPr sz="1250" i="1" dirty="0">
                <a:latin typeface="Arial"/>
                <a:cs typeface="Arial"/>
              </a:rPr>
              <a:t>	</a:t>
            </a:r>
            <a:r>
              <a:rPr sz="1250" i="1" spc="-50" dirty="0">
                <a:latin typeface="Arial"/>
                <a:cs typeface="Arial"/>
              </a:rPr>
              <a:t>d</a:t>
            </a:r>
            <a:endParaRPr sz="1250">
              <a:latin typeface="Arial"/>
              <a:cs typeface="Arial"/>
            </a:endParaRPr>
          </a:p>
        </p:txBody>
      </p:sp>
      <p:grpSp>
        <p:nvGrpSpPr>
          <p:cNvPr id="87" name="object 87"/>
          <p:cNvGrpSpPr/>
          <p:nvPr/>
        </p:nvGrpSpPr>
        <p:grpSpPr>
          <a:xfrm>
            <a:off x="4688443" y="4094630"/>
            <a:ext cx="1226820" cy="936625"/>
            <a:chOff x="4688443" y="4094630"/>
            <a:chExt cx="1226820" cy="936625"/>
          </a:xfrm>
        </p:grpSpPr>
        <p:sp>
          <p:nvSpPr>
            <p:cNvPr id="88" name="object 88"/>
            <p:cNvSpPr/>
            <p:nvPr/>
          </p:nvSpPr>
          <p:spPr>
            <a:xfrm>
              <a:off x="4690432" y="4096619"/>
              <a:ext cx="58419" cy="58419"/>
            </a:xfrm>
            <a:custGeom>
              <a:avLst/>
              <a:gdLst/>
              <a:ahLst/>
              <a:cxnLst/>
              <a:rect l="l" t="t" r="r" b="b"/>
              <a:pathLst>
                <a:path w="58420" h="58420">
                  <a:moveTo>
                    <a:pt x="35053" y="0"/>
                  </a:moveTo>
                  <a:lnTo>
                    <a:pt x="21645" y="0"/>
                  </a:lnTo>
                  <a:lnTo>
                    <a:pt x="9692" y="5477"/>
                  </a:lnTo>
                  <a:lnTo>
                    <a:pt x="2099" y="15304"/>
                  </a:lnTo>
                  <a:lnTo>
                    <a:pt x="0" y="28837"/>
                  </a:lnTo>
                  <a:lnTo>
                    <a:pt x="2099" y="42691"/>
                  </a:lnTo>
                  <a:lnTo>
                    <a:pt x="9692" y="52196"/>
                  </a:lnTo>
                  <a:lnTo>
                    <a:pt x="21645" y="58109"/>
                  </a:lnTo>
                  <a:lnTo>
                    <a:pt x="35053" y="58109"/>
                  </a:lnTo>
                  <a:lnTo>
                    <a:pt x="46683" y="52196"/>
                  </a:lnTo>
                  <a:lnTo>
                    <a:pt x="54275" y="42691"/>
                  </a:lnTo>
                  <a:lnTo>
                    <a:pt x="58152" y="28837"/>
                  </a:lnTo>
                  <a:lnTo>
                    <a:pt x="54275" y="15304"/>
                  </a:lnTo>
                  <a:lnTo>
                    <a:pt x="46683" y="5477"/>
                  </a:lnTo>
                  <a:lnTo>
                    <a:pt x="35053" y="0"/>
                  </a:lnTo>
                  <a:close/>
                </a:path>
              </a:pathLst>
            </a:custGeom>
            <a:solidFill>
              <a:srgbClr val="000000"/>
            </a:solidFill>
          </p:spPr>
          <p:txBody>
            <a:bodyPr wrap="square" lIns="0" tIns="0" rIns="0" bIns="0" rtlCol="0"/>
            <a:lstStyle/>
            <a:p>
              <a:endParaRPr/>
            </a:p>
          </p:txBody>
        </p:sp>
        <p:sp>
          <p:nvSpPr>
            <p:cNvPr id="89" name="object 89"/>
            <p:cNvSpPr/>
            <p:nvPr/>
          </p:nvSpPr>
          <p:spPr>
            <a:xfrm>
              <a:off x="4690432" y="4096619"/>
              <a:ext cx="58419" cy="58419"/>
            </a:xfrm>
            <a:custGeom>
              <a:avLst/>
              <a:gdLst/>
              <a:ahLst/>
              <a:cxnLst/>
              <a:rect l="l" t="t" r="r" b="b"/>
              <a:pathLst>
                <a:path w="58420" h="58420">
                  <a:moveTo>
                    <a:pt x="0" y="28837"/>
                  </a:moveTo>
                  <a:lnTo>
                    <a:pt x="2099" y="15304"/>
                  </a:lnTo>
                  <a:lnTo>
                    <a:pt x="9692" y="5477"/>
                  </a:lnTo>
                  <a:lnTo>
                    <a:pt x="21645" y="0"/>
                  </a:lnTo>
                  <a:lnTo>
                    <a:pt x="35053" y="0"/>
                  </a:lnTo>
                  <a:lnTo>
                    <a:pt x="46683" y="5477"/>
                  </a:lnTo>
                  <a:lnTo>
                    <a:pt x="54275" y="15304"/>
                  </a:lnTo>
                  <a:lnTo>
                    <a:pt x="58152" y="28837"/>
                  </a:lnTo>
                  <a:lnTo>
                    <a:pt x="54275" y="42691"/>
                  </a:lnTo>
                  <a:lnTo>
                    <a:pt x="46683" y="52196"/>
                  </a:lnTo>
                  <a:lnTo>
                    <a:pt x="35053" y="58109"/>
                  </a:lnTo>
                  <a:lnTo>
                    <a:pt x="21645" y="58109"/>
                  </a:lnTo>
                  <a:lnTo>
                    <a:pt x="9692" y="52196"/>
                  </a:lnTo>
                  <a:lnTo>
                    <a:pt x="2099" y="42691"/>
                  </a:lnTo>
                  <a:lnTo>
                    <a:pt x="0" y="28837"/>
                  </a:lnTo>
                  <a:close/>
                </a:path>
              </a:pathLst>
            </a:custGeom>
            <a:ln w="3978">
              <a:solidFill>
                <a:srgbClr val="000000"/>
              </a:solidFill>
            </a:ln>
          </p:spPr>
          <p:txBody>
            <a:bodyPr wrap="square" lIns="0" tIns="0" rIns="0" bIns="0" rtlCol="0"/>
            <a:lstStyle/>
            <a:p>
              <a:endParaRPr/>
            </a:p>
          </p:txBody>
        </p:sp>
        <p:sp>
          <p:nvSpPr>
            <p:cNvPr id="90" name="object 90"/>
            <p:cNvSpPr/>
            <p:nvPr/>
          </p:nvSpPr>
          <p:spPr>
            <a:xfrm>
              <a:off x="5854616" y="4096619"/>
              <a:ext cx="58419" cy="58419"/>
            </a:xfrm>
            <a:custGeom>
              <a:avLst/>
              <a:gdLst/>
              <a:ahLst/>
              <a:cxnLst/>
              <a:rect l="l" t="t" r="r" b="b"/>
              <a:pathLst>
                <a:path w="58420" h="58420">
                  <a:moveTo>
                    <a:pt x="34568" y="0"/>
                  </a:moveTo>
                  <a:lnTo>
                    <a:pt x="20999" y="0"/>
                  </a:lnTo>
                  <a:lnTo>
                    <a:pt x="9530" y="5477"/>
                  </a:lnTo>
                  <a:lnTo>
                    <a:pt x="1615" y="15304"/>
                  </a:lnTo>
                  <a:lnTo>
                    <a:pt x="0" y="28837"/>
                  </a:lnTo>
                  <a:lnTo>
                    <a:pt x="1615" y="42691"/>
                  </a:lnTo>
                  <a:lnTo>
                    <a:pt x="9530" y="52196"/>
                  </a:lnTo>
                  <a:lnTo>
                    <a:pt x="20999" y="58109"/>
                  </a:lnTo>
                  <a:lnTo>
                    <a:pt x="34568" y="58109"/>
                  </a:lnTo>
                  <a:lnTo>
                    <a:pt x="46199" y="52196"/>
                  </a:lnTo>
                  <a:lnTo>
                    <a:pt x="54114" y="42691"/>
                  </a:lnTo>
                  <a:lnTo>
                    <a:pt x="58152" y="28837"/>
                  </a:lnTo>
                  <a:lnTo>
                    <a:pt x="54114" y="15304"/>
                  </a:lnTo>
                  <a:lnTo>
                    <a:pt x="46199" y="5477"/>
                  </a:lnTo>
                  <a:lnTo>
                    <a:pt x="34568" y="0"/>
                  </a:lnTo>
                  <a:close/>
                </a:path>
              </a:pathLst>
            </a:custGeom>
            <a:solidFill>
              <a:srgbClr val="000000"/>
            </a:solidFill>
          </p:spPr>
          <p:txBody>
            <a:bodyPr wrap="square" lIns="0" tIns="0" rIns="0" bIns="0" rtlCol="0"/>
            <a:lstStyle/>
            <a:p>
              <a:endParaRPr/>
            </a:p>
          </p:txBody>
        </p:sp>
        <p:sp>
          <p:nvSpPr>
            <p:cNvPr id="91" name="object 91"/>
            <p:cNvSpPr/>
            <p:nvPr/>
          </p:nvSpPr>
          <p:spPr>
            <a:xfrm>
              <a:off x="5854616" y="4096619"/>
              <a:ext cx="58419" cy="58419"/>
            </a:xfrm>
            <a:custGeom>
              <a:avLst/>
              <a:gdLst/>
              <a:ahLst/>
              <a:cxnLst/>
              <a:rect l="l" t="t" r="r" b="b"/>
              <a:pathLst>
                <a:path w="58420" h="58420">
                  <a:moveTo>
                    <a:pt x="0" y="28837"/>
                  </a:moveTo>
                  <a:lnTo>
                    <a:pt x="1615" y="15304"/>
                  </a:lnTo>
                  <a:lnTo>
                    <a:pt x="9530" y="5477"/>
                  </a:lnTo>
                  <a:lnTo>
                    <a:pt x="20999" y="0"/>
                  </a:lnTo>
                  <a:lnTo>
                    <a:pt x="34568" y="0"/>
                  </a:lnTo>
                  <a:lnTo>
                    <a:pt x="46199" y="5477"/>
                  </a:lnTo>
                  <a:lnTo>
                    <a:pt x="54114" y="15304"/>
                  </a:lnTo>
                  <a:lnTo>
                    <a:pt x="58152" y="28837"/>
                  </a:lnTo>
                  <a:lnTo>
                    <a:pt x="54114" y="42691"/>
                  </a:lnTo>
                  <a:lnTo>
                    <a:pt x="46199" y="52196"/>
                  </a:lnTo>
                  <a:lnTo>
                    <a:pt x="34568" y="58109"/>
                  </a:lnTo>
                  <a:lnTo>
                    <a:pt x="20999" y="58109"/>
                  </a:lnTo>
                  <a:lnTo>
                    <a:pt x="9530" y="52196"/>
                  </a:lnTo>
                  <a:lnTo>
                    <a:pt x="1615" y="42691"/>
                  </a:lnTo>
                  <a:lnTo>
                    <a:pt x="0" y="28837"/>
                  </a:lnTo>
                  <a:close/>
                </a:path>
              </a:pathLst>
            </a:custGeom>
            <a:ln w="3978">
              <a:solidFill>
                <a:srgbClr val="000000"/>
              </a:solidFill>
            </a:ln>
          </p:spPr>
          <p:txBody>
            <a:bodyPr wrap="square" lIns="0" tIns="0" rIns="0" bIns="0" rtlCol="0"/>
            <a:lstStyle/>
            <a:p>
              <a:endParaRPr/>
            </a:p>
          </p:txBody>
        </p:sp>
        <p:sp>
          <p:nvSpPr>
            <p:cNvPr id="92" name="object 92"/>
            <p:cNvSpPr/>
            <p:nvPr/>
          </p:nvSpPr>
          <p:spPr>
            <a:xfrm>
              <a:off x="5272443" y="4533365"/>
              <a:ext cx="58419" cy="59055"/>
            </a:xfrm>
            <a:custGeom>
              <a:avLst/>
              <a:gdLst/>
              <a:ahLst/>
              <a:cxnLst/>
              <a:rect l="l" t="t" r="r" b="b"/>
              <a:pathLst>
                <a:path w="58420" h="59054">
                  <a:moveTo>
                    <a:pt x="34730" y="0"/>
                  </a:moveTo>
                  <a:lnTo>
                    <a:pt x="21161" y="0"/>
                  </a:lnTo>
                  <a:lnTo>
                    <a:pt x="9692" y="5928"/>
                  </a:lnTo>
                  <a:lnTo>
                    <a:pt x="2099" y="15820"/>
                  </a:lnTo>
                  <a:lnTo>
                    <a:pt x="0" y="29272"/>
                  </a:lnTo>
                  <a:lnTo>
                    <a:pt x="2099" y="42724"/>
                  </a:lnTo>
                  <a:lnTo>
                    <a:pt x="9692" y="52615"/>
                  </a:lnTo>
                  <a:lnTo>
                    <a:pt x="21161" y="58560"/>
                  </a:lnTo>
                  <a:lnTo>
                    <a:pt x="34730" y="58560"/>
                  </a:lnTo>
                  <a:lnTo>
                    <a:pt x="46683" y="52615"/>
                  </a:lnTo>
                  <a:lnTo>
                    <a:pt x="54275" y="42724"/>
                  </a:lnTo>
                  <a:lnTo>
                    <a:pt x="58314" y="29272"/>
                  </a:lnTo>
                  <a:lnTo>
                    <a:pt x="54275" y="15820"/>
                  </a:lnTo>
                  <a:lnTo>
                    <a:pt x="46683" y="5928"/>
                  </a:lnTo>
                  <a:lnTo>
                    <a:pt x="34730" y="0"/>
                  </a:lnTo>
                  <a:close/>
                </a:path>
              </a:pathLst>
            </a:custGeom>
            <a:solidFill>
              <a:srgbClr val="000000"/>
            </a:solidFill>
          </p:spPr>
          <p:txBody>
            <a:bodyPr wrap="square" lIns="0" tIns="0" rIns="0" bIns="0" rtlCol="0"/>
            <a:lstStyle/>
            <a:p>
              <a:endParaRPr/>
            </a:p>
          </p:txBody>
        </p:sp>
        <p:sp>
          <p:nvSpPr>
            <p:cNvPr id="93" name="object 93"/>
            <p:cNvSpPr/>
            <p:nvPr/>
          </p:nvSpPr>
          <p:spPr>
            <a:xfrm>
              <a:off x="4719509" y="4125457"/>
              <a:ext cx="1164590" cy="466725"/>
            </a:xfrm>
            <a:custGeom>
              <a:avLst/>
              <a:gdLst/>
              <a:ahLst/>
              <a:cxnLst/>
              <a:rect l="l" t="t" r="r" b="b"/>
              <a:pathLst>
                <a:path w="1164589" h="466725">
                  <a:moveTo>
                    <a:pt x="552934" y="437180"/>
                  </a:moveTo>
                  <a:lnTo>
                    <a:pt x="555034" y="423728"/>
                  </a:lnTo>
                  <a:lnTo>
                    <a:pt x="562626" y="413836"/>
                  </a:lnTo>
                  <a:lnTo>
                    <a:pt x="574095" y="407908"/>
                  </a:lnTo>
                  <a:lnTo>
                    <a:pt x="587664" y="407908"/>
                  </a:lnTo>
                  <a:lnTo>
                    <a:pt x="599618" y="413836"/>
                  </a:lnTo>
                  <a:lnTo>
                    <a:pt x="607210" y="423728"/>
                  </a:lnTo>
                  <a:lnTo>
                    <a:pt x="611248" y="437180"/>
                  </a:lnTo>
                  <a:lnTo>
                    <a:pt x="607210" y="450632"/>
                  </a:lnTo>
                  <a:lnTo>
                    <a:pt x="599618" y="460523"/>
                  </a:lnTo>
                  <a:lnTo>
                    <a:pt x="587664" y="466468"/>
                  </a:lnTo>
                  <a:lnTo>
                    <a:pt x="574095" y="466468"/>
                  </a:lnTo>
                  <a:lnTo>
                    <a:pt x="562626" y="460523"/>
                  </a:lnTo>
                  <a:lnTo>
                    <a:pt x="555034" y="450632"/>
                  </a:lnTo>
                  <a:lnTo>
                    <a:pt x="552934" y="437180"/>
                  </a:lnTo>
                  <a:close/>
                </a:path>
                <a:path w="1164589" h="466725">
                  <a:moveTo>
                    <a:pt x="1164183" y="0"/>
                  </a:moveTo>
                  <a:lnTo>
                    <a:pt x="582172" y="437180"/>
                  </a:lnTo>
                </a:path>
                <a:path w="1164589" h="466725">
                  <a:moveTo>
                    <a:pt x="0" y="0"/>
                  </a:moveTo>
                  <a:lnTo>
                    <a:pt x="582172" y="437180"/>
                  </a:lnTo>
                </a:path>
              </a:pathLst>
            </a:custGeom>
            <a:ln w="3978">
              <a:solidFill>
                <a:srgbClr val="000000"/>
              </a:solidFill>
            </a:ln>
          </p:spPr>
          <p:txBody>
            <a:bodyPr wrap="square" lIns="0" tIns="0" rIns="0" bIns="0" rtlCol="0"/>
            <a:lstStyle/>
            <a:p>
              <a:endParaRPr/>
            </a:p>
          </p:txBody>
        </p:sp>
        <p:sp>
          <p:nvSpPr>
            <p:cNvPr id="94" name="object 94"/>
            <p:cNvSpPr/>
            <p:nvPr/>
          </p:nvSpPr>
          <p:spPr>
            <a:xfrm>
              <a:off x="5854616" y="4970545"/>
              <a:ext cx="58419" cy="58419"/>
            </a:xfrm>
            <a:custGeom>
              <a:avLst/>
              <a:gdLst/>
              <a:ahLst/>
              <a:cxnLst/>
              <a:rect l="l" t="t" r="r" b="b"/>
              <a:pathLst>
                <a:path w="58420" h="58420">
                  <a:moveTo>
                    <a:pt x="34568" y="0"/>
                  </a:moveTo>
                  <a:lnTo>
                    <a:pt x="20999" y="0"/>
                  </a:lnTo>
                  <a:lnTo>
                    <a:pt x="9530" y="5944"/>
                  </a:lnTo>
                  <a:lnTo>
                    <a:pt x="1615" y="15433"/>
                  </a:lnTo>
                  <a:lnTo>
                    <a:pt x="0" y="29288"/>
                  </a:lnTo>
                  <a:lnTo>
                    <a:pt x="1615" y="42740"/>
                  </a:lnTo>
                  <a:lnTo>
                    <a:pt x="9530" y="52631"/>
                  </a:lnTo>
                  <a:lnTo>
                    <a:pt x="20999" y="58173"/>
                  </a:lnTo>
                  <a:lnTo>
                    <a:pt x="34568" y="58173"/>
                  </a:lnTo>
                  <a:lnTo>
                    <a:pt x="46199" y="52631"/>
                  </a:lnTo>
                  <a:lnTo>
                    <a:pt x="54114" y="42740"/>
                  </a:lnTo>
                  <a:lnTo>
                    <a:pt x="58152" y="29288"/>
                  </a:lnTo>
                  <a:lnTo>
                    <a:pt x="54114" y="15433"/>
                  </a:lnTo>
                  <a:lnTo>
                    <a:pt x="46199" y="5944"/>
                  </a:lnTo>
                  <a:lnTo>
                    <a:pt x="34568" y="0"/>
                  </a:lnTo>
                  <a:close/>
                </a:path>
              </a:pathLst>
            </a:custGeom>
            <a:solidFill>
              <a:srgbClr val="000000"/>
            </a:solidFill>
          </p:spPr>
          <p:txBody>
            <a:bodyPr wrap="square" lIns="0" tIns="0" rIns="0" bIns="0" rtlCol="0"/>
            <a:lstStyle/>
            <a:p>
              <a:endParaRPr/>
            </a:p>
          </p:txBody>
        </p:sp>
        <p:sp>
          <p:nvSpPr>
            <p:cNvPr id="95" name="object 95"/>
            <p:cNvSpPr/>
            <p:nvPr/>
          </p:nvSpPr>
          <p:spPr>
            <a:xfrm>
              <a:off x="5301681" y="4562637"/>
              <a:ext cx="611505" cy="466090"/>
            </a:xfrm>
            <a:custGeom>
              <a:avLst/>
              <a:gdLst/>
              <a:ahLst/>
              <a:cxnLst/>
              <a:rect l="l" t="t" r="r" b="b"/>
              <a:pathLst>
                <a:path w="611504" h="466089">
                  <a:moveTo>
                    <a:pt x="552934" y="437196"/>
                  </a:moveTo>
                  <a:lnTo>
                    <a:pt x="554549" y="423341"/>
                  </a:lnTo>
                  <a:lnTo>
                    <a:pt x="562465" y="413852"/>
                  </a:lnTo>
                  <a:lnTo>
                    <a:pt x="573934" y="407908"/>
                  </a:lnTo>
                  <a:lnTo>
                    <a:pt x="587503" y="407908"/>
                  </a:lnTo>
                  <a:lnTo>
                    <a:pt x="599133" y="413852"/>
                  </a:lnTo>
                  <a:lnTo>
                    <a:pt x="607048" y="423341"/>
                  </a:lnTo>
                  <a:lnTo>
                    <a:pt x="611087" y="437196"/>
                  </a:lnTo>
                  <a:lnTo>
                    <a:pt x="607048" y="450648"/>
                  </a:lnTo>
                  <a:lnTo>
                    <a:pt x="599133" y="460539"/>
                  </a:lnTo>
                  <a:lnTo>
                    <a:pt x="587503" y="466081"/>
                  </a:lnTo>
                  <a:lnTo>
                    <a:pt x="573934" y="466081"/>
                  </a:lnTo>
                  <a:lnTo>
                    <a:pt x="562465" y="460539"/>
                  </a:lnTo>
                  <a:lnTo>
                    <a:pt x="554549" y="450648"/>
                  </a:lnTo>
                  <a:lnTo>
                    <a:pt x="552934" y="437196"/>
                  </a:lnTo>
                  <a:close/>
                </a:path>
                <a:path w="611504" h="466089">
                  <a:moveTo>
                    <a:pt x="0" y="0"/>
                  </a:moveTo>
                  <a:lnTo>
                    <a:pt x="582010" y="437196"/>
                  </a:lnTo>
                </a:path>
              </a:pathLst>
            </a:custGeom>
            <a:ln w="3978">
              <a:solidFill>
                <a:srgbClr val="000000"/>
              </a:solidFill>
            </a:ln>
          </p:spPr>
          <p:txBody>
            <a:bodyPr wrap="square" lIns="0" tIns="0" rIns="0" bIns="0" rtlCol="0"/>
            <a:lstStyle/>
            <a:p>
              <a:endParaRPr/>
            </a:p>
          </p:txBody>
        </p:sp>
        <p:sp>
          <p:nvSpPr>
            <p:cNvPr id="96" name="object 96"/>
            <p:cNvSpPr/>
            <p:nvPr/>
          </p:nvSpPr>
          <p:spPr>
            <a:xfrm>
              <a:off x="4690432" y="4970545"/>
              <a:ext cx="58419" cy="58419"/>
            </a:xfrm>
            <a:custGeom>
              <a:avLst/>
              <a:gdLst/>
              <a:ahLst/>
              <a:cxnLst/>
              <a:rect l="l" t="t" r="r" b="b"/>
              <a:pathLst>
                <a:path w="58420" h="58420">
                  <a:moveTo>
                    <a:pt x="35053" y="0"/>
                  </a:moveTo>
                  <a:lnTo>
                    <a:pt x="21645" y="0"/>
                  </a:lnTo>
                  <a:lnTo>
                    <a:pt x="9692" y="5944"/>
                  </a:lnTo>
                  <a:lnTo>
                    <a:pt x="2099" y="15433"/>
                  </a:lnTo>
                  <a:lnTo>
                    <a:pt x="0" y="29288"/>
                  </a:lnTo>
                  <a:lnTo>
                    <a:pt x="2099" y="42740"/>
                  </a:lnTo>
                  <a:lnTo>
                    <a:pt x="9692" y="52631"/>
                  </a:lnTo>
                  <a:lnTo>
                    <a:pt x="21645" y="58173"/>
                  </a:lnTo>
                  <a:lnTo>
                    <a:pt x="35053" y="58173"/>
                  </a:lnTo>
                  <a:lnTo>
                    <a:pt x="46683" y="52631"/>
                  </a:lnTo>
                  <a:lnTo>
                    <a:pt x="54275" y="42740"/>
                  </a:lnTo>
                  <a:lnTo>
                    <a:pt x="58152" y="29288"/>
                  </a:lnTo>
                  <a:lnTo>
                    <a:pt x="54275" y="15433"/>
                  </a:lnTo>
                  <a:lnTo>
                    <a:pt x="46683" y="5944"/>
                  </a:lnTo>
                  <a:lnTo>
                    <a:pt x="35053" y="0"/>
                  </a:lnTo>
                  <a:close/>
                </a:path>
              </a:pathLst>
            </a:custGeom>
            <a:solidFill>
              <a:srgbClr val="000000"/>
            </a:solidFill>
          </p:spPr>
          <p:txBody>
            <a:bodyPr wrap="square" lIns="0" tIns="0" rIns="0" bIns="0" rtlCol="0"/>
            <a:lstStyle/>
            <a:p>
              <a:endParaRPr/>
            </a:p>
          </p:txBody>
        </p:sp>
        <p:sp>
          <p:nvSpPr>
            <p:cNvPr id="97" name="object 97"/>
            <p:cNvSpPr/>
            <p:nvPr/>
          </p:nvSpPr>
          <p:spPr>
            <a:xfrm>
              <a:off x="4690432" y="4562637"/>
              <a:ext cx="611505" cy="466090"/>
            </a:xfrm>
            <a:custGeom>
              <a:avLst/>
              <a:gdLst/>
              <a:ahLst/>
              <a:cxnLst/>
              <a:rect l="l" t="t" r="r" b="b"/>
              <a:pathLst>
                <a:path w="611504" h="466089">
                  <a:moveTo>
                    <a:pt x="0" y="437196"/>
                  </a:moveTo>
                  <a:lnTo>
                    <a:pt x="2099" y="423341"/>
                  </a:lnTo>
                  <a:lnTo>
                    <a:pt x="9692" y="413852"/>
                  </a:lnTo>
                  <a:lnTo>
                    <a:pt x="21645" y="407907"/>
                  </a:lnTo>
                  <a:lnTo>
                    <a:pt x="35053" y="407907"/>
                  </a:lnTo>
                  <a:lnTo>
                    <a:pt x="46683" y="413852"/>
                  </a:lnTo>
                  <a:lnTo>
                    <a:pt x="54275" y="423341"/>
                  </a:lnTo>
                  <a:lnTo>
                    <a:pt x="58152" y="437196"/>
                  </a:lnTo>
                  <a:lnTo>
                    <a:pt x="54275" y="450648"/>
                  </a:lnTo>
                  <a:lnTo>
                    <a:pt x="46683" y="460539"/>
                  </a:lnTo>
                  <a:lnTo>
                    <a:pt x="35053" y="466081"/>
                  </a:lnTo>
                  <a:lnTo>
                    <a:pt x="21645" y="466081"/>
                  </a:lnTo>
                  <a:lnTo>
                    <a:pt x="9692" y="460539"/>
                  </a:lnTo>
                  <a:lnTo>
                    <a:pt x="2099" y="450648"/>
                  </a:lnTo>
                  <a:lnTo>
                    <a:pt x="0" y="437196"/>
                  </a:lnTo>
                  <a:close/>
                </a:path>
                <a:path w="611504" h="466089">
                  <a:moveTo>
                    <a:pt x="611248" y="0"/>
                  </a:moveTo>
                  <a:lnTo>
                    <a:pt x="29076" y="437196"/>
                  </a:lnTo>
                </a:path>
              </a:pathLst>
            </a:custGeom>
            <a:ln w="3978">
              <a:solidFill>
                <a:srgbClr val="000000"/>
              </a:solidFill>
            </a:ln>
          </p:spPr>
          <p:txBody>
            <a:bodyPr wrap="square" lIns="0" tIns="0" rIns="0" bIns="0" rtlCol="0"/>
            <a:lstStyle/>
            <a:p>
              <a:endParaRPr/>
            </a:p>
          </p:txBody>
        </p:sp>
      </p:grpSp>
      <p:sp>
        <p:nvSpPr>
          <p:cNvPr id="98" name="object 98"/>
          <p:cNvSpPr txBox="1"/>
          <p:nvPr/>
        </p:nvSpPr>
        <p:spPr>
          <a:xfrm>
            <a:off x="4662225" y="3869139"/>
            <a:ext cx="1280160" cy="220345"/>
          </a:xfrm>
          <a:prstGeom prst="rect">
            <a:avLst/>
          </a:prstGeom>
        </p:spPr>
        <p:txBody>
          <a:bodyPr vert="horz" wrap="square" lIns="0" tIns="15875" rIns="0" bIns="0" rtlCol="0">
            <a:spAutoFit/>
          </a:bodyPr>
          <a:lstStyle/>
          <a:p>
            <a:pPr marL="12700">
              <a:lnSpc>
                <a:spcPct val="100000"/>
              </a:lnSpc>
              <a:spcBef>
                <a:spcPts val="125"/>
              </a:spcBef>
              <a:tabLst>
                <a:tab pos="1176655" algn="l"/>
              </a:tabLst>
            </a:pPr>
            <a:r>
              <a:rPr sz="1250" spc="-50" dirty="0">
                <a:latin typeface="Arial"/>
                <a:cs typeface="Arial"/>
              </a:rPr>
              <a:t>1</a:t>
            </a:r>
            <a:r>
              <a:rPr sz="1250" dirty="0">
                <a:latin typeface="Arial"/>
                <a:cs typeface="Arial"/>
              </a:rPr>
              <a:t>	</a:t>
            </a:r>
            <a:r>
              <a:rPr sz="1250" spc="-50" dirty="0">
                <a:latin typeface="Arial"/>
                <a:cs typeface="Arial"/>
              </a:rPr>
              <a:t>2</a:t>
            </a:r>
            <a:endParaRPr sz="1250">
              <a:latin typeface="Arial"/>
              <a:cs typeface="Arial"/>
            </a:endParaRPr>
          </a:p>
        </p:txBody>
      </p:sp>
      <p:sp>
        <p:nvSpPr>
          <p:cNvPr id="99" name="object 99"/>
          <p:cNvSpPr txBox="1"/>
          <p:nvPr/>
        </p:nvSpPr>
        <p:spPr>
          <a:xfrm>
            <a:off x="4719509" y="4125457"/>
            <a:ext cx="1164590" cy="874394"/>
          </a:xfrm>
          <a:prstGeom prst="rect">
            <a:avLst/>
          </a:prstGeom>
          <a:ln w="3983">
            <a:solidFill>
              <a:srgbClr val="000000"/>
            </a:solidFill>
          </a:ln>
        </p:spPr>
        <p:txBody>
          <a:bodyPr vert="horz" wrap="square" lIns="0" tIns="5715" rIns="0" bIns="0" rtlCol="0">
            <a:spAutoFit/>
          </a:bodyPr>
          <a:lstStyle/>
          <a:p>
            <a:pPr>
              <a:lnSpc>
                <a:spcPct val="100000"/>
              </a:lnSpc>
              <a:spcBef>
                <a:spcPts val="45"/>
              </a:spcBef>
            </a:pPr>
            <a:endParaRPr sz="1200">
              <a:latin typeface="Times New Roman"/>
              <a:cs typeface="Times New Roman"/>
            </a:endParaRPr>
          </a:p>
          <a:p>
            <a:pPr marL="635" algn="ctr">
              <a:lnSpc>
                <a:spcPct val="100000"/>
              </a:lnSpc>
            </a:pPr>
            <a:r>
              <a:rPr sz="1250" spc="15" dirty="0">
                <a:latin typeface="Arial"/>
                <a:cs typeface="Arial"/>
              </a:rPr>
              <a:t>3</a:t>
            </a:r>
            <a:endParaRPr sz="1250">
              <a:latin typeface="Arial"/>
              <a:cs typeface="Arial"/>
            </a:endParaRPr>
          </a:p>
        </p:txBody>
      </p:sp>
      <p:sp>
        <p:nvSpPr>
          <p:cNvPr id="100" name="object 100"/>
          <p:cNvSpPr txBox="1"/>
          <p:nvPr/>
        </p:nvSpPr>
        <p:spPr>
          <a:xfrm>
            <a:off x="4662225" y="5003871"/>
            <a:ext cx="1280160" cy="220345"/>
          </a:xfrm>
          <a:prstGeom prst="rect">
            <a:avLst/>
          </a:prstGeom>
        </p:spPr>
        <p:txBody>
          <a:bodyPr vert="horz" wrap="square" lIns="0" tIns="15875" rIns="0" bIns="0" rtlCol="0">
            <a:spAutoFit/>
          </a:bodyPr>
          <a:lstStyle/>
          <a:p>
            <a:pPr marL="12700">
              <a:lnSpc>
                <a:spcPct val="100000"/>
              </a:lnSpc>
              <a:spcBef>
                <a:spcPts val="125"/>
              </a:spcBef>
              <a:tabLst>
                <a:tab pos="1176655" algn="l"/>
              </a:tabLst>
            </a:pPr>
            <a:r>
              <a:rPr sz="1250" spc="-50" dirty="0">
                <a:latin typeface="Arial"/>
                <a:cs typeface="Arial"/>
              </a:rPr>
              <a:t>4</a:t>
            </a:r>
            <a:r>
              <a:rPr sz="1250" dirty="0">
                <a:latin typeface="Arial"/>
                <a:cs typeface="Arial"/>
              </a:rPr>
              <a:t>	</a:t>
            </a:r>
            <a:r>
              <a:rPr sz="1250" spc="-50" dirty="0">
                <a:latin typeface="Arial"/>
                <a:cs typeface="Arial"/>
              </a:rPr>
              <a:t>5</a:t>
            </a:r>
            <a:endParaRPr sz="1250">
              <a:latin typeface="Arial"/>
              <a:cs typeface="Arial"/>
            </a:endParaRPr>
          </a:p>
        </p:txBody>
      </p:sp>
      <p:grpSp>
        <p:nvGrpSpPr>
          <p:cNvPr id="101" name="object 101"/>
          <p:cNvGrpSpPr/>
          <p:nvPr/>
        </p:nvGrpSpPr>
        <p:grpSpPr>
          <a:xfrm>
            <a:off x="8480407" y="4123234"/>
            <a:ext cx="635635" cy="908050"/>
            <a:chOff x="8480407" y="4123234"/>
            <a:chExt cx="635635" cy="908050"/>
          </a:xfrm>
        </p:grpSpPr>
        <p:sp>
          <p:nvSpPr>
            <p:cNvPr id="102" name="object 102"/>
            <p:cNvSpPr/>
            <p:nvPr/>
          </p:nvSpPr>
          <p:spPr>
            <a:xfrm>
              <a:off x="9055110" y="4970545"/>
              <a:ext cx="58419" cy="58419"/>
            </a:xfrm>
            <a:custGeom>
              <a:avLst/>
              <a:gdLst/>
              <a:ahLst/>
              <a:cxnLst/>
              <a:rect l="l" t="t" r="r" b="b"/>
              <a:pathLst>
                <a:path w="58420" h="58420">
                  <a:moveTo>
                    <a:pt x="34730" y="0"/>
                  </a:moveTo>
                  <a:lnTo>
                    <a:pt x="21161" y="0"/>
                  </a:lnTo>
                  <a:lnTo>
                    <a:pt x="9692" y="5944"/>
                  </a:lnTo>
                  <a:lnTo>
                    <a:pt x="2099" y="15433"/>
                  </a:lnTo>
                  <a:lnTo>
                    <a:pt x="0" y="29288"/>
                  </a:lnTo>
                  <a:lnTo>
                    <a:pt x="2099" y="42740"/>
                  </a:lnTo>
                  <a:lnTo>
                    <a:pt x="9692" y="52631"/>
                  </a:lnTo>
                  <a:lnTo>
                    <a:pt x="21161" y="58173"/>
                  </a:lnTo>
                  <a:lnTo>
                    <a:pt x="34730" y="58173"/>
                  </a:lnTo>
                  <a:lnTo>
                    <a:pt x="46683" y="52631"/>
                  </a:lnTo>
                  <a:lnTo>
                    <a:pt x="54275" y="42740"/>
                  </a:lnTo>
                  <a:lnTo>
                    <a:pt x="58152" y="29288"/>
                  </a:lnTo>
                  <a:lnTo>
                    <a:pt x="54275" y="15433"/>
                  </a:lnTo>
                  <a:lnTo>
                    <a:pt x="46683" y="5944"/>
                  </a:lnTo>
                  <a:lnTo>
                    <a:pt x="34730" y="0"/>
                  </a:lnTo>
                  <a:close/>
                </a:path>
              </a:pathLst>
            </a:custGeom>
            <a:solidFill>
              <a:srgbClr val="000000"/>
            </a:solidFill>
          </p:spPr>
          <p:txBody>
            <a:bodyPr wrap="square" lIns="0" tIns="0" rIns="0" bIns="0" rtlCol="0"/>
            <a:lstStyle/>
            <a:p>
              <a:endParaRPr/>
            </a:p>
          </p:txBody>
        </p:sp>
        <p:sp>
          <p:nvSpPr>
            <p:cNvPr id="103" name="object 103"/>
            <p:cNvSpPr/>
            <p:nvPr/>
          </p:nvSpPr>
          <p:spPr>
            <a:xfrm>
              <a:off x="8482630" y="4125457"/>
              <a:ext cx="631190" cy="903605"/>
            </a:xfrm>
            <a:custGeom>
              <a:avLst/>
              <a:gdLst/>
              <a:ahLst/>
              <a:cxnLst/>
              <a:rect l="l" t="t" r="r" b="b"/>
              <a:pathLst>
                <a:path w="631190" h="903604">
                  <a:moveTo>
                    <a:pt x="572480" y="874376"/>
                  </a:moveTo>
                  <a:lnTo>
                    <a:pt x="574580" y="860521"/>
                  </a:lnTo>
                  <a:lnTo>
                    <a:pt x="582172" y="851032"/>
                  </a:lnTo>
                  <a:lnTo>
                    <a:pt x="593641" y="845088"/>
                  </a:lnTo>
                  <a:lnTo>
                    <a:pt x="607210" y="845088"/>
                  </a:lnTo>
                  <a:lnTo>
                    <a:pt x="619163" y="851032"/>
                  </a:lnTo>
                  <a:lnTo>
                    <a:pt x="626756" y="860521"/>
                  </a:lnTo>
                  <a:lnTo>
                    <a:pt x="630632" y="874376"/>
                  </a:lnTo>
                  <a:lnTo>
                    <a:pt x="626756" y="887828"/>
                  </a:lnTo>
                  <a:lnTo>
                    <a:pt x="619163" y="897719"/>
                  </a:lnTo>
                  <a:lnTo>
                    <a:pt x="607210" y="903261"/>
                  </a:lnTo>
                  <a:lnTo>
                    <a:pt x="593641" y="903261"/>
                  </a:lnTo>
                  <a:lnTo>
                    <a:pt x="582172" y="897719"/>
                  </a:lnTo>
                  <a:lnTo>
                    <a:pt x="574580" y="887828"/>
                  </a:lnTo>
                  <a:lnTo>
                    <a:pt x="572480" y="874376"/>
                  </a:lnTo>
                  <a:close/>
                </a:path>
                <a:path w="631190" h="903604">
                  <a:moveTo>
                    <a:pt x="0" y="0"/>
                  </a:moveTo>
                  <a:lnTo>
                    <a:pt x="601556" y="874376"/>
                  </a:lnTo>
                </a:path>
                <a:path w="631190" h="903604">
                  <a:moveTo>
                    <a:pt x="601556" y="874376"/>
                  </a:moveTo>
                  <a:lnTo>
                    <a:pt x="0" y="874376"/>
                  </a:lnTo>
                </a:path>
              </a:pathLst>
            </a:custGeom>
            <a:ln w="3978">
              <a:solidFill>
                <a:srgbClr val="000000"/>
              </a:solidFill>
            </a:ln>
          </p:spPr>
          <p:txBody>
            <a:bodyPr wrap="square" lIns="0" tIns="0" rIns="0" bIns="0" rtlCol="0"/>
            <a:lstStyle/>
            <a:p>
              <a:endParaRPr/>
            </a:p>
          </p:txBody>
        </p:sp>
      </p:grpSp>
      <p:sp>
        <p:nvSpPr>
          <p:cNvPr id="104" name="object 104"/>
          <p:cNvSpPr txBox="1"/>
          <p:nvPr/>
        </p:nvSpPr>
        <p:spPr>
          <a:xfrm>
            <a:off x="6844564" y="3869140"/>
            <a:ext cx="533400" cy="220345"/>
          </a:xfrm>
          <a:prstGeom prst="rect">
            <a:avLst/>
          </a:prstGeom>
        </p:spPr>
        <p:txBody>
          <a:bodyPr vert="horz" wrap="square" lIns="0" tIns="15875" rIns="0" bIns="0" rtlCol="0">
            <a:spAutoFit/>
          </a:bodyPr>
          <a:lstStyle/>
          <a:p>
            <a:pPr marL="12700">
              <a:lnSpc>
                <a:spcPct val="100000"/>
              </a:lnSpc>
              <a:spcBef>
                <a:spcPts val="125"/>
              </a:spcBef>
              <a:tabLst>
                <a:tab pos="429259" algn="l"/>
              </a:tabLst>
            </a:pPr>
            <a:r>
              <a:rPr sz="1250" spc="-25" dirty="0">
                <a:latin typeface="Times New Roman"/>
                <a:cs typeface="Times New Roman"/>
              </a:rPr>
              <a:t>(f)</a:t>
            </a:r>
            <a:r>
              <a:rPr sz="1250" dirty="0">
                <a:latin typeface="Times New Roman"/>
                <a:cs typeface="Times New Roman"/>
              </a:rPr>
              <a:t>	</a:t>
            </a:r>
            <a:r>
              <a:rPr sz="1250" i="1" spc="-50" dirty="0">
                <a:latin typeface="Arial"/>
                <a:cs typeface="Arial"/>
              </a:rPr>
              <a:t>a</a:t>
            </a:r>
            <a:endParaRPr sz="1250">
              <a:latin typeface="Arial"/>
              <a:cs typeface="Arial"/>
            </a:endParaRPr>
          </a:p>
        </p:txBody>
      </p:sp>
      <p:sp>
        <p:nvSpPr>
          <p:cNvPr id="105" name="object 105"/>
          <p:cNvSpPr txBox="1"/>
          <p:nvPr/>
        </p:nvSpPr>
        <p:spPr>
          <a:xfrm>
            <a:off x="9135616" y="5003872"/>
            <a:ext cx="116205" cy="220345"/>
          </a:xfrm>
          <a:prstGeom prst="rect">
            <a:avLst/>
          </a:prstGeom>
        </p:spPr>
        <p:txBody>
          <a:bodyPr vert="horz" wrap="square" lIns="0" tIns="15875" rIns="0" bIns="0" rtlCol="0">
            <a:spAutoFit/>
          </a:bodyPr>
          <a:lstStyle/>
          <a:p>
            <a:pPr marL="12700">
              <a:lnSpc>
                <a:spcPct val="100000"/>
              </a:lnSpc>
              <a:spcBef>
                <a:spcPts val="125"/>
              </a:spcBef>
            </a:pPr>
            <a:r>
              <a:rPr sz="1250" i="1" spc="15" dirty="0">
                <a:latin typeface="Arial"/>
                <a:cs typeface="Arial"/>
              </a:rPr>
              <a:t>e</a:t>
            </a:r>
            <a:endParaRPr sz="1250">
              <a:latin typeface="Arial"/>
              <a:cs typeface="Arial"/>
            </a:endParaRPr>
          </a:p>
        </p:txBody>
      </p:sp>
      <p:sp>
        <p:nvSpPr>
          <p:cNvPr id="106" name="object 106"/>
          <p:cNvSpPr txBox="1"/>
          <p:nvPr/>
        </p:nvSpPr>
        <p:spPr>
          <a:xfrm>
            <a:off x="1597494" y="2120709"/>
            <a:ext cx="204470" cy="220345"/>
          </a:xfrm>
          <a:prstGeom prst="rect">
            <a:avLst/>
          </a:prstGeom>
        </p:spPr>
        <p:txBody>
          <a:bodyPr vert="horz" wrap="square" lIns="0" tIns="15875" rIns="0" bIns="0" rtlCol="0">
            <a:spAutoFit/>
          </a:bodyPr>
          <a:lstStyle/>
          <a:p>
            <a:pPr marL="12700">
              <a:lnSpc>
                <a:spcPct val="100000"/>
              </a:lnSpc>
              <a:spcBef>
                <a:spcPts val="125"/>
              </a:spcBef>
            </a:pPr>
            <a:r>
              <a:rPr sz="1250" spc="-25" dirty="0">
                <a:latin typeface="Times New Roman"/>
                <a:cs typeface="Times New Roman"/>
              </a:rPr>
              <a:t>(a)</a:t>
            </a:r>
            <a:endParaRPr sz="1250">
              <a:latin typeface="Times New Roman"/>
              <a:cs typeface="Times New Roman"/>
            </a:endParaRPr>
          </a:p>
        </p:txBody>
      </p:sp>
      <p:sp>
        <p:nvSpPr>
          <p:cNvPr id="107" name="object 107"/>
          <p:cNvSpPr txBox="1"/>
          <p:nvPr/>
        </p:nvSpPr>
        <p:spPr>
          <a:xfrm>
            <a:off x="3738729" y="2120709"/>
            <a:ext cx="213995" cy="220345"/>
          </a:xfrm>
          <a:prstGeom prst="rect">
            <a:avLst/>
          </a:prstGeom>
        </p:spPr>
        <p:txBody>
          <a:bodyPr vert="horz" wrap="square" lIns="0" tIns="15875" rIns="0" bIns="0" rtlCol="0">
            <a:spAutoFit/>
          </a:bodyPr>
          <a:lstStyle/>
          <a:p>
            <a:pPr marL="12700">
              <a:lnSpc>
                <a:spcPct val="100000"/>
              </a:lnSpc>
              <a:spcBef>
                <a:spcPts val="125"/>
              </a:spcBef>
            </a:pPr>
            <a:r>
              <a:rPr sz="1250" spc="-25" dirty="0">
                <a:latin typeface="Times New Roman"/>
                <a:cs typeface="Times New Roman"/>
              </a:rPr>
              <a:t>(b)</a:t>
            </a:r>
            <a:endParaRPr sz="1250">
              <a:latin typeface="Times New Roman"/>
              <a:cs typeface="Times New Roman"/>
            </a:endParaRPr>
          </a:p>
        </p:txBody>
      </p:sp>
      <p:sp>
        <p:nvSpPr>
          <p:cNvPr id="108" name="object 108"/>
          <p:cNvSpPr txBox="1"/>
          <p:nvPr/>
        </p:nvSpPr>
        <p:spPr>
          <a:xfrm>
            <a:off x="6361736" y="2120709"/>
            <a:ext cx="204470" cy="220345"/>
          </a:xfrm>
          <a:prstGeom prst="rect">
            <a:avLst/>
          </a:prstGeom>
        </p:spPr>
        <p:txBody>
          <a:bodyPr vert="horz" wrap="square" lIns="0" tIns="15875" rIns="0" bIns="0" rtlCol="0">
            <a:spAutoFit/>
          </a:bodyPr>
          <a:lstStyle/>
          <a:p>
            <a:pPr marL="12700">
              <a:lnSpc>
                <a:spcPct val="100000"/>
              </a:lnSpc>
              <a:spcBef>
                <a:spcPts val="125"/>
              </a:spcBef>
            </a:pPr>
            <a:r>
              <a:rPr sz="1250" spc="-25" dirty="0">
                <a:latin typeface="Times New Roman"/>
                <a:cs typeface="Times New Roman"/>
              </a:rPr>
              <a:t>(c)</a:t>
            </a:r>
            <a:endParaRPr sz="1250">
              <a:latin typeface="Times New Roman"/>
              <a:cs typeface="Times New Roman"/>
            </a:endParaRPr>
          </a:p>
        </p:txBody>
      </p:sp>
      <p:sp>
        <p:nvSpPr>
          <p:cNvPr id="109" name="object 109"/>
          <p:cNvSpPr txBox="1"/>
          <p:nvPr/>
        </p:nvSpPr>
        <p:spPr>
          <a:xfrm>
            <a:off x="1591519" y="3837886"/>
            <a:ext cx="213995" cy="220345"/>
          </a:xfrm>
          <a:prstGeom prst="rect">
            <a:avLst/>
          </a:prstGeom>
        </p:spPr>
        <p:txBody>
          <a:bodyPr vert="horz" wrap="square" lIns="0" tIns="15875" rIns="0" bIns="0" rtlCol="0">
            <a:spAutoFit/>
          </a:bodyPr>
          <a:lstStyle/>
          <a:p>
            <a:pPr marL="12700">
              <a:lnSpc>
                <a:spcPct val="100000"/>
              </a:lnSpc>
              <a:spcBef>
                <a:spcPts val="125"/>
              </a:spcBef>
            </a:pPr>
            <a:r>
              <a:rPr sz="1250" spc="-25" dirty="0">
                <a:latin typeface="Times New Roman"/>
                <a:cs typeface="Times New Roman"/>
              </a:rPr>
              <a:t>(d)</a:t>
            </a:r>
            <a:endParaRPr sz="1250">
              <a:latin typeface="Times New Roman"/>
              <a:cs typeface="Times New Roman"/>
            </a:endParaRPr>
          </a:p>
        </p:txBody>
      </p:sp>
      <p:sp>
        <p:nvSpPr>
          <p:cNvPr id="110" name="object 110"/>
          <p:cNvSpPr txBox="1"/>
          <p:nvPr/>
        </p:nvSpPr>
        <p:spPr>
          <a:xfrm>
            <a:off x="4142405" y="3869139"/>
            <a:ext cx="204470" cy="220345"/>
          </a:xfrm>
          <a:prstGeom prst="rect">
            <a:avLst/>
          </a:prstGeom>
        </p:spPr>
        <p:txBody>
          <a:bodyPr vert="horz" wrap="square" lIns="0" tIns="15875" rIns="0" bIns="0" rtlCol="0">
            <a:spAutoFit/>
          </a:bodyPr>
          <a:lstStyle/>
          <a:p>
            <a:pPr marL="12700">
              <a:lnSpc>
                <a:spcPct val="100000"/>
              </a:lnSpc>
              <a:spcBef>
                <a:spcPts val="125"/>
              </a:spcBef>
            </a:pPr>
            <a:r>
              <a:rPr sz="1250" spc="-25" dirty="0">
                <a:latin typeface="Times New Roman"/>
                <a:cs typeface="Times New Roman"/>
              </a:rPr>
              <a:t>(e)</a:t>
            </a:r>
            <a:endParaRPr sz="1250">
              <a:latin typeface="Times New Roman"/>
              <a:cs typeface="Times New Roman"/>
            </a:endParaRPr>
          </a:p>
        </p:txBody>
      </p:sp>
      <p:sp>
        <p:nvSpPr>
          <p:cNvPr id="111" name="object 111"/>
          <p:cNvSpPr txBox="1"/>
          <p:nvPr/>
        </p:nvSpPr>
        <p:spPr>
          <a:xfrm>
            <a:off x="3936238" y="5497474"/>
            <a:ext cx="6952615" cy="1245870"/>
          </a:xfrm>
          <a:prstGeom prst="rect">
            <a:avLst/>
          </a:prstGeom>
        </p:spPr>
        <p:txBody>
          <a:bodyPr vert="horz" wrap="square" lIns="0" tIns="12700" rIns="0" bIns="0" rtlCol="0">
            <a:spAutoFit/>
          </a:bodyPr>
          <a:lstStyle/>
          <a:p>
            <a:pPr marL="12700" marR="5080">
              <a:lnSpc>
                <a:spcPct val="100000"/>
              </a:lnSpc>
              <a:spcBef>
                <a:spcPts val="100"/>
              </a:spcBef>
              <a:tabLst>
                <a:tab pos="1245870" algn="l"/>
              </a:tabLst>
            </a:pPr>
            <a:r>
              <a:rPr sz="2000" dirty="0">
                <a:solidFill>
                  <a:srgbClr val="FF0000"/>
                </a:solidFill>
                <a:latin typeface="Calibri"/>
                <a:cs typeface="Calibri"/>
              </a:rPr>
              <a:t>Graf</a:t>
            </a:r>
            <a:r>
              <a:rPr sz="2000" spc="350" dirty="0">
                <a:solidFill>
                  <a:srgbClr val="FF0000"/>
                </a:solidFill>
                <a:latin typeface="Calibri"/>
                <a:cs typeface="Calibri"/>
              </a:rPr>
              <a:t> </a:t>
            </a:r>
            <a:r>
              <a:rPr sz="2000" dirty="0">
                <a:solidFill>
                  <a:srgbClr val="FF0000"/>
                </a:solidFill>
                <a:latin typeface="Calibri"/>
                <a:cs typeface="Calibri"/>
              </a:rPr>
              <a:t>(a),</a:t>
            </a:r>
            <a:r>
              <a:rPr sz="2000" spc="365" dirty="0">
                <a:solidFill>
                  <a:srgbClr val="FF0000"/>
                </a:solidFill>
                <a:latin typeface="Calibri"/>
                <a:cs typeface="Calibri"/>
              </a:rPr>
              <a:t> </a:t>
            </a:r>
            <a:r>
              <a:rPr sz="2000" dirty="0">
                <a:solidFill>
                  <a:srgbClr val="FF0000"/>
                </a:solidFill>
                <a:latin typeface="Calibri"/>
                <a:cs typeface="Calibri"/>
              </a:rPr>
              <a:t>(b),</a:t>
            </a:r>
            <a:r>
              <a:rPr sz="2000" spc="345" dirty="0">
                <a:solidFill>
                  <a:srgbClr val="FF0000"/>
                </a:solidFill>
                <a:latin typeface="Calibri"/>
                <a:cs typeface="Calibri"/>
              </a:rPr>
              <a:t> </a:t>
            </a:r>
            <a:r>
              <a:rPr sz="2000" dirty="0">
                <a:solidFill>
                  <a:srgbClr val="FF0000"/>
                </a:solidFill>
                <a:latin typeface="Calibri"/>
                <a:cs typeface="Calibri"/>
              </a:rPr>
              <a:t>dan</a:t>
            </a:r>
            <a:r>
              <a:rPr sz="2000" spc="355" dirty="0">
                <a:solidFill>
                  <a:srgbClr val="FF0000"/>
                </a:solidFill>
                <a:latin typeface="Calibri"/>
                <a:cs typeface="Calibri"/>
              </a:rPr>
              <a:t> </a:t>
            </a:r>
            <a:r>
              <a:rPr sz="2000" dirty="0">
                <a:solidFill>
                  <a:srgbClr val="FF0000"/>
                </a:solidFill>
                <a:latin typeface="Calibri"/>
                <a:cs typeface="Calibri"/>
              </a:rPr>
              <a:t>(f)</a:t>
            </a:r>
            <a:r>
              <a:rPr sz="2000" spc="365" dirty="0">
                <a:solidFill>
                  <a:srgbClr val="FF0000"/>
                </a:solidFill>
                <a:latin typeface="Calibri"/>
                <a:cs typeface="Calibri"/>
              </a:rPr>
              <a:t> </a:t>
            </a:r>
            <a:r>
              <a:rPr sz="2000" dirty="0">
                <a:solidFill>
                  <a:srgbClr val="FF0000"/>
                </a:solidFill>
                <a:latin typeface="Calibri"/>
                <a:cs typeface="Calibri"/>
              </a:rPr>
              <a:t>memiliki</a:t>
            </a:r>
            <a:r>
              <a:rPr sz="2000" spc="360" dirty="0">
                <a:solidFill>
                  <a:srgbClr val="FF0000"/>
                </a:solidFill>
                <a:latin typeface="Calibri"/>
                <a:cs typeface="Calibri"/>
              </a:rPr>
              <a:t> </a:t>
            </a:r>
            <a:r>
              <a:rPr sz="2000" dirty="0">
                <a:solidFill>
                  <a:srgbClr val="FF0000"/>
                </a:solidFill>
                <a:latin typeface="Calibri"/>
                <a:cs typeface="Calibri"/>
              </a:rPr>
              <a:t>dua</a:t>
            </a:r>
            <a:r>
              <a:rPr sz="2000" spc="345" dirty="0">
                <a:solidFill>
                  <a:srgbClr val="FF0000"/>
                </a:solidFill>
                <a:latin typeface="Calibri"/>
                <a:cs typeface="Calibri"/>
              </a:rPr>
              <a:t> </a:t>
            </a:r>
            <a:r>
              <a:rPr sz="2000" dirty="0">
                <a:solidFill>
                  <a:srgbClr val="FF0000"/>
                </a:solidFill>
                <a:latin typeface="Calibri"/>
                <a:cs typeface="Calibri"/>
              </a:rPr>
              <a:t>buah</a:t>
            </a:r>
            <a:r>
              <a:rPr sz="2000" spc="360" dirty="0">
                <a:solidFill>
                  <a:srgbClr val="FF0000"/>
                </a:solidFill>
                <a:latin typeface="Calibri"/>
                <a:cs typeface="Calibri"/>
              </a:rPr>
              <a:t> </a:t>
            </a:r>
            <a:r>
              <a:rPr sz="2000" dirty="0">
                <a:solidFill>
                  <a:srgbClr val="FF0000"/>
                </a:solidFill>
                <a:latin typeface="Calibri"/>
                <a:cs typeface="Calibri"/>
              </a:rPr>
              <a:t>simpul</a:t>
            </a:r>
            <a:r>
              <a:rPr sz="2000" spc="350" dirty="0">
                <a:solidFill>
                  <a:srgbClr val="FF0000"/>
                </a:solidFill>
                <a:latin typeface="Calibri"/>
                <a:cs typeface="Calibri"/>
              </a:rPr>
              <a:t> </a:t>
            </a:r>
            <a:r>
              <a:rPr sz="2000" dirty="0">
                <a:solidFill>
                  <a:srgbClr val="FF0000"/>
                </a:solidFill>
                <a:latin typeface="Calibri"/>
                <a:cs typeface="Calibri"/>
              </a:rPr>
              <a:t>berderajat</a:t>
            </a:r>
            <a:r>
              <a:rPr sz="2000" spc="375" dirty="0">
                <a:solidFill>
                  <a:srgbClr val="FF0000"/>
                </a:solidFill>
                <a:latin typeface="Calibri"/>
                <a:cs typeface="Calibri"/>
              </a:rPr>
              <a:t> </a:t>
            </a:r>
            <a:r>
              <a:rPr sz="2000" spc="-10" dirty="0">
                <a:solidFill>
                  <a:srgbClr val="FF0000"/>
                </a:solidFill>
                <a:latin typeface="Calibri"/>
                <a:cs typeface="Calibri"/>
              </a:rPr>
              <a:t>ganjil </a:t>
            </a:r>
            <a:r>
              <a:rPr sz="2000" dirty="0">
                <a:solidFill>
                  <a:srgbClr val="FF0000"/>
                </a:solidFill>
                <a:latin typeface="Calibri"/>
                <a:cs typeface="Calibri"/>
              </a:rPr>
              <a:t>(dilingkari</a:t>
            </a:r>
            <a:r>
              <a:rPr sz="2000" spc="-20" dirty="0">
                <a:solidFill>
                  <a:srgbClr val="FF0000"/>
                </a:solidFill>
                <a:latin typeface="Calibri"/>
                <a:cs typeface="Calibri"/>
              </a:rPr>
              <a:t> </a:t>
            </a:r>
            <a:r>
              <a:rPr sz="2000" spc="-10" dirty="0">
                <a:solidFill>
                  <a:srgbClr val="FF0000"/>
                </a:solidFill>
                <a:latin typeface="Calibri"/>
                <a:cs typeface="Calibri"/>
              </a:rPr>
              <a:t>putus-</a:t>
            </a:r>
            <a:r>
              <a:rPr sz="2000" dirty="0">
                <a:solidFill>
                  <a:srgbClr val="FF0000"/>
                </a:solidFill>
                <a:latin typeface="Calibri"/>
                <a:cs typeface="Calibri"/>
              </a:rPr>
              <a:t>putus)</a:t>
            </a:r>
            <a:r>
              <a:rPr sz="2000" spc="-35" dirty="0">
                <a:solidFill>
                  <a:srgbClr val="FF0000"/>
                </a:solidFill>
                <a:latin typeface="Calibri"/>
                <a:cs typeface="Calibri"/>
              </a:rPr>
              <a:t> </a:t>
            </a:r>
            <a:r>
              <a:rPr sz="2000" dirty="0">
                <a:solidFill>
                  <a:srgbClr val="FF0000"/>
                </a:solidFill>
                <a:latin typeface="Calibri"/>
                <a:cs typeface="Calibri"/>
              </a:rPr>
              <a:t>sehingga</a:t>
            </a:r>
            <a:r>
              <a:rPr sz="2000" spc="-35" dirty="0">
                <a:solidFill>
                  <a:srgbClr val="FF0000"/>
                </a:solidFill>
                <a:latin typeface="Calibri"/>
                <a:cs typeface="Calibri"/>
              </a:rPr>
              <a:t> </a:t>
            </a:r>
            <a:r>
              <a:rPr sz="2000" spc="-20" dirty="0">
                <a:solidFill>
                  <a:srgbClr val="FF0000"/>
                </a:solidFill>
                <a:latin typeface="Calibri"/>
                <a:cs typeface="Calibri"/>
              </a:rPr>
              <a:t>ketiganya</a:t>
            </a:r>
            <a:r>
              <a:rPr sz="2000" spc="-30" dirty="0">
                <a:solidFill>
                  <a:srgbClr val="FF0000"/>
                </a:solidFill>
                <a:latin typeface="Calibri"/>
                <a:cs typeface="Calibri"/>
              </a:rPr>
              <a:t> </a:t>
            </a:r>
            <a:r>
              <a:rPr sz="2000" dirty="0">
                <a:solidFill>
                  <a:srgbClr val="FF0000"/>
                </a:solidFill>
                <a:latin typeface="Calibri"/>
                <a:cs typeface="Calibri"/>
              </a:rPr>
              <a:t>memiliki</a:t>
            </a:r>
            <a:r>
              <a:rPr sz="2000" spc="-5" dirty="0">
                <a:solidFill>
                  <a:srgbClr val="FF0000"/>
                </a:solidFill>
                <a:latin typeface="Calibri"/>
                <a:cs typeface="Calibri"/>
              </a:rPr>
              <a:t> </a:t>
            </a:r>
            <a:r>
              <a:rPr sz="2000" dirty="0">
                <a:solidFill>
                  <a:srgbClr val="FF0000"/>
                </a:solidFill>
                <a:latin typeface="Calibri"/>
                <a:cs typeface="Calibri"/>
              </a:rPr>
              <a:t>lintasan</a:t>
            </a:r>
            <a:r>
              <a:rPr sz="2000" spc="10" dirty="0">
                <a:solidFill>
                  <a:srgbClr val="FF0000"/>
                </a:solidFill>
                <a:latin typeface="Calibri"/>
                <a:cs typeface="Calibri"/>
              </a:rPr>
              <a:t> </a:t>
            </a:r>
            <a:r>
              <a:rPr sz="2000" spc="-10" dirty="0">
                <a:solidFill>
                  <a:srgbClr val="FF0000"/>
                </a:solidFill>
                <a:latin typeface="Calibri"/>
                <a:cs typeface="Calibri"/>
              </a:rPr>
              <a:t>Euler. Perhatikan</a:t>
            </a:r>
            <a:r>
              <a:rPr sz="2000" dirty="0">
                <a:solidFill>
                  <a:srgbClr val="FF0000"/>
                </a:solidFill>
                <a:latin typeface="Calibri"/>
                <a:cs typeface="Calibri"/>
              </a:rPr>
              <a:t>	bahwa</a:t>
            </a:r>
            <a:r>
              <a:rPr sz="2000" spc="465" dirty="0">
                <a:solidFill>
                  <a:srgbClr val="FF0000"/>
                </a:solidFill>
                <a:latin typeface="Calibri"/>
                <a:cs typeface="Calibri"/>
              </a:rPr>
              <a:t> </a:t>
            </a:r>
            <a:r>
              <a:rPr sz="2000" dirty="0">
                <a:solidFill>
                  <a:srgbClr val="FF0000"/>
                </a:solidFill>
                <a:latin typeface="Calibri"/>
                <a:cs typeface="Calibri"/>
              </a:rPr>
              <a:t>sirkuit</a:t>
            </a:r>
            <a:r>
              <a:rPr sz="2000" spc="475" dirty="0">
                <a:solidFill>
                  <a:srgbClr val="FF0000"/>
                </a:solidFill>
                <a:latin typeface="Calibri"/>
                <a:cs typeface="Calibri"/>
              </a:rPr>
              <a:t> </a:t>
            </a:r>
            <a:r>
              <a:rPr sz="2000" dirty="0">
                <a:solidFill>
                  <a:srgbClr val="FF0000"/>
                </a:solidFill>
                <a:latin typeface="Calibri"/>
                <a:cs typeface="Calibri"/>
              </a:rPr>
              <a:t>Euler</a:t>
            </a:r>
            <a:r>
              <a:rPr sz="2000" spc="475" dirty="0">
                <a:solidFill>
                  <a:srgbClr val="FF0000"/>
                </a:solidFill>
                <a:latin typeface="Calibri"/>
                <a:cs typeface="Calibri"/>
              </a:rPr>
              <a:t> </a:t>
            </a:r>
            <a:r>
              <a:rPr sz="2000" dirty="0">
                <a:solidFill>
                  <a:srgbClr val="FF0000"/>
                </a:solidFill>
                <a:latin typeface="Calibri"/>
                <a:cs typeface="Calibri"/>
              </a:rPr>
              <a:t>juga</a:t>
            </a:r>
            <a:r>
              <a:rPr sz="2000" spc="475" dirty="0">
                <a:solidFill>
                  <a:srgbClr val="FF0000"/>
                </a:solidFill>
                <a:latin typeface="Calibri"/>
                <a:cs typeface="Calibri"/>
              </a:rPr>
              <a:t> </a:t>
            </a:r>
            <a:r>
              <a:rPr sz="2000" dirty="0">
                <a:solidFill>
                  <a:srgbClr val="FF0000"/>
                </a:solidFill>
                <a:latin typeface="Calibri"/>
                <a:cs typeface="Calibri"/>
              </a:rPr>
              <a:t>adalah</a:t>
            </a:r>
            <a:r>
              <a:rPr sz="2000" spc="480" dirty="0">
                <a:solidFill>
                  <a:srgbClr val="FF0000"/>
                </a:solidFill>
                <a:latin typeface="Calibri"/>
                <a:cs typeface="Calibri"/>
              </a:rPr>
              <a:t> </a:t>
            </a:r>
            <a:r>
              <a:rPr sz="2000" dirty="0">
                <a:solidFill>
                  <a:srgbClr val="FF0000"/>
                </a:solidFill>
                <a:latin typeface="Calibri"/>
                <a:cs typeface="Calibri"/>
              </a:rPr>
              <a:t>lintasan</a:t>
            </a:r>
            <a:r>
              <a:rPr sz="2000" spc="480" dirty="0">
                <a:solidFill>
                  <a:srgbClr val="FF0000"/>
                </a:solidFill>
                <a:latin typeface="Calibri"/>
                <a:cs typeface="Calibri"/>
              </a:rPr>
              <a:t> </a:t>
            </a:r>
            <a:r>
              <a:rPr sz="2000" dirty="0">
                <a:solidFill>
                  <a:srgbClr val="FF0000"/>
                </a:solidFill>
                <a:latin typeface="Calibri"/>
                <a:cs typeface="Calibri"/>
              </a:rPr>
              <a:t>Euler,</a:t>
            </a:r>
            <a:r>
              <a:rPr sz="2000" spc="484" dirty="0">
                <a:solidFill>
                  <a:srgbClr val="FF0000"/>
                </a:solidFill>
                <a:latin typeface="Calibri"/>
                <a:cs typeface="Calibri"/>
              </a:rPr>
              <a:t> </a:t>
            </a:r>
            <a:r>
              <a:rPr sz="2000" spc="-20" dirty="0">
                <a:solidFill>
                  <a:srgbClr val="FF0000"/>
                </a:solidFill>
                <a:latin typeface="Calibri"/>
                <a:cs typeface="Calibri"/>
              </a:rPr>
              <a:t>oleh </a:t>
            </a:r>
            <a:r>
              <a:rPr sz="2000" dirty="0">
                <a:solidFill>
                  <a:srgbClr val="FF0000"/>
                </a:solidFill>
                <a:latin typeface="Calibri"/>
                <a:cs typeface="Calibri"/>
              </a:rPr>
              <a:t>karena</a:t>
            </a:r>
            <a:r>
              <a:rPr sz="2000" spc="-45" dirty="0">
                <a:solidFill>
                  <a:srgbClr val="FF0000"/>
                </a:solidFill>
                <a:latin typeface="Calibri"/>
                <a:cs typeface="Calibri"/>
              </a:rPr>
              <a:t> </a:t>
            </a:r>
            <a:r>
              <a:rPr sz="2000" dirty="0">
                <a:solidFill>
                  <a:srgbClr val="FF0000"/>
                </a:solidFill>
                <a:latin typeface="Calibri"/>
                <a:cs typeface="Calibri"/>
              </a:rPr>
              <a:t>itu</a:t>
            </a:r>
            <a:r>
              <a:rPr sz="2000" spc="-35" dirty="0">
                <a:solidFill>
                  <a:srgbClr val="FF0000"/>
                </a:solidFill>
                <a:latin typeface="Calibri"/>
                <a:cs typeface="Calibri"/>
              </a:rPr>
              <a:t> </a:t>
            </a:r>
            <a:r>
              <a:rPr sz="2000" dirty="0">
                <a:solidFill>
                  <a:srgbClr val="FF0000"/>
                </a:solidFill>
                <a:latin typeface="Calibri"/>
                <a:cs typeface="Calibri"/>
              </a:rPr>
              <a:t>graf</a:t>
            </a:r>
            <a:r>
              <a:rPr sz="2000" spc="-40" dirty="0">
                <a:solidFill>
                  <a:srgbClr val="FF0000"/>
                </a:solidFill>
                <a:latin typeface="Calibri"/>
                <a:cs typeface="Calibri"/>
              </a:rPr>
              <a:t> </a:t>
            </a:r>
            <a:r>
              <a:rPr sz="2000" dirty="0">
                <a:solidFill>
                  <a:srgbClr val="FF0000"/>
                </a:solidFill>
                <a:latin typeface="Calibri"/>
                <a:cs typeface="Calibri"/>
              </a:rPr>
              <a:t>(c)</a:t>
            </a:r>
            <a:r>
              <a:rPr sz="2000" spc="-40" dirty="0">
                <a:solidFill>
                  <a:srgbClr val="FF0000"/>
                </a:solidFill>
                <a:latin typeface="Calibri"/>
                <a:cs typeface="Calibri"/>
              </a:rPr>
              <a:t> </a:t>
            </a:r>
            <a:r>
              <a:rPr sz="2000" dirty="0">
                <a:solidFill>
                  <a:srgbClr val="FF0000"/>
                </a:solidFill>
                <a:latin typeface="Calibri"/>
                <a:cs typeface="Calibri"/>
              </a:rPr>
              <a:t>dan</a:t>
            </a:r>
            <a:r>
              <a:rPr sz="2000" spc="-40" dirty="0">
                <a:solidFill>
                  <a:srgbClr val="FF0000"/>
                </a:solidFill>
                <a:latin typeface="Calibri"/>
                <a:cs typeface="Calibri"/>
              </a:rPr>
              <a:t> </a:t>
            </a:r>
            <a:r>
              <a:rPr sz="2000" dirty="0">
                <a:solidFill>
                  <a:srgbClr val="FF0000"/>
                </a:solidFill>
                <a:latin typeface="Calibri"/>
                <a:cs typeface="Calibri"/>
              </a:rPr>
              <a:t>(d)</a:t>
            </a:r>
            <a:r>
              <a:rPr sz="2000" spc="-35" dirty="0">
                <a:solidFill>
                  <a:srgbClr val="FF0000"/>
                </a:solidFill>
                <a:latin typeface="Calibri"/>
                <a:cs typeface="Calibri"/>
              </a:rPr>
              <a:t> </a:t>
            </a:r>
            <a:r>
              <a:rPr sz="2000" dirty="0">
                <a:solidFill>
                  <a:srgbClr val="FF0000"/>
                </a:solidFill>
                <a:latin typeface="Calibri"/>
                <a:cs typeface="Calibri"/>
              </a:rPr>
              <a:t>juga</a:t>
            </a:r>
            <a:r>
              <a:rPr sz="2000" spc="-60" dirty="0">
                <a:solidFill>
                  <a:srgbClr val="FF0000"/>
                </a:solidFill>
                <a:latin typeface="Calibri"/>
                <a:cs typeface="Calibri"/>
              </a:rPr>
              <a:t> </a:t>
            </a:r>
            <a:r>
              <a:rPr sz="2000" dirty="0">
                <a:solidFill>
                  <a:srgbClr val="FF0000"/>
                </a:solidFill>
                <a:latin typeface="Calibri"/>
                <a:cs typeface="Calibri"/>
              </a:rPr>
              <a:t>mengandung</a:t>
            </a:r>
            <a:r>
              <a:rPr sz="2000" spc="-85" dirty="0">
                <a:solidFill>
                  <a:srgbClr val="FF0000"/>
                </a:solidFill>
                <a:latin typeface="Calibri"/>
                <a:cs typeface="Calibri"/>
              </a:rPr>
              <a:t> </a:t>
            </a:r>
            <a:r>
              <a:rPr sz="2000" dirty="0">
                <a:solidFill>
                  <a:srgbClr val="FF0000"/>
                </a:solidFill>
                <a:latin typeface="Calibri"/>
                <a:cs typeface="Calibri"/>
              </a:rPr>
              <a:t>lintasan</a:t>
            </a:r>
            <a:r>
              <a:rPr sz="2000" spc="-15" dirty="0">
                <a:solidFill>
                  <a:srgbClr val="FF0000"/>
                </a:solidFill>
                <a:latin typeface="Calibri"/>
                <a:cs typeface="Calibri"/>
              </a:rPr>
              <a:t> </a:t>
            </a:r>
            <a:r>
              <a:rPr sz="2000" spc="-10" dirty="0">
                <a:solidFill>
                  <a:srgbClr val="FF0000"/>
                </a:solidFill>
                <a:latin typeface="Calibri"/>
                <a:cs typeface="Calibri"/>
              </a:rPr>
              <a:t>Euler</a:t>
            </a:r>
            <a:endParaRPr sz="2000">
              <a:latin typeface="Calibri"/>
              <a:cs typeface="Calibri"/>
            </a:endParaRPr>
          </a:p>
        </p:txBody>
      </p:sp>
      <p:sp>
        <p:nvSpPr>
          <p:cNvPr id="112" name="object 112"/>
          <p:cNvSpPr/>
          <p:nvPr/>
        </p:nvSpPr>
        <p:spPr>
          <a:xfrm>
            <a:off x="1938527" y="1738883"/>
            <a:ext cx="1582420" cy="1388745"/>
          </a:xfrm>
          <a:custGeom>
            <a:avLst/>
            <a:gdLst/>
            <a:ahLst/>
            <a:cxnLst/>
            <a:rect l="l" t="t" r="r" b="b"/>
            <a:pathLst>
              <a:path w="1582420" h="1388745">
                <a:moveTo>
                  <a:pt x="1130808" y="244601"/>
                </a:moveTo>
                <a:lnTo>
                  <a:pt x="1135389" y="195295"/>
                </a:lnTo>
                <a:lnTo>
                  <a:pt x="1148530" y="149375"/>
                </a:lnTo>
                <a:lnTo>
                  <a:pt x="1169323" y="107825"/>
                </a:lnTo>
                <a:lnTo>
                  <a:pt x="1196863" y="71628"/>
                </a:lnTo>
                <a:lnTo>
                  <a:pt x="1230243" y="41764"/>
                </a:lnTo>
                <a:lnTo>
                  <a:pt x="1268557" y="19216"/>
                </a:lnTo>
                <a:lnTo>
                  <a:pt x="1310898" y="4967"/>
                </a:lnTo>
                <a:lnTo>
                  <a:pt x="1356360" y="0"/>
                </a:lnTo>
                <a:lnTo>
                  <a:pt x="1401821" y="4967"/>
                </a:lnTo>
                <a:lnTo>
                  <a:pt x="1444162" y="19216"/>
                </a:lnTo>
                <a:lnTo>
                  <a:pt x="1482476" y="41764"/>
                </a:lnTo>
                <a:lnTo>
                  <a:pt x="1515856" y="71627"/>
                </a:lnTo>
                <a:lnTo>
                  <a:pt x="1543396" y="107825"/>
                </a:lnTo>
                <a:lnTo>
                  <a:pt x="1564189" y="149375"/>
                </a:lnTo>
                <a:lnTo>
                  <a:pt x="1577330" y="195295"/>
                </a:lnTo>
                <a:lnTo>
                  <a:pt x="1581912" y="244601"/>
                </a:lnTo>
                <a:lnTo>
                  <a:pt x="1577330" y="293908"/>
                </a:lnTo>
                <a:lnTo>
                  <a:pt x="1564189" y="339828"/>
                </a:lnTo>
                <a:lnTo>
                  <a:pt x="1543396" y="381378"/>
                </a:lnTo>
                <a:lnTo>
                  <a:pt x="1515856" y="417575"/>
                </a:lnTo>
                <a:lnTo>
                  <a:pt x="1482476" y="447439"/>
                </a:lnTo>
                <a:lnTo>
                  <a:pt x="1444162" y="469987"/>
                </a:lnTo>
                <a:lnTo>
                  <a:pt x="1401821" y="484236"/>
                </a:lnTo>
                <a:lnTo>
                  <a:pt x="1356360" y="489203"/>
                </a:lnTo>
                <a:lnTo>
                  <a:pt x="1310898" y="484236"/>
                </a:lnTo>
                <a:lnTo>
                  <a:pt x="1268557" y="469987"/>
                </a:lnTo>
                <a:lnTo>
                  <a:pt x="1230243" y="447439"/>
                </a:lnTo>
                <a:lnTo>
                  <a:pt x="1196863" y="417575"/>
                </a:lnTo>
                <a:lnTo>
                  <a:pt x="1169323" y="381378"/>
                </a:lnTo>
                <a:lnTo>
                  <a:pt x="1148530" y="339828"/>
                </a:lnTo>
                <a:lnTo>
                  <a:pt x="1135389" y="293908"/>
                </a:lnTo>
                <a:lnTo>
                  <a:pt x="1130808" y="244601"/>
                </a:lnTo>
                <a:close/>
              </a:path>
              <a:path w="1582420" h="1388745">
                <a:moveTo>
                  <a:pt x="0" y="1144524"/>
                </a:moveTo>
                <a:lnTo>
                  <a:pt x="4598" y="1095395"/>
                </a:lnTo>
                <a:lnTo>
                  <a:pt x="17787" y="1049631"/>
                </a:lnTo>
                <a:lnTo>
                  <a:pt x="38656" y="1008212"/>
                </a:lnTo>
                <a:lnTo>
                  <a:pt x="66293" y="972121"/>
                </a:lnTo>
                <a:lnTo>
                  <a:pt x="99789" y="942340"/>
                </a:lnTo>
                <a:lnTo>
                  <a:pt x="138231" y="919853"/>
                </a:lnTo>
                <a:lnTo>
                  <a:pt x="180710" y="905639"/>
                </a:lnTo>
                <a:lnTo>
                  <a:pt x="226314" y="900683"/>
                </a:lnTo>
                <a:lnTo>
                  <a:pt x="271917" y="905639"/>
                </a:lnTo>
                <a:lnTo>
                  <a:pt x="314396" y="919853"/>
                </a:lnTo>
                <a:lnTo>
                  <a:pt x="352838" y="942340"/>
                </a:lnTo>
                <a:lnTo>
                  <a:pt x="386334" y="972121"/>
                </a:lnTo>
                <a:lnTo>
                  <a:pt x="413971" y="1008212"/>
                </a:lnTo>
                <a:lnTo>
                  <a:pt x="434840" y="1049631"/>
                </a:lnTo>
                <a:lnTo>
                  <a:pt x="448029" y="1095395"/>
                </a:lnTo>
                <a:lnTo>
                  <a:pt x="452628" y="1144524"/>
                </a:lnTo>
                <a:lnTo>
                  <a:pt x="448029" y="1193652"/>
                </a:lnTo>
                <a:lnTo>
                  <a:pt x="434840" y="1239416"/>
                </a:lnTo>
                <a:lnTo>
                  <a:pt x="413971" y="1280835"/>
                </a:lnTo>
                <a:lnTo>
                  <a:pt x="386334" y="1316926"/>
                </a:lnTo>
                <a:lnTo>
                  <a:pt x="352838" y="1346707"/>
                </a:lnTo>
                <a:lnTo>
                  <a:pt x="314396" y="1369194"/>
                </a:lnTo>
                <a:lnTo>
                  <a:pt x="271917" y="1383408"/>
                </a:lnTo>
                <a:lnTo>
                  <a:pt x="226314" y="1388364"/>
                </a:lnTo>
                <a:lnTo>
                  <a:pt x="180710" y="1383408"/>
                </a:lnTo>
                <a:lnTo>
                  <a:pt x="138231" y="1369194"/>
                </a:lnTo>
                <a:lnTo>
                  <a:pt x="99789" y="1346707"/>
                </a:lnTo>
                <a:lnTo>
                  <a:pt x="66293" y="1316926"/>
                </a:lnTo>
                <a:lnTo>
                  <a:pt x="38656" y="1280835"/>
                </a:lnTo>
                <a:lnTo>
                  <a:pt x="17787" y="1239416"/>
                </a:lnTo>
                <a:lnTo>
                  <a:pt x="4598" y="1193652"/>
                </a:lnTo>
                <a:lnTo>
                  <a:pt x="0" y="1144524"/>
                </a:lnTo>
                <a:close/>
              </a:path>
            </a:pathLst>
          </a:custGeom>
          <a:ln w="15875">
            <a:solidFill>
              <a:srgbClr val="FF0000"/>
            </a:solidFill>
            <a:prstDash val="sysDash"/>
          </a:ln>
        </p:spPr>
        <p:txBody>
          <a:bodyPr wrap="square" lIns="0" tIns="0" rIns="0" bIns="0" rtlCol="0"/>
          <a:lstStyle/>
          <a:p>
            <a:endParaRPr/>
          </a:p>
        </p:txBody>
      </p:sp>
      <p:sp>
        <p:nvSpPr>
          <p:cNvPr id="113" name="object 113"/>
          <p:cNvSpPr/>
          <p:nvPr/>
        </p:nvSpPr>
        <p:spPr>
          <a:xfrm>
            <a:off x="3893820" y="1738883"/>
            <a:ext cx="452755" cy="1388745"/>
          </a:xfrm>
          <a:custGeom>
            <a:avLst/>
            <a:gdLst/>
            <a:ahLst/>
            <a:cxnLst/>
            <a:rect l="l" t="t" r="r" b="b"/>
            <a:pathLst>
              <a:path w="452754" h="1388745">
                <a:moveTo>
                  <a:pt x="0" y="244601"/>
                </a:moveTo>
                <a:lnTo>
                  <a:pt x="4598" y="195295"/>
                </a:lnTo>
                <a:lnTo>
                  <a:pt x="17787" y="149375"/>
                </a:lnTo>
                <a:lnTo>
                  <a:pt x="38656" y="107825"/>
                </a:lnTo>
                <a:lnTo>
                  <a:pt x="66294" y="71628"/>
                </a:lnTo>
                <a:lnTo>
                  <a:pt x="99789" y="41764"/>
                </a:lnTo>
                <a:lnTo>
                  <a:pt x="138231" y="19216"/>
                </a:lnTo>
                <a:lnTo>
                  <a:pt x="180710" y="4967"/>
                </a:lnTo>
                <a:lnTo>
                  <a:pt x="226313" y="0"/>
                </a:lnTo>
                <a:lnTo>
                  <a:pt x="271917" y="4967"/>
                </a:lnTo>
                <a:lnTo>
                  <a:pt x="314396" y="19216"/>
                </a:lnTo>
                <a:lnTo>
                  <a:pt x="352838" y="41764"/>
                </a:lnTo>
                <a:lnTo>
                  <a:pt x="386333" y="71627"/>
                </a:lnTo>
                <a:lnTo>
                  <a:pt x="413971" y="107825"/>
                </a:lnTo>
                <a:lnTo>
                  <a:pt x="434840" y="149375"/>
                </a:lnTo>
                <a:lnTo>
                  <a:pt x="448029" y="195295"/>
                </a:lnTo>
                <a:lnTo>
                  <a:pt x="452627" y="244601"/>
                </a:lnTo>
                <a:lnTo>
                  <a:pt x="448029" y="293908"/>
                </a:lnTo>
                <a:lnTo>
                  <a:pt x="434840" y="339828"/>
                </a:lnTo>
                <a:lnTo>
                  <a:pt x="413971" y="381378"/>
                </a:lnTo>
                <a:lnTo>
                  <a:pt x="386333" y="417575"/>
                </a:lnTo>
                <a:lnTo>
                  <a:pt x="352838" y="447439"/>
                </a:lnTo>
                <a:lnTo>
                  <a:pt x="314396" y="469987"/>
                </a:lnTo>
                <a:lnTo>
                  <a:pt x="271917" y="484236"/>
                </a:lnTo>
                <a:lnTo>
                  <a:pt x="226313" y="489203"/>
                </a:lnTo>
                <a:lnTo>
                  <a:pt x="180710" y="484236"/>
                </a:lnTo>
                <a:lnTo>
                  <a:pt x="138231" y="469987"/>
                </a:lnTo>
                <a:lnTo>
                  <a:pt x="99789" y="447439"/>
                </a:lnTo>
                <a:lnTo>
                  <a:pt x="66294" y="417575"/>
                </a:lnTo>
                <a:lnTo>
                  <a:pt x="38656" y="381378"/>
                </a:lnTo>
                <a:lnTo>
                  <a:pt x="17787" y="339828"/>
                </a:lnTo>
                <a:lnTo>
                  <a:pt x="4598" y="293908"/>
                </a:lnTo>
                <a:lnTo>
                  <a:pt x="0" y="244601"/>
                </a:lnTo>
                <a:close/>
              </a:path>
              <a:path w="452754" h="1388745">
                <a:moveTo>
                  <a:pt x="0" y="1144524"/>
                </a:moveTo>
                <a:lnTo>
                  <a:pt x="4598" y="1095395"/>
                </a:lnTo>
                <a:lnTo>
                  <a:pt x="17787" y="1049631"/>
                </a:lnTo>
                <a:lnTo>
                  <a:pt x="38656" y="1008212"/>
                </a:lnTo>
                <a:lnTo>
                  <a:pt x="66294" y="972121"/>
                </a:lnTo>
                <a:lnTo>
                  <a:pt x="99789" y="942340"/>
                </a:lnTo>
                <a:lnTo>
                  <a:pt x="138231" y="919853"/>
                </a:lnTo>
                <a:lnTo>
                  <a:pt x="180710" y="905639"/>
                </a:lnTo>
                <a:lnTo>
                  <a:pt x="226313" y="900683"/>
                </a:lnTo>
                <a:lnTo>
                  <a:pt x="271917" y="905639"/>
                </a:lnTo>
                <a:lnTo>
                  <a:pt x="314396" y="919853"/>
                </a:lnTo>
                <a:lnTo>
                  <a:pt x="352838" y="942340"/>
                </a:lnTo>
                <a:lnTo>
                  <a:pt x="386333" y="972121"/>
                </a:lnTo>
                <a:lnTo>
                  <a:pt x="413971" y="1008212"/>
                </a:lnTo>
                <a:lnTo>
                  <a:pt x="434840" y="1049631"/>
                </a:lnTo>
                <a:lnTo>
                  <a:pt x="448029" y="1095395"/>
                </a:lnTo>
                <a:lnTo>
                  <a:pt x="452627" y="1144524"/>
                </a:lnTo>
                <a:lnTo>
                  <a:pt x="448029" y="1193652"/>
                </a:lnTo>
                <a:lnTo>
                  <a:pt x="434840" y="1239416"/>
                </a:lnTo>
                <a:lnTo>
                  <a:pt x="413971" y="1280835"/>
                </a:lnTo>
                <a:lnTo>
                  <a:pt x="386333" y="1316926"/>
                </a:lnTo>
                <a:lnTo>
                  <a:pt x="352838" y="1346707"/>
                </a:lnTo>
                <a:lnTo>
                  <a:pt x="314396" y="1369194"/>
                </a:lnTo>
                <a:lnTo>
                  <a:pt x="271917" y="1383408"/>
                </a:lnTo>
                <a:lnTo>
                  <a:pt x="226313" y="1388364"/>
                </a:lnTo>
                <a:lnTo>
                  <a:pt x="180710" y="1383408"/>
                </a:lnTo>
                <a:lnTo>
                  <a:pt x="138231" y="1369194"/>
                </a:lnTo>
                <a:lnTo>
                  <a:pt x="99789" y="1346707"/>
                </a:lnTo>
                <a:lnTo>
                  <a:pt x="66294" y="1316926"/>
                </a:lnTo>
                <a:lnTo>
                  <a:pt x="38656" y="1280835"/>
                </a:lnTo>
                <a:lnTo>
                  <a:pt x="17787" y="1239416"/>
                </a:lnTo>
                <a:lnTo>
                  <a:pt x="4598" y="1193652"/>
                </a:lnTo>
                <a:lnTo>
                  <a:pt x="0" y="1144524"/>
                </a:lnTo>
                <a:close/>
              </a:path>
            </a:pathLst>
          </a:custGeom>
          <a:ln w="15875">
            <a:solidFill>
              <a:srgbClr val="FF0000"/>
            </a:solidFill>
            <a:prstDash val="sysDash"/>
          </a:ln>
        </p:spPr>
        <p:txBody>
          <a:bodyPr wrap="square" lIns="0" tIns="0" rIns="0" bIns="0" rtlCol="0"/>
          <a:lstStyle/>
          <a:p>
            <a:endParaRPr/>
          </a:p>
        </p:txBody>
      </p:sp>
      <p:sp>
        <p:nvSpPr>
          <p:cNvPr id="114" name="object 114"/>
          <p:cNvSpPr/>
          <p:nvPr/>
        </p:nvSpPr>
        <p:spPr>
          <a:xfrm>
            <a:off x="7092695" y="3814571"/>
            <a:ext cx="1609725" cy="568960"/>
          </a:xfrm>
          <a:custGeom>
            <a:avLst/>
            <a:gdLst/>
            <a:ahLst/>
            <a:cxnLst/>
            <a:rect l="l" t="t" r="r" b="b"/>
            <a:pathLst>
              <a:path w="1609725" h="568960">
                <a:moveTo>
                  <a:pt x="0" y="244601"/>
                </a:moveTo>
                <a:lnTo>
                  <a:pt x="4581" y="195295"/>
                </a:lnTo>
                <a:lnTo>
                  <a:pt x="17722" y="149375"/>
                </a:lnTo>
                <a:lnTo>
                  <a:pt x="38515" y="107825"/>
                </a:lnTo>
                <a:lnTo>
                  <a:pt x="66055" y="71627"/>
                </a:lnTo>
                <a:lnTo>
                  <a:pt x="99435" y="41764"/>
                </a:lnTo>
                <a:lnTo>
                  <a:pt x="137749" y="19216"/>
                </a:lnTo>
                <a:lnTo>
                  <a:pt x="180090" y="4967"/>
                </a:lnTo>
                <a:lnTo>
                  <a:pt x="225551" y="0"/>
                </a:lnTo>
                <a:lnTo>
                  <a:pt x="271013" y="4967"/>
                </a:lnTo>
                <a:lnTo>
                  <a:pt x="313354" y="19216"/>
                </a:lnTo>
                <a:lnTo>
                  <a:pt x="351668" y="41764"/>
                </a:lnTo>
                <a:lnTo>
                  <a:pt x="385048" y="71627"/>
                </a:lnTo>
                <a:lnTo>
                  <a:pt x="412588" y="107825"/>
                </a:lnTo>
                <a:lnTo>
                  <a:pt x="433381" y="149375"/>
                </a:lnTo>
                <a:lnTo>
                  <a:pt x="446522" y="195295"/>
                </a:lnTo>
                <a:lnTo>
                  <a:pt x="451103" y="244601"/>
                </a:lnTo>
                <a:lnTo>
                  <a:pt x="446522" y="293908"/>
                </a:lnTo>
                <a:lnTo>
                  <a:pt x="433381" y="339828"/>
                </a:lnTo>
                <a:lnTo>
                  <a:pt x="412588" y="381378"/>
                </a:lnTo>
                <a:lnTo>
                  <a:pt x="385048" y="417575"/>
                </a:lnTo>
                <a:lnTo>
                  <a:pt x="351668" y="447439"/>
                </a:lnTo>
                <a:lnTo>
                  <a:pt x="313354" y="469987"/>
                </a:lnTo>
                <a:lnTo>
                  <a:pt x="271013" y="484236"/>
                </a:lnTo>
                <a:lnTo>
                  <a:pt x="225551" y="489203"/>
                </a:lnTo>
                <a:lnTo>
                  <a:pt x="180090" y="484236"/>
                </a:lnTo>
                <a:lnTo>
                  <a:pt x="137749" y="469987"/>
                </a:lnTo>
                <a:lnTo>
                  <a:pt x="99435" y="447439"/>
                </a:lnTo>
                <a:lnTo>
                  <a:pt x="66055" y="417575"/>
                </a:lnTo>
                <a:lnTo>
                  <a:pt x="38515" y="381378"/>
                </a:lnTo>
                <a:lnTo>
                  <a:pt x="17722" y="339828"/>
                </a:lnTo>
                <a:lnTo>
                  <a:pt x="4581" y="293908"/>
                </a:lnTo>
                <a:lnTo>
                  <a:pt x="0" y="244601"/>
                </a:lnTo>
                <a:close/>
              </a:path>
              <a:path w="1609725" h="568960">
                <a:moveTo>
                  <a:pt x="1156715" y="324611"/>
                </a:moveTo>
                <a:lnTo>
                  <a:pt x="1161314" y="275483"/>
                </a:lnTo>
                <a:lnTo>
                  <a:pt x="1174503" y="229719"/>
                </a:lnTo>
                <a:lnTo>
                  <a:pt x="1195372" y="188300"/>
                </a:lnTo>
                <a:lnTo>
                  <a:pt x="1223010" y="152209"/>
                </a:lnTo>
                <a:lnTo>
                  <a:pt x="1256505" y="122428"/>
                </a:lnTo>
                <a:lnTo>
                  <a:pt x="1294947" y="99941"/>
                </a:lnTo>
                <a:lnTo>
                  <a:pt x="1337426" y="85727"/>
                </a:lnTo>
                <a:lnTo>
                  <a:pt x="1383029" y="80771"/>
                </a:lnTo>
                <a:lnTo>
                  <a:pt x="1428633" y="85727"/>
                </a:lnTo>
                <a:lnTo>
                  <a:pt x="1471112" y="99941"/>
                </a:lnTo>
                <a:lnTo>
                  <a:pt x="1509554" y="122428"/>
                </a:lnTo>
                <a:lnTo>
                  <a:pt x="1543050" y="152209"/>
                </a:lnTo>
                <a:lnTo>
                  <a:pt x="1570687" y="188300"/>
                </a:lnTo>
                <a:lnTo>
                  <a:pt x="1591556" y="229719"/>
                </a:lnTo>
                <a:lnTo>
                  <a:pt x="1604745" y="275483"/>
                </a:lnTo>
                <a:lnTo>
                  <a:pt x="1609344" y="324611"/>
                </a:lnTo>
                <a:lnTo>
                  <a:pt x="1604745" y="373740"/>
                </a:lnTo>
                <a:lnTo>
                  <a:pt x="1591556" y="419504"/>
                </a:lnTo>
                <a:lnTo>
                  <a:pt x="1570687" y="460923"/>
                </a:lnTo>
                <a:lnTo>
                  <a:pt x="1543049" y="497014"/>
                </a:lnTo>
                <a:lnTo>
                  <a:pt x="1509554" y="526795"/>
                </a:lnTo>
                <a:lnTo>
                  <a:pt x="1471112" y="549282"/>
                </a:lnTo>
                <a:lnTo>
                  <a:pt x="1428633" y="563496"/>
                </a:lnTo>
                <a:lnTo>
                  <a:pt x="1383029" y="568451"/>
                </a:lnTo>
                <a:lnTo>
                  <a:pt x="1337426" y="563496"/>
                </a:lnTo>
                <a:lnTo>
                  <a:pt x="1294947" y="549282"/>
                </a:lnTo>
                <a:lnTo>
                  <a:pt x="1256505" y="526795"/>
                </a:lnTo>
                <a:lnTo>
                  <a:pt x="1223009" y="497014"/>
                </a:lnTo>
                <a:lnTo>
                  <a:pt x="1195372" y="460923"/>
                </a:lnTo>
                <a:lnTo>
                  <a:pt x="1174503" y="419504"/>
                </a:lnTo>
                <a:lnTo>
                  <a:pt x="1161314" y="373740"/>
                </a:lnTo>
                <a:lnTo>
                  <a:pt x="1156715" y="324611"/>
                </a:lnTo>
                <a:close/>
              </a:path>
            </a:pathLst>
          </a:custGeom>
          <a:ln w="15875">
            <a:solidFill>
              <a:srgbClr val="FF0000"/>
            </a:solidFill>
            <a:prstDash val="sysDash"/>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52570" y="657719"/>
            <a:ext cx="1579880" cy="751840"/>
          </a:xfrm>
          <a:prstGeom prst="rect">
            <a:avLst/>
          </a:prstGeom>
        </p:spPr>
        <p:txBody>
          <a:bodyPr vert="horz" wrap="square" lIns="0" tIns="36830" rIns="0" bIns="0" rtlCol="0">
            <a:spAutoFit/>
          </a:bodyPr>
          <a:lstStyle/>
          <a:p>
            <a:pPr marL="360680" marR="5080" indent="-348615">
              <a:lnSpc>
                <a:spcPts val="2800"/>
              </a:lnSpc>
              <a:spcBef>
                <a:spcPts val="290"/>
              </a:spcBef>
              <a:buFont typeface="Symbol"/>
              <a:buChar char=""/>
              <a:tabLst>
                <a:tab pos="360680" algn="l"/>
                <a:tab pos="361315" algn="l"/>
              </a:tabLst>
            </a:pPr>
            <a:r>
              <a:rPr sz="2400" spc="-10" dirty="0">
                <a:latin typeface="Times New Roman"/>
                <a:cs typeface="Times New Roman"/>
              </a:rPr>
              <a:t>Persoalan Euler</a:t>
            </a:r>
            <a:endParaRPr sz="2400">
              <a:latin typeface="Times New Roman"/>
              <a:cs typeface="Times New Roman"/>
            </a:endParaRPr>
          </a:p>
        </p:txBody>
      </p:sp>
      <p:sp>
        <p:nvSpPr>
          <p:cNvPr id="3" name="object 3"/>
          <p:cNvSpPr txBox="1">
            <a:spLocks noGrp="1"/>
          </p:cNvSpPr>
          <p:nvPr>
            <p:ph type="title"/>
          </p:nvPr>
        </p:nvSpPr>
        <p:spPr>
          <a:xfrm>
            <a:off x="3731159" y="657719"/>
            <a:ext cx="1193165" cy="396240"/>
          </a:xfrm>
          <a:prstGeom prst="rect">
            <a:avLst/>
          </a:prstGeom>
        </p:spPr>
        <p:txBody>
          <a:bodyPr vert="horz" wrap="square" lIns="0" tIns="16510" rIns="0" bIns="0" rtlCol="0">
            <a:spAutoFit/>
          </a:bodyPr>
          <a:lstStyle/>
          <a:p>
            <a:pPr marL="12700">
              <a:lnSpc>
                <a:spcPct val="100000"/>
              </a:lnSpc>
              <a:spcBef>
                <a:spcPts val="130"/>
              </a:spcBef>
            </a:pPr>
            <a:r>
              <a:rPr sz="2400" spc="-10" dirty="0">
                <a:solidFill>
                  <a:srgbClr val="000000"/>
                </a:solidFill>
                <a:latin typeface="Times New Roman"/>
                <a:cs typeface="Times New Roman"/>
              </a:rPr>
              <a:t>Jembatan</a:t>
            </a:r>
          </a:p>
        </p:txBody>
      </p:sp>
      <p:sp>
        <p:nvSpPr>
          <p:cNvPr id="4" name="object 4"/>
          <p:cNvSpPr txBox="1"/>
          <p:nvPr/>
        </p:nvSpPr>
        <p:spPr>
          <a:xfrm>
            <a:off x="5122978" y="657719"/>
            <a:ext cx="1315720" cy="396240"/>
          </a:xfrm>
          <a:prstGeom prst="rect">
            <a:avLst/>
          </a:prstGeom>
        </p:spPr>
        <p:txBody>
          <a:bodyPr vert="horz" wrap="square" lIns="0" tIns="16510" rIns="0" bIns="0" rtlCol="0">
            <a:spAutoFit/>
          </a:bodyPr>
          <a:lstStyle/>
          <a:p>
            <a:pPr marL="12700">
              <a:lnSpc>
                <a:spcPct val="100000"/>
              </a:lnSpc>
              <a:spcBef>
                <a:spcPts val="130"/>
              </a:spcBef>
            </a:pPr>
            <a:r>
              <a:rPr sz="2400" spc="-10" dirty="0">
                <a:latin typeface="Times New Roman"/>
                <a:cs typeface="Times New Roman"/>
              </a:rPr>
              <a:t>Konigsber</a:t>
            </a:r>
            <a:endParaRPr sz="2400">
              <a:latin typeface="Times New Roman"/>
              <a:cs typeface="Times New Roman"/>
            </a:endParaRPr>
          </a:p>
        </p:txBody>
      </p:sp>
      <p:sp>
        <p:nvSpPr>
          <p:cNvPr id="5" name="object 5"/>
          <p:cNvSpPr txBox="1"/>
          <p:nvPr/>
        </p:nvSpPr>
        <p:spPr>
          <a:xfrm>
            <a:off x="6638448" y="657719"/>
            <a:ext cx="644525" cy="396240"/>
          </a:xfrm>
          <a:prstGeom prst="rect">
            <a:avLst/>
          </a:prstGeom>
        </p:spPr>
        <p:txBody>
          <a:bodyPr vert="horz" wrap="square" lIns="0" tIns="16510" rIns="0" bIns="0" rtlCol="0">
            <a:spAutoFit/>
          </a:bodyPr>
          <a:lstStyle/>
          <a:p>
            <a:pPr marL="12700">
              <a:lnSpc>
                <a:spcPct val="100000"/>
              </a:lnSpc>
              <a:spcBef>
                <a:spcPts val="130"/>
              </a:spcBef>
            </a:pPr>
            <a:r>
              <a:rPr sz="2400" spc="-10" dirty="0">
                <a:latin typeface="Times New Roman"/>
                <a:cs typeface="Times New Roman"/>
              </a:rPr>
              <a:t>tidak</a:t>
            </a:r>
            <a:endParaRPr sz="2400">
              <a:latin typeface="Times New Roman"/>
              <a:cs typeface="Times New Roman"/>
            </a:endParaRPr>
          </a:p>
        </p:txBody>
      </p:sp>
      <p:sp>
        <p:nvSpPr>
          <p:cNvPr id="6" name="object 6"/>
          <p:cNvSpPr txBox="1"/>
          <p:nvPr/>
        </p:nvSpPr>
        <p:spPr>
          <a:xfrm>
            <a:off x="7481714" y="657719"/>
            <a:ext cx="1480820" cy="396240"/>
          </a:xfrm>
          <a:prstGeom prst="rect">
            <a:avLst/>
          </a:prstGeom>
        </p:spPr>
        <p:txBody>
          <a:bodyPr vert="horz" wrap="square" lIns="0" tIns="16510" rIns="0" bIns="0" rtlCol="0">
            <a:spAutoFit/>
          </a:bodyPr>
          <a:lstStyle/>
          <a:p>
            <a:pPr marL="12700">
              <a:lnSpc>
                <a:spcPct val="100000"/>
              </a:lnSpc>
              <a:spcBef>
                <a:spcPts val="130"/>
              </a:spcBef>
            </a:pPr>
            <a:r>
              <a:rPr sz="2400" spc="-10" dirty="0">
                <a:latin typeface="Times New Roman"/>
                <a:cs typeface="Times New Roman"/>
              </a:rPr>
              <a:t>mempunyai</a:t>
            </a:r>
            <a:endParaRPr sz="2400">
              <a:latin typeface="Times New Roman"/>
              <a:cs typeface="Times New Roman"/>
            </a:endParaRPr>
          </a:p>
        </p:txBody>
      </p:sp>
      <p:sp>
        <p:nvSpPr>
          <p:cNvPr id="7" name="object 7"/>
          <p:cNvSpPr txBox="1"/>
          <p:nvPr/>
        </p:nvSpPr>
        <p:spPr>
          <a:xfrm>
            <a:off x="9163676" y="657719"/>
            <a:ext cx="815975" cy="396240"/>
          </a:xfrm>
          <a:prstGeom prst="rect">
            <a:avLst/>
          </a:prstGeom>
        </p:spPr>
        <p:txBody>
          <a:bodyPr vert="horz" wrap="square" lIns="0" tIns="16510" rIns="0" bIns="0" rtlCol="0">
            <a:spAutoFit/>
          </a:bodyPr>
          <a:lstStyle/>
          <a:p>
            <a:pPr marL="12700">
              <a:lnSpc>
                <a:spcPct val="100000"/>
              </a:lnSpc>
              <a:spcBef>
                <a:spcPts val="130"/>
              </a:spcBef>
            </a:pPr>
            <a:r>
              <a:rPr sz="2400" spc="-10" dirty="0">
                <a:latin typeface="Times New Roman"/>
                <a:cs typeface="Times New Roman"/>
              </a:rPr>
              <a:t>sirkuit</a:t>
            </a:r>
            <a:endParaRPr sz="2400">
              <a:latin typeface="Times New Roman"/>
              <a:cs typeface="Times New Roman"/>
            </a:endParaRPr>
          </a:p>
        </p:txBody>
      </p:sp>
      <p:sp>
        <p:nvSpPr>
          <p:cNvPr id="8" name="object 8"/>
          <p:cNvSpPr txBox="1"/>
          <p:nvPr/>
        </p:nvSpPr>
        <p:spPr>
          <a:xfrm>
            <a:off x="1952570" y="4401858"/>
            <a:ext cx="6198870" cy="1152525"/>
          </a:xfrm>
          <a:prstGeom prst="rect">
            <a:avLst/>
          </a:prstGeom>
        </p:spPr>
        <p:txBody>
          <a:bodyPr vert="horz" wrap="square" lIns="0" tIns="15875" rIns="0" bIns="0" rtlCol="0">
            <a:spAutoFit/>
          </a:bodyPr>
          <a:lstStyle/>
          <a:p>
            <a:pPr marL="1503045">
              <a:lnSpc>
                <a:spcPct val="100000"/>
              </a:lnSpc>
              <a:spcBef>
                <a:spcPts val="125"/>
              </a:spcBef>
            </a:pPr>
            <a:r>
              <a:rPr sz="2100" b="1" dirty="0">
                <a:latin typeface="Times New Roman"/>
                <a:cs typeface="Times New Roman"/>
              </a:rPr>
              <a:t>Gambar</a:t>
            </a:r>
            <a:r>
              <a:rPr sz="2100" b="1" spc="45" dirty="0">
                <a:latin typeface="Times New Roman"/>
                <a:cs typeface="Times New Roman"/>
              </a:rPr>
              <a:t> </a:t>
            </a:r>
            <a:r>
              <a:rPr sz="2100" b="1" dirty="0">
                <a:latin typeface="Times New Roman"/>
                <a:cs typeface="Times New Roman"/>
              </a:rPr>
              <a:t>1.</a:t>
            </a:r>
            <a:r>
              <a:rPr sz="2100" b="1" spc="75" dirty="0">
                <a:latin typeface="Times New Roman"/>
                <a:cs typeface="Times New Roman"/>
              </a:rPr>
              <a:t> </a:t>
            </a:r>
            <a:r>
              <a:rPr sz="2100" dirty="0">
                <a:latin typeface="Times New Roman"/>
                <a:cs typeface="Times New Roman"/>
              </a:rPr>
              <a:t>Masalah</a:t>
            </a:r>
            <a:r>
              <a:rPr sz="2100" spc="45" dirty="0">
                <a:latin typeface="Times New Roman"/>
                <a:cs typeface="Times New Roman"/>
              </a:rPr>
              <a:t> </a:t>
            </a:r>
            <a:r>
              <a:rPr sz="2100" dirty="0">
                <a:latin typeface="Times New Roman"/>
                <a:cs typeface="Times New Roman"/>
              </a:rPr>
              <a:t>Jembatan</a:t>
            </a:r>
            <a:r>
              <a:rPr sz="2100" spc="90" dirty="0">
                <a:latin typeface="Times New Roman"/>
                <a:cs typeface="Times New Roman"/>
              </a:rPr>
              <a:t> </a:t>
            </a:r>
            <a:r>
              <a:rPr sz="2100" spc="-10" dirty="0">
                <a:latin typeface="Times New Roman"/>
                <a:cs typeface="Times New Roman"/>
              </a:rPr>
              <a:t>K</a:t>
            </a:r>
            <a:r>
              <a:rPr sz="2100" spc="-10" dirty="0">
                <a:latin typeface="Courier New"/>
                <a:cs typeface="Courier New"/>
              </a:rPr>
              <a:t>ö</a:t>
            </a:r>
            <a:r>
              <a:rPr sz="2100" spc="-10" dirty="0">
                <a:latin typeface="Times New Roman"/>
                <a:cs typeface="Times New Roman"/>
              </a:rPr>
              <a:t>nigsberg</a:t>
            </a:r>
            <a:endParaRPr sz="2100">
              <a:latin typeface="Times New Roman"/>
              <a:cs typeface="Times New Roman"/>
            </a:endParaRPr>
          </a:p>
          <a:p>
            <a:pPr>
              <a:lnSpc>
                <a:spcPct val="100000"/>
              </a:lnSpc>
              <a:spcBef>
                <a:spcPts val="50"/>
              </a:spcBef>
            </a:pPr>
            <a:endParaRPr sz="2950">
              <a:latin typeface="Times New Roman"/>
              <a:cs typeface="Times New Roman"/>
            </a:endParaRPr>
          </a:p>
          <a:p>
            <a:pPr marL="360680" indent="-348615">
              <a:lnSpc>
                <a:spcPct val="100000"/>
              </a:lnSpc>
              <a:buSzPct val="62500"/>
              <a:buFont typeface="Symbol"/>
              <a:buChar char=""/>
              <a:tabLst>
                <a:tab pos="360680" algn="l"/>
                <a:tab pos="361315" algn="l"/>
              </a:tabLst>
            </a:pPr>
            <a:r>
              <a:rPr sz="2400" dirty="0">
                <a:latin typeface="Times New Roman"/>
                <a:cs typeface="Times New Roman"/>
              </a:rPr>
              <a:t>Karena</a:t>
            </a:r>
            <a:r>
              <a:rPr sz="2400" spc="65" dirty="0">
                <a:latin typeface="Times New Roman"/>
                <a:cs typeface="Times New Roman"/>
              </a:rPr>
              <a:t> </a:t>
            </a:r>
            <a:r>
              <a:rPr sz="2400" dirty="0">
                <a:latin typeface="Times New Roman"/>
                <a:cs typeface="Times New Roman"/>
              </a:rPr>
              <a:t>derajat</a:t>
            </a:r>
            <a:r>
              <a:rPr sz="2400" spc="50" dirty="0">
                <a:latin typeface="Times New Roman"/>
                <a:cs typeface="Times New Roman"/>
              </a:rPr>
              <a:t> </a:t>
            </a:r>
            <a:r>
              <a:rPr sz="2400" dirty="0">
                <a:latin typeface="Times New Roman"/>
                <a:cs typeface="Times New Roman"/>
              </a:rPr>
              <a:t>setiap</a:t>
            </a:r>
            <a:r>
              <a:rPr sz="2400" spc="55" dirty="0">
                <a:latin typeface="Times New Roman"/>
                <a:cs typeface="Times New Roman"/>
              </a:rPr>
              <a:t> </a:t>
            </a:r>
            <a:r>
              <a:rPr sz="2400" dirty="0">
                <a:latin typeface="Times New Roman"/>
                <a:cs typeface="Times New Roman"/>
              </a:rPr>
              <a:t>simpul</a:t>
            </a:r>
            <a:r>
              <a:rPr sz="2400" spc="50" dirty="0">
                <a:latin typeface="Times New Roman"/>
                <a:cs typeface="Times New Roman"/>
              </a:rPr>
              <a:t> </a:t>
            </a:r>
            <a:r>
              <a:rPr sz="2400" dirty="0">
                <a:latin typeface="Times New Roman"/>
                <a:cs typeface="Times New Roman"/>
              </a:rPr>
              <a:t>tidak</a:t>
            </a:r>
            <a:r>
              <a:rPr sz="2400" spc="50" dirty="0">
                <a:latin typeface="Times New Roman"/>
                <a:cs typeface="Times New Roman"/>
              </a:rPr>
              <a:t> </a:t>
            </a:r>
            <a:r>
              <a:rPr sz="2400" spc="-10" dirty="0">
                <a:latin typeface="Times New Roman"/>
                <a:cs typeface="Times New Roman"/>
              </a:rPr>
              <a:t>genap</a:t>
            </a:r>
            <a:endParaRPr sz="2400">
              <a:latin typeface="Times New Roman"/>
              <a:cs typeface="Times New Roman"/>
            </a:endParaRPr>
          </a:p>
        </p:txBody>
      </p:sp>
      <p:grpSp>
        <p:nvGrpSpPr>
          <p:cNvPr id="9" name="object 9"/>
          <p:cNvGrpSpPr/>
          <p:nvPr/>
        </p:nvGrpSpPr>
        <p:grpSpPr>
          <a:xfrm>
            <a:off x="8090406" y="2415586"/>
            <a:ext cx="1314450" cy="1479550"/>
            <a:chOff x="8090406" y="2415586"/>
            <a:chExt cx="1314450" cy="1479550"/>
          </a:xfrm>
        </p:grpSpPr>
        <p:sp>
          <p:nvSpPr>
            <p:cNvPr id="10" name="object 10"/>
            <p:cNvSpPr/>
            <p:nvPr/>
          </p:nvSpPr>
          <p:spPr>
            <a:xfrm>
              <a:off x="8206314" y="2417523"/>
              <a:ext cx="57150" cy="57150"/>
            </a:xfrm>
            <a:custGeom>
              <a:avLst/>
              <a:gdLst/>
              <a:ahLst/>
              <a:cxnLst/>
              <a:rect l="l" t="t" r="r" b="b"/>
              <a:pathLst>
                <a:path w="57150" h="57150">
                  <a:moveTo>
                    <a:pt x="34128" y="0"/>
                  </a:moveTo>
                  <a:lnTo>
                    <a:pt x="20938" y="0"/>
                  </a:lnTo>
                  <a:lnTo>
                    <a:pt x="9306" y="5491"/>
                  </a:lnTo>
                  <a:lnTo>
                    <a:pt x="1949" y="15063"/>
                  </a:lnTo>
                  <a:lnTo>
                    <a:pt x="0" y="28244"/>
                  </a:lnTo>
                  <a:lnTo>
                    <a:pt x="1949" y="41738"/>
                  </a:lnTo>
                  <a:lnTo>
                    <a:pt x="9306" y="50996"/>
                  </a:lnTo>
                  <a:lnTo>
                    <a:pt x="20938" y="56645"/>
                  </a:lnTo>
                  <a:lnTo>
                    <a:pt x="34128" y="56645"/>
                  </a:lnTo>
                  <a:lnTo>
                    <a:pt x="45367" y="50996"/>
                  </a:lnTo>
                  <a:lnTo>
                    <a:pt x="53117" y="41738"/>
                  </a:lnTo>
                  <a:lnTo>
                    <a:pt x="57000" y="28244"/>
                  </a:lnTo>
                  <a:lnTo>
                    <a:pt x="53117" y="15063"/>
                  </a:lnTo>
                  <a:lnTo>
                    <a:pt x="45367" y="5491"/>
                  </a:lnTo>
                  <a:lnTo>
                    <a:pt x="34128" y="0"/>
                  </a:lnTo>
                  <a:close/>
                </a:path>
              </a:pathLst>
            </a:custGeom>
            <a:solidFill>
              <a:srgbClr val="000000"/>
            </a:solidFill>
          </p:spPr>
          <p:txBody>
            <a:bodyPr wrap="square" lIns="0" tIns="0" rIns="0" bIns="0" rtlCol="0"/>
            <a:lstStyle/>
            <a:p>
              <a:endParaRPr/>
            </a:p>
          </p:txBody>
        </p:sp>
        <p:sp>
          <p:nvSpPr>
            <p:cNvPr id="11" name="object 11"/>
            <p:cNvSpPr/>
            <p:nvPr/>
          </p:nvSpPr>
          <p:spPr>
            <a:xfrm>
              <a:off x="8206314" y="2417523"/>
              <a:ext cx="57150" cy="57150"/>
            </a:xfrm>
            <a:custGeom>
              <a:avLst/>
              <a:gdLst/>
              <a:ahLst/>
              <a:cxnLst/>
              <a:rect l="l" t="t" r="r" b="b"/>
              <a:pathLst>
                <a:path w="57150" h="57150">
                  <a:moveTo>
                    <a:pt x="0" y="28244"/>
                  </a:moveTo>
                  <a:lnTo>
                    <a:pt x="1949" y="15063"/>
                  </a:lnTo>
                  <a:lnTo>
                    <a:pt x="9306" y="5491"/>
                  </a:lnTo>
                  <a:lnTo>
                    <a:pt x="20938" y="0"/>
                  </a:lnTo>
                  <a:lnTo>
                    <a:pt x="34128" y="0"/>
                  </a:lnTo>
                  <a:lnTo>
                    <a:pt x="45367" y="5491"/>
                  </a:lnTo>
                  <a:lnTo>
                    <a:pt x="53117" y="15063"/>
                  </a:lnTo>
                  <a:lnTo>
                    <a:pt x="57000" y="28244"/>
                  </a:lnTo>
                  <a:lnTo>
                    <a:pt x="53117" y="41738"/>
                  </a:lnTo>
                  <a:lnTo>
                    <a:pt x="45367" y="50996"/>
                  </a:lnTo>
                  <a:lnTo>
                    <a:pt x="34128" y="56645"/>
                  </a:lnTo>
                  <a:lnTo>
                    <a:pt x="20938" y="56645"/>
                  </a:lnTo>
                  <a:lnTo>
                    <a:pt x="9306" y="50996"/>
                  </a:lnTo>
                  <a:lnTo>
                    <a:pt x="1949" y="41738"/>
                  </a:lnTo>
                  <a:lnTo>
                    <a:pt x="0" y="28244"/>
                  </a:lnTo>
                  <a:close/>
                </a:path>
              </a:pathLst>
            </a:custGeom>
            <a:ln w="3873">
              <a:solidFill>
                <a:srgbClr val="000000"/>
              </a:solidFill>
            </a:ln>
          </p:spPr>
          <p:txBody>
            <a:bodyPr wrap="square" lIns="0" tIns="0" rIns="0" bIns="0" rtlCol="0"/>
            <a:lstStyle/>
            <a:p>
              <a:endParaRPr/>
            </a:p>
          </p:txBody>
        </p:sp>
        <p:sp>
          <p:nvSpPr>
            <p:cNvPr id="12" name="object 12"/>
            <p:cNvSpPr/>
            <p:nvPr/>
          </p:nvSpPr>
          <p:spPr>
            <a:xfrm>
              <a:off x="8206314" y="3127031"/>
              <a:ext cx="57150" cy="57150"/>
            </a:xfrm>
            <a:custGeom>
              <a:avLst/>
              <a:gdLst/>
              <a:ahLst/>
              <a:cxnLst/>
              <a:rect l="l" t="t" r="r" b="b"/>
              <a:pathLst>
                <a:path w="57150" h="57150">
                  <a:moveTo>
                    <a:pt x="34128" y="0"/>
                  </a:moveTo>
                  <a:lnTo>
                    <a:pt x="20938" y="0"/>
                  </a:lnTo>
                  <a:lnTo>
                    <a:pt x="9306" y="5397"/>
                  </a:lnTo>
                  <a:lnTo>
                    <a:pt x="1949" y="15032"/>
                  </a:lnTo>
                  <a:lnTo>
                    <a:pt x="0" y="28134"/>
                  </a:lnTo>
                  <a:lnTo>
                    <a:pt x="1949" y="41612"/>
                  </a:lnTo>
                  <a:lnTo>
                    <a:pt x="9306" y="50870"/>
                  </a:lnTo>
                  <a:lnTo>
                    <a:pt x="20938" y="56645"/>
                  </a:lnTo>
                  <a:lnTo>
                    <a:pt x="34128" y="56645"/>
                  </a:lnTo>
                  <a:lnTo>
                    <a:pt x="45367" y="50870"/>
                  </a:lnTo>
                  <a:lnTo>
                    <a:pt x="53117" y="41612"/>
                  </a:lnTo>
                  <a:lnTo>
                    <a:pt x="57000" y="28134"/>
                  </a:lnTo>
                  <a:lnTo>
                    <a:pt x="53117" y="15032"/>
                  </a:lnTo>
                  <a:lnTo>
                    <a:pt x="45367" y="5397"/>
                  </a:lnTo>
                  <a:lnTo>
                    <a:pt x="34128" y="0"/>
                  </a:lnTo>
                  <a:close/>
                </a:path>
              </a:pathLst>
            </a:custGeom>
            <a:solidFill>
              <a:srgbClr val="000000"/>
            </a:solidFill>
          </p:spPr>
          <p:txBody>
            <a:bodyPr wrap="square" lIns="0" tIns="0" rIns="0" bIns="0" rtlCol="0"/>
            <a:lstStyle/>
            <a:p>
              <a:endParaRPr/>
            </a:p>
          </p:txBody>
        </p:sp>
        <p:sp>
          <p:nvSpPr>
            <p:cNvPr id="13" name="object 13"/>
            <p:cNvSpPr/>
            <p:nvPr/>
          </p:nvSpPr>
          <p:spPr>
            <a:xfrm>
              <a:off x="8092345" y="2445767"/>
              <a:ext cx="283210" cy="738505"/>
            </a:xfrm>
            <a:custGeom>
              <a:avLst/>
              <a:gdLst/>
              <a:ahLst/>
              <a:cxnLst/>
              <a:rect l="l" t="t" r="r" b="b"/>
              <a:pathLst>
                <a:path w="283209" h="738505">
                  <a:moveTo>
                    <a:pt x="113969" y="709397"/>
                  </a:moveTo>
                  <a:lnTo>
                    <a:pt x="115919" y="696295"/>
                  </a:lnTo>
                  <a:lnTo>
                    <a:pt x="123275" y="686661"/>
                  </a:lnTo>
                  <a:lnTo>
                    <a:pt x="134908" y="681263"/>
                  </a:lnTo>
                  <a:lnTo>
                    <a:pt x="148097" y="681263"/>
                  </a:lnTo>
                  <a:lnTo>
                    <a:pt x="159337" y="686661"/>
                  </a:lnTo>
                  <a:lnTo>
                    <a:pt x="167087" y="696295"/>
                  </a:lnTo>
                  <a:lnTo>
                    <a:pt x="170970" y="709397"/>
                  </a:lnTo>
                  <a:lnTo>
                    <a:pt x="167087" y="722876"/>
                  </a:lnTo>
                  <a:lnTo>
                    <a:pt x="159337" y="732134"/>
                  </a:lnTo>
                  <a:lnTo>
                    <a:pt x="148097" y="737908"/>
                  </a:lnTo>
                  <a:lnTo>
                    <a:pt x="134908" y="737908"/>
                  </a:lnTo>
                  <a:lnTo>
                    <a:pt x="123275" y="732134"/>
                  </a:lnTo>
                  <a:lnTo>
                    <a:pt x="115919" y="722876"/>
                  </a:lnTo>
                  <a:lnTo>
                    <a:pt x="113969" y="709397"/>
                  </a:lnTo>
                  <a:close/>
                </a:path>
                <a:path w="283209" h="738505">
                  <a:moveTo>
                    <a:pt x="142281" y="0"/>
                  </a:moveTo>
                  <a:lnTo>
                    <a:pt x="102352" y="45347"/>
                  </a:lnTo>
                  <a:lnTo>
                    <a:pt x="70173" y="96657"/>
                  </a:lnTo>
                  <a:lnTo>
                    <a:pt x="41862" y="149536"/>
                  </a:lnTo>
                  <a:lnTo>
                    <a:pt x="20938" y="206119"/>
                  </a:lnTo>
                  <a:lnTo>
                    <a:pt x="7749" y="265070"/>
                  </a:lnTo>
                  <a:lnTo>
                    <a:pt x="0" y="325576"/>
                  </a:lnTo>
                  <a:lnTo>
                    <a:pt x="0" y="384151"/>
                  </a:lnTo>
                  <a:lnTo>
                    <a:pt x="7749" y="444656"/>
                  </a:lnTo>
                  <a:lnTo>
                    <a:pt x="20939" y="503231"/>
                  </a:lnTo>
                  <a:lnTo>
                    <a:pt x="41862" y="559876"/>
                  </a:lnTo>
                  <a:lnTo>
                    <a:pt x="70173" y="613054"/>
                  </a:lnTo>
                  <a:lnTo>
                    <a:pt x="102352" y="663924"/>
                  </a:lnTo>
                  <a:lnTo>
                    <a:pt x="142281" y="709397"/>
                  </a:lnTo>
                </a:path>
                <a:path w="283209" h="738505">
                  <a:moveTo>
                    <a:pt x="142281" y="0"/>
                  </a:moveTo>
                  <a:lnTo>
                    <a:pt x="180276" y="45347"/>
                  </a:lnTo>
                  <a:lnTo>
                    <a:pt x="214388" y="96657"/>
                  </a:lnTo>
                  <a:lnTo>
                    <a:pt x="241143" y="149536"/>
                  </a:lnTo>
                  <a:lnTo>
                    <a:pt x="262067" y="206119"/>
                  </a:lnTo>
                  <a:lnTo>
                    <a:pt x="275256" y="265071"/>
                  </a:lnTo>
                  <a:lnTo>
                    <a:pt x="283006" y="325576"/>
                  </a:lnTo>
                  <a:lnTo>
                    <a:pt x="283006" y="384151"/>
                  </a:lnTo>
                  <a:lnTo>
                    <a:pt x="275256" y="444656"/>
                  </a:lnTo>
                  <a:lnTo>
                    <a:pt x="262067" y="503231"/>
                  </a:lnTo>
                  <a:lnTo>
                    <a:pt x="241144" y="559876"/>
                  </a:lnTo>
                  <a:lnTo>
                    <a:pt x="214388" y="613054"/>
                  </a:lnTo>
                  <a:lnTo>
                    <a:pt x="180276" y="663924"/>
                  </a:lnTo>
                  <a:lnTo>
                    <a:pt x="142281" y="709397"/>
                  </a:lnTo>
                </a:path>
              </a:pathLst>
            </a:custGeom>
            <a:ln w="3873">
              <a:solidFill>
                <a:srgbClr val="000000"/>
              </a:solidFill>
            </a:ln>
          </p:spPr>
          <p:txBody>
            <a:bodyPr wrap="square" lIns="0" tIns="0" rIns="0" bIns="0" rtlCol="0"/>
            <a:lstStyle/>
            <a:p>
              <a:endParaRPr/>
            </a:p>
          </p:txBody>
        </p:sp>
        <p:sp>
          <p:nvSpPr>
            <p:cNvPr id="14" name="object 14"/>
            <p:cNvSpPr/>
            <p:nvPr/>
          </p:nvSpPr>
          <p:spPr>
            <a:xfrm>
              <a:off x="8206315" y="3836084"/>
              <a:ext cx="57150" cy="57150"/>
            </a:xfrm>
            <a:custGeom>
              <a:avLst/>
              <a:gdLst/>
              <a:ahLst/>
              <a:cxnLst/>
              <a:rect l="l" t="t" r="r" b="b"/>
              <a:pathLst>
                <a:path w="57150" h="57150">
                  <a:moveTo>
                    <a:pt x="34128" y="0"/>
                  </a:moveTo>
                  <a:lnTo>
                    <a:pt x="20938" y="0"/>
                  </a:lnTo>
                  <a:lnTo>
                    <a:pt x="9306" y="5790"/>
                  </a:lnTo>
                  <a:lnTo>
                    <a:pt x="1949" y="15424"/>
                  </a:lnTo>
                  <a:lnTo>
                    <a:pt x="0" y="28526"/>
                  </a:lnTo>
                  <a:lnTo>
                    <a:pt x="1949" y="41628"/>
                  </a:lnTo>
                  <a:lnTo>
                    <a:pt x="9306" y="51263"/>
                  </a:lnTo>
                  <a:lnTo>
                    <a:pt x="20938" y="57037"/>
                  </a:lnTo>
                  <a:lnTo>
                    <a:pt x="34128" y="57037"/>
                  </a:lnTo>
                  <a:lnTo>
                    <a:pt x="45367" y="51263"/>
                  </a:lnTo>
                  <a:lnTo>
                    <a:pt x="53117" y="41628"/>
                  </a:lnTo>
                  <a:lnTo>
                    <a:pt x="57000" y="28526"/>
                  </a:lnTo>
                  <a:lnTo>
                    <a:pt x="53117" y="15424"/>
                  </a:lnTo>
                  <a:lnTo>
                    <a:pt x="45367" y="5790"/>
                  </a:lnTo>
                  <a:lnTo>
                    <a:pt x="34128" y="0"/>
                  </a:lnTo>
                  <a:close/>
                </a:path>
              </a:pathLst>
            </a:custGeom>
            <a:solidFill>
              <a:srgbClr val="000000"/>
            </a:solidFill>
          </p:spPr>
          <p:txBody>
            <a:bodyPr wrap="square" lIns="0" tIns="0" rIns="0" bIns="0" rtlCol="0"/>
            <a:lstStyle/>
            <a:p>
              <a:endParaRPr/>
            </a:p>
          </p:txBody>
        </p:sp>
        <p:sp>
          <p:nvSpPr>
            <p:cNvPr id="15" name="object 15"/>
            <p:cNvSpPr/>
            <p:nvPr/>
          </p:nvSpPr>
          <p:spPr>
            <a:xfrm>
              <a:off x="8092345" y="3155165"/>
              <a:ext cx="283210" cy="738505"/>
            </a:xfrm>
            <a:custGeom>
              <a:avLst/>
              <a:gdLst/>
              <a:ahLst/>
              <a:cxnLst/>
              <a:rect l="l" t="t" r="r" b="b"/>
              <a:pathLst>
                <a:path w="283209" h="738504">
                  <a:moveTo>
                    <a:pt x="113969" y="709445"/>
                  </a:moveTo>
                  <a:lnTo>
                    <a:pt x="115919" y="696342"/>
                  </a:lnTo>
                  <a:lnTo>
                    <a:pt x="123275" y="686708"/>
                  </a:lnTo>
                  <a:lnTo>
                    <a:pt x="134908" y="680918"/>
                  </a:lnTo>
                  <a:lnTo>
                    <a:pt x="148097" y="680918"/>
                  </a:lnTo>
                  <a:lnTo>
                    <a:pt x="159337" y="686708"/>
                  </a:lnTo>
                  <a:lnTo>
                    <a:pt x="167087" y="696342"/>
                  </a:lnTo>
                  <a:lnTo>
                    <a:pt x="170970" y="709445"/>
                  </a:lnTo>
                  <a:lnTo>
                    <a:pt x="167087" y="722547"/>
                  </a:lnTo>
                  <a:lnTo>
                    <a:pt x="159337" y="732181"/>
                  </a:lnTo>
                  <a:lnTo>
                    <a:pt x="148097" y="737955"/>
                  </a:lnTo>
                  <a:lnTo>
                    <a:pt x="134908" y="737955"/>
                  </a:lnTo>
                  <a:lnTo>
                    <a:pt x="123275" y="732181"/>
                  </a:lnTo>
                  <a:lnTo>
                    <a:pt x="115919" y="722547"/>
                  </a:lnTo>
                  <a:lnTo>
                    <a:pt x="113969" y="709445"/>
                  </a:lnTo>
                  <a:close/>
                </a:path>
                <a:path w="283209" h="738504">
                  <a:moveTo>
                    <a:pt x="142281" y="0"/>
                  </a:moveTo>
                  <a:lnTo>
                    <a:pt x="102352" y="45473"/>
                  </a:lnTo>
                  <a:lnTo>
                    <a:pt x="70173" y="96720"/>
                  </a:lnTo>
                  <a:lnTo>
                    <a:pt x="41862" y="149505"/>
                  </a:lnTo>
                  <a:lnTo>
                    <a:pt x="20938" y="206166"/>
                  </a:lnTo>
                  <a:lnTo>
                    <a:pt x="7749" y="264741"/>
                  </a:lnTo>
                  <a:lnTo>
                    <a:pt x="0" y="325623"/>
                  </a:lnTo>
                  <a:lnTo>
                    <a:pt x="0" y="384198"/>
                  </a:lnTo>
                  <a:lnTo>
                    <a:pt x="7749" y="444703"/>
                  </a:lnTo>
                  <a:lnTo>
                    <a:pt x="20939" y="503278"/>
                  </a:lnTo>
                  <a:lnTo>
                    <a:pt x="41862" y="559923"/>
                  </a:lnTo>
                  <a:lnTo>
                    <a:pt x="70173" y="613101"/>
                  </a:lnTo>
                  <a:lnTo>
                    <a:pt x="102352" y="663972"/>
                  </a:lnTo>
                  <a:lnTo>
                    <a:pt x="142281" y="709445"/>
                  </a:lnTo>
                </a:path>
                <a:path w="283209" h="738504">
                  <a:moveTo>
                    <a:pt x="142281" y="0"/>
                  </a:moveTo>
                  <a:lnTo>
                    <a:pt x="180276" y="45473"/>
                  </a:lnTo>
                  <a:lnTo>
                    <a:pt x="214388" y="96720"/>
                  </a:lnTo>
                  <a:lnTo>
                    <a:pt x="241143" y="149505"/>
                  </a:lnTo>
                  <a:lnTo>
                    <a:pt x="262067" y="206166"/>
                  </a:lnTo>
                  <a:lnTo>
                    <a:pt x="275256" y="264741"/>
                  </a:lnTo>
                  <a:lnTo>
                    <a:pt x="283006" y="325623"/>
                  </a:lnTo>
                  <a:lnTo>
                    <a:pt x="283006" y="384198"/>
                  </a:lnTo>
                  <a:lnTo>
                    <a:pt x="275256" y="444703"/>
                  </a:lnTo>
                  <a:lnTo>
                    <a:pt x="262067" y="503278"/>
                  </a:lnTo>
                  <a:lnTo>
                    <a:pt x="241144" y="559923"/>
                  </a:lnTo>
                  <a:lnTo>
                    <a:pt x="214388" y="613101"/>
                  </a:lnTo>
                  <a:lnTo>
                    <a:pt x="180276" y="663972"/>
                  </a:lnTo>
                  <a:lnTo>
                    <a:pt x="142281" y="709445"/>
                  </a:lnTo>
                </a:path>
              </a:pathLst>
            </a:custGeom>
            <a:ln w="3873">
              <a:solidFill>
                <a:srgbClr val="000000"/>
              </a:solidFill>
            </a:ln>
          </p:spPr>
          <p:txBody>
            <a:bodyPr wrap="square" lIns="0" tIns="0" rIns="0" bIns="0" rtlCol="0"/>
            <a:lstStyle/>
            <a:p>
              <a:endParaRPr/>
            </a:p>
          </p:txBody>
        </p:sp>
        <p:sp>
          <p:nvSpPr>
            <p:cNvPr id="16" name="object 16"/>
            <p:cNvSpPr/>
            <p:nvPr/>
          </p:nvSpPr>
          <p:spPr>
            <a:xfrm>
              <a:off x="9345351" y="3127031"/>
              <a:ext cx="57150" cy="57150"/>
            </a:xfrm>
            <a:custGeom>
              <a:avLst/>
              <a:gdLst/>
              <a:ahLst/>
              <a:cxnLst/>
              <a:rect l="l" t="t" r="r" b="b"/>
              <a:pathLst>
                <a:path w="57150" h="57150">
                  <a:moveTo>
                    <a:pt x="34080" y="0"/>
                  </a:moveTo>
                  <a:lnTo>
                    <a:pt x="20876" y="0"/>
                  </a:lnTo>
                  <a:lnTo>
                    <a:pt x="9714" y="5397"/>
                  </a:lnTo>
                  <a:lnTo>
                    <a:pt x="2012" y="15032"/>
                  </a:lnTo>
                  <a:lnTo>
                    <a:pt x="0" y="28134"/>
                  </a:lnTo>
                  <a:lnTo>
                    <a:pt x="2012" y="41612"/>
                  </a:lnTo>
                  <a:lnTo>
                    <a:pt x="9714" y="50870"/>
                  </a:lnTo>
                  <a:lnTo>
                    <a:pt x="20876" y="56645"/>
                  </a:lnTo>
                  <a:lnTo>
                    <a:pt x="34080" y="56645"/>
                  </a:lnTo>
                  <a:lnTo>
                    <a:pt x="45713" y="50870"/>
                  </a:lnTo>
                  <a:lnTo>
                    <a:pt x="53101" y="41612"/>
                  </a:lnTo>
                  <a:lnTo>
                    <a:pt x="57031" y="28134"/>
                  </a:lnTo>
                  <a:lnTo>
                    <a:pt x="53101" y="15032"/>
                  </a:lnTo>
                  <a:lnTo>
                    <a:pt x="45713" y="5397"/>
                  </a:lnTo>
                  <a:lnTo>
                    <a:pt x="34080" y="0"/>
                  </a:lnTo>
                  <a:close/>
                </a:path>
              </a:pathLst>
            </a:custGeom>
            <a:solidFill>
              <a:srgbClr val="000000"/>
            </a:solidFill>
          </p:spPr>
          <p:txBody>
            <a:bodyPr wrap="square" lIns="0" tIns="0" rIns="0" bIns="0" rtlCol="0"/>
            <a:lstStyle/>
            <a:p>
              <a:endParaRPr/>
            </a:p>
          </p:txBody>
        </p:sp>
        <p:sp>
          <p:nvSpPr>
            <p:cNvPr id="17" name="object 17"/>
            <p:cNvSpPr/>
            <p:nvPr/>
          </p:nvSpPr>
          <p:spPr>
            <a:xfrm>
              <a:off x="8234626" y="2445767"/>
              <a:ext cx="1167765" cy="1419225"/>
            </a:xfrm>
            <a:custGeom>
              <a:avLst/>
              <a:gdLst/>
              <a:ahLst/>
              <a:cxnLst/>
              <a:rect l="l" t="t" r="r" b="b"/>
              <a:pathLst>
                <a:path w="1167765" h="1419225">
                  <a:moveTo>
                    <a:pt x="1110724" y="709398"/>
                  </a:moveTo>
                  <a:lnTo>
                    <a:pt x="1112736" y="696295"/>
                  </a:lnTo>
                  <a:lnTo>
                    <a:pt x="1120439" y="686661"/>
                  </a:lnTo>
                  <a:lnTo>
                    <a:pt x="1131600" y="681263"/>
                  </a:lnTo>
                  <a:lnTo>
                    <a:pt x="1144805" y="681263"/>
                  </a:lnTo>
                  <a:lnTo>
                    <a:pt x="1156438" y="686661"/>
                  </a:lnTo>
                  <a:lnTo>
                    <a:pt x="1163826" y="696295"/>
                  </a:lnTo>
                  <a:lnTo>
                    <a:pt x="1167756" y="709398"/>
                  </a:lnTo>
                  <a:lnTo>
                    <a:pt x="1163826" y="722876"/>
                  </a:lnTo>
                  <a:lnTo>
                    <a:pt x="1156438" y="732134"/>
                  </a:lnTo>
                  <a:lnTo>
                    <a:pt x="1144805" y="737908"/>
                  </a:lnTo>
                  <a:lnTo>
                    <a:pt x="1131600" y="737908"/>
                  </a:lnTo>
                  <a:lnTo>
                    <a:pt x="1120439" y="732134"/>
                  </a:lnTo>
                  <a:lnTo>
                    <a:pt x="1112736" y="722876"/>
                  </a:lnTo>
                  <a:lnTo>
                    <a:pt x="1110724" y="709398"/>
                  </a:lnTo>
                  <a:close/>
                </a:path>
                <a:path w="1167765" h="1419225">
                  <a:moveTo>
                    <a:pt x="0" y="709397"/>
                  </a:moveTo>
                  <a:lnTo>
                    <a:pt x="1139460" y="709398"/>
                  </a:lnTo>
                </a:path>
                <a:path w="1167765" h="1419225">
                  <a:moveTo>
                    <a:pt x="1139460" y="709398"/>
                  </a:moveTo>
                  <a:lnTo>
                    <a:pt x="0" y="1418843"/>
                  </a:lnTo>
                </a:path>
                <a:path w="1167765" h="1419225">
                  <a:moveTo>
                    <a:pt x="0" y="0"/>
                  </a:moveTo>
                  <a:lnTo>
                    <a:pt x="1139460" y="709398"/>
                  </a:lnTo>
                </a:path>
              </a:pathLst>
            </a:custGeom>
            <a:ln w="3873">
              <a:solidFill>
                <a:srgbClr val="000000"/>
              </a:solidFill>
            </a:ln>
          </p:spPr>
          <p:txBody>
            <a:bodyPr wrap="square" lIns="0" tIns="0" rIns="0" bIns="0" rtlCol="0"/>
            <a:lstStyle/>
            <a:p>
              <a:endParaRPr/>
            </a:p>
          </p:txBody>
        </p:sp>
      </p:grpSp>
      <p:sp>
        <p:nvSpPr>
          <p:cNvPr id="18" name="object 18"/>
          <p:cNvSpPr txBox="1"/>
          <p:nvPr/>
        </p:nvSpPr>
        <p:spPr>
          <a:xfrm>
            <a:off x="8164926" y="2196162"/>
            <a:ext cx="139700" cy="214629"/>
          </a:xfrm>
          <a:prstGeom prst="rect">
            <a:avLst/>
          </a:prstGeom>
        </p:spPr>
        <p:txBody>
          <a:bodyPr vert="horz" wrap="square" lIns="0" tIns="11430" rIns="0" bIns="0" rtlCol="0">
            <a:spAutoFit/>
          </a:bodyPr>
          <a:lstStyle/>
          <a:p>
            <a:pPr marL="12700">
              <a:lnSpc>
                <a:spcPct val="100000"/>
              </a:lnSpc>
              <a:spcBef>
                <a:spcPts val="90"/>
              </a:spcBef>
            </a:pPr>
            <a:r>
              <a:rPr sz="1250" i="1" spc="-10" dirty="0">
                <a:latin typeface="Arial"/>
                <a:cs typeface="Arial"/>
              </a:rPr>
              <a:t>C</a:t>
            </a:r>
            <a:endParaRPr sz="1250">
              <a:latin typeface="Arial"/>
              <a:cs typeface="Arial"/>
            </a:endParaRPr>
          </a:p>
        </p:txBody>
      </p:sp>
      <p:sp>
        <p:nvSpPr>
          <p:cNvPr id="19" name="object 19"/>
          <p:cNvSpPr txBox="1"/>
          <p:nvPr/>
        </p:nvSpPr>
        <p:spPr>
          <a:xfrm>
            <a:off x="8026527" y="3017328"/>
            <a:ext cx="130810" cy="214629"/>
          </a:xfrm>
          <a:prstGeom prst="rect">
            <a:avLst/>
          </a:prstGeom>
        </p:spPr>
        <p:txBody>
          <a:bodyPr vert="horz" wrap="square" lIns="0" tIns="11430" rIns="0" bIns="0" rtlCol="0">
            <a:spAutoFit/>
          </a:bodyPr>
          <a:lstStyle/>
          <a:p>
            <a:pPr marL="12700">
              <a:lnSpc>
                <a:spcPct val="100000"/>
              </a:lnSpc>
              <a:spcBef>
                <a:spcPts val="90"/>
              </a:spcBef>
            </a:pPr>
            <a:r>
              <a:rPr sz="1250" i="1" spc="-5" dirty="0">
                <a:latin typeface="Arial"/>
                <a:cs typeface="Arial"/>
              </a:rPr>
              <a:t>A</a:t>
            </a:r>
            <a:endParaRPr sz="1250">
              <a:latin typeface="Arial"/>
              <a:cs typeface="Arial"/>
            </a:endParaRPr>
          </a:p>
        </p:txBody>
      </p:sp>
      <p:sp>
        <p:nvSpPr>
          <p:cNvPr id="20" name="object 20"/>
          <p:cNvSpPr txBox="1"/>
          <p:nvPr/>
        </p:nvSpPr>
        <p:spPr>
          <a:xfrm>
            <a:off x="8168809" y="3898637"/>
            <a:ext cx="130810" cy="214629"/>
          </a:xfrm>
          <a:prstGeom prst="rect">
            <a:avLst/>
          </a:prstGeom>
        </p:spPr>
        <p:txBody>
          <a:bodyPr vert="horz" wrap="square" lIns="0" tIns="11430" rIns="0" bIns="0" rtlCol="0">
            <a:spAutoFit/>
          </a:bodyPr>
          <a:lstStyle/>
          <a:p>
            <a:pPr marL="12700">
              <a:lnSpc>
                <a:spcPct val="100000"/>
              </a:lnSpc>
              <a:spcBef>
                <a:spcPts val="90"/>
              </a:spcBef>
            </a:pPr>
            <a:r>
              <a:rPr sz="1250" i="1" spc="-5" dirty="0">
                <a:latin typeface="Arial"/>
                <a:cs typeface="Arial"/>
              </a:rPr>
              <a:t>B</a:t>
            </a:r>
            <a:endParaRPr sz="1250">
              <a:latin typeface="Arial"/>
              <a:cs typeface="Arial"/>
            </a:endParaRPr>
          </a:p>
        </p:txBody>
      </p:sp>
      <p:sp>
        <p:nvSpPr>
          <p:cNvPr id="21" name="object 21"/>
          <p:cNvSpPr txBox="1"/>
          <p:nvPr/>
        </p:nvSpPr>
        <p:spPr>
          <a:xfrm>
            <a:off x="9446590" y="3047377"/>
            <a:ext cx="139700" cy="214629"/>
          </a:xfrm>
          <a:prstGeom prst="rect">
            <a:avLst/>
          </a:prstGeom>
        </p:spPr>
        <p:txBody>
          <a:bodyPr vert="horz" wrap="square" lIns="0" tIns="11430" rIns="0" bIns="0" rtlCol="0">
            <a:spAutoFit/>
          </a:bodyPr>
          <a:lstStyle/>
          <a:p>
            <a:pPr marL="12700">
              <a:lnSpc>
                <a:spcPct val="100000"/>
              </a:lnSpc>
              <a:spcBef>
                <a:spcPts val="90"/>
              </a:spcBef>
            </a:pPr>
            <a:r>
              <a:rPr sz="1250" i="1" spc="-10" dirty="0">
                <a:latin typeface="Arial"/>
                <a:cs typeface="Arial"/>
              </a:rPr>
              <a:t>D</a:t>
            </a:r>
            <a:endParaRPr sz="1250">
              <a:latin typeface="Arial"/>
              <a:cs typeface="Arial"/>
            </a:endParaRPr>
          </a:p>
        </p:txBody>
      </p:sp>
      <p:pic>
        <p:nvPicPr>
          <p:cNvPr id="22" name="object 22"/>
          <p:cNvPicPr/>
          <p:nvPr/>
        </p:nvPicPr>
        <p:blipFill>
          <a:blip r:embed="rId2" cstate="print"/>
          <a:stretch>
            <a:fillRect/>
          </a:stretch>
        </p:blipFill>
        <p:spPr>
          <a:xfrm>
            <a:off x="2088918" y="1871206"/>
            <a:ext cx="4848422" cy="226075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5612" y="300227"/>
            <a:ext cx="10782300" cy="6019800"/>
            <a:chOff x="705612" y="300227"/>
            <a:chExt cx="10782300" cy="6019800"/>
          </a:xfrm>
        </p:grpSpPr>
        <p:sp>
          <p:nvSpPr>
            <p:cNvPr id="3" name="object 3"/>
            <p:cNvSpPr/>
            <p:nvPr/>
          </p:nvSpPr>
          <p:spPr>
            <a:xfrm>
              <a:off x="3200400" y="4186427"/>
              <a:ext cx="0" cy="91440"/>
            </a:xfrm>
            <a:custGeom>
              <a:avLst/>
              <a:gdLst/>
              <a:ahLst/>
              <a:cxnLst/>
              <a:rect l="l" t="t" r="r" b="b"/>
              <a:pathLst>
                <a:path h="91439">
                  <a:moveTo>
                    <a:pt x="0" y="0"/>
                  </a:moveTo>
                  <a:lnTo>
                    <a:pt x="0" y="91440"/>
                  </a:lnTo>
                </a:path>
              </a:pathLst>
            </a:custGeom>
            <a:ln w="6350">
              <a:solidFill>
                <a:srgbClr val="4471C4"/>
              </a:solidFill>
            </a:ln>
          </p:spPr>
          <p:txBody>
            <a:bodyPr wrap="square" lIns="0" tIns="0" rIns="0" bIns="0" rtlCol="0"/>
            <a:lstStyle/>
            <a:p>
              <a:endParaRPr/>
            </a:p>
          </p:txBody>
        </p:sp>
        <p:sp>
          <p:nvSpPr>
            <p:cNvPr id="4" name="object 4"/>
            <p:cNvSpPr/>
            <p:nvPr/>
          </p:nvSpPr>
          <p:spPr>
            <a:xfrm>
              <a:off x="3102863" y="4273549"/>
              <a:ext cx="199390" cy="213995"/>
            </a:xfrm>
            <a:custGeom>
              <a:avLst/>
              <a:gdLst/>
              <a:ahLst/>
              <a:cxnLst/>
              <a:rect l="l" t="t" r="r" b="b"/>
              <a:pathLst>
                <a:path w="199389" h="213995">
                  <a:moveTo>
                    <a:pt x="24003" y="131825"/>
                  </a:moveTo>
                  <a:lnTo>
                    <a:pt x="0" y="213487"/>
                  </a:lnTo>
                  <a:lnTo>
                    <a:pt x="79756" y="183642"/>
                  </a:lnTo>
                  <a:lnTo>
                    <a:pt x="66500" y="171323"/>
                  </a:lnTo>
                  <a:lnTo>
                    <a:pt x="47879" y="171323"/>
                  </a:lnTo>
                  <a:lnTo>
                    <a:pt x="38608" y="162687"/>
                  </a:lnTo>
                  <a:lnTo>
                    <a:pt x="47226" y="153409"/>
                  </a:lnTo>
                  <a:lnTo>
                    <a:pt x="24003" y="131825"/>
                  </a:lnTo>
                  <a:close/>
                </a:path>
                <a:path w="199389" h="213995">
                  <a:moveTo>
                    <a:pt x="47226" y="153409"/>
                  </a:moveTo>
                  <a:lnTo>
                    <a:pt x="38608" y="162687"/>
                  </a:lnTo>
                  <a:lnTo>
                    <a:pt x="47879" y="171323"/>
                  </a:lnTo>
                  <a:lnTo>
                    <a:pt x="56511" y="162038"/>
                  </a:lnTo>
                  <a:lnTo>
                    <a:pt x="47226" y="153409"/>
                  </a:lnTo>
                  <a:close/>
                </a:path>
                <a:path w="199389" h="213995">
                  <a:moveTo>
                    <a:pt x="56511" y="162038"/>
                  </a:moveTo>
                  <a:lnTo>
                    <a:pt x="47879" y="171323"/>
                  </a:lnTo>
                  <a:lnTo>
                    <a:pt x="66500" y="171323"/>
                  </a:lnTo>
                  <a:lnTo>
                    <a:pt x="56511" y="162038"/>
                  </a:lnTo>
                  <a:close/>
                </a:path>
                <a:path w="199389" h="213995">
                  <a:moveTo>
                    <a:pt x="189737" y="0"/>
                  </a:moveTo>
                  <a:lnTo>
                    <a:pt x="47226" y="153409"/>
                  </a:lnTo>
                  <a:lnTo>
                    <a:pt x="56511" y="162038"/>
                  </a:lnTo>
                  <a:lnTo>
                    <a:pt x="199136" y="8636"/>
                  </a:lnTo>
                  <a:lnTo>
                    <a:pt x="189737" y="0"/>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705612" y="300227"/>
              <a:ext cx="10782300" cy="6019800"/>
            </a:xfrm>
            <a:prstGeom prst="rect">
              <a:avLst/>
            </a:prstGeom>
          </p:spPr>
        </p:pic>
        <p:pic>
          <p:nvPicPr>
            <p:cNvPr id="6" name="object 6"/>
            <p:cNvPicPr/>
            <p:nvPr/>
          </p:nvPicPr>
          <p:blipFill>
            <a:blip r:embed="rId3" cstate="print"/>
            <a:stretch>
              <a:fillRect/>
            </a:stretch>
          </p:blipFill>
          <p:spPr>
            <a:xfrm>
              <a:off x="3200400" y="3971543"/>
              <a:ext cx="197358" cy="188087"/>
            </a:xfrm>
            <a:prstGeom prst="rect">
              <a:avLst/>
            </a:prstGeom>
          </p:spPr>
        </p:pic>
        <p:pic>
          <p:nvPicPr>
            <p:cNvPr id="7" name="object 7"/>
            <p:cNvPicPr/>
            <p:nvPr/>
          </p:nvPicPr>
          <p:blipFill>
            <a:blip r:embed="rId4" cstate="print"/>
            <a:stretch>
              <a:fillRect/>
            </a:stretch>
          </p:blipFill>
          <p:spPr>
            <a:xfrm>
              <a:off x="2532888" y="4069080"/>
              <a:ext cx="173228" cy="122681"/>
            </a:xfrm>
            <a:prstGeom prst="rect">
              <a:avLst/>
            </a:prstGeom>
          </p:spPr>
        </p:pic>
      </p:grpSp>
      <p:sp>
        <p:nvSpPr>
          <p:cNvPr id="8" name="object 8"/>
          <p:cNvSpPr txBox="1"/>
          <p:nvPr/>
        </p:nvSpPr>
        <p:spPr>
          <a:xfrm>
            <a:off x="2029714" y="232028"/>
            <a:ext cx="18034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3</a:t>
            </a:r>
            <a:endParaRPr sz="24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08457"/>
            <a:ext cx="1370965" cy="574675"/>
          </a:xfrm>
          <a:prstGeom prst="rect">
            <a:avLst/>
          </a:prstGeom>
        </p:spPr>
        <p:txBody>
          <a:bodyPr vert="horz" wrap="square" lIns="0" tIns="12700" rIns="0" bIns="0" rtlCol="0">
            <a:spAutoFit/>
          </a:bodyPr>
          <a:lstStyle/>
          <a:p>
            <a:pPr marL="12700">
              <a:lnSpc>
                <a:spcPct val="100000"/>
              </a:lnSpc>
              <a:spcBef>
                <a:spcPts val="100"/>
              </a:spcBef>
            </a:pPr>
            <a:r>
              <a:rPr sz="3600" b="0" spc="-10" dirty="0">
                <a:solidFill>
                  <a:srgbClr val="000000"/>
                </a:solidFill>
                <a:latin typeface="Calibri Light"/>
                <a:cs typeface="Calibri Light"/>
              </a:rPr>
              <a:t>Latihan</a:t>
            </a:r>
            <a:endParaRPr sz="3600">
              <a:latin typeface="Calibri Light"/>
              <a:cs typeface="Calibri Light"/>
            </a:endParaRPr>
          </a:p>
        </p:txBody>
      </p:sp>
      <p:sp>
        <p:nvSpPr>
          <p:cNvPr id="3" name="object 3"/>
          <p:cNvSpPr txBox="1"/>
          <p:nvPr/>
        </p:nvSpPr>
        <p:spPr>
          <a:xfrm>
            <a:off x="1018743" y="1400302"/>
            <a:ext cx="10509885" cy="720725"/>
          </a:xfrm>
          <a:prstGeom prst="rect">
            <a:avLst/>
          </a:prstGeom>
        </p:spPr>
        <p:txBody>
          <a:bodyPr vert="horz" wrap="square" lIns="0" tIns="53975" rIns="0" bIns="0" rtlCol="0">
            <a:spAutoFit/>
          </a:bodyPr>
          <a:lstStyle/>
          <a:p>
            <a:pPr marL="622300" marR="5080" indent="-610235">
              <a:lnSpc>
                <a:spcPts val="2590"/>
              </a:lnSpc>
              <a:spcBef>
                <a:spcPts val="425"/>
              </a:spcBef>
              <a:buFont typeface="Arial"/>
              <a:buChar char="•"/>
              <a:tabLst>
                <a:tab pos="621665" algn="l"/>
                <a:tab pos="622935" algn="l"/>
              </a:tabLst>
            </a:pPr>
            <a:r>
              <a:rPr sz="2400" dirty="0">
                <a:solidFill>
                  <a:srgbClr val="040407"/>
                </a:solidFill>
                <a:latin typeface="Calibri"/>
                <a:cs typeface="Calibri"/>
              </a:rPr>
              <a:t>Manakah</a:t>
            </a:r>
            <a:r>
              <a:rPr sz="2400" spc="-65" dirty="0">
                <a:solidFill>
                  <a:srgbClr val="040407"/>
                </a:solidFill>
                <a:latin typeface="Calibri"/>
                <a:cs typeface="Calibri"/>
              </a:rPr>
              <a:t> </a:t>
            </a:r>
            <a:r>
              <a:rPr sz="2400" dirty="0">
                <a:solidFill>
                  <a:srgbClr val="040407"/>
                </a:solidFill>
                <a:latin typeface="Calibri"/>
                <a:cs typeface="Calibri"/>
              </a:rPr>
              <a:t>di</a:t>
            </a:r>
            <a:r>
              <a:rPr sz="2400" spc="-45" dirty="0">
                <a:solidFill>
                  <a:srgbClr val="040407"/>
                </a:solidFill>
                <a:latin typeface="Calibri"/>
                <a:cs typeface="Calibri"/>
              </a:rPr>
              <a:t> </a:t>
            </a:r>
            <a:r>
              <a:rPr sz="2400" dirty="0">
                <a:solidFill>
                  <a:srgbClr val="040407"/>
                </a:solidFill>
                <a:latin typeface="Calibri"/>
                <a:cs typeface="Calibri"/>
              </a:rPr>
              <a:t>antara</a:t>
            </a:r>
            <a:r>
              <a:rPr sz="2400" spc="-65" dirty="0">
                <a:solidFill>
                  <a:srgbClr val="040407"/>
                </a:solidFill>
                <a:latin typeface="Calibri"/>
                <a:cs typeface="Calibri"/>
              </a:rPr>
              <a:t> </a:t>
            </a:r>
            <a:r>
              <a:rPr sz="2400" dirty="0">
                <a:solidFill>
                  <a:srgbClr val="040407"/>
                </a:solidFill>
                <a:latin typeface="Calibri"/>
                <a:cs typeface="Calibri"/>
              </a:rPr>
              <a:t>graf</a:t>
            </a:r>
            <a:r>
              <a:rPr sz="2400" spc="-45" dirty="0">
                <a:solidFill>
                  <a:srgbClr val="040407"/>
                </a:solidFill>
                <a:latin typeface="Calibri"/>
                <a:cs typeface="Calibri"/>
              </a:rPr>
              <a:t> </a:t>
            </a:r>
            <a:r>
              <a:rPr sz="2400" dirty="0">
                <a:solidFill>
                  <a:srgbClr val="040407"/>
                </a:solidFill>
                <a:latin typeface="Calibri"/>
                <a:cs typeface="Calibri"/>
              </a:rPr>
              <a:t>di</a:t>
            </a:r>
            <a:r>
              <a:rPr sz="2400" spc="-55" dirty="0">
                <a:solidFill>
                  <a:srgbClr val="040407"/>
                </a:solidFill>
                <a:latin typeface="Calibri"/>
                <a:cs typeface="Calibri"/>
              </a:rPr>
              <a:t> </a:t>
            </a:r>
            <a:r>
              <a:rPr sz="2400" dirty="0">
                <a:solidFill>
                  <a:srgbClr val="040407"/>
                </a:solidFill>
                <a:latin typeface="Calibri"/>
                <a:cs typeface="Calibri"/>
              </a:rPr>
              <a:t>bawah</a:t>
            </a:r>
            <a:r>
              <a:rPr sz="2400" spc="-55" dirty="0">
                <a:solidFill>
                  <a:srgbClr val="040407"/>
                </a:solidFill>
                <a:latin typeface="Calibri"/>
                <a:cs typeface="Calibri"/>
              </a:rPr>
              <a:t> </a:t>
            </a:r>
            <a:r>
              <a:rPr sz="2400" dirty="0">
                <a:solidFill>
                  <a:srgbClr val="040407"/>
                </a:solidFill>
                <a:latin typeface="Calibri"/>
                <a:cs typeface="Calibri"/>
              </a:rPr>
              <a:t>ini</a:t>
            </a:r>
            <a:r>
              <a:rPr sz="2400" spc="-45" dirty="0">
                <a:solidFill>
                  <a:srgbClr val="040407"/>
                </a:solidFill>
                <a:latin typeface="Calibri"/>
                <a:cs typeface="Calibri"/>
              </a:rPr>
              <a:t> </a:t>
            </a:r>
            <a:r>
              <a:rPr sz="2400" dirty="0">
                <a:solidFill>
                  <a:srgbClr val="040407"/>
                </a:solidFill>
                <a:latin typeface="Calibri"/>
                <a:cs typeface="Calibri"/>
              </a:rPr>
              <a:t>yang</a:t>
            </a:r>
            <a:r>
              <a:rPr sz="2400" spc="-55" dirty="0">
                <a:solidFill>
                  <a:srgbClr val="040407"/>
                </a:solidFill>
                <a:latin typeface="Calibri"/>
                <a:cs typeface="Calibri"/>
              </a:rPr>
              <a:t> </a:t>
            </a:r>
            <a:r>
              <a:rPr sz="2400" dirty="0">
                <a:solidFill>
                  <a:srgbClr val="040407"/>
                </a:solidFill>
                <a:latin typeface="Calibri"/>
                <a:cs typeface="Calibri"/>
              </a:rPr>
              <a:t>dapat</a:t>
            </a:r>
            <a:r>
              <a:rPr sz="2400" spc="-40" dirty="0">
                <a:solidFill>
                  <a:srgbClr val="040407"/>
                </a:solidFill>
                <a:latin typeface="Calibri"/>
                <a:cs typeface="Calibri"/>
              </a:rPr>
              <a:t> </a:t>
            </a:r>
            <a:r>
              <a:rPr sz="2400" dirty="0">
                <a:solidFill>
                  <a:srgbClr val="040407"/>
                </a:solidFill>
                <a:latin typeface="Calibri"/>
                <a:cs typeface="Calibri"/>
              </a:rPr>
              <a:t>dilukis</a:t>
            </a:r>
            <a:r>
              <a:rPr sz="2400" spc="-60" dirty="0">
                <a:solidFill>
                  <a:srgbClr val="040407"/>
                </a:solidFill>
                <a:latin typeface="Calibri"/>
                <a:cs typeface="Calibri"/>
              </a:rPr>
              <a:t> </a:t>
            </a:r>
            <a:r>
              <a:rPr sz="2400" dirty="0">
                <a:solidFill>
                  <a:srgbClr val="040407"/>
                </a:solidFill>
                <a:latin typeface="Calibri"/>
                <a:cs typeface="Calibri"/>
              </a:rPr>
              <a:t>tanpa</a:t>
            </a:r>
            <a:r>
              <a:rPr sz="2400" spc="-55" dirty="0">
                <a:solidFill>
                  <a:srgbClr val="040407"/>
                </a:solidFill>
                <a:latin typeface="Calibri"/>
                <a:cs typeface="Calibri"/>
              </a:rPr>
              <a:t> </a:t>
            </a:r>
            <a:r>
              <a:rPr sz="2400" dirty="0">
                <a:solidFill>
                  <a:srgbClr val="040407"/>
                </a:solidFill>
                <a:latin typeface="Calibri"/>
                <a:cs typeface="Calibri"/>
              </a:rPr>
              <a:t>mengangkat</a:t>
            </a:r>
            <a:r>
              <a:rPr sz="2400" spc="-60" dirty="0">
                <a:solidFill>
                  <a:srgbClr val="040407"/>
                </a:solidFill>
                <a:latin typeface="Calibri"/>
                <a:cs typeface="Calibri"/>
              </a:rPr>
              <a:t> </a:t>
            </a:r>
            <a:r>
              <a:rPr sz="2400" spc="-10" dirty="0">
                <a:solidFill>
                  <a:srgbClr val="040407"/>
                </a:solidFill>
                <a:latin typeface="Calibri"/>
                <a:cs typeface="Calibri"/>
              </a:rPr>
              <a:t>pensil sekalipun?</a:t>
            </a:r>
            <a:endParaRPr sz="2400">
              <a:latin typeface="Calibri"/>
              <a:cs typeface="Calibri"/>
            </a:endParaRPr>
          </a:p>
        </p:txBody>
      </p:sp>
      <p:grpSp>
        <p:nvGrpSpPr>
          <p:cNvPr id="4" name="object 4"/>
          <p:cNvGrpSpPr/>
          <p:nvPr/>
        </p:nvGrpSpPr>
        <p:grpSpPr>
          <a:xfrm>
            <a:off x="3297107" y="2459969"/>
            <a:ext cx="1349375" cy="2067560"/>
            <a:chOff x="3297107" y="2459969"/>
            <a:chExt cx="1349375" cy="2067560"/>
          </a:xfrm>
        </p:grpSpPr>
        <p:sp>
          <p:nvSpPr>
            <p:cNvPr id="5" name="object 5"/>
            <p:cNvSpPr/>
            <p:nvPr/>
          </p:nvSpPr>
          <p:spPr>
            <a:xfrm>
              <a:off x="3305256" y="2500060"/>
              <a:ext cx="1333500" cy="1986914"/>
            </a:xfrm>
            <a:custGeom>
              <a:avLst/>
              <a:gdLst/>
              <a:ahLst/>
              <a:cxnLst/>
              <a:rect l="l" t="t" r="r" b="b"/>
              <a:pathLst>
                <a:path w="1333500" h="1986914">
                  <a:moveTo>
                    <a:pt x="337309" y="993652"/>
                  </a:moveTo>
                  <a:lnTo>
                    <a:pt x="337309" y="945524"/>
                  </a:lnTo>
                  <a:lnTo>
                    <a:pt x="353099" y="897396"/>
                  </a:lnTo>
                  <a:lnTo>
                    <a:pt x="369422" y="849268"/>
                  </a:lnTo>
                  <a:lnTo>
                    <a:pt x="401514" y="801353"/>
                  </a:lnTo>
                  <a:lnTo>
                    <a:pt x="433605" y="769410"/>
                  </a:lnTo>
                  <a:lnTo>
                    <a:pt x="465718" y="737466"/>
                  </a:lnTo>
                  <a:lnTo>
                    <a:pt x="513599" y="705097"/>
                  </a:lnTo>
                  <a:lnTo>
                    <a:pt x="562013" y="689338"/>
                  </a:lnTo>
                  <a:lnTo>
                    <a:pt x="610428" y="673153"/>
                  </a:lnTo>
                  <a:lnTo>
                    <a:pt x="658309" y="673153"/>
                  </a:lnTo>
                  <a:lnTo>
                    <a:pt x="722513" y="673153"/>
                  </a:lnTo>
                  <a:lnTo>
                    <a:pt x="770928" y="689338"/>
                  </a:lnTo>
                  <a:lnTo>
                    <a:pt x="818809" y="705097"/>
                  </a:lnTo>
                  <a:lnTo>
                    <a:pt x="867223" y="737466"/>
                  </a:lnTo>
                  <a:lnTo>
                    <a:pt x="899315" y="769410"/>
                  </a:lnTo>
                  <a:lnTo>
                    <a:pt x="931428" y="801353"/>
                  </a:lnTo>
                  <a:lnTo>
                    <a:pt x="963519" y="849268"/>
                  </a:lnTo>
                  <a:lnTo>
                    <a:pt x="979309" y="897396"/>
                  </a:lnTo>
                  <a:lnTo>
                    <a:pt x="995632" y="945524"/>
                  </a:lnTo>
                  <a:lnTo>
                    <a:pt x="995632" y="993652"/>
                  </a:lnTo>
                  <a:lnTo>
                    <a:pt x="995632" y="1041780"/>
                  </a:lnTo>
                  <a:lnTo>
                    <a:pt x="979309" y="1105667"/>
                  </a:lnTo>
                  <a:lnTo>
                    <a:pt x="963519" y="1153795"/>
                  </a:lnTo>
                  <a:lnTo>
                    <a:pt x="931428" y="1185739"/>
                  </a:lnTo>
                  <a:lnTo>
                    <a:pt x="899315" y="1233867"/>
                  </a:lnTo>
                  <a:lnTo>
                    <a:pt x="867223" y="1265597"/>
                  </a:lnTo>
                  <a:lnTo>
                    <a:pt x="818809" y="1298179"/>
                  </a:lnTo>
                  <a:lnTo>
                    <a:pt x="770928" y="1313725"/>
                  </a:lnTo>
                  <a:lnTo>
                    <a:pt x="722513" y="1329910"/>
                  </a:lnTo>
                  <a:lnTo>
                    <a:pt x="658309" y="1329910"/>
                  </a:lnTo>
                  <a:lnTo>
                    <a:pt x="610428" y="1329910"/>
                  </a:lnTo>
                  <a:lnTo>
                    <a:pt x="562013" y="1313725"/>
                  </a:lnTo>
                  <a:lnTo>
                    <a:pt x="513599" y="1298179"/>
                  </a:lnTo>
                  <a:lnTo>
                    <a:pt x="465718" y="1265597"/>
                  </a:lnTo>
                  <a:lnTo>
                    <a:pt x="433605" y="1233867"/>
                  </a:lnTo>
                  <a:lnTo>
                    <a:pt x="401514" y="1185739"/>
                  </a:lnTo>
                  <a:lnTo>
                    <a:pt x="369422" y="1153795"/>
                  </a:lnTo>
                  <a:lnTo>
                    <a:pt x="353099" y="1105667"/>
                  </a:lnTo>
                  <a:lnTo>
                    <a:pt x="337309" y="1041780"/>
                  </a:lnTo>
                  <a:lnTo>
                    <a:pt x="337309" y="993652"/>
                  </a:lnTo>
                </a:path>
                <a:path w="1333500" h="1986914">
                  <a:moveTo>
                    <a:pt x="176810" y="993652"/>
                  </a:moveTo>
                  <a:lnTo>
                    <a:pt x="176810" y="929340"/>
                  </a:lnTo>
                  <a:lnTo>
                    <a:pt x="192599" y="865666"/>
                  </a:lnTo>
                  <a:lnTo>
                    <a:pt x="208922" y="801353"/>
                  </a:lnTo>
                  <a:lnTo>
                    <a:pt x="241014" y="753225"/>
                  </a:lnTo>
                  <a:lnTo>
                    <a:pt x="273105" y="689338"/>
                  </a:lnTo>
                  <a:lnTo>
                    <a:pt x="321008" y="641210"/>
                  </a:lnTo>
                  <a:lnTo>
                    <a:pt x="369422" y="608841"/>
                  </a:lnTo>
                  <a:lnTo>
                    <a:pt x="417303" y="561139"/>
                  </a:lnTo>
                  <a:lnTo>
                    <a:pt x="481507" y="544954"/>
                  </a:lnTo>
                  <a:lnTo>
                    <a:pt x="529922" y="513011"/>
                  </a:lnTo>
                  <a:lnTo>
                    <a:pt x="594105" y="513011"/>
                  </a:lnTo>
                  <a:lnTo>
                    <a:pt x="658309" y="496826"/>
                  </a:lnTo>
                  <a:lnTo>
                    <a:pt x="722513" y="513011"/>
                  </a:lnTo>
                  <a:lnTo>
                    <a:pt x="786717" y="513011"/>
                  </a:lnTo>
                  <a:lnTo>
                    <a:pt x="850922" y="544954"/>
                  </a:lnTo>
                  <a:lnTo>
                    <a:pt x="915104" y="561139"/>
                  </a:lnTo>
                  <a:lnTo>
                    <a:pt x="963519" y="608841"/>
                  </a:lnTo>
                  <a:lnTo>
                    <a:pt x="1011421" y="641210"/>
                  </a:lnTo>
                  <a:lnTo>
                    <a:pt x="1059815" y="689338"/>
                  </a:lnTo>
                  <a:lnTo>
                    <a:pt x="1091927" y="753225"/>
                  </a:lnTo>
                  <a:lnTo>
                    <a:pt x="1124019" y="801353"/>
                  </a:lnTo>
                  <a:lnTo>
                    <a:pt x="1139809" y="865666"/>
                  </a:lnTo>
                  <a:lnTo>
                    <a:pt x="1156132" y="929340"/>
                  </a:lnTo>
                  <a:lnTo>
                    <a:pt x="1156132" y="993652"/>
                  </a:lnTo>
                  <a:lnTo>
                    <a:pt x="1156132" y="1057539"/>
                  </a:lnTo>
                  <a:lnTo>
                    <a:pt x="1139809" y="1121852"/>
                  </a:lnTo>
                  <a:lnTo>
                    <a:pt x="1124019" y="1185739"/>
                  </a:lnTo>
                  <a:lnTo>
                    <a:pt x="1091927" y="1250051"/>
                  </a:lnTo>
                  <a:lnTo>
                    <a:pt x="1059815" y="1298179"/>
                  </a:lnTo>
                  <a:lnTo>
                    <a:pt x="1011422" y="1346307"/>
                  </a:lnTo>
                  <a:lnTo>
                    <a:pt x="963519" y="1393797"/>
                  </a:lnTo>
                  <a:lnTo>
                    <a:pt x="915105" y="1426166"/>
                  </a:lnTo>
                  <a:lnTo>
                    <a:pt x="850922" y="1458109"/>
                  </a:lnTo>
                  <a:lnTo>
                    <a:pt x="786718" y="1474294"/>
                  </a:lnTo>
                  <a:lnTo>
                    <a:pt x="722513" y="1490053"/>
                  </a:lnTo>
                  <a:lnTo>
                    <a:pt x="658309" y="1490053"/>
                  </a:lnTo>
                  <a:lnTo>
                    <a:pt x="594105" y="1490053"/>
                  </a:lnTo>
                  <a:lnTo>
                    <a:pt x="529922" y="1474294"/>
                  </a:lnTo>
                  <a:lnTo>
                    <a:pt x="481508" y="1458109"/>
                  </a:lnTo>
                  <a:lnTo>
                    <a:pt x="417303" y="1426166"/>
                  </a:lnTo>
                  <a:lnTo>
                    <a:pt x="369422" y="1393797"/>
                  </a:lnTo>
                  <a:lnTo>
                    <a:pt x="321008" y="1346307"/>
                  </a:lnTo>
                  <a:lnTo>
                    <a:pt x="273105" y="1298179"/>
                  </a:lnTo>
                  <a:lnTo>
                    <a:pt x="241014" y="1250051"/>
                  </a:lnTo>
                  <a:lnTo>
                    <a:pt x="208922" y="1185739"/>
                  </a:lnTo>
                  <a:lnTo>
                    <a:pt x="192599" y="1121852"/>
                  </a:lnTo>
                  <a:lnTo>
                    <a:pt x="176810" y="1057539"/>
                  </a:lnTo>
                  <a:lnTo>
                    <a:pt x="176810" y="993652"/>
                  </a:lnTo>
                </a:path>
                <a:path w="1333500" h="1986914">
                  <a:moveTo>
                    <a:pt x="0" y="993652"/>
                  </a:moveTo>
                  <a:lnTo>
                    <a:pt x="16312" y="929340"/>
                  </a:lnTo>
                  <a:lnTo>
                    <a:pt x="16312" y="849268"/>
                  </a:lnTo>
                  <a:lnTo>
                    <a:pt x="48423" y="784955"/>
                  </a:lnTo>
                  <a:lnTo>
                    <a:pt x="64191" y="705097"/>
                  </a:lnTo>
                  <a:lnTo>
                    <a:pt x="112605" y="641210"/>
                  </a:lnTo>
                  <a:lnTo>
                    <a:pt x="144718" y="593082"/>
                  </a:lnTo>
                  <a:lnTo>
                    <a:pt x="192599" y="528769"/>
                  </a:lnTo>
                  <a:lnTo>
                    <a:pt x="256803" y="480641"/>
                  </a:lnTo>
                  <a:lnTo>
                    <a:pt x="305218" y="432513"/>
                  </a:lnTo>
                  <a:lnTo>
                    <a:pt x="385190" y="400570"/>
                  </a:lnTo>
                  <a:lnTo>
                    <a:pt x="449395" y="368626"/>
                  </a:lnTo>
                  <a:lnTo>
                    <a:pt x="513599" y="352442"/>
                  </a:lnTo>
                  <a:lnTo>
                    <a:pt x="594105" y="336896"/>
                  </a:lnTo>
                  <a:lnTo>
                    <a:pt x="658309" y="336896"/>
                  </a:lnTo>
                  <a:lnTo>
                    <a:pt x="738815" y="336896"/>
                  </a:lnTo>
                  <a:lnTo>
                    <a:pt x="818809" y="352442"/>
                  </a:lnTo>
                  <a:lnTo>
                    <a:pt x="883013" y="368626"/>
                  </a:lnTo>
                  <a:lnTo>
                    <a:pt x="947217" y="400570"/>
                  </a:lnTo>
                  <a:lnTo>
                    <a:pt x="1011421" y="432513"/>
                  </a:lnTo>
                  <a:lnTo>
                    <a:pt x="1075604" y="480641"/>
                  </a:lnTo>
                  <a:lnTo>
                    <a:pt x="1139808" y="528769"/>
                  </a:lnTo>
                  <a:lnTo>
                    <a:pt x="1188223" y="593082"/>
                  </a:lnTo>
                  <a:lnTo>
                    <a:pt x="1220314" y="641210"/>
                  </a:lnTo>
                  <a:lnTo>
                    <a:pt x="1252427" y="705097"/>
                  </a:lnTo>
                  <a:lnTo>
                    <a:pt x="1284519" y="784955"/>
                  </a:lnTo>
                  <a:lnTo>
                    <a:pt x="1316631" y="849268"/>
                  </a:lnTo>
                  <a:lnTo>
                    <a:pt x="1316631" y="929340"/>
                  </a:lnTo>
                  <a:lnTo>
                    <a:pt x="1332933" y="993652"/>
                  </a:lnTo>
                  <a:lnTo>
                    <a:pt x="1316631" y="1073724"/>
                  </a:lnTo>
                  <a:lnTo>
                    <a:pt x="1316631" y="1153795"/>
                  </a:lnTo>
                  <a:lnTo>
                    <a:pt x="1284519" y="1218108"/>
                  </a:lnTo>
                  <a:lnTo>
                    <a:pt x="1252427" y="1281782"/>
                  </a:lnTo>
                  <a:lnTo>
                    <a:pt x="1220315" y="1346307"/>
                  </a:lnTo>
                  <a:lnTo>
                    <a:pt x="1188223" y="1409981"/>
                  </a:lnTo>
                  <a:lnTo>
                    <a:pt x="1139809" y="1458109"/>
                  </a:lnTo>
                  <a:lnTo>
                    <a:pt x="1075604" y="1522422"/>
                  </a:lnTo>
                  <a:lnTo>
                    <a:pt x="1011422" y="1554366"/>
                  </a:lnTo>
                  <a:lnTo>
                    <a:pt x="947217" y="1586266"/>
                  </a:lnTo>
                  <a:lnTo>
                    <a:pt x="883013" y="1618167"/>
                  </a:lnTo>
                  <a:lnTo>
                    <a:pt x="818809" y="1634394"/>
                  </a:lnTo>
                  <a:lnTo>
                    <a:pt x="738815" y="1650600"/>
                  </a:lnTo>
                  <a:lnTo>
                    <a:pt x="658309" y="1666295"/>
                  </a:lnTo>
                  <a:lnTo>
                    <a:pt x="594105" y="1650600"/>
                  </a:lnTo>
                  <a:lnTo>
                    <a:pt x="513599" y="1634394"/>
                  </a:lnTo>
                  <a:lnTo>
                    <a:pt x="449395" y="1618167"/>
                  </a:lnTo>
                  <a:lnTo>
                    <a:pt x="385191" y="1586266"/>
                  </a:lnTo>
                  <a:lnTo>
                    <a:pt x="305218" y="1554366"/>
                  </a:lnTo>
                  <a:lnTo>
                    <a:pt x="256804" y="1522422"/>
                  </a:lnTo>
                  <a:lnTo>
                    <a:pt x="192599" y="1458109"/>
                  </a:lnTo>
                  <a:lnTo>
                    <a:pt x="144718" y="1409981"/>
                  </a:lnTo>
                  <a:lnTo>
                    <a:pt x="112605" y="1346307"/>
                  </a:lnTo>
                  <a:lnTo>
                    <a:pt x="64191" y="1281782"/>
                  </a:lnTo>
                  <a:lnTo>
                    <a:pt x="48423" y="1218108"/>
                  </a:lnTo>
                  <a:lnTo>
                    <a:pt x="16312" y="1153795"/>
                  </a:lnTo>
                  <a:lnTo>
                    <a:pt x="16312" y="1073724"/>
                  </a:lnTo>
                  <a:lnTo>
                    <a:pt x="0" y="993652"/>
                  </a:lnTo>
                </a:path>
                <a:path w="1333500" h="1986914">
                  <a:moveTo>
                    <a:pt x="658309" y="0"/>
                  </a:moveTo>
                  <a:lnTo>
                    <a:pt x="658309" y="1986879"/>
                  </a:lnTo>
                </a:path>
              </a:pathLst>
            </a:custGeom>
            <a:ln w="16297">
              <a:solidFill>
                <a:srgbClr val="00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3923327" y="2459969"/>
              <a:ext cx="96799" cy="80606"/>
            </a:xfrm>
            <a:prstGeom prst="rect">
              <a:avLst/>
            </a:prstGeom>
          </p:spPr>
        </p:pic>
        <p:pic>
          <p:nvPicPr>
            <p:cNvPr id="7" name="object 7"/>
            <p:cNvPicPr/>
            <p:nvPr/>
          </p:nvPicPr>
          <p:blipFill>
            <a:blip r:embed="rId3" cstate="print"/>
            <a:stretch>
              <a:fillRect/>
            </a:stretch>
          </p:blipFill>
          <p:spPr>
            <a:xfrm>
              <a:off x="3923327" y="2796227"/>
              <a:ext cx="96799" cy="80606"/>
            </a:xfrm>
            <a:prstGeom prst="rect">
              <a:avLst/>
            </a:prstGeom>
          </p:spPr>
        </p:pic>
        <p:pic>
          <p:nvPicPr>
            <p:cNvPr id="8" name="object 8"/>
            <p:cNvPicPr/>
            <p:nvPr/>
          </p:nvPicPr>
          <p:blipFill>
            <a:blip r:embed="rId4" cstate="print"/>
            <a:stretch>
              <a:fillRect/>
            </a:stretch>
          </p:blipFill>
          <p:spPr>
            <a:xfrm>
              <a:off x="3923327" y="2956796"/>
              <a:ext cx="96799" cy="80180"/>
            </a:xfrm>
            <a:prstGeom prst="rect">
              <a:avLst/>
            </a:prstGeom>
          </p:spPr>
        </p:pic>
        <p:pic>
          <p:nvPicPr>
            <p:cNvPr id="9" name="object 9"/>
            <p:cNvPicPr/>
            <p:nvPr/>
          </p:nvPicPr>
          <p:blipFill>
            <a:blip r:embed="rId5" cstate="print"/>
            <a:stretch>
              <a:fillRect/>
            </a:stretch>
          </p:blipFill>
          <p:spPr>
            <a:xfrm>
              <a:off x="3923327" y="3133123"/>
              <a:ext cx="96799" cy="80180"/>
            </a:xfrm>
            <a:prstGeom prst="rect">
              <a:avLst/>
            </a:prstGeom>
          </p:spPr>
        </p:pic>
        <p:pic>
          <p:nvPicPr>
            <p:cNvPr id="10" name="object 10"/>
            <p:cNvPicPr/>
            <p:nvPr/>
          </p:nvPicPr>
          <p:blipFill>
            <a:blip r:embed="rId6" cstate="print"/>
            <a:stretch>
              <a:fillRect/>
            </a:stretch>
          </p:blipFill>
          <p:spPr>
            <a:xfrm>
              <a:off x="3923327" y="3790093"/>
              <a:ext cx="96799" cy="79967"/>
            </a:xfrm>
            <a:prstGeom prst="rect">
              <a:avLst/>
            </a:prstGeom>
          </p:spPr>
        </p:pic>
        <p:pic>
          <p:nvPicPr>
            <p:cNvPr id="11" name="object 11"/>
            <p:cNvPicPr/>
            <p:nvPr/>
          </p:nvPicPr>
          <p:blipFill>
            <a:blip r:embed="rId7" cstate="print"/>
            <a:stretch>
              <a:fillRect/>
            </a:stretch>
          </p:blipFill>
          <p:spPr>
            <a:xfrm>
              <a:off x="3923327" y="3950023"/>
              <a:ext cx="96799" cy="80606"/>
            </a:xfrm>
            <a:prstGeom prst="rect">
              <a:avLst/>
            </a:prstGeom>
          </p:spPr>
        </p:pic>
        <p:pic>
          <p:nvPicPr>
            <p:cNvPr id="12" name="object 12"/>
            <p:cNvPicPr/>
            <p:nvPr/>
          </p:nvPicPr>
          <p:blipFill>
            <a:blip r:embed="rId8" cstate="print"/>
            <a:stretch>
              <a:fillRect/>
            </a:stretch>
          </p:blipFill>
          <p:spPr>
            <a:xfrm>
              <a:off x="3923327" y="4126308"/>
              <a:ext cx="96799" cy="80606"/>
            </a:xfrm>
            <a:prstGeom prst="rect">
              <a:avLst/>
            </a:prstGeom>
          </p:spPr>
        </p:pic>
        <p:pic>
          <p:nvPicPr>
            <p:cNvPr id="13" name="object 13"/>
            <p:cNvPicPr/>
            <p:nvPr/>
          </p:nvPicPr>
          <p:blipFill>
            <a:blip r:embed="rId9" cstate="print"/>
            <a:stretch>
              <a:fillRect/>
            </a:stretch>
          </p:blipFill>
          <p:spPr>
            <a:xfrm>
              <a:off x="3923327" y="4446892"/>
              <a:ext cx="96799" cy="80095"/>
            </a:xfrm>
            <a:prstGeom prst="rect">
              <a:avLst/>
            </a:prstGeom>
          </p:spPr>
        </p:pic>
      </p:grpSp>
      <p:grpSp>
        <p:nvGrpSpPr>
          <p:cNvPr id="14" name="object 14"/>
          <p:cNvGrpSpPr/>
          <p:nvPr/>
        </p:nvGrpSpPr>
        <p:grpSpPr>
          <a:xfrm>
            <a:off x="4951041" y="2828807"/>
            <a:ext cx="1348740" cy="1346200"/>
            <a:chOff x="4951041" y="2828807"/>
            <a:chExt cx="1348740" cy="1346200"/>
          </a:xfrm>
        </p:grpSpPr>
        <p:sp>
          <p:nvSpPr>
            <p:cNvPr id="15" name="object 15"/>
            <p:cNvSpPr/>
            <p:nvPr/>
          </p:nvSpPr>
          <p:spPr>
            <a:xfrm>
              <a:off x="4959189" y="2836956"/>
              <a:ext cx="1332865" cy="1329690"/>
            </a:xfrm>
            <a:custGeom>
              <a:avLst/>
              <a:gdLst/>
              <a:ahLst/>
              <a:cxnLst/>
              <a:rect l="l" t="t" r="r" b="b"/>
              <a:pathLst>
                <a:path w="1332864" h="1329689">
                  <a:moveTo>
                    <a:pt x="0" y="704884"/>
                  </a:moveTo>
                  <a:lnTo>
                    <a:pt x="0" y="624387"/>
                  </a:lnTo>
                  <a:lnTo>
                    <a:pt x="15789" y="560500"/>
                  </a:lnTo>
                  <a:lnTo>
                    <a:pt x="32112" y="480641"/>
                  </a:lnTo>
                  <a:lnTo>
                    <a:pt x="47881" y="416329"/>
                  </a:lnTo>
                  <a:lnTo>
                    <a:pt x="79993" y="352442"/>
                  </a:lnTo>
                  <a:lnTo>
                    <a:pt x="128408" y="288129"/>
                  </a:lnTo>
                  <a:lnTo>
                    <a:pt x="160499" y="224242"/>
                  </a:lnTo>
                  <a:lnTo>
                    <a:pt x="224703" y="176114"/>
                  </a:lnTo>
                  <a:lnTo>
                    <a:pt x="272585" y="127986"/>
                  </a:lnTo>
                  <a:lnTo>
                    <a:pt x="337216" y="79858"/>
                  </a:lnTo>
                  <a:lnTo>
                    <a:pt x="401441" y="48128"/>
                  </a:lnTo>
                  <a:lnTo>
                    <a:pt x="481456" y="31730"/>
                  </a:lnTo>
                  <a:lnTo>
                    <a:pt x="545682" y="15545"/>
                  </a:lnTo>
                  <a:lnTo>
                    <a:pt x="626124" y="0"/>
                  </a:lnTo>
                  <a:lnTo>
                    <a:pt x="706139" y="0"/>
                  </a:lnTo>
                  <a:lnTo>
                    <a:pt x="770364" y="15545"/>
                  </a:lnTo>
                  <a:lnTo>
                    <a:pt x="851020" y="15545"/>
                  </a:lnTo>
                  <a:lnTo>
                    <a:pt x="915032" y="48128"/>
                  </a:lnTo>
                  <a:lnTo>
                    <a:pt x="979257" y="79858"/>
                  </a:lnTo>
                  <a:lnTo>
                    <a:pt x="1043483" y="111801"/>
                  </a:lnTo>
                  <a:lnTo>
                    <a:pt x="1107709" y="159929"/>
                  </a:lnTo>
                  <a:lnTo>
                    <a:pt x="1156144" y="224242"/>
                  </a:lnTo>
                  <a:lnTo>
                    <a:pt x="1203940" y="271944"/>
                  </a:lnTo>
                  <a:lnTo>
                    <a:pt x="1236160" y="336257"/>
                  </a:lnTo>
                  <a:lnTo>
                    <a:pt x="1284595" y="400570"/>
                  </a:lnTo>
                  <a:lnTo>
                    <a:pt x="1300385" y="480641"/>
                  </a:lnTo>
                  <a:lnTo>
                    <a:pt x="1316602" y="544315"/>
                  </a:lnTo>
                  <a:lnTo>
                    <a:pt x="1332391" y="624387"/>
                  </a:lnTo>
                  <a:lnTo>
                    <a:pt x="1332391" y="688699"/>
                  </a:lnTo>
                  <a:lnTo>
                    <a:pt x="1316602" y="768771"/>
                  </a:lnTo>
                  <a:lnTo>
                    <a:pt x="1300385" y="848842"/>
                  </a:lnTo>
                  <a:lnTo>
                    <a:pt x="1284596" y="913155"/>
                  </a:lnTo>
                  <a:lnTo>
                    <a:pt x="1252376" y="976829"/>
                  </a:lnTo>
                  <a:lnTo>
                    <a:pt x="1203940" y="1041142"/>
                  </a:lnTo>
                  <a:lnTo>
                    <a:pt x="1156144" y="1105028"/>
                  </a:lnTo>
                  <a:lnTo>
                    <a:pt x="1107709" y="1153156"/>
                  </a:lnTo>
                  <a:lnTo>
                    <a:pt x="1059913" y="1201284"/>
                  </a:lnTo>
                  <a:lnTo>
                    <a:pt x="995047" y="1249370"/>
                  </a:lnTo>
                  <a:lnTo>
                    <a:pt x="915032" y="1281271"/>
                  </a:lnTo>
                  <a:lnTo>
                    <a:pt x="851020" y="1297498"/>
                  </a:lnTo>
                  <a:lnTo>
                    <a:pt x="786794" y="1313704"/>
                  </a:lnTo>
                  <a:lnTo>
                    <a:pt x="706139" y="1329399"/>
                  </a:lnTo>
                  <a:lnTo>
                    <a:pt x="626124" y="1329399"/>
                  </a:lnTo>
                  <a:lnTo>
                    <a:pt x="562112" y="1313704"/>
                  </a:lnTo>
                  <a:lnTo>
                    <a:pt x="481456" y="1297498"/>
                  </a:lnTo>
                  <a:lnTo>
                    <a:pt x="417231" y="1281271"/>
                  </a:lnTo>
                  <a:lnTo>
                    <a:pt x="353005" y="1249370"/>
                  </a:lnTo>
                  <a:lnTo>
                    <a:pt x="288908" y="1201284"/>
                  </a:lnTo>
                  <a:lnTo>
                    <a:pt x="224704" y="1153156"/>
                  </a:lnTo>
                  <a:lnTo>
                    <a:pt x="176289" y="1105028"/>
                  </a:lnTo>
                  <a:lnTo>
                    <a:pt x="128408" y="1056900"/>
                  </a:lnTo>
                  <a:lnTo>
                    <a:pt x="79993" y="993013"/>
                  </a:lnTo>
                  <a:lnTo>
                    <a:pt x="47881" y="913155"/>
                  </a:lnTo>
                  <a:lnTo>
                    <a:pt x="32112" y="848842"/>
                  </a:lnTo>
                  <a:lnTo>
                    <a:pt x="15789" y="784955"/>
                  </a:lnTo>
                  <a:lnTo>
                    <a:pt x="0" y="704884"/>
                  </a:lnTo>
                </a:path>
              </a:pathLst>
            </a:custGeom>
            <a:ln w="16297">
              <a:solidFill>
                <a:srgbClr val="000000"/>
              </a:solidFill>
            </a:ln>
          </p:spPr>
          <p:txBody>
            <a:bodyPr wrap="square" lIns="0" tIns="0" rIns="0" bIns="0" rtlCol="0"/>
            <a:lstStyle/>
            <a:p>
              <a:endParaRPr/>
            </a:p>
          </p:txBody>
        </p:sp>
        <p:pic>
          <p:nvPicPr>
            <p:cNvPr id="16" name="object 16"/>
            <p:cNvPicPr/>
            <p:nvPr/>
          </p:nvPicPr>
          <p:blipFill>
            <a:blip r:embed="rId10" cstate="print"/>
            <a:stretch>
              <a:fillRect/>
            </a:stretch>
          </p:blipFill>
          <p:spPr>
            <a:xfrm>
              <a:off x="4998922" y="3133122"/>
              <a:ext cx="80501" cy="80183"/>
            </a:xfrm>
            <a:prstGeom prst="rect">
              <a:avLst/>
            </a:prstGeom>
          </p:spPr>
        </p:pic>
        <p:pic>
          <p:nvPicPr>
            <p:cNvPr id="17" name="object 17"/>
            <p:cNvPicPr/>
            <p:nvPr/>
          </p:nvPicPr>
          <p:blipFill>
            <a:blip r:embed="rId11" cstate="print"/>
            <a:stretch>
              <a:fillRect/>
            </a:stretch>
          </p:blipFill>
          <p:spPr>
            <a:xfrm>
              <a:off x="6154983" y="3133123"/>
              <a:ext cx="96948" cy="80180"/>
            </a:xfrm>
            <a:prstGeom prst="rect">
              <a:avLst/>
            </a:prstGeom>
          </p:spPr>
        </p:pic>
        <p:pic>
          <p:nvPicPr>
            <p:cNvPr id="18" name="object 18"/>
            <p:cNvPicPr/>
            <p:nvPr/>
          </p:nvPicPr>
          <p:blipFill>
            <a:blip r:embed="rId12" cstate="print"/>
            <a:stretch>
              <a:fillRect/>
            </a:stretch>
          </p:blipFill>
          <p:spPr>
            <a:xfrm>
              <a:off x="4998922" y="3790091"/>
              <a:ext cx="80501" cy="79970"/>
            </a:xfrm>
            <a:prstGeom prst="rect">
              <a:avLst/>
            </a:prstGeom>
          </p:spPr>
        </p:pic>
        <p:pic>
          <p:nvPicPr>
            <p:cNvPr id="19" name="object 19"/>
            <p:cNvPicPr/>
            <p:nvPr/>
          </p:nvPicPr>
          <p:blipFill>
            <a:blip r:embed="rId13" cstate="print"/>
            <a:stretch>
              <a:fillRect/>
            </a:stretch>
          </p:blipFill>
          <p:spPr>
            <a:xfrm>
              <a:off x="6154983" y="3790093"/>
              <a:ext cx="96948" cy="79967"/>
            </a:xfrm>
            <a:prstGeom prst="rect">
              <a:avLst/>
            </a:prstGeom>
          </p:spPr>
        </p:pic>
        <p:sp>
          <p:nvSpPr>
            <p:cNvPr id="20" name="object 20"/>
            <p:cNvSpPr/>
            <p:nvPr/>
          </p:nvSpPr>
          <p:spPr>
            <a:xfrm>
              <a:off x="5039183" y="3173214"/>
              <a:ext cx="1156335" cy="657225"/>
            </a:xfrm>
            <a:custGeom>
              <a:avLst/>
              <a:gdLst/>
              <a:ahLst/>
              <a:cxnLst/>
              <a:rect l="l" t="t" r="r" b="b"/>
              <a:pathLst>
                <a:path w="1156335" h="657225">
                  <a:moveTo>
                    <a:pt x="0" y="0"/>
                  </a:moveTo>
                  <a:lnTo>
                    <a:pt x="1156166" y="0"/>
                  </a:lnTo>
                </a:path>
                <a:path w="1156335" h="657225">
                  <a:moveTo>
                    <a:pt x="0" y="656756"/>
                  </a:moveTo>
                  <a:lnTo>
                    <a:pt x="1156166" y="656756"/>
                  </a:lnTo>
                </a:path>
                <a:path w="1156335" h="657225">
                  <a:moveTo>
                    <a:pt x="1156166" y="0"/>
                  </a:moveTo>
                  <a:lnTo>
                    <a:pt x="1156166" y="656756"/>
                  </a:lnTo>
                </a:path>
                <a:path w="1156335" h="657225">
                  <a:moveTo>
                    <a:pt x="1156166" y="656756"/>
                  </a:moveTo>
                  <a:lnTo>
                    <a:pt x="0" y="0"/>
                  </a:lnTo>
                  <a:lnTo>
                    <a:pt x="0" y="656756"/>
                  </a:lnTo>
                  <a:lnTo>
                    <a:pt x="1156166" y="0"/>
                  </a:lnTo>
                </a:path>
              </a:pathLst>
            </a:custGeom>
            <a:ln w="16297">
              <a:solidFill>
                <a:srgbClr val="000000"/>
              </a:solidFill>
            </a:ln>
          </p:spPr>
          <p:txBody>
            <a:bodyPr wrap="square" lIns="0" tIns="0" rIns="0" bIns="0" rtlCol="0"/>
            <a:lstStyle/>
            <a:p>
              <a:endParaRPr/>
            </a:p>
          </p:txBody>
        </p:sp>
        <p:pic>
          <p:nvPicPr>
            <p:cNvPr id="21" name="object 21"/>
            <p:cNvPicPr/>
            <p:nvPr/>
          </p:nvPicPr>
          <p:blipFill>
            <a:blip r:embed="rId14" cstate="print"/>
            <a:stretch>
              <a:fillRect/>
            </a:stretch>
          </p:blipFill>
          <p:spPr>
            <a:xfrm>
              <a:off x="5577165" y="3453194"/>
              <a:ext cx="80522" cy="80609"/>
            </a:xfrm>
            <a:prstGeom prst="rect">
              <a:avLst/>
            </a:prstGeom>
          </p:spPr>
        </p:pic>
      </p:grpSp>
      <p:grpSp>
        <p:nvGrpSpPr>
          <p:cNvPr id="22" name="object 22"/>
          <p:cNvGrpSpPr/>
          <p:nvPr/>
        </p:nvGrpSpPr>
        <p:grpSpPr>
          <a:xfrm>
            <a:off x="6604560" y="2796225"/>
            <a:ext cx="1365250" cy="1378585"/>
            <a:chOff x="6604560" y="2796225"/>
            <a:chExt cx="1365250" cy="1378585"/>
          </a:xfrm>
        </p:grpSpPr>
        <p:sp>
          <p:nvSpPr>
            <p:cNvPr id="23" name="object 23"/>
            <p:cNvSpPr/>
            <p:nvPr/>
          </p:nvSpPr>
          <p:spPr>
            <a:xfrm>
              <a:off x="6612708" y="2836956"/>
              <a:ext cx="1332865" cy="1329690"/>
            </a:xfrm>
            <a:custGeom>
              <a:avLst/>
              <a:gdLst/>
              <a:ahLst/>
              <a:cxnLst/>
              <a:rect l="l" t="t" r="r" b="b"/>
              <a:pathLst>
                <a:path w="1332865" h="1329689">
                  <a:moveTo>
                    <a:pt x="0" y="704884"/>
                  </a:moveTo>
                  <a:lnTo>
                    <a:pt x="0" y="624387"/>
                  </a:lnTo>
                  <a:lnTo>
                    <a:pt x="16216" y="560500"/>
                  </a:lnTo>
                  <a:lnTo>
                    <a:pt x="32006" y="480641"/>
                  </a:lnTo>
                  <a:lnTo>
                    <a:pt x="48222" y="416329"/>
                  </a:lnTo>
                  <a:lnTo>
                    <a:pt x="80441" y="352442"/>
                  </a:lnTo>
                  <a:lnTo>
                    <a:pt x="128877" y="288129"/>
                  </a:lnTo>
                  <a:lnTo>
                    <a:pt x="160883" y="224242"/>
                  </a:lnTo>
                  <a:lnTo>
                    <a:pt x="225109" y="176114"/>
                  </a:lnTo>
                  <a:lnTo>
                    <a:pt x="272905" y="127986"/>
                  </a:lnTo>
                  <a:lnTo>
                    <a:pt x="337130" y="79858"/>
                  </a:lnTo>
                  <a:lnTo>
                    <a:pt x="401356" y="48128"/>
                  </a:lnTo>
                  <a:lnTo>
                    <a:pt x="482011" y="31730"/>
                  </a:lnTo>
                  <a:lnTo>
                    <a:pt x="546023" y="15545"/>
                  </a:lnTo>
                  <a:lnTo>
                    <a:pt x="626038" y="0"/>
                  </a:lnTo>
                  <a:lnTo>
                    <a:pt x="690264" y="0"/>
                  </a:lnTo>
                  <a:lnTo>
                    <a:pt x="770919" y="15545"/>
                  </a:lnTo>
                  <a:lnTo>
                    <a:pt x="850721" y="15545"/>
                  </a:lnTo>
                  <a:lnTo>
                    <a:pt x="915587" y="48128"/>
                  </a:lnTo>
                  <a:lnTo>
                    <a:pt x="979812" y="79858"/>
                  </a:lnTo>
                  <a:lnTo>
                    <a:pt x="1044038" y="111801"/>
                  </a:lnTo>
                  <a:lnTo>
                    <a:pt x="1108050" y="159929"/>
                  </a:lnTo>
                  <a:lnTo>
                    <a:pt x="1156059" y="224242"/>
                  </a:lnTo>
                  <a:lnTo>
                    <a:pt x="1204495" y="271944"/>
                  </a:lnTo>
                  <a:lnTo>
                    <a:pt x="1236501" y="336257"/>
                  </a:lnTo>
                  <a:lnTo>
                    <a:pt x="1268720" y="400570"/>
                  </a:lnTo>
                  <a:lnTo>
                    <a:pt x="1300727" y="480641"/>
                  </a:lnTo>
                  <a:lnTo>
                    <a:pt x="1316516" y="544315"/>
                  </a:lnTo>
                  <a:lnTo>
                    <a:pt x="1332733" y="624387"/>
                  </a:lnTo>
                  <a:lnTo>
                    <a:pt x="1332733" y="688699"/>
                  </a:lnTo>
                  <a:lnTo>
                    <a:pt x="1316516" y="768771"/>
                  </a:lnTo>
                  <a:lnTo>
                    <a:pt x="1300727" y="848842"/>
                  </a:lnTo>
                  <a:lnTo>
                    <a:pt x="1284510" y="913155"/>
                  </a:lnTo>
                  <a:lnTo>
                    <a:pt x="1252291" y="976829"/>
                  </a:lnTo>
                  <a:lnTo>
                    <a:pt x="1204495" y="1041142"/>
                  </a:lnTo>
                  <a:lnTo>
                    <a:pt x="1156059" y="1105028"/>
                  </a:lnTo>
                  <a:lnTo>
                    <a:pt x="1108050" y="1153156"/>
                  </a:lnTo>
                  <a:lnTo>
                    <a:pt x="1044038" y="1201284"/>
                  </a:lnTo>
                  <a:lnTo>
                    <a:pt x="995602" y="1249370"/>
                  </a:lnTo>
                  <a:lnTo>
                    <a:pt x="915587" y="1281271"/>
                  </a:lnTo>
                  <a:lnTo>
                    <a:pt x="850721" y="1297498"/>
                  </a:lnTo>
                  <a:lnTo>
                    <a:pt x="786709" y="1313704"/>
                  </a:lnTo>
                  <a:lnTo>
                    <a:pt x="706694" y="1329399"/>
                  </a:lnTo>
                  <a:lnTo>
                    <a:pt x="626038" y="1329399"/>
                  </a:lnTo>
                  <a:lnTo>
                    <a:pt x="561813" y="1313704"/>
                  </a:lnTo>
                  <a:lnTo>
                    <a:pt x="482011" y="1297498"/>
                  </a:lnTo>
                  <a:lnTo>
                    <a:pt x="417786" y="1281271"/>
                  </a:lnTo>
                  <a:lnTo>
                    <a:pt x="353560" y="1249370"/>
                  </a:lnTo>
                  <a:lnTo>
                    <a:pt x="289335" y="1201284"/>
                  </a:lnTo>
                  <a:lnTo>
                    <a:pt x="225109" y="1153156"/>
                  </a:lnTo>
                  <a:lnTo>
                    <a:pt x="176673" y="1105028"/>
                  </a:lnTo>
                  <a:lnTo>
                    <a:pt x="128877" y="1056900"/>
                  </a:lnTo>
                  <a:lnTo>
                    <a:pt x="80441" y="993013"/>
                  </a:lnTo>
                  <a:lnTo>
                    <a:pt x="48222" y="913155"/>
                  </a:lnTo>
                  <a:lnTo>
                    <a:pt x="32006" y="848842"/>
                  </a:lnTo>
                  <a:lnTo>
                    <a:pt x="16216" y="784955"/>
                  </a:lnTo>
                  <a:lnTo>
                    <a:pt x="0" y="704884"/>
                  </a:lnTo>
                </a:path>
              </a:pathLst>
            </a:custGeom>
            <a:ln w="16297">
              <a:solidFill>
                <a:srgbClr val="000000"/>
              </a:solidFill>
            </a:ln>
          </p:spPr>
          <p:txBody>
            <a:bodyPr wrap="square" lIns="0" tIns="0" rIns="0" bIns="0" rtlCol="0"/>
            <a:lstStyle/>
            <a:p>
              <a:endParaRPr/>
            </a:p>
          </p:txBody>
        </p:sp>
        <p:pic>
          <p:nvPicPr>
            <p:cNvPr id="24" name="object 24"/>
            <p:cNvPicPr/>
            <p:nvPr/>
          </p:nvPicPr>
          <p:blipFill>
            <a:blip r:embed="rId15" cstate="print"/>
            <a:stretch>
              <a:fillRect/>
            </a:stretch>
          </p:blipFill>
          <p:spPr>
            <a:xfrm>
              <a:off x="7230599" y="2796225"/>
              <a:ext cx="80522" cy="80609"/>
            </a:xfrm>
            <a:prstGeom prst="rect">
              <a:avLst/>
            </a:prstGeom>
          </p:spPr>
        </p:pic>
        <p:pic>
          <p:nvPicPr>
            <p:cNvPr id="25" name="object 25"/>
            <p:cNvPicPr/>
            <p:nvPr/>
          </p:nvPicPr>
          <p:blipFill>
            <a:blip r:embed="rId16" cstate="print"/>
            <a:stretch>
              <a:fillRect/>
            </a:stretch>
          </p:blipFill>
          <p:spPr>
            <a:xfrm>
              <a:off x="6733438" y="3869949"/>
              <a:ext cx="80522" cy="80183"/>
            </a:xfrm>
            <a:prstGeom prst="rect">
              <a:avLst/>
            </a:prstGeom>
          </p:spPr>
        </p:pic>
        <p:pic>
          <p:nvPicPr>
            <p:cNvPr id="26" name="object 26"/>
            <p:cNvPicPr/>
            <p:nvPr/>
          </p:nvPicPr>
          <p:blipFill>
            <a:blip r:embed="rId17" cstate="print"/>
            <a:stretch>
              <a:fillRect/>
            </a:stretch>
          </p:blipFill>
          <p:spPr>
            <a:xfrm>
              <a:off x="7728400" y="3869949"/>
              <a:ext cx="80522" cy="80183"/>
            </a:xfrm>
            <a:prstGeom prst="rect">
              <a:avLst/>
            </a:prstGeom>
          </p:spPr>
        </p:pic>
        <p:sp>
          <p:nvSpPr>
            <p:cNvPr id="27" name="object 27"/>
            <p:cNvSpPr/>
            <p:nvPr/>
          </p:nvSpPr>
          <p:spPr>
            <a:xfrm>
              <a:off x="6660931" y="2836956"/>
              <a:ext cx="1268730" cy="1073150"/>
            </a:xfrm>
            <a:custGeom>
              <a:avLst/>
              <a:gdLst/>
              <a:ahLst/>
              <a:cxnLst/>
              <a:rect l="l" t="t" r="r" b="b"/>
              <a:pathLst>
                <a:path w="1268729" h="1073150">
                  <a:moveTo>
                    <a:pt x="610035" y="0"/>
                  </a:moveTo>
                  <a:lnTo>
                    <a:pt x="112661" y="1073085"/>
                  </a:lnTo>
                </a:path>
                <a:path w="1268729" h="1073150">
                  <a:moveTo>
                    <a:pt x="112661" y="1073085"/>
                  </a:moveTo>
                  <a:lnTo>
                    <a:pt x="1236288" y="496187"/>
                  </a:lnTo>
                </a:path>
                <a:path w="1268729" h="1073150">
                  <a:moveTo>
                    <a:pt x="1268294" y="496187"/>
                  </a:moveTo>
                  <a:lnTo>
                    <a:pt x="0" y="496187"/>
                  </a:lnTo>
                  <a:lnTo>
                    <a:pt x="1107837" y="1073085"/>
                  </a:lnTo>
                  <a:lnTo>
                    <a:pt x="610035" y="0"/>
                  </a:lnTo>
                </a:path>
              </a:pathLst>
            </a:custGeom>
            <a:ln w="16297">
              <a:solidFill>
                <a:srgbClr val="000000"/>
              </a:solidFill>
            </a:ln>
          </p:spPr>
          <p:txBody>
            <a:bodyPr wrap="square" lIns="0" tIns="0" rIns="0" bIns="0" rtlCol="0"/>
            <a:lstStyle/>
            <a:p>
              <a:endParaRPr/>
            </a:p>
          </p:txBody>
        </p:sp>
        <p:pic>
          <p:nvPicPr>
            <p:cNvPr id="28" name="object 28"/>
            <p:cNvPicPr/>
            <p:nvPr/>
          </p:nvPicPr>
          <p:blipFill>
            <a:blip r:embed="rId18" cstate="print"/>
            <a:stretch>
              <a:fillRect/>
            </a:stretch>
          </p:blipFill>
          <p:spPr>
            <a:xfrm>
              <a:off x="6620776" y="3293265"/>
              <a:ext cx="80522" cy="80609"/>
            </a:xfrm>
            <a:prstGeom prst="rect">
              <a:avLst/>
            </a:prstGeom>
          </p:spPr>
        </p:pic>
        <p:pic>
          <p:nvPicPr>
            <p:cNvPr id="29" name="object 29"/>
            <p:cNvPicPr/>
            <p:nvPr/>
          </p:nvPicPr>
          <p:blipFill>
            <a:blip r:embed="rId19" cstate="print"/>
            <a:stretch>
              <a:fillRect/>
            </a:stretch>
          </p:blipFill>
          <p:spPr>
            <a:xfrm>
              <a:off x="7889070" y="3293264"/>
              <a:ext cx="80309" cy="80609"/>
            </a:xfrm>
            <a:prstGeom prst="rect">
              <a:avLst/>
            </a:prstGeom>
          </p:spPr>
        </p:pic>
        <p:pic>
          <p:nvPicPr>
            <p:cNvPr id="30" name="object 30"/>
            <p:cNvPicPr/>
            <p:nvPr/>
          </p:nvPicPr>
          <p:blipFill>
            <a:blip r:embed="rId20" cstate="print"/>
            <a:stretch>
              <a:fillRect/>
            </a:stretch>
          </p:blipFill>
          <p:spPr>
            <a:xfrm>
              <a:off x="7230599" y="3629522"/>
              <a:ext cx="80522" cy="80609"/>
            </a:xfrm>
            <a:prstGeom prst="rect">
              <a:avLst/>
            </a:prstGeom>
          </p:spPr>
        </p:pic>
        <p:pic>
          <p:nvPicPr>
            <p:cNvPr id="31" name="object 31"/>
            <p:cNvPicPr/>
            <p:nvPr/>
          </p:nvPicPr>
          <p:blipFill>
            <a:blip r:embed="rId21" cstate="print"/>
            <a:stretch>
              <a:fillRect/>
            </a:stretch>
          </p:blipFill>
          <p:spPr>
            <a:xfrm>
              <a:off x="6909685" y="3453194"/>
              <a:ext cx="80522" cy="80609"/>
            </a:xfrm>
            <a:prstGeom prst="rect">
              <a:avLst/>
            </a:prstGeom>
          </p:spPr>
        </p:pic>
        <p:pic>
          <p:nvPicPr>
            <p:cNvPr id="32" name="object 32"/>
            <p:cNvPicPr/>
            <p:nvPr/>
          </p:nvPicPr>
          <p:blipFill>
            <a:blip r:embed="rId22" cstate="print"/>
            <a:stretch>
              <a:fillRect/>
            </a:stretch>
          </p:blipFill>
          <p:spPr>
            <a:xfrm>
              <a:off x="6990126" y="3293265"/>
              <a:ext cx="80522" cy="80609"/>
            </a:xfrm>
            <a:prstGeom prst="rect">
              <a:avLst/>
            </a:prstGeom>
          </p:spPr>
        </p:pic>
        <p:pic>
          <p:nvPicPr>
            <p:cNvPr id="33" name="object 33"/>
            <p:cNvPicPr/>
            <p:nvPr/>
          </p:nvPicPr>
          <p:blipFill>
            <a:blip r:embed="rId23" cstate="print"/>
            <a:stretch>
              <a:fillRect/>
            </a:stretch>
          </p:blipFill>
          <p:spPr>
            <a:xfrm>
              <a:off x="7439492" y="3293265"/>
              <a:ext cx="80522" cy="80609"/>
            </a:xfrm>
            <a:prstGeom prst="rect">
              <a:avLst/>
            </a:prstGeom>
          </p:spPr>
        </p:pic>
        <p:pic>
          <p:nvPicPr>
            <p:cNvPr id="34" name="object 34"/>
            <p:cNvPicPr/>
            <p:nvPr/>
          </p:nvPicPr>
          <p:blipFill>
            <a:blip r:embed="rId24" cstate="print"/>
            <a:stretch>
              <a:fillRect/>
            </a:stretch>
          </p:blipFill>
          <p:spPr>
            <a:xfrm>
              <a:off x="7520147" y="3453194"/>
              <a:ext cx="80522" cy="80609"/>
            </a:xfrm>
            <a:prstGeom prst="rect">
              <a:avLst/>
            </a:prstGeom>
          </p:spPr>
        </p:pic>
      </p:grpSp>
      <p:grpSp>
        <p:nvGrpSpPr>
          <p:cNvPr id="35" name="object 35"/>
          <p:cNvGrpSpPr/>
          <p:nvPr/>
        </p:nvGrpSpPr>
        <p:grpSpPr>
          <a:xfrm>
            <a:off x="3265006" y="4783192"/>
            <a:ext cx="1413510" cy="1410335"/>
            <a:chOff x="3265006" y="4783192"/>
            <a:chExt cx="1413510" cy="1410335"/>
          </a:xfrm>
        </p:grpSpPr>
        <p:sp>
          <p:nvSpPr>
            <p:cNvPr id="36" name="object 36"/>
            <p:cNvSpPr/>
            <p:nvPr/>
          </p:nvSpPr>
          <p:spPr>
            <a:xfrm>
              <a:off x="3305256" y="4823239"/>
              <a:ext cx="1333500" cy="1330325"/>
            </a:xfrm>
            <a:custGeom>
              <a:avLst/>
              <a:gdLst/>
              <a:ahLst/>
              <a:cxnLst/>
              <a:rect l="l" t="t" r="r" b="b"/>
              <a:pathLst>
                <a:path w="1333500" h="1330325">
                  <a:moveTo>
                    <a:pt x="658309" y="0"/>
                  </a:moveTo>
                  <a:lnTo>
                    <a:pt x="0" y="1329980"/>
                  </a:lnTo>
                </a:path>
                <a:path w="1333500" h="1330325">
                  <a:moveTo>
                    <a:pt x="0" y="1329980"/>
                  </a:moveTo>
                  <a:lnTo>
                    <a:pt x="1332933" y="1329980"/>
                  </a:lnTo>
                  <a:lnTo>
                    <a:pt x="658309" y="0"/>
                  </a:lnTo>
                </a:path>
              </a:pathLst>
            </a:custGeom>
            <a:ln w="16297">
              <a:solidFill>
                <a:srgbClr val="000000"/>
              </a:solidFill>
            </a:ln>
          </p:spPr>
          <p:txBody>
            <a:bodyPr wrap="square" lIns="0" tIns="0" rIns="0" bIns="0" rtlCol="0"/>
            <a:lstStyle/>
            <a:p>
              <a:endParaRPr/>
            </a:p>
          </p:txBody>
        </p:sp>
        <p:sp>
          <p:nvSpPr>
            <p:cNvPr id="37" name="object 37"/>
            <p:cNvSpPr/>
            <p:nvPr/>
          </p:nvSpPr>
          <p:spPr>
            <a:xfrm>
              <a:off x="3642566" y="5480123"/>
              <a:ext cx="658495" cy="673100"/>
            </a:xfrm>
            <a:custGeom>
              <a:avLst/>
              <a:gdLst/>
              <a:ahLst/>
              <a:cxnLst/>
              <a:rect l="l" t="t" r="r" b="b"/>
              <a:pathLst>
                <a:path w="658495" h="673100">
                  <a:moveTo>
                    <a:pt x="658322" y="0"/>
                  </a:moveTo>
                  <a:lnTo>
                    <a:pt x="0" y="0"/>
                  </a:lnTo>
                  <a:lnTo>
                    <a:pt x="320999" y="673096"/>
                  </a:lnTo>
                  <a:lnTo>
                    <a:pt x="658322" y="0"/>
                  </a:lnTo>
                  <a:close/>
                </a:path>
              </a:pathLst>
            </a:custGeom>
            <a:solidFill>
              <a:srgbClr val="FFFFFF"/>
            </a:solidFill>
          </p:spPr>
          <p:txBody>
            <a:bodyPr wrap="square" lIns="0" tIns="0" rIns="0" bIns="0" rtlCol="0"/>
            <a:lstStyle/>
            <a:p>
              <a:endParaRPr/>
            </a:p>
          </p:txBody>
        </p:sp>
        <p:sp>
          <p:nvSpPr>
            <p:cNvPr id="38" name="object 38"/>
            <p:cNvSpPr/>
            <p:nvPr/>
          </p:nvSpPr>
          <p:spPr>
            <a:xfrm>
              <a:off x="3642566" y="4823239"/>
              <a:ext cx="658495" cy="1330325"/>
            </a:xfrm>
            <a:custGeom>
              <a:avLst/>
              <a:gdLst/>
              <a:ahLst/>
              <a:cxnLst/>
              <a:rect l="l" t="t" r="r" b="b"/>
              <a:pathLst>
                <a:path w="658495" h="1330325">
                  <a:moveTo>
                    <a:pt x="658322" y="656884"/>
                  </a:moveTo>
                  <a:lnTo>
                    <a:pt x="320999" y="1329980"/>
                  </a:lnTo>
                  <a:lnTo>
                    <a:pt x="0" y="656884"/>
                  </a:lnTo>
                  <a:lnTo>
                    <a:pt x="658322" y="656884"/>
                  </a:lnTo>
                  <a:close/>
                </a:path>
                <a:path w="658495" h="1330325">
                  <a:moveTo>
                    <a:pt x="320999" y="1329980"/>
                  </a:moveTo>
                  <a:lnTo>
                    <a:pt x="320999" y="0"/>
                  </a:lnTo>
                </a:path>
              </a:pathLst>
            </a:custGeom>
            <a:ln w="16297">
              <a:solidFill>
                <a:srgbClr val="000000"/>
              </a:solidFill>
            </a:ln>
          </p:spPr>
          <p:txBody>
            <a:bodyPr wrap="square" lIns="0" tIns="0" rIns="0" bIns="0" rtlCol="0"/>
            <a:lstStyle/>
            <a:p>
              <a:endParaRPr/>
            </a:p>
          </p:txBody>
        </p:sp>
        <p:pic>
          <p:nvPicPr>
            <p:cNvPr id="39" name="object 39"/>
            <p:cNvPicPr/>
            <p:nvPr/>
          </p:nvPicPr>
          <p:blipFill>
            <a:blip r:embed="rId25" cstate="print"/>
            <a:stretch>
              <a:fillRect/>
            </a:stretch>
          </p:blipFill>
          <p:spPr>
            <a:xfrm>
              <a:off x="3923327" y="4783192"/>
              <a:ext cx="96799" cy="80606"/>
            </a:xfrm>
            <a:prstGeom prst="rect">
              <a:avLst/>
            </a:prstGeom>
          </p:spPr>
        </p:pic>
        <p:pic>
          <p:nvPicPr>
            <p:cNvPr id="40" name="object 40"/>
            <p:cNvPicPr/>
            <p:nvPr/>
          </p:nvPicPr>
          <p:blipFill>
            <a:blip r:embed="rId26" cstate="print"/>
            <a:stretch>
              <a:fillRect/>
            </a:stretch>
          </p:blipFill>
          <p:spPr>
            <a:xfrm>
              <a:off x="3602326" y="5440074"/>
              <a:ext cx="80501" cy="80098"/>
            </a:xfrm>
            <a:prstGeom prst="rect">
              <a:avLst/>
            </a:prstGeom>
          </p:spPr>
        </p:pic>
        <p:pic>
          <p:nvPicPr>
            <p:cNvPr id="41" name="object 41"/>
            <p:cNvPicPr/>
            <p:nvPr/>
          </p:nvPicPr>
          <p:blipFill>
            <a:blip r:embed="rId27" cstate="print"/>
            <a:stretch>
              <a:fillRect/>
            </a:stretch>
          </p:blipFill>
          <p:spPr>
            <a:xfrm>
              <a:off x="3923327" y="5440076"/>
              <a:ext cx="96799" cy="80095"/>
            </a:xfrm>
            <a:prstGeom prst="rect">
              <a:avLst/>
            </a:prstGeom>
          </p:spPr>
        </p:pic>
        <p:pic>
          <p:nvPicPr>
            <p:cNvPr id="42" name="object 42"/>
            <p:cNvPicPr/>
            <p:nvPr/>
          </p:nvPicPr>
          <p:blipFill>
            <a:blip r:embed="rId28" cstate="print"/>
            <a:stretch>
              <a:fillRect/>
            </a:stretch>
          </p:blipFill>
          <p:spPr>
            <a:xfrm>
              <a:off x="4260627" y="5440074"/>
              <a:ext cx="80501" cy="80098"/>
            </a:xfrm>
            <a:prstGeom prst="rect">
              <a:avLst/>
            </a:prstGeom>
          </p:spPr>
        </p:pic>
        <p:pic>
          <p:nvPicPr>
            <p:cNvPr id="43" name="object 43"/>
            <p:cNvPicPr/>
            <p:nvPr/>
          </p:nvPicPr>
          <p:blipFill>
            <a:blip r:embed="rId29" cstate="print"/>
            <a:stretch>
              <a:fillRect/>
            </a:stretch>
          </p:blipFill>
          <p:spPr>
            <a:xfrm>
              <a:off x="3923326" y="6096954"/>
              <a:ext cx="96802" cy="96316"/>
            </a:xfrm>
            <a:prstGeom prst="rect">
              <a:avLst/>
            </a:prstGeom>
          </p:spPr>
        </p:pic>
        <p:pic>
          <p:nvPicPr>
            <p:cNvPr id="44" name="object 44"/>
            <p:cNvPicPr/>
            <p:nvPr/>
          </p:nvPicPr>
          <p:blipFill>
            <a:blip r:embed="rId30" cstate="print"/>
            <a:stretch>
              <a:fillRect/>
            </a:stretch>
          </p:blipFill>
          <p:spPr>
            <a:xfrm>
              <a:off x="3265006" y="6096952"/>
              <a:ext cx="80500" cy="96320"/>
            </a:xfrm>
            <a:prstGeom prst="rect">
              <a:avLst/>
            </a:prstGeom>
          </p:spPr>
        </p:pic>
        <p:pic>
          <p:nvPicPr>
            <p:cNvPr id="45" name="object 45"/>
            <p:cNvPicPr/>
            <p:nvPr/>
          </p:nvPicPr>
          <p:blipFill>
            <a:blip r:embed="rId31" cstate="print"/>
            <a:stretch>
              <a:fillRect/>
            </a:stretch>
          </p:blipFill>
          <p:spPr>
            <a:xfrm>
              <a:off x="4597948" y="6096952"/>
              <a:ext cx="80504" cy="96320"/>
            </a:xfrm>
            <a:prstGeom prst="rect">
              <a:avLst/>
            </a:prstGeom>
          </p:spPr>
        </p:pic>
      </p:grpSp>
      <p:grpSp>
        <p:nvGrpSpPr>
          <p:cNvPr id="46" name="object 46"/>
          <p:cNvGrpSpPr/>
          <p:nvPr/>
        </p:nvGrpSpPr>
        <p:grpSpPr>
          <a:xfrm>
            <a:off x="4918948" y="4783190"/>
            <a:ext cx="1413510" cy="1410335"/>
            <a:chOff x="4918948" y="4783190"/>
            <a:chExt cx="1413510" cy="1410335"/>
          </a:xfrm>
        </p:grpSpPr>
        <p:sp>
          <p:nvSpPr>
            <p:cNvPr id="47" name="object 47"/>
            <p:cNvSpPr/>
            <p:nvPr/>
          </p:nvSpPr>
          <p:spPr>
            <a:xfrm>
              <a:off x="4959189" y="4823239"/>
              <a:ext cx="1332865" cy="1330325"/>
            </a:xfrm>
            <a:custGeom>
              <a:avLst/>
              <a:gdLst/>
              <a:ahLst/>
              <a:cxnLst/>
              <a:rect l="l" t="t" r="r" b="b"/>
              <a:pathLst>
                <a:path w="1332864" h="1330325">
                  <a:moveTo>
                    <a:pt x="658343" y="0"/>
                  </a:moveTo>
                  <a:lnTo>
                    <a:pt x="0" y="1329980"/>
                  </a:lnTo>
                  <a:lnTo>
                    <a:pt x="658343" y="1329980"/>
                  </a:lnTo>
                </a:path>
                <a:path w="1332864" h="1330325">
                  <a:moveTo>
                    <a:pt x="658343" y="1329980"/>
                  </a:moveTo>
                  <a:lnTo>
                    <a:pt x="1332391" y="1329980"/>
                  </a:lnTo>
                  <a:lnTo>
                    <a:pt x="658343" y="0"/>
                  </a:lnTo>
                </a:path>
                <a:path w="1332864" h="1330325">
                  <a:moveTo>
                    <a:pt x="337216" y="1329980"/>
                  </a:moveTo>
                  <a:lnTo>
                    <a:pt x="337215" y="656884"/>
                  </a:lnTo>
                  <a:lnTo>
                    <a:pt x="995047" y="656884"/>
                  </a:lnTo>
                  <a:lnTo>
                    <a:pt x="995047" y="1329980"/>
                  </a:lnTo>
                </a:path>
              </a:pathLst>
            </a:custGeom>
            <a:ln w="16297">
              <a:solidFill>
                <a:srgbClr val="000000"/>
              </a:solidFill>
            </a:ln>
          </p:spPr>
          <p:txBody>
            <a:bodyPr wrap="square" lIns="0" tIns="0" rIns="0" bIns="0" rtlCol="0"/>
            <a:lstStyle/>
            <a:p>
              <a:endParaRPr/>
            </a:p>
          </p:txBody>
        </p:sp>
        <p:pic>
          <p:nvPicPr>
            <p:cNvPr id="48" name="object 48"/>
            <p:cNvPicPr/>
            <p:nvPr/>
          </p:nvPicPr>
          <p:blipFill>
            <a:blip r:embed="rId32" cstate="print"/>
            <a:stretch>
              <a:fillRect/>
            </a:stretch>
          </p:blipFill>
          <p:spPr>
            <a:xfrm>
              <a:off x="5577165" y="4783190"/>
              <a:ext cx="80522" cy="80609"/>
            </a:xfrm>
            <a:prstGeom prst="rect">
              <a:avLst/>
            </a:prstGeom>
          </p:spPr>
        </p:pic>
        <p:pic>
          <p:nvPicPr>
            <p:cNvPr id="49" name="object 49"/>
            <p:cNvPicPr/>
            <p:nvPr/>
          </p:nvPicPr>
          <p:blipFill>
            <a:blip r:embed="rId33" cstate="print"/>
            <a:stretch>
              <a:fillRect/>
            </a:stretch>
          </p:blipFill>
          <p:spPr>
            <a:xfrm>
              <a:off x="5255739" y="5440074"/>
              <a:ext cx="81034" cy="80098"/>
            </a:xfrm>
            <a:prstGeom prst="rect">
              <a:avLst/>
            </a:prstGeom>
          </p:spPr>
        </p:pic>
        <p:pic>
          <p:nvPicPr>
            <p:cNvPr id="50" name="object 50"/>
            <p:cNvPicPr/>
            <p:nvPr/>
          </p:nvPicPr>
          <p:blipFill>
            <a:blip r:embed="rId34" cstate="print"/>
            <a:stretch>
              <a:fillRect/>
            </a:stretch>
          </p:blipFill>
          <p:spPr>
            <a:xfrm>
              <a:off x="5914082" y="5440074"/>
              <a:ext cx="80522" cy="80098"/>
            </a:xfrm>
            <a:prstGeom prst="rect">
              <a:avLst/>
            </a:prstGeom>
          </p:spPr>
        </p:pic>
        <p:pic>
          <p:nvPicPr>
            <p:cNvPr id="51" name="object 51"/>
            <p:cNvPicPr/>
            <p:nvPr/>
          </p:nvPicPr>
          <p:blipFill>
            <a:blip r:embed="rId35" cstate="print"/>
            <a:stretch>
              <a:fillRect/>
            </a:stretch>
          </p:blipFill>
          <p:spPr>
            <a:xfrm>
              <a:off x="5255737" y="6096952"/>
              <a:ext cx="81038" cy="96320"/>
            </a:xfrm>
            <a:prstGeom prst="rect">
              <a:avLst/>
            </a:prstGeom>
          </p:spPr>
        </p:pic>
        <p:pic>
          <p:nvPicPr>
            <p:cNvPr id="52" name="object 52"/>
            <p:cNvPicPr/>
            <p:nvPr/>
          </p:nvPicPr>
          <p:blipFill>
            <a:blip r:embed="rId36" cstate="print"/>
            <a:stretch>
              <a:fillRect/>
            </a:stretch>
          </p:blipFill>
          <p:spPr>
            <a:xfrm>
              <a:off x="5914081" y="6096952"/>
              <a:ext cx="80526" cy="96320"/>
            </a:xfrm>
            <a:prstGeom prst="rect">
              <a:avLst/>
            </a:prstGeom>
          </p:spPr>
        </p:pic>
        <p:pic>
          <p:nvPicPr>
            <p:cNvPr id="53" name="object 53"/>
            <p:cNvPicPr/>
            <p:nvPr/>
          </p:nvPicPr>
          <p:blipFill>
            <a:blip r:embed="rId37" cstate="print"/>
            <a:stretch>
              <a:fillRect/>
            </a:stretch>
          </p:blipFill>
          <p:spPr>
            <a:xfrm>
              <a:off x="4918948" y="6096952"/>
              <a:ext cx="80504" cy="96320"/>
            </a:xfrm>
            <a:prstGeom prst="rect">
              <a:avLst/>
            </a:prstGeom>
          </p:spPr>
        </p:pic>
        <p:pic>
          <p:nvPicPr>
            <p:cNvPr id="54" name="object 54"/>
            <p:cNvPicPr/>
            <p:nvPr/>
          </p:nvPicPr>
          <p:blipFill>
            <a:blip r:embed="rId38" cstate="print"/>
            <a:stretch>
              <a:fillRect/>
            </a:stretch>
          </p:blipFill>
          <p:spPr>
            <a:xfrm>
              <a:off x="6235637" y="6096954"/>
              <a:ext cx="96312" cy="96316"/>
            </a:xfrm>
            <a:prstGeom prst="rect">
              <a:avLst/>
            </a:prstGeom>
          </p:spPr>
        </p:pic>
        <p:sp>
          <p:nvSpPr>
            <p:cNvPr id="55" name="object 55"/>
            <p:cNvSpPr/>
            <p:nvPr/>
          </p:nvSpPr>
          <p:spPr>
            <a:xfrm>
              <a:off x="5296405" y="5480124"/>
              <a:ext cx="657860" cy="673100"/>
            </a:xfrm>
            <a:custGeom>
              <a:avLst/>
              <a:gdLst/>
              <a:ahLst/>
              <a:cxnLst/>
              <a:rect l="l" t="t" r="r" b="b"/>
              <a:pathLst>
                <a:path w="657860" h="673100">
                  <a:moveTo>
                    <a:pt x="0" y="673096"/>
                  </a:moveTo>
                  <a:lnTo>
                    <a:pt x="657831" y="0"/>
                  </a:lnTo>
                </a:path>
                <a:path w="657860" h="673100">
                  <a:moveTo>
                    <a:pt x="0" y="0"/>
                  </a:moveTo>
                  <a:lnTo>
                    <a:pt x="657831" y="673096"/>
                  </a:lnTo>
                </a:path>
              </a:pathLst>
            </a:custGeom>
            <a:ln w="16297">
              <a:solidFill>
                <a:srgbClr val="000000"/>
              </a:solidFill>
            </a:ln>
          </p:spPr>
          <p:txBody>
            <a:bodyPr wrap="square" lIns="0" tIns="0" rIns="0" bIns="0" rtlCol="0"/>
            <a:lstStyle/>
            <a:p>
              <a:endParaRPr/>
            </a:p>
          </p:txBody>
        </p:sp>
      </p:grpSp>
      <p:grpSp>
        <p:nvGrpSpPr>
          <p:cNvPr id="56" name="object 56"/>
          <p:cNvGrpSpPr/>
          <p:nvPr/>
        </p:nvGrpSpPr>
        <p:grpSpPr>
          <a:xfrm>
            <a:off x="6572341" y="4783190"/>
            <a:ext cx="1397635" cy="1410335"/>
            <a:chOff x="6572341" y="4783190"/>
            <a:chExt cx="1397635" cy="1410335"/>
          </a:xfrm>
        </p:grpSpPr>
        <p:sp>
          <p:nvSpPr>
            <p:cNvPr id="57" name="object 57"/>
            <p:cNvSpPr/>
            <p:nvPr/>
          </p:nvSpPr>
          <p:spPr>
            <a:xfrm>
              <a:off x="6612709" y="4823239"/>
              <a:ext cx="1316990" cy="1330325"/>
            </a:xfrm>
            <a:custGeom>
              <a:avLst/>
              <a:gdLst/>
              <a:ahLst/>
              <a:cxnLst/>
              <a:rect l="l" t="t" r="r" b="b"/>
              <a:pathLst>
                <a:path w="1316990" h="1330325">
                  <a:moveTo>
                    <a:pt x="0" y="656884"/>
                  </a:moveTo>
                  <a:lnTo>
                    <a:pt x="0" y="593082"/>
                  </a:lnTo>
                  <a:lnTo>
                    <a:pt x="16216" y="513053"/>
                  </a:lnTo>
                  <a:lnTo>
                    <a:pt x="32006" y="448719"/>
                  </a:lnTo>
                  <a:lnTo>
                    <a:pt x="64012" y="368712"/>
                  </a:lnTo>
                  <a:lnTo>
                    <a:pt x="96231" y="304378"/>
                  </a:lnTo>
                  <a:lnTo>
                    <a:pt x="144667" y="240576"/>
                  </a:lnTo>
                  <a:lnTo>
                    <a:pt x="193103" y="192469"/>
                  </a:lnTo>
                  <a:lnTo>
                    <a:pt x="257115" y="144341"/>
                  </a:lnTo>
                  <a:lnTo>
                    <a:pt x="305124" y="96234"/>
                  </a:lnTo>
                  <a:lnTo>
                    <a:pt x="369350" y="64334"/>
                  </a:lnTo>
                  <a:lnTo>
                    <a:pt x="449792" y="32411"/>
                  </a:lnTo>
                  <a:lnTo>
                    <a:pt x="514017" y="16205"/>
                  </a:lnTo>
                  <a:lnTo>
                    <a:pt x="594032" y="0"/>
                  </a:lnTo>
                  <a:lnTo>
                    <a:pt x="658258" y="0"/>
                  </a:lnTo>
                  <a:lnTo>
                    <a:pt x="738700" y="0"/>
                  </a:lnTo>
                  <a:lnTo>
                    <a:pt x="802925" y="16205"/>
                  </a:lnTo>
                  <a:lnTo>
                    <a:pt x="883367" y="32411"/>
                  </a:lnTo>
                  <a:lnTo>
                    <a:pt x="947593" y="64334"/>
                  </a:lnTo>
                  <a:lnTo>
                    <a:pt x="1011818" y="96234"/>
                  </a:lnTo>
                  <a:lnTo>
                    <a:pt x="1076044" y="144341"/>
                  </a:lnTo>
                  <a:lnTo>
                    <a:pt x="1123840" y="192469"/>
                  </a:lnTo>
                  <a:lnTo>
                    <a:pt x="1188065" y="240576"/>
                  </a:lnTo>
                  <a:lnTo>
                    <a:pt x="1220285" y="304378"/>
                  </a:lnTo>
                  <a:lnTo>
                    <a:pt x="1252291" y="368712"/>
                  </a:lnTo>
                  <a:lnTo>
                    <a:pt x="1284510" y="448719"/>
                  </a:lnTo>
                  <a:lnTo>
                    <a:pt x="1300727" y="513053"/>
                  </a:lnTo>
                  <a:lnTo>
                    <a:pt x="1316516" y="593082"/>
                  </a:lnTo>
                  <a:lnTo>
                    <a:pt x="1316516" y="656884"/>
                  </a:lnTo>
                  <a:lnTo>
                    <a:pt x="1316516" y="736891"/>
                  </a:lnTo>
                  <a:lnTo>
                    <a:pt x="1300727" y="801225"/>
                  </a:lnTo>
                  <a:lnTo>
                    <a:pt x="1284510" y="881254"/>
                  </a:lnTo>
                  <a:lnTo>
                    <a:pt x="1252291" y="945567"/>
                  </a:lnTo>
                  <a:lnTo>
                    <a:pt x="1220285" y="1009390"/>
                  </a:lnTo>
                  <a:lnTo>
                    <a:pt x="1188065" y="1073702"/>
                  </a:lnTo>
                  <a:lnTo>
                    <a:pt x="1123840" y="1121831"/>
                  </a:lnTo>
                  <a:lnTo>
                    <a:pt x="1076044" y="1185632"/>
                  </a:lnTo>
                  <a:lnTo>
                    <a:pt x="1011818" y="1217535"/>
                  </a:lnTo>
                  <a:lnTo>
                    <a:pt x="947593" y="1249962"/>
                  </a:lnTo>
                  <a:lnTo>
                    <a:pt x="883367" y="1281863"/>
                  </a:lnTo>
                  <a:lnTo>
                    <a:pt x="802925" y="1298077"/>
                  </a:lnTo>
                  <a:lnTo>
                    <a:pt x="738700" y="1313768"/>
                  </a:lnTo>
                  <a:lnTo>
                    <a:pt x="658258" y="1329980"/>
                  </a:lnTo>
                  <a:lnTo>
                    <a:pt x="594032" y="1313768"/>
                  </a:lnTo>
                  <a:lnTo>
                    <a:pt x="514017" y="1298077"/>
                  </a:lnTo>
                  <a:lnTo>
                    <a:pt x="449792" y="1281863"/>
                  </a:lnTo>
                  <a:lnTo>
                    <a:pt x="369350" y="1249962"/>
                  </a:lnTo>
                  <a:lnTo>
                    <a:pt x="305124" y="1217535"/>
                  </a:lnTo>
                  <a:lnTo>
                    <a:pt x="257115" y="1185632"/>
                  </a:lnTo>
                  <a:lnTo>
                    <a:pt x="193103" y="1121831"/>
                  </a:lnTo>
                  <a:lnTo>
                    <a:pt x="144667" y="1073702"/>
                  </a:lnTo>
                  <a:lnTo>
                    <a:pt x="96231" y="1009390"/>
                  </a:lnTo>
                  <a:lnTo>
                    <a:pt x="64012" y="945567"/>
                  </a:lnTo>
                  <a:lnTo>
                    <a:pt x="32006" y="881254"/>
                  </a:lnTo>
                  <a:lnTo>
                    <a:pt x="16216" y="801225"/>
                  </a:lnTo>
                  <a:lnTo>
                    <a:pt x="0" y="736891"/>
                  </a:lnTo>
                  <a:lnTo>
                    <a:pt x="0" y="656884"/>
                  </a:lnTo>
                </a:path>
                <a:path w="1316990" h="1330325">
                  <a:moveTo>
                    <a:pt x="337130" y="656884"/>
                  </a:moveTo>
                  <a:lnTo>
                    <a:pt x="337130" y="608756"/>
                  </a:lnTo>
                  <a:lnTo>
                    <a:pt x="353560" y="560649"/>
                  </a:lnTo>
                  <a:lnTo>
                    <a:pt x="369350" y="513053"/>
                  </a:lnTo>
                  <a:lnTo>
                    <a:pt x="401356" y="464946"/>
                  </a:lnTo>
                  <a:lnTo>
                    <a:pt x="433575" y="432513"/>
                  </a:lnTo>
                  <a:lnTo>
                    <a:pt x="465581" y="400612"/>
                  </a:lnTo>
                  <a:lnTo>
                    <a:pt x="514017" y="368712"/>
                  </a:lnTo>
                  <a:lnTo>
                    <a:pt x="561813" y="352506"/>
                  </a:lnTo>
                  <a:lnTo>
                    <a:pt x="610249" y="336811"/>
                  </a:lnTo>
                  <a:lnTo>
                    <a:pt x="658258" y="336811"/>
                  </a:lnTo>
                  <a:lnTo>
                    <a:pt x="706694" y="336811"/>
                  </a:lnTo>
                  <a:lnTo>
                    <a:pt x="770919" y="352506"/>
                  </a:lnTo>
                  <a:lnTo>
                    <a:pt x="818715" y="368712"/>
                  </a:lnTo>
                  <a:lnTo>
                    <a:pt x="850721" y="400612"/>
                  </a:lnTo>
                  <a:lnTo>
                    <a:pt x="899157" y="432513"/>
                  </a:lnTo>
                  <a:lnTo>
                    <a:pt x="931376" y="464946"/>
                  </a:lnTo>
                  <a:lnTo>
                    <a:pt x="963382" y="513053"/>
                  </a:lnTo>
                  <a:lnTo>
                    <a:pt x="979812" y="560649"/>
                  </a:lnTo>
                  <a:lnTo>
                    <a:pt x="995602" y="608756"/>
                  </a:lnTo>
                  <a:lnTo>
                    <a:pt x="995602" y="656884"/>
                  </a:lnTo>
                  <a:lnTo>
                    <a:pt x="995602" y="704990"/>
                  </a:lnTo>
                  <a:lnTo>
                    <a:pt x="979812" y="769324"/>
                  </a:lnTo>
                  <a:lnTo>
                    <a:pt x="963383" y="817431"/>
                  </a:lnTo>
                  <a:lnTo>
                    <a:pt x="931376" y="849353"/>
                  </a:lnTo>
                  <a:lnTo>
                    <a:pt x="899157" y="897460"/>
                  </a:lnTo>
                  <a:lnTo>
                    <a:pt x="850721" y="929361"/>
                  </a:lnTo>
                  <a:lnTo>
                    <a:pt x="818715" y="961262"/>
                  </a:lnTo>
                  <a:lnTo>
                    <a:pt x="770919" y="977489"/>
                  </a:lnTo>
                  <a:lnTo>
                    <a:pt x="706694" y="993695"/>
                  </a:lnTo>
                  <a:lnTo>
                    <a:pt x="658258" y="993695"/>
                  </a:lnTo>
                  <a:lnTo>
                    <a:pt x="610249" y="993695"/>
                  </a:lnTo>
                  <a:lnTo>
                    <a:pt x="561813" y="977489"/>
                  </a:lnTo>
                  <a:lnTo>
                    <a:pt x="514017" y="961262"/>
                  </a:lnTo>
                  <a:lnTo>
                    <a:pt x="465581" y="929361"/>
                  </a:lnTo>
                  <a:lnTo>
                    <a:pt x="433575" y="897460"/>
                  </a:lnTo>
                  <a:lnTo>
                    <a:pt x="401356" y="849353"/>
                  </a:lnTo>
                  <a:lnTo>
                    <a:pt x="369350" y="817431"/>
                  </a:lnTo>
                  <a:lnTo>
                    <a:pt x="353560" y="769324"/>
                  </a:lnTo>
                  <a:lnTo>
                    <a:pt x="337130" y="704990"/>
                  </a:lnTo>
                  <a:lnTo>
                    <a:pt x="337130" y="656884"/>
                  </a:lnTo>
                </a:path>
                <a:path w="1316990" h="1330325">
                  <a:moveTo>
                    <a:pt x="0" y="656884"/>
                  </a:moveTo>
                  <a:lnTo>
                    <a:pt x="1316516" y="656884"/>
                  </a:lnTo>
                </a:path>
                <a:path w="1316990" h="1330325">
                  <a:moveTo>
                    <a:pt x="658258" y="0"/>
                  </a:moveTo>
                  <a:lnTo>
                    <a:pt x="658258" y="1329980"/>
                  </a:lnTo>
                </a:path>
              </a:pathLst>
            </a:custGeom>
            <a:ln w="16297">
              <a:solidFill>
                <a:srgbClr val="000000"/>
              </a:solidFill>
            </a:ln>
          </p:spPr>
          <p:txBody>
            <a:bodyPr wrap="square" lIns="0" tIns="0" rIns="0" bIns="0" rtlCol="0"/>
            <a:lstStyle/>
            <a:p>
              <a:endParaRPr/>
            </a:p>
          </p:txBody>
        </p:sp>
        <p:pic>
          <p:nvPicPr>
            <p:cNvPr id="58" name="object 58"/>
            <p:cNvPicPr/>
            <p:nvPr/>
          </p:nvPicPr>
          <p:blipFill>
            <a:blip r:embed="rId39" cstate="print"/>
            <a:stretch>
              <a:fillRect/>
            </a:stretch>
          </p:blipFill>
          <p:spPr>
            <a:xfrm>
              <a:off x="7230599" y="4783190"/>
              <a:ext cx="80522" cy="80609"/>
            </a:xfrm>
            <a:prstGeom prst="rect">
              <a:avLst/>
            </a:prstGeom>
          </p:spPr>
        </p:pic>
        <p:pic>
          <p:nvPicPr>
            <p:cNvPr id="59" name="object 59"/>
            <p:cNvPicPr/>
            <p:nvPr/>
          </p:nvPicPr>
          <p:blipFill>
            <a:blip r:embed="rId40" cstate="print"/>
            <a:stretch>
              <a:fillRect/>
            </a:stretch>
          </p:blipFill>
          <p:spPr>
            <a:xfrm>
              <a:off x="6572341" y="5440074"/>
              <a:ext cx="80522" cy="80098"/>
            </a:xfrm>
            <a:prstGeom prst="rect">
              <a:avLst/>
            </a:prstGeom>
          </p:spPr>
        </p:pic>
        <p:pic>
          <p:nvPicPr>
            <p:cNvPr id="60" name="object 60"/>
            <p:cNvPicPr/>
            <p:nvPr/>
          </p:nvPicPr>
          <p:blipFill>
            <a:blip r:embed="rId41" cstate="print"/>
            <a:stretch>
              <a:fillRect/>
            </a:stretch>
          </p:blipFill>
          <p:spPr>
            <a:xfrm>
              <a:off x="7230598" y="5103772"/>
              <a:ext cx="80526" cy="96329"/>
            </a:xfrm>
            <a:prstGeom prst="rect">
              <a:avLst/>
            </a:prstGeom>
          </p:spPr>
        </p:pic>
        <p:pic>
          <p:nvPicPr>
            <p:cNvPr id="61" name="object 61"/>
            <p:cNvPicPr/>
            <p:nvPr/>
          </p:nvPicPr>
          <p:blipFill>
            <a:blip r:embed="rId40" cstate="print"/>
            <a:stretch>
              <a:fillRect/>
            </a:stretch>
          </p:blipFill>
          <p:spPr>
            <a:xfrm>
              <a:off x="7230599" y="5440074"/>
              <a:ext cx="80522" cy="80098"/>
            </a:xfrm>
            <a:prstGeom prst="rect">
              <a:avLst/>
            </a:prstGeom>
          </p:spPr>
        </p:pic>
        <p:pic>
          <p:nvPicPr>
            <p:cNvPr id="62" name="object 62"/>
            <p:cNvPicPr/>
            <p:nvPr/>
          </p:nvPicPr>
          <p:blipFill>
            <a:blip r:embed="rId42" cstate="print"/>
            <a:stretch>
              <a:fillRect/>
            </a:stretch>
          </p:blipFill>
          <p:spPr>
            <a:xfrm>
              <a:off x="6909685" y="5440074"/>
              <a:ext cx="80522" cy="80098"/>
            </a:xfrm>
            <a:prstGeom prst="rect">
              <a:avLst/>
            </a:prstGeom>
          </p:spPr>
        </p:pic>
        <p:pic>
          <p:nvPicPr>
            <p:cNvPr id="63" name="object 63"/>
            <p:cNvPicPr/>
            <p:nvPr/>
          </p:nvPicPr>
          <p:blipFill>
            <a:blip r:embed="rId43" cstate="print"/>
            <a:stretch>
              <a:fillRect/>
            </a:stretch>
          </p:blipFill>
          <p:spPr>
            <a:xfrm>
              <a:off x="7567943" y="5440074"/>
              <a:ext cx="80522" cy="80098"/>
            </a:xfrm>
            <a:prstGeom prst="rect">
              <a:avLst/>
            </a:prstGeom>
          </p:spPr>
        </p:pic>
        <p:pic>
          <p:nvPicPr>
            <p:cNvPr id="64" name="object 64"/>
            <p:cNvPicPr/>
            <p:nvPr/>
          </p:nvPicPr>
          <p:blipFill>
            <a:blip r:embed="rId44" cstate="print"/>
            <a:stretch>
              <a:fillRect/>
            </a:stretch>
          </p:blipFill>
          <p:spPr>
            <a:xfrm>
              <a:off x="7889071" y="5440074"/>
              <a:ext cx="80309" cy="80098"/>
            </a:xfrm>
            <a:prstGeom prst="rect">
              <a:avLst/>
            </a:prstGeom>
          </p:spPr>
        </p:pic>
        <p:pic>
          <p:nvPicPr>
            <p:cNvPr id="65" name="object 65"/>
            <p:cNvPicPr/>
            <p:nvPr/>
          </p:nvPicPr>
          <p:blipFill>
            <a:blip r:embed="rId45" cstate="print"/>
            <a:stretch>
              <a:fillRect/>
            </a:stretch>
          </p:blipFill>
          <p:spPr>
            <a:xfrm>
              <a:off x="7230598" y="6096952"/>
              <a:ext cx="80526" cy="96320"/>
            </a:xfrm>
            <a:prstGeom prst="rect">
              <a:avLst/>
            </a:prstGeom>
          </p:spPr>
        </p:pic>
        <p:pic>
          <p:nvPicPr>
            <p:cNvPr id="66" name="object 66"/>
            <p:cNvPicPr/>
            <p:nvPr/>
          </p:nvPicPr>
          <p:blipFill>
            <a:blip r:embed="rId46" cstate="print"/>
            <a:stretch>
              <a:fillRect/>
            </a:stretch>
          </p:blipFill>
          <p:spPr>
            <a:xfrm>
              <a:off x="7230599" y="5776353"/>
              <a:ext cx="80522" cy="80631"/>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6454775" cy="697230"/>
          </a:xfrm>
          <a:prstGeom prst="rect">
            <a:avLst/>
          </a:prstGeom>
        </p:spPr>
        <p:txBody>
          <a:bodyPr vert="horz" wrap="square" lIns="0" tIns="13335" rIns="0" bIns="0" rtlCol="0">
            <a:spAutoFit/>
          </a:bodyPr>
          <a:lstStyle/>
          <a:p>
            <a:pPr marL="12700">
              <a:lnSpc>
                <a:spcPct val="100000"/>
              </a:lnSpc>
              <a:spcBef>
                <a:spcPts val="105"/>
              </a:spcBef>
            </a:pPr>
            <a:r>
              <a:rPr sz="4400" b="0" spc="-30" dirty="0">
                <a:solidFill>
                  <a:srgbClr val="000000"/>
                </a:solidFill>
                <a:latin typeface="Calibri Light"/>
                <a:cs typeface="Calibri Light"/>
              </a:rPr>
              <a:t>Lintasan</a:t>
            </a:r>
            <a:r>
              <a:rPr sz="4400" b="0" spc="-185" dirty="0">
                <a:solidFill>
                  <a:srgbClr val="000000"/>
                </a:solidFill>
                <a:latin typeface="Calibri Light"/>
                <a:cs typeface="Calibri Light"/>
              </a:rPr>
              <a:t> </a:t>
            </a:r>
            <a:r>
              <a:rPr sz="4400" b="0" dirty="0">
                <a:solidFill>
                  <a:srgbClr val="000000"/>
                </a:solidFill>
                <a:latin typeface="Calibri Light"/>
                <a:cs typeface="Calibri Light"/>
              </a:rPr>
              <a:t>dan</a:t>
            </a:r>
            <a:r>
              <a:rPr sz="4400" b="0" spc="-170" dirty="0">
                <a:solidFill>
                  <a:srgbClr val="000000"/>
                </a:solidFill>
                <a:latin typeface="Calibri Light"/>
                <a:cs typeface="Calibri Light"/>
              </a:rPr>
              <a:t> </a:t>
            </a:r>
            <a:r>
              <a:rPr sz="4400" b="0" spc="-20" dirty="0">
                <a:solidFill>
                  <a:srgbClr val="000000"/>
                </a:solidFill>
                <a:latin typeface="Calibri Light"/>
                <a:cs typeface="Calibri Light"/>
              </a:rPr>
              <a:t>Sirkuit</a:t>
            </a:r>
            <a:r>
              <a:rPr sz="4400" b="0" spc="-165" dirty="0">
                <a:solidFill>
                  <a:srgbClr val="000000"/>
                </a:solidFill>
                <a:latin typeface="Calibri Light"/>
                <a:cs typeface="Calibri Light"/>
              </a:rPr>
              <a:t> </a:t>
            </a:r>
            <a:r>
              <a:rPr sz="4400" b="0" spc="-20" dirty="0">
                <a:solidFill>
                  <a:srgbClr val="000000"/>
                </a:solidFill>
                <a:latin typeface="Calibri Light"/>
                <a:cs typeface="Calibri Light"/>
              </a:rPr>
              <a:t>Hamilton</a:t>
            </a:r>
            <a:endParaRPr sz="4400">
              <a:latin typeface="Calibri Light"/>
              <a:cs typeface="Calibri Light"/>
            </a:endParaRPr>
          </a:p>
        </p:txBody>
      </p:sp>
      <p:sp>
        <p:nvSpPr>
          <p:cNvPr id="3" name="object 3"/>
          <p:cNvSpPr txBox="1"/>
          <p:nvPr/>
        </p:nvSpPr>
        <p:spPr>
          <a:xfrm>
            <a:off x="916939" y="1833498"/>
            <a:ext cx="10580370" cy="4293235"/>
          </a:xfrm>
          <a:prstGeom prst="rect">
            <a:avLst/>
          </a:prstGeom>
        </p:spPr>
        <p:txBody>
          <a:bodyPr vert="horz" wrap="square" lIns="0" tIns="12065" rIns="0" bIns="0" rtlCol="0">
            <a:spAutoFit/>
          </a:bodyPr>
          <a:lstStyle/>
          <a:p>
            <a:pPr marL="355600" marR="5080" indent="-343535" algn="just">
              <a:lnSpc>
                <a:spcPct val="100000"/>
              </a:lnSpc>
              <a:spcBef>
                <a:spcPts val="95"/>
              </a:spcBef>
              <a:buFont typeface="Symbol"/>
              <a:buChar char=""/>
              <a:tabLst>
                <a:tab pos="356235" algn="l"/>
              </a:tabLst>
            </a:pPr>
            <a:r>
              <a:rPr sz="2800" b="1" dirty="0">
                <a:latin typeface="Calibri"/>
                <a:cs typeface="Calibri"/>
              </a:rPr>
              <a:t>Lintasan</a:t>
            </a:r>
            <a:r>
              <a:rPr sz="2800" b="1" spc="-80" dirty="0">
                <a:latin typeface="Calibri"/>
                <a:cs typeface="Calibri"/>
              </a:rPr>
              <a:t> </a:t>
            </a:r>
            <a:r>
              <a:rPr sz="2800" b="1" dirty="0">
                <a:latin typeface="Calibri"/>
                <a:cs typeface="Calibri"/>
              </a:rPr>
              <a:t>Hamilton</a:t>
            </a:r>
            <a:r>
              <a:rPr sz="2800" b="1" spc="-70" dirty="0">
                <a:latin typeface="Calibri"/>
                <a:cs typeface="Calibri"/>
              </a:rPr>
              <a:t> </a:t>
            </a:r>
            <a:r>
              <a:rPr sz="2800" dirty="0">
                <a:latin typeface="Calibri"/>
                <a:cs typeface="Calibri"/>
              </a:rPr>
              <a:t>ialah</a:t>
            </a:r>
            <a:r>
              <a:rPr sz="2800" spc="-80" dirty="0">
                <a:latin typeface="Calibri"/>
                <a:cs typeface="Calibri"/>
              </a:rPr>
              <a:t> </a:t>
            </a:r>
            <a:r>
              <a:rPr sz="2800" spc="-10" dirty="0">
                <a:latin typeface="Calibri"/>
                <a:cs typeface="Calibri"/>
              </a:rPr>
              <a:t>lintasan</a:t>
            </a:r>
            <a:r>
              <a:rPr sz="2800" spc="-70" dirty="0">
                <a:latin typeface="Calibri"/>
                <a:cs typeface="Calibri"/>
              </a:rPr>
              <a:t> </a:t>
            </a:r>
            <a:r>
              <a:rPr sz="2800" dirty="0">
                <a:latin typeface="Calibri"/>
                <a:cs typeface="Calibri"/>
              </a:rPr>
              <a:t>yang</a:t>
            </a:r>
            <a:r>
              <a:rPr sz="2800" spc="-75" dirty="0">
                <a:latin typeface="Calibri"/>
                <a:cs typeface="Calibri"/>
              </a:rPr>
              <a:t> </a:t>
            </a:r>
            <a:r>
              <a:rPr sz="2800" dirty="0">
                <a:latin typeface="Calibri"/>
                <a:cs typeface="Calibri"/>
              </a:rPr>
              <a:t>melalui</a:t>
            </a:r>
            <a:r>
              <a:rPr sz="2800" spc="-85" dirty="0">
                <a:latin typeface="Calibri"/>
                <a:cs typeface="Calibri"/>
              </a:rPr>
              <a:t> </a:t>
            </a:r>
            <a:r>
              <a:rPr sz="2800" dirty="0">
                <a:latin typeface="Calibri"/>
                <a:cs typeface="Calibri"/>
              </a:rPr>
              <a:t>tiap</a:t>
            </a:r>
            <a:r>
              <a:rPr sz="2800" spc="-65" dirty="0">
                <a:latin typeface="Calibri"/>
                <a:cs typeface="Calibri"/>
              </a:rPr>
              <a:t> </a:t>
            </a:r>
            <a:r>
              <a:rPr sz="2800" dirty="0">
                <a:latin typeface="Calibri"/>
                <a:cs typeface="Calibri"/>
              </a:rPr>
              <a:t>simpul</a:t>
            </a:r>
            <a:r>
              <a:rPr sz="2800" spc="-70" dirty="0">
                <a:latin typeface="Calibri"/>
                <a:cs typeface="Calibri"/>
              </a:rPr>
              <a:t> </a:t>
            </a:r>
            <a:r>
              <a:rPr sz="2800" dirty="0">
                <a:latin typeface="Calibri"/>
                <a:cs typeface="Calibri"/>
              </a:rPr>
              <a:t>di</a:t>
            </a:r>
            <a:r>
              <a:rPr sz="2800" spc="-70" dirty="0">
                <a:latin typeface="Calibri"/>
                <a:cs typeface="Calibri"/>
              </a:rPr>
              <a:t> </a:t>
            </a:r>
            <a:r>
              <a:rPr sz="2800" dirty="0">
                <a:latin typeface="Calibri"/>
                <a:cs typeface="Calibri"/>
              </a:rPr>
              <a:t>dalam</a:t>
            </a:r>
            <a:r>
              <a:rPr sz="2800" spc="-75" dirty="0">
                <a:latin typeface="Calibri"/>
                <a:cs typeface="Calibri"/>
              </a:rPr>
              <a:t> </a:t>
            </a:r>
            <a:r>
              <a:rPr sz="2800" spc="-20" dirty="0">
                <a:latin typeface="Calibri"/>
                <a:cs typeface="Calibri"/>
              </a:rPr>
              <a:t>graf </a:t>
            </a:r>
            <a:r>
              <a:rPr sz="2800" dirty="0">
                <a:latin typeface="Calibri"/>
                <a:cs typeface="Calibri"/>
              </a:rPr>
              <a:t>tepat</a:t>
            </a:r>
            <a:r>
              <a:rPr sz="2800" spc="-105" dirty="0">
                <a:latin typeface="Calibri"/>
                <a:cs typeface="Calibri"/>
              </a:rPr>
              <a:t> </a:t>
            </a:r>
            <a:r>
              <a:rPr sz="2800" dirty="0">
                <a:latin typeface="Calibri"/>
                <a:cs typeface="Calibri"/>
              </a:rPr>
              <a:t>satu</a:t>
            </a:r>
            <a:r>
              <a:rPr sz="2800" spc="-95" dirty="0">
                <a:latin typeface="Calibri"/>
                <a:cs typeface="Calibri"/>
              </a:rPr>
              <a:t> </a:t>
            </a:r>
            <a:r>
              <a:rPr sz="2800" spc="-10" dirty="0">
                <a:latin typeface="Calibri"/>
                <a:cs typeface="Calibri"/>
              </a:rPr>
              <a:t>kali.</a:t>
            </a:r>
            <a:endParaRPr sz="2800">
              <a:latin typeface="Calibri"/>
              <a:cs typeface="Calibri"/>
            </a:endParaRPr>
          </a:p>
          <a:p>
            <a:pPr>
              <a:lnSpc>
                <a:spcPct val="100000"/>
              </a:lnSpc>
              <a:spcBef>
                <a:spcPts val="5"/>
              </a:spcBef>
              <a:buFont typeface="Symbol"/>
              <a:buChar char=""/>
            </a:pPr>
            <a:endParaRPr sz="2750">
              <a:latin typeface="Calibri"/>
              <a:cs typeface="Calibri"/>
            </a:endParaRPr>
          </a:p>
          <a:p>
            <a:pPr marL="355600" marR="5080" indent="-343535" algn="just">
              <a:lnSpc>
                <a:spcPct val="100000"/>
              </a:lnSpc>
              <a:buFont typeface="Symbol"/>
              <a:buChar char=""/>
              <a:tabLst>
                <a:tab pos="356235" algn="l"/>
              </a:tabLst>
            </a:pPr>
            <a:r>
              <a:rPr sz="2800" b="1" dirty="0">
                <a:latin typeface="Calibri"/>
                <a:cs typeface="Calibri"/>
              </a:rPr>
              <a:t>Sirkuit</a:t>
            </a:r>
            <a:r>
              <a:rPr sz="2800" b="1" spc="330" dirty="0">
                <a:latin typeface="Calibri"/>
                <a:cs typeface="Calibri"/>
              </a:rPr>
              <a:t> </a:t>
            </a:r>
            <a:r>
              <a:rPr sz="2800" b="1" dirty="0">
                <a:latin typeface="Calibri"/>
                <a:cs typeface="Calibri"/>
              </a:rPr>
              <a:t>Hamilton</a:t>
            </a:r>
            <a:r>
              <a:rPr sz="2800" b="1" spc="335" dirty="0">
                <a:latin typeface="Calibri"/>
                <a:cs typeface="Calibri"/>
              </a:rPr>
              <a:t> </a:t>
            </a:r>
            <a:r>
              <a:rPr sz="2800" dirty="0">
                <a:latin typeface="Calibri"/>
                <a:cs typeface="Calibri"/>
              </a:rPr>
              <a:t>ialah</a:t>
            </a:r>
            <a:r>
              <a:rPr sz="2800" spc="330" dirty="0">
                <a:latin typeface="Calibri"/>
                <a:cs typeface="Calibri"/>
              </a:rPr>
              <a:t> </a:t>
            </a:r>
            <a:r>
              <a:rPr sz="2800" dirty="0">
                <a:latin typeface="Calibri"/>
                <a:cs typeface="Calibri"/>
              </a:rPr>
              <a:t>sirkuit</a:t>
            </a:r>
            <a:r>
              <a:rPr sz="2800" spc="335" dirty="0">
                <a:latin typeface="Calibri"/>
                <a:cs typeface="Calibri"/>
              </a:rPr>
              <a:t> </a:t>
            </a:r>
            <a:r>
              <a:rPr sz="2800" dirty="0">
                <a:latin typeface="Calibri"/>
                <a:cs typeface="Calibri"/>
              </a:rPr>
              <a:t>yang</a:t>
            </a:r>
            <a:r>
              <a:rPr sz="2800" spc="335" dirty="0">
                <a:latin typeface="Calibri"/>
                <a:cs typeface="Calibri"/>
              </a:rPr>
              <a:t> </a:t>
            </a:r>
            <a:r>
              <a:rPr sz="2800" dirty="0">
                <a:latin typeface="Calibri"/>
                <a:cs typeface="Calibri"/>
              </a:rPr>
              <a:t>melalui</a:t>
            </a:r>
            <a:r>
              <a:rPr sz="2800" spc="320" dirty="0">
                <a:latin typeface="Calibri"/>
                <a:cs typeface="Calibri"/>
              </a:rPr>
              <a:t> </a:t>
            </a:r>
            <a:r>
              <a:rPr sz="2800" dirty="0">
                <a:latin typeface="Calibri"/>
                <a:cs typeface="Calibri"/>
              </a:rPr>
              <a:t>tiap</a:t>
            </a:r>
            <a:r>
              <a:rPr sz="2800" spc="340" dirty="0">
                <a:latin typeface="Calibri"/>
                <a:cs typeface="Calibri"/>
              </a:rPr>
              <a:t> </a:t>
            </a:r>
            <a:r>
              <a:rPr sz="2800" dirty="0">
                <a:latin typeface="Calibri"/>
                <a:cs typeface="Calibri"/>
              </a:rPr>
              <a:t>simpul</a:t>
            </a:r>
            <a:r>
              <a:rPr sz="2800" spc="340" dirty="0">
                <a:latin typeface="Calibri"/>
                <a:cs typeface="Calibri"/>
              </a:rPr>
              <a:t> </a:t>
            </a:r>
            <a:r>
              <a:rPr sz="2800" dirty="0">
                <a:latin typeface="Calibri"/>
                <a:cs typeface="Calibri"/>
              </a:rPr>
              <a:t>di</a:t>
            </a:r>
            <a:r>
              <a:rPr sz="2800" spc="335" dirty="0">
                <a:latin typeface="Calibri"/>
                <a:cs typeface="Calibri"/>
              </a:rPr>
              <a:t> </a:t>
            </a:r>
            <a:r>
              <a:rPr sz="2800" dirty="0">
                <a:latin typeface="Calibri"/>
                <a:cs typeface="Calibri"/>
              </a:rPr>
              <a:t>dalam</a:t>
            </a:r>
            <a:r>
              <a:rPr sz="2800" spc="330" dirty="0">
                <a:latin typeface="Calibri"/>
                <a:cs typeface="Calibri"/>
              </a:rPr>
              <a:t> </a:t>
            </a:r>
            <a:r>
              <a:rPr sz="2800" spc="-20" dirty="0">
                <a:latin typeface="Calibri"/>
                <a:cs typeface="Calibri"/>
              </a:rPr>
              <a:t>graf </a:t>
            </a:r>
            <a:r>
              <a:rPr sz="2800" dirty="0">
                <a:latin typeface="Calibri"/>
                <a:cs typeface="Calibri"/>
              </a:rPr>
              <a:t>tepat</a:t>
            </a:r>
            <a:r>
              <a:rPr sz="2800" spc="40" dirty="0">
                <a:latin typeface="Calibri"/>
                <a:cs typeface="Calibri"/>
              </a:rPr>
              <a:t> </a:t>
            </a:r>
            <a:r>
              <a:rPr sz="2800" dirty="0">
                <a:latin typeface="Calibri"/>
                <a:cs typeface="Calibri"/>
              </a:rPr>
              <a:t>satu</a:t>
            </a:r>
            <a:r>
              <a:rPr sz="2800" spc="45" dirty="0">
                <a:latin typeface="Calibri"/>
                <a:cs typeface="Calibri"/>
              </a:rPr>
              <a:t> </a:t>
            </a:r>
            <a:r>
              <a:rPr sz="2800" dirty="0">
                <a:latin typeface="Calibri"/>
                <a:cs typeface="Calibri"/>
              </a:rPr>
              <a:t>kali,</a:t>
            </a:r>
            <a:r>
              <a:rPr sz="2800" spc="40" dirty="0">
                <a:latin typeface="Calibri"/>
                <a:cs typeface="Calibri"/>
              </a:rPr>
              <a:t> </a:t>
            </a:r>
            <a:r>
              <a:rPr sz="2800" dirty="0">
                <a:latin typeface="Calibri"/>
                <a:cs typeface="Calibri"/>
              </a:rPr>
              <a:t>kecuali</a:t>
            </a:r>
            <a:r>
              <a:rPr sz="2800" spc="35" dirty="0">
                <a:latin typeface="Calibri"/>
                <a:cs typeface="Calibri"/>
              </a:rPr>
              <a:t> </a:t>
            </a:r>
            <a:r>
              <a:rPr sz="2800" dirty="0">
                <a:latin typeface="Calibri"/>
                <a:cs typeface="Calibri"/>
              </a:rPr>
              <a:t>simpul</a:t>
            </a:r>
            <a:r>
              <a:rPr sz="2800" spc="45" dirty="0">
                <a:latin typeface="Calibri"/>
                <a:cs typeface="Calibri"/>
              </a:rPr>
              <a:t> </a:t>
            </a:r>
            <a:r>
              <a:rPr sz="2800" dirty="0">
                <a:latin typeface="Calibri"/>
                <a:cs typeface="Calibri"/>
              </a:rPr>
              <a:t>asal</a:t>
            </a:r>
            <a:r>
              <a:rPr sz="2800" spc="45" dirty="0">
                <a:latin typeface="Calibri"/>
                <a:cs typeface="Calibri"/>
              </a:rPr>
              <a:t> </a:t>
            </a:r>
            <a:r>
              <a:rPr sz="2800" dirty="0">
                <a:latin typeface="Calibri"/>
                <a:cs typeface="Calibri"/>
              </a:rPr>
              <a:t>(sekaligus</a:t>
            </a:r>
            <a:r>
              <a:rPr sz="2800" spc="50" dirty="0">
                <a:latin typeface="Calibri"/>
                <a:cs typeface="Calibri"/>
              </a:rPr>
              <a:t> </a:t>
            </a:r>
            <a:r>
              <a:rPr sz="2800" dirty="0">
                <a:latin typeface="Calibri"/>
                <a:cs typeface="Calibri"/>
              </a:rPr>
              <a:t>simpul</a:t>
            </a:r>
            <a:r>
              <a:rPr sz="2800" spc="50" dirty="0">
                <a:latin typeface="Calibri"/>
                <a:cs typeface="Calibri"/>
              </a:rPr>
              <a:t> </a:t>
            </a:r>
            <a:r>
              <a:rPr sz="2800" dirty="0">
                <a:latin typeface="Calibri"/>
                <a:cs typeface="Calibri"/>
              </a:rPr>
              <a:t>akhir)</a:t>
            </a:r>
            <a:r>
              <a:rPr sz="2800" spc="50" dirty="0">
                <a:latin typeface="Calibri"/>
                <a:cs typeface="Calibri"/>
              </a:rPr>
              <a:t> </a:t>
            </a:r>
            <a:r>
              <a:rPr sz="2800" dirty="0">
                <a:latin typeface="Calibri"/>
                <a:cs typeface="Calibri"/>
              </a:rPr>
              <a:t>yang</a:t>
            </a:r>
            <a:r>
              <a:rPr sz="2800" spc="50" dirty="0">
                <a:latin typeface="Calibri"/>
                <a:cs typeface="Calibri"/>
              </a:rPr>
              <a:t> </a:t>
            </a:r>
            <a:r>
              <a:rPr sz="2800" spc="-10" dirty="0">
                <a:latin typeface="Calibri"/>
                <a:cs typeface="Calibri"/>
              </a:rPr>
              <a:t>dilalui </a:t>
            </a:r>
            <a:r>
              <a:rPr sz="2800" dirty="0">
                <a:latin typeface="Calibri"/>
                <a:cs typeface="Calibri"/>
              </a:rPr>
              <a:t>dua</a:t>
            </a:r>
            <a:r>
              <a:rPr sz="2800" spc="-40" dirty="0">
                <a:latin typeface="Calibri"/>
                <a:cs typeface="Calibri"/>
              </a:rPr>
              <a:t> </a:t>
            </a:r>
            <a:r>
              <a:rPr sz="2800" spc="-20" dirty="0">
                <a:latin typeface="Calibri"/>
                <a:cs typeface="Calibri"/>
              </a:rPr>
              <a:t>kali.</a:t>
            </a:r>
            <a:endParaRPr sz="2800">
              <a:latin typeface="Calibri"/>
              <a:cs typeface="Calibri"/>
            </a:endParaRPr>
          </a:p>
          <a:p>
            <a:pPr>
              <a:lnSpc>
                <a:spcPct val="100000"/>
              </a:lnSpc>
              <a:spcBef>
                <a:spcPts val="5"/>
              </a:spcBef>
              <a:buFont typeface="Symbol"/>
              <a:buChar char=""/>
            </a:pPr>
            <a:endParaRPr sz="2750">
              <a:latin typeface="Calibri"/>
              <a:cs typeface="Calibri"/>
            </a:endParaRPr>
          </a:p>
          <a:p>
            <a:pPr marL="355600" marR="7620" indent="-343535" algn="just">
              <a:lnSpc>
                <a:spcPct val="100000"/>
              </a:lnSpc>
              <a:buFont typeface="Symbol"/>
              <a:buChar char=""/>
              <a:tabLst>
                <a:tab pos="356235" algn="l"/>
              </a:tabLst>
            </a:pPr>
            <a:r>
              <a:rPr sz="2800" dirty="0">
                <a:latin typeface="Calibri"/>
                <a:cs typeface="Calibri"/>
              </a:rPr>
              <a:t>Graf</a:t>
            </a:r>
            <a:r>
              <a:rPr sz="2800" spc="330" dirty="0">
                <a:latin typeface="Calibri"/>
                <a:cs typeface="Calibri"/>
              </a:rPr>
              <a:t>  </a:t>
            </a:r>
            <a:r>
              <a:rPr sz="2800" dirty="0">
                <a:latin typeface="Calibri"/>
                <a:cs typeface="Calibri"/>
              </a:rPr>
              <a:t>yang</a:t>
            </a:r>
            <a:r>
              <a:rPr sz="2800" spc="340" dirty="0">
                <a:latin typeface="Calibri"/>
                <a:cs typeface="Calibri"/>
              </a:rPr>
              <a:t>  </a:t>
            </a:r>
            <a:r>
              <a:rPr sz="2800" dirty="0">
                <a:latin typeface="Calibri"/>
                <a:cs typeface="Calibri"/>
              </a:rPr>
              <a:t>memiliki</a:t>
            </a:r>
            <a:r>
              <a:rPr sz="2800" spc="340" dirty="0">
                <a:latin typeface="Calibri"/>
                <a:cs typeface="Calibri"/>
              </a:rPr>
              <a:t>  </a:t>
            </a:r>
            <a:r>
              <a:rPr sz="2800" dirty="0">
                <a:latin typeface="Calibri"/>
                <a:cs typeface="Calibri"/>
              </a:rPr>
              <a:t>sirkuit</a:t>
            </a:r>
            <a:r>
              <a:rPr sz="2800" spc="340" dirty="0">
                <a:latin typeface="Calibri"/>
                <a:cs typeface="Calibri"/>
              </a:rPr>
              <a:t>  </a:t>
            </a:r>
            <a:r>
              <a:rPr sz="2800" dirty="0">
                <a:latin typeface="Calibri"/>
                <a:cs typeface="Calibri"/>
              </a:rPr>
              <a:t>Hamilton</a:t>
            </a:r>
            <a:r>
              <a:rPr sz="2800" spc="335" dirty="0">
                <a:latin typeface="Calibri"/>
                <a:cs typeface="Calibri"/>
              </a:rPr>
              <a:t>  </a:t>
            </a:r>
            <a:r>
              <a:rPr sz="2800" dirty="0">
                <a:latin typeface="Calibri"/>
                <a:cs typeface="Calibri"/>
              </a:rPr>
              <a:t>dinamakan</a:t>
            </a:r>
            <a:r>
              <a:rPr sz="2800" spc="340" dirty="0">
                <a:latin typeface="Calibri"/>
                <a:cs typeface="Calibri"/>
              </a:rPr>
              <a:t>  </a:t>
            </a:r>
            <a:r>
              <a:rPr sz="2800" b="1" dirty="0">
                <a:latin typeface="Calibri"/>
                <a:cs typeface="Calibri"/>
              </a:rPr>
              <a:t>graf</a:t>
            </a:r>
            <a:r>
              <a:rPr sz="2800" b="1" spc="345" dirty="0">
                <a:latin typeface="Calibri"/>
                <a:cs typeface="Calibri"/>
              </a:rPr>
              <a:t>  </a:t>
            </a:r>
            <a:r>
              <a:rPr sz="2800" b="1" spc="-10" dirty="0">
                <a:latin typeface="Calibri"/>
                <a:cs typeface="Calibri"/>
              </a:rPr>
              <a:t>Hamilton</a:t>
            </a:r>
            <a:r>
              <a:rPr sz="2800" spc="-10" dirty="0">
                <a:latin typeface="Calibri"/>
                <a:cs typeface="Calibri"/>
              </a:rPr>
              <a:t>, </a:t>
            </a:r>
            <a:r>
              <a:rPr sz="2800" dirty="0">
                <a:latin typeface="Calibri"/>
                <a:cs typeface="Calibri"/>
              </a:rPr>
              <a:t>sedangkan</a:t>
            </a:r>
            <a:r>
              <a:rPr sz="2800" spc="440" dirty="0">
                <a:latin typeface="Calibri"/>
                <a:cs typeface="Calibri"/>
              </a:rPr>
              <a:t> </a:t>
            </a:r>
            <a:r>
              <a:rPr sz="2800" dirty="0">
                <a:latin typeface="Calibri"/>
                <a:cs typeface="Calibri"/>
              </a:rPr>
              <a:t>graf</a:t>
            </a:r>
            <a:r>
              <a:rPr sz="2800" spc="430" dirty="0">
                <a:latin typeface="Calibri"/>
                <a:cs typeface="Calibri"/>
              </a:rPr>
              <a:t> </a:t>
            </a:r>
            <a:r>
              <a:rPr sz="2800" dirty="0">
                <a:latin typeface="Calibri"/>
                <a:cs typeface="Calibri"/>
              </a:rPr>
              <a:t>yang</a:t>
            </a:r>
            <a:r>
              <a:rPr sz="2800" spc="434" dirty="0">
                <a:latin typeface="Calibri"/>
                <a:cs typeface="Calibri"/>
              </a:rPr>
              <a:t> </a:t>
            </a:r>
            <a:r>
              <a:rPr sz="2800" dirty="0">
                <a:latin typeface="Calibri"/>
                <a:cs typeface="Calibri"/>
              </a:rPr>
              <a:t>hanya</a:t>
            </a:r>
            <a:r>
              <a:rPr sz="2800" spc="434" dirty="0">
                <a:latin typeface="Calibri"/>
                <a:cs typeface="Calibri"/>
              </a:rPr>
              <a:t> </a:t>
            </a:r>
            <a:r>
              <a:rPr sz="2800" dirty="0">
                <a:latin typeface="Calibri"/>
                <a:cs typeface="Calibri"/>
              </a:rPr>
              <a:t>memiliki</a:t>
            </a:r>
            <a:r>
              <a:rPr sz="2800" spc="430" dirty="0">
                <a:latin typeface="Calibri"/>
                <a:cs typeface="Calibri"/>
              </a:rPr>
              <a:t> </a:t>
            </a:r>
            <a:r>
              <a:rPr sz="2800" dirty="0">
                <a:latin typeface="Calibri"/>
                <a:cs typeface="Calibri"/>
              </a:rPr>
              <a:t>lintasan</a:t>
            </a:r>
            <a:r>
              <a:rPr sz="2800" spc="430" dirty="0">
                <a:latin typeface="Calibri"/>
                <a:cs typeface="Calibri"/>
              </a:rPr>
              <a:t> </a:t>
            </a:r>
            <a:r>
              <a:rPr sz="2800" dirty="0">
                <a:latin typeface="Calibri"/>
                <a:cs typeface="Calibri"/>
              </a:rPr>
              <a:t>Hamilton</a:t>
            </a:r>
            <a:r>
              <a:rPr sz="2800" spc="430" dirty="0">
                <a:latin typeface="Calibri"/>
                <a:cs typeface="Calibri"/>
              </a:rPr>
              <a:t> </a:t>
            </a:r>
            <a:r>
              <a:rPr sz="2800" dirty="0">
                <a:latin typeface="Calibri"/>
                <a:cs typeface="Calibri"/>
              </a:rPr>
              <a:t>disebut</a:t>
            </a:r>
            <a:r>
              <a:rPr sz="2800" spc="434" dirty="0">
                <a:latin typeface="Calibri"/>
                <a:cs typeface="Calibri"/>
              </a:rPr>
              <a:t> </a:t>
            </a:r>
            <a:r>
              <a:rPr sz="2800" b="1" spc="-20" dirty="0">
                <a:latin typeface="Calibri"/>
                <a:cs typeface="Calibri"/>
              </a:rPr>
              <a:t>graf </a:t>
            </a:r>
            <a:r>
              <a:rPr sz="2800" b="1" spc="-25" dirty="0">
                <a:latin typeface="Calibri"/>
                <a:cs typeface="Calibri"/>
              </a:rPr>
              <a:t>semi-</a:t>
            </a:r>
            <a:r>
              <a:rPr sz="2800" b="1" spc="-10" dirty="0">
                <a:latin typeface="Calibri"/>
                <a:cs typeface="Calibri"/>
              </a:rPr>
              <a:t>Hamilton</a:t>
            </a:r>
            <a:r>
              <a:rPr sz="2800" spc="-10" dirty="0">
                <a:latin typeface="Calibri"/>
                <a:cs typeface="Calibri"/>
              </a:rPr>
              <a:t>.</a:t>
            </a:r>
            <a:endParaRPr sz="28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1904" y="3919212"/>
            <a:ext cx="8020684" cy="1837055"/>
          </a:xfrm>
          <a:prstGeom prst="rect">
            <a:avLst/>
          </a:prstGeom>
        </p:spPr>
        <p:txBody>
          <a:bodyPr vert="horz" wrap="square" lIns="0" tIns="14605" rIns="0" bIns="0" rtlCol="0">
            <a:spAutoFit/>
          </a:bodyPr>
          <a:lstStyle/>
          <a:p>
            <a:pPr marL="1013460">
              <a:lnSpc>
                <a:spcPct val="100000"/>
              </a:lnSpc>
              <a:spcBef>
                <a:spcPts val="115"/>
              </a:spcBef>
              <a:tabLst>
                <a:tab pos="3469640" algn="l"/>
                <a:tab pos="5788025" algn="l"/>
              </a:tabLst>
            </a:pPr>
            <a:r>
              <a:rPr sz="1950" spc="-25" dirty="0">
                <a:latin typeface="Times New Roman"/>
                <a:cs typeface="Times New Roman"/>
              </a:rPr>
              <a:t>(a)</a:t>
            </a:r>
            <a:r>
              <a:rPr sz="1950" dirty="0">
                <a:latin typeface="Times New Roman"/>
                <a:cs typeface="Times New Roman"/>
              </a:rPr>
              <a:t>	</a:t>
            </a:r>
            <a:r>
              <a:rPr sz="1950" spc="-25" dirty="0">
                <a:latin typeface="Times New Roman"/>
                <a:cs typeface="Times New Roman"/>
              </a:rPr>
              <a:t>(b)</a:t>
            </a:r>
            <a:r>
              <a:rPr sz="1950" dirty="0">
                <a:latin typeface="Times New Roman"/>
                <a:cs typeface="Times New Roman"/>
              </a:rPr>
              <a:t>	</a:t>
            </a:r>
            <a:r>
              <a:rPr sz="1950" spc="-25" dirty="0">
                <a:latin typeface="Times New Roman"/>
                <a:cs typeface="Times New Roman"/>
              </a:rPr>
              <a:t>(c)</a:t>
            </a:r>
            <a:endParaRPr sz="1950">
              <a:latin typeface="Times New Roman"/>
              <a:cs typeface="Times New Roman"/>
            </a:endParaRPr>
          </a:p>
          <a:p>
            <a:pPr>
              <a:lnSpc>
                <a:spcPct val="100000"/>
              </a:lnSpc>
            </a:pPr>
            <a:endParaRPr sz="2700">
              <a:latin typeface="Times New Roman"/>
              <a:cs typeface="Times New Roman"/>
            </a:endParaRPr>
          </a:p>
          <a:p>
            <a:pPr marL="449580" indent="-437515">
              <a:lnSpc>
                <a:spcPts val="2945"/>
              </a:lnSpc>
              <a:buAutoNum type="alphaLcParenBoth"/>
              <a:tabLst>
                <a:tab pos="450215" algn="l"/>
              </a:tabLst>
            </a:pPr>
            <a:r>
              <a:rPr sz="2500" dirty="0">
                <a:latin typeface="Times New Roman"/>
                <a:cs typeface="Times New Roman"/>
              </a:rPr>
              <a:t>graf</a:t>
            </a:r>
            <a:r>
              <a:rPr sz="2500" spc="50" dirty="0">
                <a:latin typeface="Times New Roman"/>
                <a:cs typeface="Times New Roman"/>
              </a:rPr>
              <a:t> </a:t>
            </a:r>
            <a:r>
              <a:rPr sz="2500" dirty="0">
                <a:latin typeface="Times New Roman"/>
                <a:cs typeface="Times New Roman"/>
              </a:rPr>
              <a:t>yang</a:t>
            </a:r>
            <a:r>
              <a:rPr sz="2500" spc="40" dirty="0">
                <a:latin typeface="Times New Roman"/>
                <a:cs typeface="Times New Roman"/>
              </a:rPr>
              <a:t> </a:t>
            </a:r>
            <a:r>
              <a:rPr sz="2500" dirty="0">
                <a:latin typeface="Times New Roman"/>
                <a:cs typeface="Times New Roman"/>
              </a:rPr>
              <a:t>memiliki</a:t>
            </a:r>
            <a:r>
              <a:rPr sz="2500" spc="55" dirty="0">
                <a:latin typeface="Times New Roman"/>
                <a:cs typeface="Times New Roman"/>
              </a:rPr>
              <a:t> </a:t>
            </a:r>
            <a:r>
              <a:rPr sz="2500" dirty="0">
                <a:latin typeface="Times New Roman"/>
                <a:cs typeface="Times New Roman"/>
              </a:rPr>
              <a:t>lintasan</a:t>
            </a:r>
            <a:r>
              <a:rPr sz="2500" spc="55" dirty="0">
                <a:latin typeface="Times New Roman"/>
                <a:cs typeface="Times New Roman"/>
              </a:rPr>
              <a:t> </a:t>
            </a:r>
            <a:r>
              <a:rPr sz="2500" dirty="0">
                <a:latin typeface="Times New Roman"/>
                <a:cs typeface="Times New Roman"/>
              </a:rPr>
              <a:t>Hamilton</a:t>
            </a:r>
            <a:r>
              <a:rPr sz="2500" spc="45" dirty="0">
                <a:latin typeface="Times New Roman"/>
                <a:cs typeface="Times New Roman"/>
              </a:rPr>
              <a:t> </a:t>
            </a:r>
            <a:r>
              <a:rPr sz="2500" dirty="0">
                <a:latin typeface="Times New Roman"/>
                <a:cs typeface="Times New Roman"/>
              </a:rPr>
              <a:t>(misal:</a:t>
            </a:r>
            <a:r>
              <a:rPr sz="2500" spc="45" dirty="0">
                <a:latin typeface="Times New Roman"/>
                <a:cs typeface="Times New Roman"/>
              </a:rPr>
              <a:t> </a:t>
            </a:r>
            <a:r>
              <a:rPr sz="2500" dirty="0">
                <a:latin typeface="Times New Roman"/>
                <a:cs typeface="Times New Roman"/>
              </a:rPr>
              <a:t>3,</a:t>
            </a:r>
            <a:r>
              <a:rPr sz="2500" spc="55" dirty="0">
                <a:latin typeface="Times New Roman"/>
                <a:cs typeface="Times New Roman"/>
              </a:rPr>
              <a:t> </a:t>
            </a:r>
            <a:r>
              <a:rPr sz="2500" dirty="0">
                <a:latin typeface="Times New Roman"/>
                <a:cs typeface="Times New Roman"/>
              </a:rPr>
              <a:t>2,</a:t>
            </a:r>
            <a:r>
              <a:rPr sz="2500" spc="40" dirty="0">
                <a:latin typeface="Times New Roman"/>
                <a:cs typeface="Times New Roman"/>
              </a:rPr>
              <a:t> </a:t>
            </a:r>
            <a:r>
              <a:rPr sz="2500" dirty="0">
                <a:latin typeface="Times New Roman"/>
                <a:cs typeface="Times New Roman"/>
              </a:rPr>
              <a:t>1,</a:t>
            </a:r>
            <a:r>
              <a:rPr sz="2500" spc="40" dirty="0">
                <a:latin typeface="Times New Roman"/>
                <a:cs typeface="Times New Roman"/>
              </a:rPr>
              <a:t> </a:t>
            </a:r>
            <a:r>
              <a:rPr sz="2500" spc="-25" dirty="0">
                <a:latin typeface="Times New Roman"/>
                <a:cs typeface="Times New Roman"/>
              </a:rPr>
              <a:t>4)</a:t>
            </a:r>
            <a:endParaRPr sz="2500">
              <a:latin typeface="Times New Roman"/>
              <a:cs typeface="Times New Roman"/>
            </a:endParaRPr>
          </a:p>
          <a:p>
            <a:pPr marL="467359" indent="-455295">
              <a:lnSpc>
                <a:spcPts val="2900"/>
              </a:lnSpc>
              <a:buAutoNum type="alphaLcParenBoth"/>
              <a:tabLst>
                <a:tab pos="467995" algn="l"/>
              </a:tabLst>
            </a:pPr>
            <a:r>
              <a:rPr sz="2500" dirty="0">
                <a:latin typeface="Times New Roman"/>
                <a:cs typeface="Times New Roman"/>
              </a:rPr>
              <a:t>graf</a:t>
            </a:r>
            <a:r>
              <a:rPr sz="2500" spc="35" dirty="0">
                <a:latin typeface="Times New Roman"/>
                <a:cs typeface="Times New Roman"/>
              </a:rPr>
              <a:t> </a:t>
            </a:r>
            <a:r>
              <a:rPr sz="2500" dirty="0">
                <a:latin typeface="Times New Roman"/>
                <a:cs typeface="Times New Roman"/>
              </a:rPr>
              <a:t>yang</a:t>
            </a:r>
            <a:r>
              <a:rPr sz="2500" spc="45" dirty="0">
                <a:latin typeface="Times New Roman"/>
                <a:cs typeface="Times New Roman"/>
              </a:rPr>
              <a:t> </a:t>
            </a:r>
            <a:r>
              <a:rPr sz="2500" dirty="0">
                <a:latin typeface="Times New Roman"/>
                <a:cs typeface="Times New Roman"/>
              </a:rPr>
              <a:t>memiliki</a:t>
            </a:r>
            <a:r>
              <a:rPr sz="2500" spc="80" dirty="0">
                <a:latin typeface="Times New Roman"/>
                <a:cs typeface="Times New Roman"/>
              </a:rPr>
              <a:t> </a:t>
            </a:r>
            <a:r>
              <a:rPr sz="2500" dirty="0">
                <a:latin typeface="Times New Roman"/>
                <a:cs typeface="Times New Roman"/>
              </a:rPr>
              <a:t>sirkuit</a:t>
            </a:r>
            <a:r>
              <a:rPr sz="2500" spc="65" dirty="0">
                <a:latin typeface="Times New Roman"/>
                <a:cs typeface="Times New Roman"/>
              </a:rPr>
              <a:t> </a:t>
            </a:r>
            <a:r>
              <a:rPr sz="2500" dirty="0">
                <a:latin typeface="Times New Roman"/>
                <a:cs typeface="Times New Roman"/>
              </a:rPr>
              <a:t>Hamilton</a:t>
            </a:r>
            <a:r>
              <a:rPr sz="2500" spc="30" dirty="0">
                <a:latin typeface="Times New Roman"/>
                <a:cs typeface="Times New Roman"/>
              </a:rPr>
              <a:t> </a:t>
            </a:r>
            <a:r>
              <a:rPr sz="2500" dirty="0">
                <a:latin typeface="Times New Roman"/>
                <a:cs typeface="Times New Roman"/>
              </a:rPr>
              <a:t>(1,</a:t>
            </a:r>
            <a:r>
              <a:rPr sz="2500" spc="45" dirty="0">
                <a:latin typeface="Times New Roman"/>
                <a:cs typeface="Times New Roman"/>
              </a:rPr>
              <a:t> </a:t>
            </a:r>
            <a:r>
              <a:rPr sz="2500" dirty="0">
                <a:latin typeface="Times New Roman"/>
                <a:cs typeface="Times New Roman"/>
              </a:rPr>
              <a:t>2,</a:t>
            </a:r>
            <a:r>
              <a:rPr sz="2500" spc="40" dirty="0">
                <a:latin typeface="Times New Roman"/>
                <a:cs typeface="Times New Roman"/>
              </a:rPr>
              <a:t> </a:t>
            </a:r>
            <a:r>
              <a:rPr sz="2500" dirty="0">
                <a:latin typeface="Times New Roman"/>
                <a:cs typeface="Times New Roman"/>
              </a:rPr>
              <a:t>3,</a:t>
            </a:r>
            <a:r>
              <a:rPr sz="2500" spc="40" dirty="0">
                <a:latin typeface="Times New Roman"/>
                <a:cs typeface="Times New Roman"/>
              </a:rPr>
              <a:t> </a:t>
            </a:r>
            <a:r>
              <a:rPr sz="2500" dirty="0">
                <a:latin typeface="Times New Roman"/>
                <a:cs typeface="Times New Roman"/>
              </a:rPr>
              <a:t>4,</a:t>
            </a:r>
            <a:r>
              <a:rPr sz="2500" spc="60" dirty="0">
                <a:latin typeface="Times New Roman"/>
                <a:cs typeface="Times New Roman"/>
              </a:rPr>
              <a:t> </a:t>
            </a:r>
            <a:r>
              <a:rPr sz="2500" spc="-25" dirty="0">
                <a:latin typeface="Times New Roman"/>
                <a:cs typeface="Times New Roman"/>
              </a:rPr>
              <a:t>1)</a:t>
            </a:r>
            <a:endParaRPr sz="2500">
              <a:latin typeface="Times New Roman"/>
              <a:cs typeface="Times New Roman"/>
            </a:endParaRPr>
          </a:p>
          <a:p>
            <a:pPr marL="449580" indent="-437515">
              <a:lnSpc>
                <a:spcPts val="2950"/>
              </a:lnSpc>
              <a:buAutoNum type="alphaLcParenBoth"/>
              <a:tabLst>
                <a:tab pos="450215" algn="l"/>
              </a:tabLst>
            </a:pPr>
            <a:r>
              <a:rPr sz="2500" dirty="0">
                <a:latin typeface="Times New Roman"/>
                <a:cs typeface="Times New Roman"/>
              </a:rPr>
              <a:t>graf</a:t>
            </a:r>
            <a:r>
              <a:rPr sz="2500" spc="55" dirty="0">
                <a:latin typeface="Times New Roman"/>
                <a:cs typeface="Times New Roman"/>
              </a:rPr>
              <a:t> </a:t>
            </a:r>
            <a:r>
              <a:rPr sz="2500" dirty="0">
                <a:latin typeface="Times New Roman"/>
                <a:cs typeface="Times New Roman"/>
              </a:rPr>
              <a:t>yang</a:t>
            </a:r>
            <a:r>
              <a:rPr sz="2500" spc="45" dirty="0">
                <a:latin typeface="Times New Roman"/>
                <a:cs typeface="Times New Roman"/>
              </a:rPr>
              <a:t> </a:t>
            </a:r>
            <a:r>
              <a:rPr sz="2500" dirty="0">
                <a:latin typeface="Times New Roman"/>
                <a:cs typeface="Times New Roman"/>
              </a:rPr>
              <a:t>tidak</a:t>
            </a:r>
            <a:r>
              <a:rPr sz="2500" spc="65" dirty="0">
                <a:latin typeface="Times New Roman"/>
                <a:cs typeface="Times New Roman"/>
              </a:rPr>
              <a:t> </a:t>
            </a:r>
            <a:r>
              <a:rPr sz="2500" dirty="0">
                <a:latin typeface="Times New Roman"/>
                <a:cs typeface="Times New Roman"/>
              </a:rPr>
              <a:t>memiliki</a:t>
            </a:r>
            <a:r>
              <a:rPr sz="2500" spc="40" dirty="0">
                <a:latin typeface="Times New Roman"/>
                <a:cs typeface="Times New Roman"/>
              </a:rPr>
              <a:t> </a:t>
            </a:r>
            <a:r>
              <a:rPr sz="2500" dirty="0">
                <a:latin typeface="Times New Roman"/>
                <a:cs typeface="Times New Roman"/>
              </a:rPr>
              <a:t>lintasan</a:t>
            </a:r>
            <a:r>
              <a:rPr sz="2500" spc="60" dirty="0">
                <a:latin typeface="Times New Roman"/>
                <a:cs typeface="Times New Roman"/>
              </a:rPr>
              <a:t> </a:t>
            </a:r>
            <a:r>
              <a:rPr sz="2500" dirty="0">
                <a:latin typeface="Times New Roman"/>
                <a:cs typeface="Times New Roman"/>
              </a:rPr>
              <a:t>maupun</a:t>
            </a:r>
            <a:r>
              <a:rPr sz="2500" spc="60" dirty="0">
                <a:latin typeface="Times New Roman"/>
                <a:cs typeface="Times New Roman"/>
              </a:rPr>
              <a:t> </a:t>
            </a:r>
            <a:r>
              <a:rPr sz="2500" dirty="0">
                <a:latin typeface="Times New Roman"/>
                <a:cs typeface="Times New Roman"/>
              </a:rPr>
              <a:t>sirkuit</a:t>
            </a:r>
            <a:r>
              <a:rPr sz="2500" spc="65" dirty="0">
                <a:latin typeface="Times New Roman"/>
                <a:cs typeface="Times New Roman"/>
              </a:rPr>
              <a:t> </a:t>
            </a:r>
            <a:r>
              <a:rPr sz="2500" spc="-10" dirty="0">
                <a:latin typeface="Times New Roman"/>
                <a:cs typeface="Times New Roman"/>
              </a:rPr>
              <a:t>Hamilton</a:t>
            </a:r>
            <a:endParaRPr sz="2500">
              <a:latin typeface="Times New Roman"/>
              <a:cs typeface="Times New Roman"/>
            </a:endParaRPr>
          </a:p>
        </p:txBody>
      </p:sp>
      <p:grpSp>
        <p:nvGrpSpPr>
          <p:cNvPr id="3" name="object 3"/>
          <p:cNvGrpSpPr/>
          <p:nvPr/>
        </p:nvGrpSpPr>
        <p:grpSpPr>
          <a:xfrm>
            <a:off x="2273813" y="1867127"/>
            <a:ext cx="1329690" cy="1326515"/>
            <a:chOff x="2273813" y="1867127"/>
            <a:chExt cx="1329690" cy="1326515"/>
          </a:xfrm>
        </p:grpSpPr>
        <p:pic>
          <p:nvPicPr>
            <p:cNvPr id="4" name="object 4"/>
            <p:cNvPicPr/>
            <p:nvPr/>
          </p:nvPicPr>
          <p:blipFill>
            <a:blip r:embed="rId2" cstate="print"/>
            <a:stretch>
              <a:fillRect/>
            </a:stretch>
          </p:blipFill>
          <p:spPr>
            <a:xfrm>
              <a:off x="2273813" y="1867127"/>
              <a:ext cx="88601" cy="88111"/>
            </a:xfrm>
            <a:prstGeom prst="rect">
              <a:avLst/>
            </a:prstGeom>
          </p:spPr>
        </p:pic>
        <p:pic>
          <p:nvPicPr>
            <p:cNvPr id="5" name="object 5"/>
            <p:cNvPicPr/>
            <p:nvPr/>
          </p:nvPicPr>
          <p:blipFill>
            <a:blip r:embed="rId3" cstate="print"/>
            <a:stretch>
              <a:fillRect/>
            </a:stretch>
          </p:blipFill>
          <p:spPr>
            <a:xfrm>
              <a:off x="2273813" y="3104973"/>
              <a:ext cx="88601" cy="88656"/>
            </a:xfrm>
            <a:prstGeom prst="rect">
              <a:avLst/>
            </a:prstGeom>
          </p:spPr>
        </p:pic>
        <p:sp>
          <p:nvSpPr>
            <p:cNvPr id="6" name="object 6"/>
            <p:cNvSpPr/>
            <p:nvPr/>
          </p:nvSpPr>
          <p:spPr>
            <a:xfrm>
              <a:off x="2318389" y="1911195"/>
              <a:ext cx="0" cy="1238885"/>
            </a:xfrm>
            <a:custGeom>
              <a:avLst/>
              <a:gdLst/>
              <a:ahLst/>
              <a:cxnLst/>
              <a:rect l="l" t="t" r="r" b="b"/>
              <a:pathLst>
                <a:path h="1238885">
                  <a:moveTo>
                    <a:pt x="0" y="0"/>
                  </a:moveTo>
                  <a:lnTo>
                    <a:pt x="0" y="1238390"/>
                  </a:lnTo>
                </a:path>
              </a:pathLst>
            </a:custGeom>
            <a:ln w="5643">
              <a:solidFill>
                <a:srgbClr val="000000"/>
              </a:solidFill>
            </a:ln>
          </p:spPr>
          <p:txBody>
            <a:bodyPr wrap="square" lIns="0" tIns="0" rIns="0" bIns="0" rtlCol="0"/>
            <a:lstStyle/>
            <a:p>
              <a:endParaRPr/>
            </a:p>
          </p:txBody>
        </p:sp>
        <p:pic>
          <p:nvPicPr>
            <p:cNvPr id="7" name="object 7"/>
            <p:cNvPicPr/>
            <p:nvPr/>
          </p:nvPicPr>
          <p:blipFill>
            <a:blip r:embed="rId4" cstate="print"/>
            <a:stretch>
              <a:fillRect/>
            </a:stretch>
          </p:blipFill>
          <p:spPr>
            <a:xfrm>
              <a:off x="3514370" y="1867127"/>
              <a:ext cx="88578" cy="88111"/>
            </a:xfrm>
            <a:prstGeom prst="rect">
              <a:avLst/>
            </a:prstGeom>
          </p:spPr>
        </p:pic>
        <p:sp>
          <p:nvSpPr>
            <p:cNvPr id="8" name="object 8"/>
            <p:cNvSpPr/>
            <p:nvPr/>
          </p:nvSpPr>
          <p:spPr>
            <a:xfrm>
              <a:off x="2318389" y="1911195"/>
              <a:ext cx="1240790" cy="0"/>
            </a:xfrm>
            <a:custGeom>
              <a:avLst/>
              <a:gdLst/>
              <a:ahLst/>
              <a:cxnLst/>
              <a:rect l="l" t="t" r="r" b="b"/>
              <a:pathLst>
                <a:path w="1240789">
                  <a:moveTo>
                    <a:pt x="1240556" y="0"/>
                  </a:moveTo>
                  <a:lnTo>
                    <a:pt x="0" y="0"/>
                  </a:lnTo>
                </a:path>
              </a:pathLst>
            </a:custGeom>
            <a:ln w="5596">
              <a:solidFill>
                <a:srgbClr val="000000"/>
              </a:solidFill>
            </a:ln>
          </p:spPr>
          <p:txBody>
            <a:bodyPr wrap="square" lIns="0" tIns="0" rIns="0" bIns="0" rtlCol="0"/>
            <a:lstStyle/>
            <a:p>
              <a:endParaRPr/>
            </a:p>
          </p:txBody>
        </p:sp>
        <p:pic>
          <p:nvPicPr>
            <p:cNvPr id="9" name="object 9"/>
            <p:cNvPicPr/>
            <p:nvPr/>
          </p:nvPicPr>
          <p:blipFill>
            <a:blip r:embed="rId5" cstate="print"/>
            <a:stretch>
              <a:fillRect/>
            </a:stretch>
          </p:blipFill>
          <p:spPr>
            <a:xfrm>
              <a:off x="3514370" y="3104973"/>
              <a:ext cx="88579" cy="88656"/>
            </a:xfrm>
            <a:prstGeom prst="rect">
              <a:avLst/>
            </a:prstGeom>
          </p:spPr>
        </p:pic>
        <p:sp>
          <p:nvSpPr>
            <p:cNvPr id="10" name="object 10"/>
            <p:cNvSpPr/>
            <p:nvPr/>
          </p:nvSpPr>
          <p:spPr>
            <a:xfrm>
              <a:off x="2318389" y="1911195"/>
              <a:ext cx="1240790" cy="1238885"/>
            </a:xfrm>
            <a:custGeom>
              <a:avLst/>
              <a:gdLst/>
              <a:ahLst/>
              <a:cxnLst/>
              <a:rect l="l" t="t" r="r" b="b"/>
              <a:pathLst>
                <a:path w="1240789" h="1238885">
                  <a:moveTo>
                    <a:pt x="1240556" y="0"/>
                  </a:moveTo>
                  <a:lnTo>
                    <a:pt x="1240556" y="1238390"/>
                  </a:lnTo>
                </a:path>
                <a:path w="1240789" h="1238885">
                  <a:moveTo>
                    <a:pt x="0" y="0"/>
                  </a:moveTo>
                  <a:lnTo>
                    <a:pt x="1240556" y="1238390"/>
                  </a:lnTo>
                </a:path>
              </a:pathLst>
            </a:custGeom>
            <a:ln w="5620">
              <a:solidFill>
                <a:srgbClr val="000000"/>
              </a:solidFill>
            </a:ln>
          </p:spPr>
          <p:txBody>
            <a:bodyPr wrap="square" lIns="0" tIns="0" rIns="0" bIns="0" rtlCol="0"/>
            <a:lstStyle/>
            <a:p>
              <a:endParaRPr/>
            </a:p>
          </p:txBody>
        </p:sp>
      </p:grpSp>
      <p:grpSp>
        <p:nvGrpSpPr>
          <p:cNvPr id="11" name="object 11"/>
          <p:cNvGrpSpPr/>
          <p:nvPr/>
        </p:nvGrpSpPr>
        <p:grpSpPr>
          <a:xfrm>
            <a:off x="4754812" y="1867127"/>
            <a:ext cx="1329690" cy="1326515"/>
            <a:chOff x="4754812" y="1867127"/>
            <a:chExt cx="1329690" cy="1326515"/>
          </a:xfrm>
        </p:grpSpPr>
        <p:pic>
          <p:nvPicPr>
            <p:cNvPr id="12" name="object 12"/>
            <p:cNvPicPr/>
            <p:nvPr/>
          </p:nvPicPr>
          <p:blipFill>
            <a:blip r:embed="rId6" cstate="print"/>
            <a:stretch>
              <a:fillRect/>
            </a:stretch>
          </p:blipFill>
          <p:spPr>
            <a:xfrm>
              <a:off x="4754812" y="1867127"/>
              <a:ext cx="88693" cy="88111"/>
            </a:xfrm>
            <a:prstGeom prst="rect">
              <a:avLst/>
            </a:prstGeom>
          </p:spPr>
        </p:pic>
        <p:pic>
          <p:nvPicPr>
            <p:cNvPr id="13" name="object 13"/>
            <p:cNvPicPr/>
            <p:nvPr/>
          </p:nvPicPr>
          <p:blipFill>
            <a:blip r:embed="rId7" cstate="print"/>
            <a:stretch>
              <a:fillRect/>
            </a:stretch>
          </p:blipFill>
          <p:spPr>
            <a:xfrm>
              <a:off x="4754812" y="3104973"/>
              <a:ext cx="88693" cy="88656"/>
            </a:xfrm>
            <a:prstGeom prst="rect">
              <a:avLst/>
            </a:prstGeom>
          </p:spPr>
        </p:pic>
        <p:sp>
          <p:nvSpPr>
            <p:cNvPr id="14" name="object 14"/>
            <p:cNvSpPr/>
            <p:nvPr/>
          </p:nvSpPr>
          <p:spPr>
            <a:xfrm>
              <a:off x="4799502" y="1911195"/>
              <a:ext cx="0" cy="1238885"/>
            </a:xfrm>
            <a:custGeom>
              <a:avLst/>
              <a:gdLst/>
              <a:ahLst/>
              <a:cxnLst/>
              <a:rect l="l" t="t" r="r" b="b"/>
              <a:pathLst>
                <a:path h="1238885">
                  <a:moveTo>
                    <a:pt x="0" y="0"/>
                  </a:moveTo>
                  <a:lnTo>
                    <a:pt x="0" y="1238390"/>
                  </a:lnTo>
                </a:path>
              </a:pathLst>
            </a:custGeom>
            <a:ln w="5643">
              <a:solidFill>
                <a:srgbClr val="000000"/>
              </a:solidFill>
            </a:ln>
          </p:spPr>
          <p:txBody>
            <a:bodyPr wrap="square" lIns="0" tIns="0" rIns="0" bIns="0" rtlCol="0"/>
            <a:lstStyle/>
            <a:p>
              <a:endParaRPr/>
            </a:p>
          </p:txBody>
        </p:sp>
        <p:pic>
          <p:nvPicPr>
            <p:cNvPr id="15" name="object 15"/>
            <p:cNvPicPr/>
            <p:nvPr/>
          </p:nvPicPr>
          <p:blipFill>
            <a:blip r:embed="rId8" cstate="print"/>
            <a:stretch>
              <a:fillRect/>
            </a:stretch>
          </p:blipFill>
          <p:spPr>
            <a:xfrm>
              <a:off x="5995414" y="1867127"/>
              <a:ext cx="88693" cy="88111"/>
            </a:xfrm>
            <a:prstGeom prst="rect">
              <a:avLst/>
            </a:prstGeom>
          </p:spPr>
        </p:pic>
        <p:pic>
          <p:nvPicPr>
            <p:cNvPr id="16" name="object 16"/>
            <p:cNvPicPr/>
            <p:nvPr/>
          </p:nvPicPr>
          <p:blipFill>
            <a:blip r:embed="rId9" cstate="print"/>
            <a:stretch>
              <a:fillRect/>
            </a:stretch>
          </p:blipFill>
          <p:spPr>
            <a:xfrm>
              <a:off x="5995414" y="3104973"/>
              <a:ext cx="88693" cy="88656"/>
            </a:xfrm>
            <a:prstGeom prst="rect">
              <a:avLst/>
            </a:prstGeom>
          </p:spPr>
        </p:pic>
        <p:sp>
          <p:nvSpPr>
            <p:cNvPr id="17" name="object 17"/>
            <p:cNvSpPr/>
            <p:nvPr/>
          </p:nvSpPr>
          <p:spPr>
            <a:xfrm>
              <a:off x="4799502" y="1911195"/>
              <a:ext cx="1240790" cy="1238885"/>
            </a:xfrm>
            <a:custGeom>
              <a:avLst/>
              <a:gdLst/>
              <a:ahLst/>
              <a:cxnLst/>
              <a:rect l="l" t="t" r="r" b="b"/>
              <a:pathLst>
                <a:path w="1240789" h="1238885">
                  <a:moveTo>
                    <a:pt x="1240601" y="0"/>
                  </a:moveTo>
                  <a:lnTo>
                    <a:pt x="1240602" y="1238390"/>
                  </a:lnTo>
                </a:path>
                <a:path w="1240789" h="1238885">
                  <a:moveTo>
                    <a:pt x="0" y="0"/>
                  </a:moveTo>
                  <a:lnTo>
                    <a:pt x="1240601" y="0"/>
                  </a:lnTo>
                </a:path>
                <a:path w="1240789" h="1238885">
                  <a:moveTo>
                    <a:pt x="0" y="1238390"/>
                  </a:moveTo>
                  <a:lnTo>
                    <a:pt x="1240602" y="1238390"/>
                  </a:lnTo>
                </a:path>
                <a:path w="1240789" h="1238885">
                  <a:moveTo>
                    <a:pt x="0" y="0"/>
                  </a:moveTo>
                  <a:lnTo>
                    <a:pt x="1240602" y="1238390"/>
                  </a:lnTo>
                </a:path>
              </a:pathLst>
            </a:custGeom>
            <a:ln w="5620">
              <a:solidFill>
                <a:srgbClr val="000000"/>
              </a:solidFill>
            </a:ln>
          </p:spPr>
          <p:txBody>
            <a:bodyPr wrap="square" lIns="0" tIns="0" rIns="0" bIns="0" rtlCol="0"/>
            <a:lstStyle/>
            <a:p>
              <a:endParaRPr/>
            </a:p>
          </p:txBody>
        </p:sp>
      </p:grpSp>
      <p:grpSp>
        <p:nvGrpSpPr>
          <p:cNvPr id="18" name="object 18"/>
          <p:cNvGrpSpPr/>
          <p:nvPr/>
        </p:nvGrpSpPr>
        <p:grpSpPr>
          <a:xfrm>
            <a:off x="7236015" y="1867128"/>
            <a:ext cx="1329690" cy="1326515"/>
            <a:chOff x="7236015" y="1867128"/>
            <a:chExt cx="1329690" cy="1326515"/>
          </a:xfrm>
        </p:grpSpPr>
        <p:pic>
          <p:nvPicPr>
            <p:cNvPr id="19" name="object 19"/>
            <p:cNvPicPr/>
            <p:nvPr/>
          </p:nvPicPr>
          <p:blipFill>
            <a:blip r:embed="rId10" cstate="print"/>
            <a:stretch>
              <a:fillRect/>
            </a:stretch>
          </p:blipFill>
          <p:spPr>
            <a:xfrm>
              <a:off x="7236015" y="1867128"/>
              <a:ext cx="88693" cy="88111"/>
            </a:xfrm>
            <a:prstGeom prst="rect">
              <a:avLst/>
            </a:prstGeom>
          </p:spPr>
        </p:pic>
        <p:pic>
          <p:nvPicPr>
            <p:cNvPr id="20" name="object 20"/>
            <p:cNvPicPr/>
            <p:nvPr/>
          </p:nvPicPr>
          <p:blipFill>
            <a:blip r:embed="rId11" cstate="print"/>
            <a:stretch>
              <a:fillRect/>
            </a:stretch>
          </p:blipFill>
          <p:spPr>
            <a:xfrm>
              <a:off x="7236015" y="3104974"/>
              <a:ext cx="88693" cy="88656"/>
            </a:xfrm>
            <a:prstGeom prst="rect">
              <a:avLst/>
            </a:prstGeom>
          </p:spPr>
        </p:pic>
        <p:sp>
          <p:nvSpPr>
            <p:cNvPr id="21" name="object 21"/>
            <p:cNvSpPr/>
            <p:nvPr/>
          </p:nvSpPr>
          <p:spPr>
            <a:xfrm>
              <a:off x="7280705" y="1911195"/>
              <a:ext cx="0" cy="1238885"/>
            </a:xfrm>
            <a:custGeom>
              <a:avLst/>
              <a:gdLst/>
              <a:ahLst/>
              <a:cxnLst/>
              <a:rect l="l" t="t" r="r" b="b"/>
              <a:pathLst>
                <a:path h="1238885">
                  <a:moveTo>
                    <a:pt x="0" y="0"/>
                  </a:moveTo>
                  <a:lnTo>
                    <a:pt x="0" y="1238390"/>
                  </a:lnTo>
                </a:path>
              </a:pathLst>
            </a:custGeom>
            <a:ln w="5643">
              <a:solidFill>
                <a:srgbClr val="000000"/>
              </a:solidFill>
            </a:ln>
          </p:spPr>
          <p:txBody>
            <a:bodyPr wrap="square" lIns="0" tIns="0" rIns="0" bIns="0" rtlCol="0"/>
            <a:lstStyle/>
            <a:p>
              <a:endParaRPr/>
            </a:p>
          </p:txBody>
        </p:sp>
        <p:pic>
          <p:nvPicPr>
            <p:cNvPr id="22" name="object 22"/>
            <p:cNvPicPr/>
            <p:nvPr/>
          </p:nvPicPr>
          <p:blipFill>
            <a:blip r:embed="rId12" cstate="print"/>
            <a:stretch>
              <a:fillRect/>
            </a:stretch>
          </p:blipFill>
          <p:spPr>
            <a:xfrm>
              <a:off x="8476617" y="1867128"/>
              <a:ext cx="88464" cy="88111"/>
            </a:xfrm>
            <a:prstGeom prst="rect">
              <a:avLst/>
            </a:prstGeom>
          </p:spPr>
        </p:pic>
        <p:pic>
          <p:nvPicPr>
            <p:cNvPr id="23" name="object 23"/>
            <p:cNvPicPr/>
            <p:nvPr/>
          </p:nvPicPr>
          <p:blipFill>
            <a:blip r:embed="rId13" cstate="print"/>
            <a:stretch>
              <a:fillRect/>
            </a:stretch>
          </p:blipFill>
          <p:spPr>
            <a:xfrm>
              <a:off x="8476617" y="3104974"/>
              <a:ext cx="88464" cy="88656"/>
            </a:xfrm>
            <a:prstGeom prst="rect">
              <a:avLst/>
            </a:prstGeom>
          </p:spPr>
        </p:pic>
        <p:sp>
          <p:nvSpPr>
            <p:cNvPr id="24" name="object 24"/>
            <p:cNvSpPr/>
            <p:nvPr/>
          </p:nvSpPr>
          <p:spPr>
            <a:xfrm>
              <a:off x="7280705" y="1911195"/>
              <a:ext cx="1240790" cy="1238885"/>
            </a:xfrm>
            <a:custGeom>
              <a:avLst/>
              <a:gdLst/>
              <a:ahLst/>
              <a:cxnLst/>
              <a:rect l="l" t="t" r="r" b="b"/>
              <a:pathLst>
                <a:path w="1240790" h="1238885">
                  <a:moveTo>
                    <a:pt x="1240373" y="0"/>
                  </a:moveTo>
                  <a:lnTo>
                    <a:pt x="0" y="1238390"/>
                  </a:lnTo>
                </a:path>
                <a:path w="1240790" h="1238885">
                  <a:moveTo>
                    <a:pt x="0" y="1238390"/>
                  </a:moveTo>
                  <a:lnTo>
                    <a:pt x="1240373" y="1238390"/>
                  </a:lnTo>
                </a:path>
              </a:pathLst>
            </a:custGeom>
            <a:ln w="5620">
              <a:solidFill>
                <a:srgbClr val="000000"/>
              </a:solidFill>
            </a:ln>
          </p:spPr>
          <p:txBody>
            <a:bodyPr wrap="square" lIns="0" tIns="0" rIns="0" bIns="0" rtlCol="0"/>
            <a:lstStyle/>
            <a:p>
              <a:endParaRPr/>
            </a:p>
          </p:txBody>
        </p:sp>
      </p:grpSp>
      <p:sp>
        <p:nvSpPr>
          <p:cNvPr id="25" name="object 25"/>
          <p:cNvSpPr txBox="1"/>
          <p:nvPr/>
        </p:nvSpPr>
        <p:spPr>
          <a:xfrm>
            <a:off x="2241931" y="1478958"/>
            <a:ext cx="154305" cy="300990"/>
          </a:xfrm>
          <a:prstGeom prst="rect">
            <a:avLst/>
          </a:prstGeom>
        </p:spPr>
        <p:txBody>
          <a:bodyPr vert="horz" wrap="square" lIns="0" tIns="13335" rIns="0" bIns="0" rtlCol="0">
            <a:spAutoFit/>
          </a:bodyPr>
          <a:lstStyle/>
          <a:p>
            <a:pPr marL="12700">
              <a:lnSpc>
                <a:spcPct val="100000"/>
              </a:lnSpc>
              <a:spcBef>
                <a:spcPts val="105"/>
              </a:spcBef>
            </a:pPr>
            <a:r>
              <a:rPr sz="1800" spc="10" dirty="0">
                <a:latin typeface="Arial"/>
                <a:cs typeface="Arial"/>
              </a:rPr>
              <a:t>1</a:t>
            </a:r>
            <a:endParaRPr sz="1800">
              <a:latin typeface="Arial"/>
              <a:cs typeface="Arial"/>
            </a:endParaRPr>
          </a:p>
        </p:txBody>
      </p:sp>
      <p:sp>
        <p:nvSpPr>
          <p:cNvPr id="26" name="object 26"/>
          <p:cNvSpPr txBox="1"/>
          <p:nvPr/>
        </p:nvSpPr>
        <p:spPr>
          <a:xfrm>
            <a:off x="3482464" y="1553642"/>
            <a:ext cx="154305" cy="300990"/>
          </a:xfrm>
          <a:prstGeom prst="rect">
            <a:avLst/>
          </a:prstGeom>
        </p:spPr>
        <p:txBody>
          <a:bodyPr vert="horz" wrap="square" lIns="0" tIns="13335" rIns="0" bIns="0" rtlCol="0">
            <a:spAutoFit/>
          </a:bodyPr>
          <a:lstStyle/>
          <a:p>
            <a:pPr marL="12700">
              <a:lnSpc>
                <a:spcPct val="100000"/>
              </a:lnSpc>
              <a:spcBef>
                <a:spcPts val="105"/>
              </a:spcBef>
            </a:pPr>
            <a:r>
              <a:rPr sz="1800" spc="10" dirty="0">
                <a:latin typeface="Arial"/>
                <a:cs typeface="Arial"/>
              </a:rPr>
              <a:t>2</a:t>
            </a:r>
            <a:endParaRPr sz="1800">
              <a:latin typeface="Arial"/>
              <a:cs typeface="Arial"/>
            </a:endParaRPr>
          </a:p>
        </p:txBody>
      </p:sp>
      <p:sp>
        <p:nvSpPr>
          <p:cNvPr id="27" name="object 27"/>
          <p:cNvSpPr txBox="1"/>
          <p:nvPr/>
        </p:nvSpPr>
        <p:spPr>
          <a:xfrm>
            <a:off x="3482464" y="3204462"/>
            <a:ext cx="154305" cy="300990"/>
          </a:xfrm>
          <a:prstGeom prst="rect">
            <a:avLst/>
          </a:prstGeom>
        </p:spPr>
        <p:txBody>
          <a:bodyPr vert="horz" wrap="square" lIns="0" tIns="13335" rIns="0" bIns="0" rtlCol="0">
            <a:spAutoFit/>
          </a:bodyPr>
          <a:lstStyle/>
          <a:p>
            <a:pPr marL="12700">
              <a:lnSpc>
                <a:spcPct val="100000"/>
              </a:lnSpc>
              <a:spcBef>
                <a:spcPts val="105"/>
              </a:spcBef>
            </a:pPr>
            <a:r>
              <a:rPr sz="1800" spc="10" dirty="0">
                <a:latin typeface="Arial"/>
                <a:cs typeface="Arial"/>
              </a:rPr>
              <a:t>3</a:t>
            </a:r>
            <a:endParaRPr sz="1800">
              <a:latin typeface="Arial"/>
              <a:cs typeface="Arial"/>
            </a:endParaRPr>
          </a:p>
        </p:txBody>
      </p:sp>
      <p:sp>
        <p:nvSpPr>
          <p:cNvPr id="28" name="object 28"/>
          <p:cNvSpPr txBox="1"/>
          <p:nvPr/>
        </p:nvSpPr>
        <p:spPr>
          <a:xfrm>
            <a:off x="2241931" y="3160441"/>
            <a:ext cx="154305" cy="300990"/>
          </a:xfrm>
          <a:prstGeom prst="rect">
            <a:avLst/>
          </a:prstGeom>
        </p:spPr>
        <p:txBody>
          <a:bodyPr vert="horz" wrap="square" lIns="0" tIns="13335" rIns="0" bIns="0" rtlCol="0">
            <a:spAutoFit/>
          </a:bodyPr>
          <a:lstStyle/>
          <a:p>
            <a:pPr marL="12700">
              <a:lnSpc>
                <a:spcPct val="100000"/>
              </a:lnSpc>
              <a:spcBef>
                <a:spcPts val="105"/>
              </a:spcBef>
            </a:pPr>
            <a:r>
              <a:rPr sz="1800" spc="10" dirty="0">
                <a:latin typeface="Arial"/>
                <a:cs typeface="Arial"/>
              </a:rPr>
              <a:t>4</a:t>
            </a:r>
            <a:endParaRPr sz="1800">
              <a:latin typeface="Arial"/>
              <a:cs typeface="Arial"/>
            </a:endParaRPr>
          </a:p>
        </p:txBody>
      </p:sp>
      <p:sp>
        <p:nvSpPr>
          <p:cNvPr id="29" name="object 29"/>
          <p:cNvSpPr txBox="1"/>
          <p:nvPr/>
        </p:nvSpPr>
        <p:spPr>
          <a:xfrm>
            <a:off x="4722952" y="1553642"/>
            <a:ext cx="154305" cy="300990"/>
          </a:xfrm>
          <a:prstGeom prst="rect">
            <a:avLst/>
          </a:prstGeom>
        </p:spPr>
        <p:txBody>
          <a:bodyPr vert="horz" wrap="square" lIns="0" tIns="13335" rIns="0" bIns="0" rtlCol="0">
            <a:spAutoFit/>
          </a:bodyPr>
          <a:lstStyle/>
          <a:p>
            <a:pPr marL="12700">
              <a:lnSpc>
                <a:spcPct val="100000"/>
              </a:lnSpc>
              <a:spcBef>
                <a:spcPts val="105"/>
              </a:spcBef>
            </a:pPr>
            <a:r>
              <a:rPr sz="1800" spc="10" dirty="0">
                <a:latin typeface="Arial"/>
                <a:cs typeface="Arial"/>
              </a:rPr>
              <a:t>1</a:t>
            </a:r>
            <a:endParaRPr sz="1800">
              <a:latin typeface="Arial"/>
              <a:cs typeface="Arial"/>
            </a:endParaRPr>
          </a:p>
        </p:txBody>
      </p:sp>
      <p:sp>
        <p:nvSpPr>
          <p:cNvPr id="30" name="object 30"/>
          <p:cNvSpPr txBox="1"/>
          <p:nvPr/>
        </p:nvSpPr>
        <p:spPr>
          <a:xfrm>
            <a:off x="5963554" y="3160441"/>
            <a:ext cx="154305" cy="300990"/>
          </a:xfrm>
          <a:prstGeom prst="rect">
            <a:avLst/>
          </a:prstGeom>
        </p:spPr>
        <p:txBody>
          <a:bodyPr vert="horz" wrap="square" lIns="0" tIns="13335" rIns="0" bIns="0" rtlCol="0">
            <a:spAutoFit/>
          </a:bodyPr>
          <a:lstStyle/>
          <a:p>
            <a:pPr marL="12700">
              <a:lnSpc>
                <a:spcPct val="100000"/>
              </a:lnSpc>
              <a:spcBef>
                <a:spcPts val="105"/>
              </a:spcBef>
            </a:pPr>
            <a:r>
              <a:rPr sz="1800" spc="10" dirty="0">
                <a:latin typeface="Arial"/>
                <a:cs typeface="Arial"/>
              </a:rPr>
              <a:t>3</a:t>
            </a:r>
            <a:endParaRPr sz="1800">
              <a:latin typeface="Arial"/>
              <a:cs typeface="Arial"/>
            </a:endParaRPr>
          </a:p>
        </p:txBody>
      </p:sp>
      <p:sp>
        <p:nvSpPr>
          <p:cNvPr id="31" name="object 31"/>
          <p:cNvSpPr txBox="1"/>
          <p:nvPr/>
        </p:nvSpPr>
        <p:spPr>
          <a:xfrm>
            <a:off x="5963554" y="1553642"/>
            <a:ext cx="154305" cy="300990"/>
          </a:xfrm>
          <a:prstGeom prst="rect">
            <a:avLst/>
          </a:prstGeom>
        </p:spPr>
        <p:txBody>
          <a:bodyPr vert="horz" wrap="square" lIns="0" tIns="13335" rIns="0" bIns="0" rtlCol="0">
            <a:spAutoFit/>
          </a:bodyPr>
          <a:lstStyle/>
          <a:p>
            <a:pPr marL="12700">
              <a:lnSpc>
                <a:spcPct val="100000"/>
              </a:lnSpc>
              <a:spcBef>
                <a:spcPts val="105"/>
              </a:spcBef>
            </a:pPr>
            <a:r>
              <a:rPr sz="1800" spc="10" dirty="0">
                <a:latin typeface="Arial"/>
                <a:cs typeface="Arial"/>
              </a:rPr>
              <a:t>2</a:t>
            </a:r>
            <a:endParaRPr sz="1800">
              <a:latin typeface="Arial"/>
              <a:cs typeface="Arial"/>
            </a:endParaRPr>
          </a:p>
        </p:txBody>
      </p:sp>
      <p:sp>
        <p:nvSpPr>
          <p:cNvPr id="32" name="object 32"/>
          <p:cNvSpPr txBox="1"/>
          <p:nvPr/>
        </p:nvSpPr>
        <p:spPr>
          <a:xfrm>
            <a:off x="4722952" y="3160441"/>
            <a:ext cx="154305" cy="300990"/>
          </a:xfrm>
          <a:prstGeom prst="rect">
            <a:avLst/>
          </a:prstGeom>
        </p:spPr>
        <p:txBody>
          <a:bodyPr vert="horz" wrap="square" lIns="0" tIns="13335" rIns="0" bIns="0" rtlCol="0">
            <a:spAutoFit/>
          </a:bodyPr>
          <a:lstStyle/>
          <a:p>
            <a:pPr marL="12700">
              <a:lnSpc>
                <a:spcPct val="100000"/>
              </a:lnSpc>
              <a:spcBef>
                <a:spcPts val="105"/>
              </a:spcBef>
            </a:pPr>
            <a:r>
              <a:rPr sz="1800" spc="10" dirty="0">
                <a:latin typeface="Arial"/>
                <a:cs typeface="Arial"/>
              </a:rPr>
              <a:t>4</a:t>
            </a:r>
            <a:endParaRPr sz="1800">
              <a:latin typeface="Arial"/>
              <a:cs typeface="Arial"/>
            </a:endParaRPr>
          </a:p>
        </p:txBody>
      </p:sp>
      <p:sp>
        <p:nvSpPr>
          <p:cNvPr id="33" name="object 33"/>
          <p:cNvSpPr txBox="1"/>
          <p:nvPr/>
        </p:nvSpPr>
        <p:spPr>
          <a:xfrm>
            <a:off x="7204156" y="1553642"/>
            <a:ext cx="154305" cy="300990"/>
          </a:xfrm>
          <a:prstGeom prst="rect">
            <a:avLst/>
          </a:prstGeom>
        </p:spPr>
        <p:txBody>
          <a:bodyPr vert="horz" wrap="square" lIns="0" tIns="13335" rIns="0" bIns="0" rtlCol="0">
            <a:spAutoFit/>
          </a:bodyPr>
          <a:lstStyle/>
          <a:p>
            <a:pPr marL="12700">
              <a:lnSpc>
                <a:spcPct val="100000"/>
              </a:lnSpc>
              <a:spcBef>
                <a:spcPts val="105"/>
              </a:spcBef>
            </a:pPr>
            <a:r>
              <a:rPr sz="1800" spc="10" dirty="0">
                <a:latin typeface="Arial"/>
                <a:cs typeface="Arial"/>
              </a:rPr>
              <a:t>1</a:t>
            </a:r>
            <a:endParaRPr sz="1800">
              <a:latin typeface="Arial"/>
              <a:cs typeface="Arial"/>
            </a:endParaRPr>
          </a:p>
        </p:txBody>
      </p:sp>
      <p:sp>
        <p:nvSpPr>
          <p:cNvPr id="34" name="object 34"/>
          <p:cNvSpPr txBox="1"/>
          <p:nvPr/>
        </p:nvSpPr>
        <p:spPr>
          <a:xfrm>
            <a:off x="8444758" y="1553643"/>
            <a:ext cx="154305" cy="300990"/>
          </a:xfrm>
          <a:prstGeom prst="rect">
            <a:avLst/>
          </a:prstGeom>
        </p:spPr>
        <p:txBody>
          <a:bodyPr vert="horz" wrap="square" lIns="0" tIns="13335" rIns="0" bIns="0" rtlCol="0">
            <a:spAutoFit/>
          </a:bodyPr>
          <a:lstStyle/>
          <a:p>
            <a:pPr marL="12700">
              <a:lnSpc>
                <a:spcPct val="100000"/>
              </a:lnSpc>
              <a:spcBef>
                <a:spcPts val="105"/>
              </a:spcBef>
            </a:pPr>
            <a:r>
              <a:rPr sz="1800" spc="10" dirty="0">
                <a:latin typeface="Arial"/>
                <a:cs typeface="Arial"/>
              </a:rPr>
              <a:t>2</a:t>
            </a:r>
            <a:endParaRPr sz="1800">
              <a:latin typeface="Arial"/>
              <a:cs typeface="Arial"/>
            </a:endParaRPr>
          </a:p>
        </p:txBody>
      </p:sp>
      <p:sp>
        <p:nvSpPr>
          <p:cNvPr id="35" name="object 35"/>
          <p:cNvSpPr txBox="1"/>
          <p:nvPr/>
        </p:nvSpPr>
        <p:spPr>
          <a:xfrm>
            <a:off x="8444758" y="3204462"/>
            <a:ext cx="154305" cy="300990"/>
          </a:xfrm>
          <a:prstGeom prst="rect">
            <a:avLst/>
          </a:prstGeom>
        </p:spPr>
        <p:txBody>
          <a:bodyPr vert="horz" wrap="square" lIns="0" tIns="13335" rIns="0" bIns="0" rtlCol="0">
            <a:spAutoFit/>
          </a:bodyPr>
          <a:lstStyle/>
          <a:p>
            <a:pPr marL="12700">
              <a:lnSpc>
                <a:spcPct val="100000"/>
              </a:lnSpc>
              <a:spcBef>
                <a:spcPts val="105"/>
              </a:spcBef>
            </a:pPr>
            <a:r>
              <a:rPr sz="1800" spc="10" dirty="0">
                <a:latin typeface="Arial"/>
                <a:cs typeface="Arial"/>
              </a:rPr>
              <a:t>3</a:t>
            </a:r>
            <a:endParaRPr sz="1800">
              <a:latin typeface="Arial"/>
              <a:cs typeface="Arial"/>
            </a:endParaRPr>
          </a:p>
        </p:txBody>
      </p:sp>
      <p:sp>
        <p:nvSpPr>
          <p:cNvPr id="36" name="object 36"/>
          <p:cNvSpPr txBox="1"/>
          <p:nvPr/>
        </p:nvSpPr>
        <p:spPr>
          <a:xfrm>
            <a:off x="7204156" y="3204462"/>
            <a:ext cx="154305" cy="300990"/>
          </a:xfrm>
          <a:prstGeom prst="rect">
            <a:avLst/>
          </a:prstGeom>
        </p:spPr>
        <p:txBody>
          <a:bodyPr vert="horz" wrap="square" lIns="0" tIns="13335" rIns="0" bIns="0" rtlCol="0">
            <a:spAutoFit/>
          </a:bodyPr>
          <a:lstStyle/>
          <a:p>
            <a:pPr marL="12700">
              <a:lnSpc>
                <a:spcPct val="100000"/>
              </a:lnSpc>
              <a:spcBef>
                <a:spcPts val="105"/>
              </a:spcBef>
            </a:pPr>
            <a:r>
              <a:rPr sz="1800" spc="10" dirty="0">
                <a:latin typeface="Arial"/>
                <a:cs typeface="Arial"/>
              </a:rPr>
              <a:t>4</a:t>
            </a:r>
            <a:endParaRPr sz="18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0191" y="1702480"/>
            <a:ext cx="7889875" cy="2837815"/>
          </a:xfrm>
          <a:prstGeom prst="rect">
            <a:avLst/>
          </a:prstGeom>
          <a:ln w="13439">
            <a:solidFill>
              <a:srgbClr val="000000"/>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35"/>
              </a:spcBef>
            </a:pPr>
            <a:endParaRPr sz="2000">
              <a:latin typeface="Times New Roman"/>
              <a:cs typeface="Times New Roman"/>
            </a:endParaRPr>
          </a:p>
          <a:p>
            <a:pPr marL="2566670">
              <a:lnSpc>
                <a:spcPts val="2295"/>
              </a:lnSpc>
              <a:tabLst>
                <a:tab pos="5158105" algn="l"/>
              </a:tabLst>
            </a:pPr>
            <a:r>
              <a:rPr sz="2000" spc="-25" dirty="0">
                <a:solidFill>
                  <a:srgbClr val="000000"/>
                </a:solidFill>
                <a:latin typeface="Times New Roman"/>
                <a:cs typeface="Times New Roman"/>
              </a:rPr>
              <a:t>(a)</a:t>
            </a:r>
            <a:r>
              <a:rPr sz="2000" dirty="0">
                <a:solidFill>
                  <a:srgbClr val="000000"/>
                </a:solidFill>
                <a:latin typeface="Times New Roman"/>
                <a:cs typeface="Times New Roman"/>
              </a:rPr>
              <a:t>	</a:t>
            </a:r>
            <a:r>
              <a:rPr sz="2000" spc="-25" dirty="0">
                <a:solidFill>
                  <a:srgbClr val="000000"/>
                </a:solidFill>
                <a:latin typeface="Times New Roman"/>
                <a:cs typeface="Times New Roman"/>
              </a:rPr>
              <a:t>(b)</a:t>
            </a:r>
            <a:endParaRPr sz="2000">
              <a:latin typeface="Times New Roman"/>
              <a:cs typeface="Times New Roman"/>
            </a:endParaRPr>
          </a:p>
        </p:txBody>
      </p:sp>
      <p:sp>
        <p:nvSpPr>
          <p:cNvPr id="3" name="object 3"/>
          <p:cNvSpPr txBox="1"/>
          <p:nvPr/>
        </p:nvSpPr>
        <p:spPr>
          <a:xfrm>
            <a:off x="3088877" y="4745305"/>
            <a:ext cx="5049520" cy="702310"/>
          </a:xfrm>
          <a:prstGeom prst="rect">
            <a:avLst/>
          </a:prstGeom>
        </p:spPr>
        <p:txBody>
          <a:bodyPr vert="horz" wrap="square" lIns="0" tIns="15875" rIns="0" bIns="0" rtlCol="0">
            <a:spAutoFit/>
          </a:bodyPr>
          <a:lstStyle/>
          <a:p>
            <a:pPr marL="390525" indent="-378460">
              <a:lnSpc>
                <a:spcPct val="100000"/>
              </a:lnSpc>
              <a:spcBef>
                <a:spcPts val="125"/>
              </a:spcBef>
              <a:buFont typeface="Times New Roman"/>
              <a:buAutoNum type="alphaLcParenBoth"/>
              <a:tabLst>
                <a:tab pos="391160" algn="l"/>
              </a:tabLst>
            </a:pPr>
            <a:r>
              <a:rPr sz="2200" i="1" dirty="0">
                <a:latin typeface="Times New Roman"/>
                <a:cs typeface="Times New Roman"/>
              </a:rPr>
              <a:t>Dodecahedron</a:t>
            </a:r>
            <a:r>
              <a:rPr sz="2200" i="1" spc="405" dirty="0">
                <a:latin typeface="Times New Roman"/>
                <a:cs typeface="Times New Roman"/>
              </a:rPr>
              <a:t> </a:t>
            </a:r>
            <a:r>
              <a:rPr sz="2200" spc="-10" dirty="0">
                <a:latin typeface="Times New Roman"/>
                <a:cs typeface="Times New Roman"/>
              </a:rPr>
              <a:t>Hamilton,</a:t>
            </a:r>
            <a:endParaRPr sz="2200">
              <a:latin typeface="Times New Roman"/>
              <a:cs typeface="Times New Roman"/>
            </a:endParaRPr>
          </a:p>
          <a:p>
            <a:pPr marL="416559" indent="-404495">
              <a:lnSpc>
                <a:spcPct val="100000"/>
              </a:lnSpc>
              <a:spcBef>
                <a:spcPts val="15"/>
              </a:spcBef>
              <a:buAutoNum type="alphaLcParenBoth"/>
              <a:tabLst>
                <a:tab pos="417195" algn="l"/>
              </a:tabLst>
            </a:pPr>
            <a:r>
              <a:rPr sz="2200" dirty="0">
                <a:latin typeface="Times New Roman"/>
                <a:cs typeface="Times New Roman"/>
              </a:rPr>
              <a:t>graf</a:t>
            </a:r>
            <a:r>
              <a:rPr sz="2200" spc="180" dirty="0">
                <a:latin typeface="Times New Roman"/>
                <a:cs typeface="Times New Roman"/>
              </a:rPr>
              <a:t> </a:t>
            </a:r>
            <a:r>
              <a:rPr sz="2200" dirty="0">
                <a:latin typeface="Times New Roman"/>
                <a:cs typeface="Times New Roman"/>
              </a:rPr>
              <a:t>yang</a:t>
            </a:r>
            <a:r>
              <a:rPr sz="2200" spc="125" dirty="0">
                <a:latin typeface="Times New Roman"/>
                <a:cs typeface="Times New Roman"/>
              </a:rPr>
              <a:t> </a:t>
            </a:r>
            <a:r>
              <a:rPr sz="2200" dirty="0">
                <a:latin typeface="Times New Roman"/>
                <a:cs typeface="Times New Roman"/>
              </a:rPr>
              <a:t>mengandung</a:t>
            </a:r>
            <a:r>
              <a:rPr sz="2200" spc="120" dirty="0">
                <a:latin typeface="Times New Roman"/>
                <a:cs typeface="Times New Roman"/>
              </a:rPr>
              <a:t> </a:t>
            </a:r>
            <a:r>
              <a:rPr sz="2200" dirty="0">
                <a:latin typeface="Times New Roman"/>
                <a:cs typeface="Times New Roman"/>
              </a:rPr>
              <a:t>sirkuit</a:t>
            </a:r>
            <a:r>
              <a:rPr sz="2200" spc="200" dirty="0">
                <a:latin typeface="Times New Roman"/>
                <a:cs typeface="Times New Roman"/>
              </a:rPr>
              <a:t> </a:t>
            </a:r>
            <a:r>
              <a:rPr sz="2200" spc="-10" dirty="0">
                <a:latin typeface="Times New Roman"/>
                <a:cs typeface="Times New Roman"/>
              </a:rPr>
              <a:t>Hamilton</a:t>
            </a:r>
            <a:endParaRPr sz="2200">
              <a:latin typeface="Times New Roman"/>
              <a:cs typeface="Times New Roman"/>
            </a:endParaRPr>
          </a:p>
        </p:txBody>
      </p:sp>
      <p:grpSp>
        <p:nvGrpSpPr>
          <p:cNvPr id="4" name="object 4"/>
          <p:cNvGrpSpPr/>
          <p:nvPr/>
        </p:nvGrpSpPr>
        <p:grpSpPr>
          <a:xfrm>
            <a:off x="3399493" y="2096666"/>
            <a:ext cx="2194560" cy="1845310"/>
            <a:chOff x="3399493" y="2096666"/>
            <a:chExt cx="2194560" cy="1845310"/>
          </a:xfrm>
        </p:grpSpPr>
        <p:sp>
          <p:nvSpPr>
            <p:cNvPr id="5" name="object 5"/>
            <p:cNvSpPr/>
            <p:nvPr/>
          </p:nvSpPr>
          <p:spPr>
            <a:xfrm>
              <a:off x="3404490" y="2103174"/>
              <a:ext cx="2188210" cy="1837055"/>
            </a:xfrm>
            <a:custGeom>
              <a:avLst/>
              <a:gdLst/>
              <a:ahLst/>
              <a:cxnLst/>
              <a:rect l="l" t="t" r="r" b="b"/>
              <a:pathLst>
                <a:path w="2188210" h="1837054">
                  <a:moveTo>
                    <a:pt x="706288" y="0"/>
                  </a:moveTo>
                  <a:lnTo>
                    <a:pt x="1412592" y="0"/>
                  </a:lnTo>
                </a:path>
                <a:path w="2188210" h="1837054">
                  <a:moveTo>
                    <a:pt x="1412592" y="0"/>
                  </a:moveTo>
                  <a:lnTo>
                    <a:pt x="1553909" y="351987"/>
                  </a:lnTo>
                </a:path>
                <a:path w="2188210" h="1837054">
                  <a:moveTo>
                    <a:pt x="706288" y="0"/>
                  </a:moveTo>
                  <a:lnTo>
                    <a:pt x="282290" y="282894"/>
                  </a:lnTo>
                </a:path>
                <a:path w="2188210" h="1837054">
                  <a:moveTo>
                    <a:pt x="282290" y="282894"/>
                  </a:moveTo>
                  <a:lnTo>
                    <a:pt x="847620" y="565493"/>
                  </a:lnTo>
                </a:path>
                <a:path w="2188210" h="1837054">
                  <a:moveTo>
                    <a:pt x="1553909" y="351987"/>
                  </a:moveTo>
                  <a:lnTo>
                    <a:pt x="847620" y="565493"/>
                  </a:lnTo>
                </a:path>
                <a:path w="2188210" h="1837054">
                  <a:moveTo>
                    <a:pt x="847620" y="565493"/>
                  </a:moveTo>
                  <a:lnTo>
                    <a:pt x="847621" y="1199613"/>
                  </a:lnTo>
                </a:path>
                <a:path w="2188210" h="1837054">
                  <a:moveTo>
                    <a:pt x="1553909" y="351987"/>
                  </a:moveTo>
                  <a:lnTo>
                    <a:pt x="1977548" y="989135"/>
                  </a:lnTo>
                </a:path>
                <a:path w="2188210" h="1837054">
                  <a:moveTo>
                    <a:pt x="847621" y="1199613"/>
                  </a:moveTo>
                  <a:lnTo>
                    <a:pt x="1412592" y="1482166"/>
                  </a:lnTo>
                </a:path>
                <a:path w="2188210" h="1837054">
                  <a:moveTo>
                    <a:pt x="1977548" y="989135"/>
                  </a:moveTo>
                  <a:lnTo>
                    <a:pt x="1412592" y="1482166"/>
                  </a:lnTo>
                </a:path>
                <a:path w="2188210" h="1837054">
                  <a:moveTo>
                    <a:pt x="1412592" y="0"/>
                  </a:moveTo>
                  <a:lnTo>
                    <a:pt x="1764245" y="141447"/>
                  </a:lnTo>
                </a:path>
                <a:path w="2188210" h="1837054">
                  <a:moveTo>
                    <a:pt x="1764245" y="141447"/>
                  </a:moveTo>
                  <a:lnTo>
                    <a:pt x="2187727" y="917061"/>
                  </a:lnTo>
                </a:path>
                <a:path w="2188210" h="1837054">
                  <a:moveTo>
                    <a:pt x="2187727" y="917061"/>
                  </a:moveTo>
                  <a:lnTo>
                    <a:pt x="1977548" y="989135"/>
                  </a:lnTo>
                </a:path>
                <a:path w="2188210" h="1837054">
                  <a:moveTo>
                    <a:pt x="2187727" y="917061"/>
                  </a:moveTo>
                  <a:lnTo>
                    <a:pt x="1836231" y="1554240"/>
                  </a:lnTo>
                </a:path>
                <a:path w="2188210" h="1837054">
                  <a:moveTo>
                    <a:pt x="1412592" y="1482166"/>
                  </a:moveTo>
                  <a:lnTo>
                    <a:pt x="1412592" y="1836796"/>
                  </a:lnTo>
                </a:path>
                <a:path w="2188210" h="1837054">
                  <a:moveTo>
                    <a:pt x="1836231" y="1554240"/>
                  </a:moveTo>
                  <a:lnTo>
                    <a:pt x="1412592" y="1836796"/>
                  </a:lnTo>
                </a:path>
                <a:path w="2188210" h="1837054">
                  <a:moveTo>
                    <a:pt x="282290" y="282894"/>
                  </a:moveTo>
                  <a:lnTo>
                    <a:pt x="0" y="848045"/>
                  </a:lnTo>
                </a:path>
                <a:path w="2188210" h="1837054">
                  <a:moveTo>
                    <a:pt x="0" y="848045"/>
                  </a:moveTo>
                  <a:lnTo>
                    <a:pt x="210273" y="1482166"/>
                  </a:lnTo>
                </a:path>
                <a:path w="2188210" h="1837054">
                  <a:moveTo>
                    <a:pt x="847621" y="1199613"/>
                  </a:moveTo>
                  <a:lnTo>
                    <a:pt x="210273" y="1482166"/>
                  </a:lnTo>
                </a:path>
                <a:path w="2188210" h="1837054">
                  <a:moveTo>
                    <a:pt x="210273" y="1482166"/>
                  </a:moveTo>
                  <a:lnTo>
                    <a:pt x="706288" y="1836796"/>
                  </a:lnTo>
                </a:path>
                <a:path w="2188210" h="1837054">
                  <a:moveTo>
                    <a:pt x="706288" y="1836796"/>
                  </a:moveTo>
                  <a:lnTo>
                    <a:pt x="1412592" y="1836796"/>
                  </a:lnTo>
                </a:path>
              </a:pathLst>
            </a:custGeom>
            <a:ln w="3175">
              <a:solidFill>
                <a:srgbClr val="000000"/>
              </a:solidFill>
            </a:ln>
          </p:spPr>
          <p:txBody>
            <a:bodyPr wrap="square" lIns="0" tIns="0" rIns="0" bIns="0" rtlCol="0"/>
            <a:lstStyle/>
            <a:p>
              <a:endParaRPr/>
            </a:p>
          </p:txBody>
        </p:sp>
        <p:sp>
          <p:nvSpPr>
            <p:cNvPr id="6" name="object 6"/>
            <p:cNvSpPr/>
            <p:nvPr/>
          </p:nvSpPr>
          <p:spPr>
            <a:xfrm>
              <a:off x="3399493" y="2098206"/>
              <a:ext cx="1836420" cy="1837055"/>
            </a:xfrm>
            <a:custGeom>
              <a:avLst/>
              <a:gdLst/>
              <a:ahLst/>
              <a:cxnLst/>
              <a:rect l="l" t="t" r="r" b="b"/>
              <a:pathLst>
                <a:path w="1836420" h="1837054">
                  <a:moveTo>
                    <a:pt x="0" y="848061"/>
                  </a:moveTo>
                  <a:lnTo>
                    <a:pt x="210257" y="848061"/>
                  </a:lnTo>
                </a:path>
                <a:path w="1836420" h="1837054">
                  <a:moveTo>
                    <a:pt x="706272" y="0"/>
                  </a:moveTo>
                  <a:lnTo>
                    <a:pt x="633880" y="351987"/>
                  </a:lnTo>
                </a:path>
                <a:path w="1836420" h="1837054">
                  <a:moveTo>
                    <a:pt x="633880" y="351987"/>
                  </a:moveTo>
                  <a:lnTo>
                    <a:pt x="210257" y="848061"/>
                  </a:lnTo>
                </a:path>
                <a:path w="1836420" h="1837054">
                  <a:moveTo>
                    <a:pt x="633880" y="351987"/>
                  </a:moveTo>
                  <a:lnTo>
                    <a:pt x="1199211" y="565493"/>
                  </a:lnTo>
                </a:path>
                <a:path w="1836420" h="1837054">
                  <a:moveTo>
                    <a:pt x="1764089" y="141447"/>
                  </a:moveTo>
                  <a:lnTo>
                    <a:pt x="1199211" y="565493"/>
                  </a:lnTo>
                </a:path>
                <a:path w="1836420" h="1837054">
                  <a:moveTo>
                    <a:pt x="1199211" y="565493"/>
                  </a:moveTo>
                  <a:lnTo>
                    <a:pt x="1199211" y="1271703"/>
                  </a:lnTo>
                </a:path>
                <a:path w="1836420" h="1837054">
                  <a:moveTo>
                    <a:pt x="1199211" y="1271703"/>
                  </a:moveTo>
                  <a:lnTo>
                    <a:pt x="1836231" y="1554256"/>
                  </a:lnTo>
                </a:path>
                <a:path w="1836420" h="1837054">
                  <a:moveTo>
                    <a:pt x="210257" y="848061"/>
                  </a:moveTo>
                  <a:lnTo>
                    <a:pt x="564940" y="1413166"/>
                  </a:lnTo>
                </a:path>
                <a:path w="1836420" h="1837054">
                  <a:moveTo>
                    <a:pt x="1199211" y="1271703"/>
                  </a:moveTo>
                  <a:lnTo>
                    <a:pt x="564940" y="1413166"/>
                  </a:lnTo>
                </a:path>
                <a:path w="1836420" h="1837054">
                  <a:moveTo>
                    <a:pt x="564940" y="1413166"/>
                  </a:moveTo>
                  <a:lnTo>
                    <a:pt x="706272" y="1836808"/>
                  </a:lnTo>
                </a:path>
              </a:pathLst>
            </a:custGeom>
            <a:ln w="3175">
              <a:solidFill>
                <a:srgbClr val="000000"/>
              </a:solidFill>
              <a:prstDash val="sysDot"/>
            </a:ln>
          </p:spPr>
          <p:txBody>
            <a:bodyPr wrap="square" lIns="0" tIns="0" rIns="0" bIns="0" rtlCol="0"/>
            <a:lstStyle/>
            <a:p>
              <a:endParaRPr/>
            </a:p>
          </p:txBody>
        </p:sp>
      </p:grpSp>
      <p:grpSp>
        <p:nvGrpSpPr>
          <p:cNvPr id="7" name="object 7"/>
          <p:cNvGrpSpPr/>
          <p:nvPr/>
        </p:nvGrpSpPr>
        <p:grpSpPr>
          <a:xfrm>
            <a:off x="6199516" y="1932399"/>
            <a:ext cx="2037714" cy="2034539"/>
            <a:chOff x="6199516" y="1932399"/>
            <a:chExt cx="2037714" cy="2034539"/>
          </a:xfrm>
        </p:grpSpPr>
        <p:sp>
          <p:nvSpPr>
            <p:cNvPr id="8" name="object 8"/>
            <p:cNvSpPr/>
            <p:nvPr/>
          </p:nvSpPr>
          <p:spPr>
            <a:xfrm>
              <a:off x="6483842" y="3911756"/>
              <a:ext cx="57150" cy="53975"/>
            </a:xfrm>
            <a:custGeom>
              <a:avLst/>
              <a:gdLst/>
              <a:ahLst/>
              <a:cxnLst/>
              <a:rect l="l" t="t" r="r" b="b"/>
              <a:pathLst>
                <a:path w="57150" h="53975">
                  <a:moveTo>
                    <a:pt x="37632" y="0"/>
                  </a:moveTo>
                  <a:lnTo>
                    <a:pt x="18894" y="0"/>
                  </a:lnTo>
                  <a:lnTo>
                    <a:pt x="6089" y="9533"/>
                  </a:lnTo>
                  <a:lnTo>
                    <a:pt x="0" y="28214"/>
                  </a:lnTo>
                  <a:lnTo>
                    <a:pt x="6089" y="43848"/>
                  </a:lnTo>
                  <a:lnTo>
                    <a:pt x="18894" y="53381"/>
                  </a:lnTo>
                  <a:lnTo>
                    <a:pt x="37632" y="53381"/>
                  </a:lnTo>
                  <a:lnTo>
                    <a:pt x="49968" y="43848"/>
                  </a:lnTo>
                  <a:lnTo>
                    <a:pt x="56526" y="28214"/>
                  </a:lnTo>
                  <a:lnTo>
                    <a:pt x="49968" y="9533"/>
                  </a:lnTo>
                  <a:lnTo>
                    <a:pt x="37632" y="0"/>
                  </a:lnTo>
                  <a:close/>
                </a:path>
              </a:pathLst>
            </a:custGeom>
            <a:solidFill>
              <a:srgbClr val="000000"/>
            </a:solidFill>
          </p:spPr>
          <p:txBody>
            <a:bodyPr wrap="square" lIns="0" tIns="0" rIns="0" bIns="0" rtlCol="0"/>
            <a:lstStyle/>
            <a:p>
              <a:endParaRPr/>
            </a:p>
          </p:txBody>
        </p:sp>
        <p:sp>
          <p:nvSpPr>
            <p:cNvPr id="9" name="object 9"/>
            <p:cNvSpPr/>
            <p:nvPr/>
          </p:nvSpPr>
          <p:spPr>
            <a:xfrm>
              <a:off x="6483842" y="3911756"/>
              <a:ext cx="57150" cy="53975"/>
            </a:xfrm>
            <a:custGeom>
              <a:avLst/>
              <a:gdLst/>
              <a:ahLst/>
              <a:cxnLst/>
              <a:rect l="l" t="t" r="r" b="b"/>
              <a:pathLst>
                <a:path w="57150" h="53975">
                  <a:moveTo>
                    <a:pt x="0" y="28214"/>
                  </a:moveTo>
                  <a:lnTo>
                    <a:pt x="6089" y="9533"/>
                  </a:lnTo>
                  <a:lnTo>
                    <a:pt x="18894" y="0"/>
                  </a:lnTo>
                  <a:lnTo>
                    <a:pt x="37632" y="0"/>
                  </a:lnTo>
                  <a:lnTo>
                    <a:pt x="49968" y="9533"/>
                  </a:lnTo>
                  <a:lnTo>
                    <a:pt x="56526" y="28214"/>
                  </a:lnTo>
                  <a:lnTo>
                    <a:pt x="49968" y="43848"/>
                  </a:lnTo>
                  <a:lnTo>
                    <a:pt x="37632" y="53381"/>
                  </a:lnTo>
                  <a:lnTo>
                    <a:pt x="18894" y="53381"/>
                  </a:lnTo>
                  <a:lnTo>
                    <a:pt x="6089" y="43848"/>
                  </a:lnTo>
                  <a:lnTo>
                    <a:pt x="0" y="28214"/>
                  </a:lnTo>
                  <a:close/>
                </a:path>
              </a:pathLst>
            </a:custGeom>
            <a:ln w="3175">
              <a:solidFill>
                <a:srgbClr val="000000"/>
              </a:solidFill>
            </a:ln>
          </p:spPr>
          <p:txBody>
            <a:bodyPr wrap="square" lIns="0" tIns="0" rIns="0" bIns="0" rtlCol="0"/>
            <a:lstStyle/>
            <a:p>
              <a:endParaRPr/>
            </a:p>
          </p:txBody>
        </p:sp>
        <p:sp>
          <p:nvSpPr>
            <p:cNvPr id="10" name="object 10"/>
            <p:cNvSpPr/>
            <p:nvPr/>
          </p:nvSpPr>
          <p:spPr>
            <a:xfrm>
              <a:off x="6201051" y="2640068"/>
              <a:ext cx="57150" cy="53975"/>
            </a:xfrm>
            <a:custGeom>
              <a:avLst/>
              <a:gdLst/>
              <a:ahLst/>
              <a:cxnLst/>
              <a:rect l="l" t="t" r="r" b="b"/>
              <a:pathLst>
                <a:path w="57150" h="53975">
                  <a:moveTo>
                    <a:pt x="37788" y="0"/>
                  </a:moveTo>
                  <a:lnTo>
                    <a:pt x="18894" y="0"/>
                  </a:lnTo>
                  <a:lnTo>
                    <a:pt x="6558" y="9533"/>
                  </a:lnTo>
                  <a:lnTo>
                    <a:pt x="0" y="28599"/>
                  </a:lnTo>
                  <a:lnTo>
                    <a:pt x="6558" y="44235"/>
                  </a:lnTo>
                  <a:lnTo>
                    <a:pt x="18894" y="53380"/>
                  </a:lnTo>
                  <a:lnTo>
                    <a:pt x="37788" y="53380"/>
                  </a:lnTo>
                  <a:lnTo>
                    <a:pt x="50593" y="44235"/>
                  </a:lnTo>
                  <a:lnTo>
                    <a:pt x="56682" y="28599"/>
                  </a:lnTo>
                  <a:lnTo>
                    <a:pt x="50593" y="9533"/>
                  </a:lnTo>
                  <a:lnTo>
                    <a:pt x="37788" y="0"/>
                  </a:lnTo>
                  <a:close/>
                </a:path>
              </a:pathLst>
            </a:custGeom>
            <a:solidFill>
              <a:srgbClr val="000000"/>
            </a:solidFill>
          </p:spPr>
          <p:txBody>
            <a:bodyPr wrap="square" lIns="0" tIns="0" rIns="0" bIns="0" rtlCol="0"/>
            <a:lstStyle/>
            <a:p>
              <a:endParaRPr/>
            </a:p>
          </p:txBody>
        </p:sp>
        <p:sp>
          <p:nvSpPr>
            <p:cNvPr id="11" name="object 11"/>
            <p:cNvSpPr/>
            <p:nvPr/>
          </p:nvSpPr>
          <p:spPr>
            <a:xfrm>
              <a:off x="6201051" y="2640068"/>
              <a:ext cx="57150" cy="53975"/>
            </a:xfrm>
            <a:custGeom>
              <a:avLst/>
              <a:gdLst/>
              <a:ahLst/>
              <a:cxnLst/>
              <a:rect l="l" t="t" r="r" b="b"/>
              <a:pathLst>
                <a:path w="57150" h="53975">
                  <a:moveTo>
                    <a:pt x="0" y="28599"/>
                  </a:moveTo>
                  <a:lnTo>
                    <a:pt x="6558" y="9533"/>
                  </a:lnTo>
                  <a:lnTo>
                    <a:pt x="18894" y="0"/>
                  </a:lnTo>
                  <a:lnTo>
                    <a:pt x="37788" y="0"/>
                  </a:lnTo>
                  <a:lnTo>
                    <a:pt x="50593" y="9533"/>
                  </a:lnTo>
                  <a:lnTo>
                    <a:pt x="56682" y="28599"/>
                  </a:lnTo>
                  <a:lnTo>
                    <a:pt x="50593" y="44235"/>
                  </a:lnTo>
                  <a:lnTo>
                    <a:pt x="37788" y="53380"/>
                  </a:lnTo>
                  <a:lnTo>
                    <a:pt x="18894" y="53380"/>
                  </a:lnTo>
                  <a:lnTo>
                    <a:pt x="6558" y="44235"/>
                  </a:lnTo>
                  <a:lnTo>
                    <a:pt x="0" y="28599"/>
                  </a:lnTo>
                  <a:close/>
                </a:path>
              </a:pathLst>
            </a:custGeom>
            <a:ln w="3175">
              <a:solidFill>
                <a:srgbClr val="000000"/>
              </a:solidFill>
            </a:ln>
          </p:spPr>
          <p:txBody>
            <a:bodyPr wrap="square" lIns="0" tIns="0" rIns="0" bIns="0" rtlCol="0"/>
            <a:lstStyle/>
            <a:p>
              <a:endParaRPr/>
            </a:p>
          </p:txBody>
        </p:sp>
        <p:sp>
          <p:nvSpPr>
            <p:cNvPr id="12" name="object 12"/>
            <p:cNvSpPr/>
            <p:nvPr/>
          </p:nvSpPr>
          <p:spPr>
            <a:xfrm>
              <a:off x="6552704" y="2781530"/>
              <a:ext cx="57150" cy="53975"/>
            </a:xfrm>
            <a:custGeom>
              <a:avLst/>
              <a:gdLst/>
              <a:ahLst/>
              <a:cxnLst/>
              <a:rect l="l" t="t" r="r" b="b"/>
              <a:pathLst>
                <a:path w="57150" h="53975">
                  <a:moveTo>
                    <a:pt x="37788" y="0"/>
                  </a:moveTo>
                  <a:lnTo>
                    <a:pt x="22017" y="0"/>
                  </a:lnTo>
                  <a:lnTo>
                    <a:pt x="6558" y="9533"/>
                  </a:lnTo>
                  <a:lnTo>
                    <a:pt x="0" y="28211"/>
                  </a:lnTo>
                  <a:lnTo>
                    <a:pt x="6558" y="43847"/>
                  </a:lnTo>
                  <a:lnTo>
                    <a:pt x="22017" y="53380"/>
                  </a:lnTo>
                  <a:lnTo>
                    <a:pt x="37788" y="53380"/>
                  </a:lnTo>
                  <a:lnTo>
                    <a:pt x="53559" y="43847"/>
                  </a:lnTo>
                  <a:lnTo>
                    <a:pt x="56682" y="28211"/>
                  </a:lnTo>
                  <a:lnTo>
                    <a:pt x="53559" y="9533"/>
                  </a:lnTo>
                  <a:lnTo>
                    <a:pt x="37788" y="0"/>
                  </a:lnTo>
                  <a:close/>
                </a:path>
              </a:pathLst>
            </a:custGeom>
            <a:solidFill>
              <a:srgbClr val="000000"/>
            </a:solidFill>
          </p:spPr>
          <p:txBody>
            <a:bodyPr wrap="square" lIns="0" tIns="0" rIns="0" bIns="0" rtlCol="0"/>
            <a:lstStyle/>
            <a:p>
              <a:endParaRPr/>
            </a:p>
          </p:txBody>
        </p:sp>
        <p:sp>
          <p:nvSpPr>
            <p:cNvPr id="13" name="object 13"/>
            <p:cNvSpPr/>
            <p:nvPr/>
          </p:nvSpPr>
          <p:spPr>
            <a:xfrm>
              <a:off x="6552704" y="2781530"/>
              <a:ext cx="57150" cy="53975"/>
            </a:xfrm>
            <a:custGeom>
              <a:avLst/>
              <a:gdLst/>
              <a:ahLst/>
              <a:cxnLst/>
              <a:rect l="l" t="t" r="r" b="b"/>
              <a:pathLst>
                <a:path w="57150" h="53975">
                  <a:moveTo>
                    <a:pt x="0" y="28211"/>
                  </a:moveTo>
                  <a:lnTo>
                    <a:pt x="6558" y="9533"/>
                  </a:lnTo>
                  <a:lnTo>
                    <a:pt x="22017" y="0"/>
                  </a:lnTo>
                  <a:lnTo>
                    <a:pt x="37788" y="0"/>
                  </a:lnTo>
                  <a:lnTo>
                    <a:pt x="53559" y="9533"/>
                  </a:lnTo>
                  <a:lnTo>
                    <a:pt x="56682" y="28211"/>
                  </a:lnTo>
                  <a:lnTo>
                    <a:pt x="53559" y="43847"/>
                  </a:lnTo>
                  <a:lnTo>
                    <a:pt x="37788" y="53380"/>
                  </a:lnTo>
                  <a:lnTo>
                    <a:pt x="22017" y="53380"/>
                  </a:lnTo>
                  <a:lnTo>
                    <a:pt x="6558" y="43847"/>
                  </a:lnTo>
                  <a:lnTo>
                    <a:pt x="0" y="28211"/>
                  </a:lnTo>
                  <a:close/>
                </a:path>
              </a:pathLst>
            </a:custGeom>
            <a:ln w="3175">
              <a:solidFill>
                <a:srgbClr val="000000"/>
              </a:solidFill>
            </a:ln>
          </p:spPr>
          <p:txBody>
            <a:bodyPr wrap="square" lIns="0" tIns="0" rIns="0" bIns="0" rtlCol="0"/>
            <a:lstStyle/>
            <a:p>
              <a:endParaRPr/>
            </a:p>
          </p:txBody>
        </p:sp>
        <p:sp>
          <p:nvSpPr>
            <p:cNvPr id="14" name="object 14"/>
            <p:cNvSpPr/>
            <p:nvPr/>
          </p:nvSpPr>
          <p:spPr>
            <a:xfrm>
              <a:off x="6224630" y="2663699"/>
              <a:ext cx="282575" cy="1271905"/>
            </a:xfrm>
            <a:custGeom>
              <a:avLst/>
              <a:gdLst/>
              <a:ahLst/>
              <a:cxnLst/>
              <a:rect l="l" t="t" r="r" b="b"/>
              <a:pathLst>
                <a:path w="282575" h="1271904">
                  <a:moveTo>
                    <a:pt x="0" y="0"/>
                  </a:moveTo>
                  <a:lnTo>
                    <a:pt x="282321" y="1271315"/>
                  </a:lnTo>
                </a:path>
              </a:pathLst>
            </a:custGeom>
            <a:ln w="34650">
              <a:solidFill>
                <a:srgbClr val="000000"/>
              </a:solidFill>
            </a:ln>
          </p:spPr>
          <p:txBody>
            <a:bodyPr wrap="square" lIns="0" tIns="0" rIns="0" bIns="0" rtlCol="0"/>
            <a:lstStyle/>
            <a:p>
              <a:endParaRPr/>
            </a:p>
          </p:txBody>
        </p:sp>
        <p:sp>
          <p:nvSpPr>
            <p:cNvPr id="15" name="object 15"/>
            <p:cNvSpPr/>
            <p:nvPr/>
          </p:nvSpPr>
          <p:spPr>
            <a:xfrm>
              <a:off x="7190114" y="1933935"/>
              <a:ext cx="57150" cy="53340"/>
            </a:xfrm>
            <a:custGeom>
              <a:avLst/>
              <a:gdLst/>
              <a:ahLst/>
              <a:cxnLst/>
              <a:rect l="l" t="t" r="r" b="b"/>
              <a:pathLst>
                <a:path w="57150" h="53339">
                  <a:moveTo>
                    <a:pt x="37632" y="0"/>
                  </a:moveTo>
                  <a:lnTo>
                    <a:pt x="18894" y="0"/>
                  </a:lnTo>
                  <a:lnTo>
                    <a:pt x="6089" y="9471"/>
                  </a:lnTo>
                  <a:lnTo>
                    <a:pt x="0" y="28103"/>
                  </a:lnTo>
                  <a:lnTo>
                    <a:pt x="6089" y="43784"/>
                  </a:lnTo>
                  <a:lnTo>
                    <a:pt x="18894" y="53256"/>
                  </a:lnTo>
                  <a:lnTo>
                    <a:pt x="37632" y="53256"/>
                  </a:lnTo>
                  <a:lnTo>
                    <a:pt x="49968" y="43784"/>
                  </a:lnTo>
                  <a:lnTo>
                    <a:pt x="56526" y="28103"/>
                  </a:lnTo>
                  <a:lnTo>
                    <a:pt x="49968" y="9471"/>
                  </a:lnTo>
                  <a:lnTo>
                    <a:pt x="37632" y="0"/>
                  </a:lnTo>
                  <a:close/>
                </a:path>
              </a:pathLst>
            </a:custGeom>
            <a:solidFill>
              <a:srgbClr val="000000"/>
            </a:solidFill>
          </p:spPr>
          <p:txBody>
            <a:bodyPr wrap="square" lIns="0" tIns="0" rIns="0" bIns="0" rtlCol="0"/>
            <a:lstStyle/>
            <a:p>
              <a:endParaRPr/>
            </a:p>
          </p:txBody>
        </p:sp>
        <p:sp>
          <p:nvSpPr>
            <p:cNvPr id="16" name="object 16"/>
            <p:cNvSpPr/>
            <p:nvPr/>
          </p:nvSpPr>
          <p:spPr>
            <a:xfrm>
              <a:off x="7190114" y="1933935"/>
              <a:ext cx="57150" cy="53340"/>
            </a:xfrm>
            <a:custGeom>
              <a:avLst/>
              <a:gdLst/>
              <a:ahLst/>
              <a:cxnLst/>
              <a:rect l="l" t="t" r="r" b="b"/>
              <a:pathLst>
                <a:path w="57150" h="53339">
                  <a:moveTo>
                    <a:pt x="0" y="28103"/>
                  </a:moveTo>
                  <a:lnTo>
                    <a:pt x="6089" y="9471"/>
                  </a:lnTo>
                  <a:lnTo>
                    <a:pt x="18894" y="0"/>
                  </a:lnTo>
                  <a:lnTo>
                    <a:pt x="37632" y="0"/>
                  </a:lnTo>
                  <a:lnTo>
                    <a:pt x="49968" y="9471"/>
                  </a:lnTo>
                  <a:lnTo>
                    <a:pt x="56526" y="28103"/>
                  </a:lnTo>
                  <a:lnTo>
                    <a:pt x="49968" y="43784"/>
                  </a:lnTo>
                  <a:lnTo>
                    <a:pt x="37632" y="53256"/>
                  </a:lnTo>
                  <a:lnTo>
                    <a:pt x="18894" y="53256"/>
                  </a:lnTo>
                  <a:lnTo>
                    <a:pt x="6089" y="43784"/>
                  </a:lnTo>
                  <a:lnTo>
                    <a:pt x="0" y="28103"/>
                  </a:lnTo>
                  <a:close/>
                </a:path>
              </a:pathLst>
            </a:custGeom>
            <a:ln w="3175">
              <a:solidFill>
                <a:srgbClr val="000000"/>
              </a:solidFill>
            </a:ln>
          </p:spPr>
          <p:txBody>
            <a:bodyPr wrap="square" lIns="0" tIns="0" rIns="0" bIns="0" rtlCol="0"/>
            <a:lstStyle/>
            <a:p>
              <a:endParaRPr/>
            </a:p>
          </p:txBody>
        </p:sp>
        <p:sp>
          <p:nvSpPr>
            <p:cNvPr id="17" name="object 17"/>
            <p:cNvSpPr/>
            <p:nvPr/>
          </p:nvSpPr>
          <p:spPr>
            <a:xfrm>
              <a:off x="6835338" y="2571036"/>
              <a:ext cx="57150" cy="53975"/>
            </a:xfrm>
            <a:custGeom>
              <a:avLst/>
              <a:gdLst/>
              <a:ahLst/>
              <a:cxnLst/>
              <a:rect l="l" t="t" r="r" b="b"/>
              <a:pathLst>
                <a:path w="57150" h="53975">
                  <a:moveTo>
                    <a:pt x="37788" y="0"/>
                  </a:moveTo>
                  <a:lnTo>
                    <a:pt x="22017" y="0"/>
                  </a:lnTo>
                  <a:lnTo>
                    <a:pt x="6246" y="9533"/>
                  </a:lnTo>
                  <a:lnTo>
                    <a:pt x="0" y="25168"/>
                  </a:lnTo>
                  <a:lnTo>
                    <a:pt x="6246" y="40803"/>
                  </a:lnTo>
                  <a:lnTo>
                    <a:pt x="22017" y="53395"/>
                  </a:lnTo>
                  <a:lnTo>
                    <a:pt x="37788" y="53395"/>
                  </a:lnTo>
                  <a:lnTo>
                    <a:pt x="53247" y="40803"/>
                  </a:lnTo>
                  <a:lnTo>
                    <a:pt x="56682" y="25168"/>
                  </a:lnTo>
                  <a:lnTo>
                    <a:pt x="53247" y="9533"/>
                  </a:lnTo>
                  <a:lnTo>
                    <a:pt x="37788" y="0"/>
                  </a:lnTo>
                  <a:close/>
                </a:path>
              </a:pathLst>
            </a:custGeom>
            <a:solidFill>
              <a:srgbClr val="000000"/>
            </a:solidFill>
          </p:spPr>
          <p:txBody>
            <a:bodyPr wrap="square" lIns="0" tIns="0" rIns="0" bIns="0" rtlCol="0"/>
            <a:lstStyle/>
            <a:p>
              <a:endParaRPr/>
            </a:p>
          </p:txBody>
        </p:sp>
        <p:sp>
          <p:nvSpPr>
            <p:cNvPr id="18" name="object 18"/>
            <p:cNvSpPr/>
            <p:nvPr/>
          </p:nvSpPr>
          <p:spPr>
            <a:xfrm>
              <a:off x="6835338" y="2571036"/>
              <a:ext cx="57150" cy="53975"/>
            </a:xfrm>
            <a:custGeom>
              <a:avLst/>
              <a:gdLst/>
              <a:ahLst/>
              <a:cxnLst/>
              <a:rect l="l" t="t" r="r" b="b"/>
              <a:pathLst>
                <a:path w="57150" h="53975">
                  <a:moveTo>
                    <a:pt x="0" y="25168"/>
                  </a:moveTo>
                  <a:lnTo>
                    <a:pt x="6246" y="9533"/>
                  </a:lnTo>
                  <a:lnTo>
                    <a:pt x="22017" y="0"/>
                  </a:lnTo>
                  <a:lnTo>
                    <a:pt x="37788" y="0"/>
                  </a:lnTo>
                  <a:lnTo>
                    <a:pt x="53247" y="9533"/>
                  </a:lnTo>
                  <a:lnTo>
                    <a:pt x="56682" y="25168"/>
                  </a:lnTo>
                  <a:lnTo>
                    <a:pt x="53247" y="40803"/>
                  </a:lnTo>
                  <a:lnTo>
                    <a:pt x="37788" y="53395"/>
                  </a:lnTo>
                  <a:lnTo>
                    <a:pt x="22017" y="53395"/>
                  </a:lnTo>
                  <a:lnTo>
                    <a:pt x="6246" y="40803"/>
                  </a:lnTo>
                  <a:lnTo>
                    <a:pt x="0" y="25168"/>
                  </a:lnTo>
                  <a:close/>
                </a:path>
              </a:pathLst>
            </a:custGeom>
            <a:ln w="3175">
              <a:solidFill>
                <a:srgbClr val="000000"/>
              </a:solidFill>
            </a:ln>
          </p:spPr>
          <p:txBody>
            <a:bodyPr wrap="square" lIns="0" tIns="0" rIns="0" bIns="0" rtlCol="0"/>
            <a:lstStyle/>
            <a:p>
              <a:endParaRPr/>
            </a:p>
          </p:txBody>
        </p:sp>
        <p:sp>
          <p:nvSpPr>
            <p:cNvPr id="19" name="object 19"/>
            <p:cNvSpPr/>
            <p:nvPr/>
          </p:nvSpPr>
          <p:spPr>
            <a:xfrm>
              <a:off x="7190114" y="2216363"/>
              <a:ext cx="57150" cy="53975"/>
            </a:xfrm>
            <a:custGeom>
              <a:avLst/>
              <a:gdLst/>
              <a:ahLst/>
              <a:cxnLst/>
              <a:rect l="l" t="t" r="r" b="b"/>
              <a:pathLst>
                <a:path w="57150" h="53975">
                  <a:moveTo>
                    <a:pt x="37632" y="0"/>
                  </a:moveTo>
                  <a:lnTo>
                    <a:pt x="18894" y="0"/>
                  </a:lnTo>
                  <a:lnTo>
                    <a:pt x="6089" y="9626"/>
                  </a:lnTo>
                  <a:lnTo>
                    <a:pt x="0" y="28258"/>
                  </a:lnTo>
                  <a:lnTo>
                    <a:pt x="6089" y="43940"/>
                  </a:lnTo>
                  <a:lnTo>
                    <a:pt x="18894" y="53411"/>
                  </a:lnTo>
                  <a:lnTo>
                    <a:pt x="37632" y="53411"/>
                  </a:lnTo>
                  <a:lnTo>
                    <a:pt x="49968" y="43940"/>
                  </a:lnTo>
                  <a:lnTo>
                    <a:pt x="56526" y="28258"/>
                  </a:lnTo>
                  <a:lnTo>
                    <a:pt x="49968" y="9626"/>
                  </a:lnTo>
                  <a:lnTo>
                    <a:pt x="37632" y="0"/>
                  </a:lnTo>
                  <a:close/>
                </a:path>
              </a:pathLst>
            </a:custGeom>
            <a:solidFill>
              <a:srgbClr val="000000"/>
            </a:solidFill>
          </p:spPr>
          <p:txBody>
            <a:bodyPr wrap="square" lIns="0" tIns="0" rIns="0" bIns="0" rtlCol="0"/>
            <a:lstStyle/>
            <a:p>
              <a:endParaRPr/>
            </a:p>
          </p:txBody>
        </p:sp>
        <p:sp>
          <p:nvSpPr>
            <p:cNvPr id="20" name="object 20"/>
            <p:cNvSpPr/>
            <p:nvPr/>
          </p:nvSpPr>
          <p:spPr>
            <a:xfrm>
              <a:off x="6229627" y="1962038"/>
              <a:ext cx="1017269" cy="706755"/>
            </a:xfrm>
            <a:custGeom>
              <a:avLst/>
              <a:gdLst/>
              <a:ahLst/>
              <a:cxnLst/>
              <a:rect l="l" t="t" r="r" b="b"/>
              <a:pathLst>
                <a:path w="1017270" h="706755">
                  <a:moveTo>
                    <a:pt x="960487" y="282583"/>
                  </a:moveTo>
                  <a:lnTo>
                    <a:pt x="966577" y="263951"/>
                  </a:lnTo>
                  <a:lnTo>
                    <a:pt x="979381" y="254325"/>
                  </a:lnTo>
                  <a:lnTo>
                    <a:pt x="998119" y="254325"/>
                  </a:lnTo>
                  <a:lnTo>
                    <a:pt x="1010455" y="263951"/>
                  </a:lnTo>
                  <a:lnTo>
                    <a:pt x="1017014" y="282583"/>
                  </a:lnTo>
                  <a:lnTo>
                    <a:pt x="1010455" y="298265"/>
                  </a:lnTo>
                  <a:lnTo>
                    <a:pt x="998119" y="307736"/>
                  </a:lnTo>
                  <a:lnTo>
                    <a:pt x="979381" y="307736"/>
                  </a:lnTo>
                  <a:lnTo>
                    <a:pt x="966577" y="298265"/>
                  </a:lnTo>
                  <a:lnTo>
                    <a:pt x="960487" y="282583"/>
                  </a:lnTo>
                  <a:close/>
                </a:path>
                <a:path w="1017270" h="706755">
                  <a:moveTo>
                    <a:pt x="0" y="706629"/>
                  </a:moveTo>
                  <a:lnTo>
                    <a:pt x="988594" y="0"/>
                  </a:lnTo>
                </a:path>
              </a:pathLst>
            </a:custGeom>
            <a:ln w="3175">
              <a:solidFill>
                <a:srgbClr val="000000"/>
              </a:solidFill>
            </a:ln>
          </p:spPr>
          <p:txBody>
            <a:bodyPr wrap="square" lIns="0" tIns="0" rIns="0" bIns="0" rtlCol="0"/>
            <a:lstStyle/>
            <a:p>
              <a:endParaRPr/>
            </a:p>
          </p:txBody>
        </p:sp>
        <p:sp>
          <p:nvSpPr>
            <p:cNvPr id="21" name="object 21"/>
            <p:cNvSpPr/>
            <p:nvPr/>
          </p:nvSpPr>
          <p:spPr>
            <a:xfrm>
              <a:off x="8178709" y="2640068"/>
              <a:ext cx="57150" cy="53975"/>
            </a:xfrm>
            <a:custGeom>
              <a:avLst/>
              <a:gdLst/>
              <a:ahLst/>
              <a:cxnLst/>
              <a:rect l="l" t="t" r="r" b="b"/>
              <a:pathLst>
                <a:path w="57150" h="53975">
                  <a:moveTo>
                    <a:pt x="37632" y="0"/>
                  </a:moveTo>
                  <a:lnTo>
                    <a:pt x="18738" y="0"/>
                  </a:lnTo>
                  <a:lnTo>
                    <a:pt x="6402" y="9533"/>
                  </a:lnTo>
                  <a:lnTo>
                    <a:pt x="0" y="28599"/>
                  </a:lnTo>
                  <a:lnTo>
                    <a:pt x="6402" y="44235"/>
                  </a:lnTo>
                  <a:lnTo>
                    <a:pt x="18738" y="53380"/>
                  </a:lnTo>
                  <a:lnTo>
                    <a:pt x="37632" y="53380"/>
                  </a:lnTo>
                  <a:lnTo>
                    <a:pt x="50436" y="44235"/>
                  </a:lnTo>
                  <a:lnTo>
                    <a:pt x="56526" y="28599"/>
                  </a:lnTo>
                  <a:lnTo>
                    <a:pt x="50436" y="9533"/>
                  </a:lnTo>
                  <a:lnTo>
                    <a:pt x="37632" y="0"/>
                  </a:lnTo>
                  <a:close/>
                </a:path>
              </a:pathLst>
            </a:custGeom>
            <a:solidFill>
              <a:srgbClr val="000000"/>
            </a:solidFill>
          </p:spPr>
          <p:txBody>
            <a:bodyPr wrap="square" lIns="0" tIns="0" rIns="0" bIns="0" rtlCol="0"/>
            <a:lstStyle/>
            <a:p>
              <a:endParaRPr/>
            </a:p>
          </p:txBody>
        </p:sp>
        <p:sp>
          <p:nvSpPr>
            <p:cNvPr id="22" name="object 22"/>
            <p:cNvSpPr/>
            <p:nvPr/>
          </p:nvSpPr>
          <p:spPr>
            <a:xfrm>
              <a:off x="8178709" y="2640068"/>
              <a:ext cx="57150" cy="53975"/>
            </a:xfrm>
            <a:custGeom>
              <a:avLst/>
              <a:gdLst/>
              <a:ahLst/>
              <a:cxnLst/>
              <a:rect l="l" t="t" r="r" b="b"/>
              <a:pathLst>
                <a:path w="57150" h="53975">
                  <a:moveTo>
                    <a:pt x="0" y="28599"/>
                  </a:moveTo>
                  <a:lnTo>
                    <a:pt x="6402" y="9533"/>
                  </a:lnTo>
                  <a:lnTo>
                    <a:pt x="18738" y="0"/>
                  </a:lnTo>
                  <a:lnTo>
                    <a:pt x="37632" y="0"/>
                  </a:lnTo>
                  <a:lnTo>
                    <a:pt x="50436" y="9533"/>
                  </a:lnTo>
                  <a:lnTo>
                    <a:pt x="56526" y="28599"/>
                  </a:lnTo>
                  <a:lnTo>
                    <a:pt x="50436" y="44235"/>
                  </a:lnTo>
                  <a:lnTo>
                    <a:pt x="37632" y="53380"/>
                  </a:lnTo>
                  <a:lnTo>
                    <a:pt x="18738" y="53380"/>
                  </a:lnTo>
                  <a:lnTo>
                    <a:pt x="6402" y="44235"/>
                  </a:lnTo>
                  <a:lnTo>
                    <a:pt x="0" y="28599"/>
                  </a:lnTo>
                  <a:close/>
                </a:path>
              </a:pathLst>
            </a:custGeom>
            <a:ln w="3175">
              <a:solidFill>
                <a:srgbClr val="000000"/>
              </a:solidFill>
            </a:ln>
          </p:spPr>
          <p:txBody>
            <a:bodyPr wrap="square" lIns="0" tIns="0" rIns="0" bIns="0" rtlCol="0"/>
            <a:lstStyle/>
            <a:p>
              <a:endParaRPr/>
            </a:p>
          </p:txBody>
        </p:sp>
        <p:sp>
          <p:nvSpPr>
            <p:cNvPr id="23" name="object 23"/>
            <p:cNvSpPr/>
            <p:nvPr/>
          </p:nvSpPr>
          <p:spPr>
            <a:xfrm>
              <a:off x="7541611" y="2571036"/>
              <a:ext cx="57150" cy="53975"/>
            </a:xfrm>
            <a:custGeom>
              <a:avLst/>
              <a:gdLst/>
              <a:ahLst/>
              <a:cxnLst/>
              <a:rect l="l" t="t" r="r" b="b"/>
              <a:pathLst>
                <a:path w="57150" h="53975">
                  <a:moveTo>
                    <a:pt x="37788" y="0"/>
                  </a:moveTo>
                  <a:lnTo>
                    <a:pt x="22017" y="0"/>
                  </a:lnTo>
                  <a:lnTo>
                    <a:pt x="6246" y="9533"/>
                  </a:lnTo>
                  <a:lnTo>
                    <a:pt x="0" y="25168"/>
                  </a:lnTo>
                  <a:lnTo>
                    <a:pt x="6246" y="40803"/>
                  </a:lnTo>
                  <a:lnTo>
                    <a:pt x="22017" y="53395"/>
                  </a:lnTo>
                  <a:lnTo>
                    <a:pt x="37788" y="53395"/>
                  </a:lnTo>
                  <a:lnTo>
                    <a:pt x="53247" y="40803"/>
                  </a:lnTo>
                  <a:lnTo>
                    <a:pt x="56682" y="25168"/>
                  </a:lnTo>
                  <a:lnTo>
                    <a:pt x="53247" y="9533"/>
                  </a:lnTo>
                  <a:lnTo>
                    <a:pt x="37788" y="0"/>
                  </a:lnTo>
                  <a:close/>
                </a:path>
              </a:pathLst>
            </a:custGeom>
            <a:solidFill>
              <a:srgbClr val="000000"/>
            </a:solidFill>
          </p:spPr>
          <p:txBody>
            <a:bodyPr wrap="square" lIns="0" tIns="0" rIns="0" bIns="0" rtlCol="0"/>
            <a:lstStyle/>
            <a:p>
              <a:endParaRPr/>
            </a:p>
          </p:txBody>
        </p:sp>
        <p:sp>
          <p:nvSpPr>
            <p:cNvPr id="24" name="object 24"/>
            <p:cNvSpPr/>
            <p:nvPr/>
          </p:nvSpPr>
          <p:spPr>
            <a:xfrm>
              <a:off x="7541611" y="2571036"/>
              <a:ext cx="57150" cy="53975"/>
            </a:xfrm>
            <a:custGeom>
              <a:avLst/>
              <a:gdLst/>
              <a:ahLst/>
              <a:cxnLst/>
              <a:rect l="l" t="t" r="r" b="b"/>
              <a:pathLst>
                <a:path w="57150" h="53975">
                  <a:moveTo>
                    <a:pt x="0" y="25168"/>
                  </a:moveTo>
                  <a:lnTo>
                    <a:pt x="6246" y="9533"/>
                  </a:lnTo>
                  <a:lnTo>
                    <a:pt x="22017" y="0"/>
                  </a:lnTo>
                  <a:lnTo>
                    <a:pt x="37788" y="0"/>
                  </a:lnTo>
                  <a:lnTo>
                    <a:pt x="53247" y="9533"/>
                  </a:lnTo>
                  <a:lnTo>
                    <a:pt x="56682" y="25168"/>
                  </a:lnTo>
                  <a:lnTo>
                    <a:pt x="53247" y="40803"/>
                  </a:lnTo>
                  <a:lnTo>
                    <a:pt x="37788" y="53395"/>
                  </a:lnTo>
                  <a:lnTo>
                    <a:pt x="22017" y="53395"/>
                  </a:lnTo>
                  <a:lnTo>
                    <a:pt x="6246" y="40803"/>
                  </a:lnTo>
                  <a:lnTo>
                    <a:pt x="0" y="25168"/>
                  </a:lnTo>
                  <a:close/>
                </a:path>
              </a:pathLst>
            </a:custGeom>
            <a:ln w="3175">
              <a:solidFill>
                <a:srgbClr val="000000"/>
              </a:solidFill>
            </a:ln>
          </p:spPr>
          <p:txBody>
            <a:bodyPr wrap="square" lIns="0" tIns="0" rIns="0" bIns="0" rtlCol="0"/>
            <a:lstStyle/>
            <a:p>
              <a:endParaRPr/>
            </a:p>
          </p:txBody>
        </p:sp>
        <p:sp>
          <p:nvSpPr>
            <p:cNvPr id="25" name="object 25"/>
            <p:cNvSpPr/>
            <p:nvPr/>
          </p:nvSpPr>
          <p:spPr>
            <a:xfrm>
              <a:off x="7213225" y="1957069"/>
              <a:ext cx="989330" cy="706755"/>
            </a:xfrm>
            <a:custGeom>
              <a:avLst/>
              <a:gdLst/>
              <a:ahLst/>
              <a:cxnLst/>
              <a:rect l="l" t="t" r="r" b="b"/>
              <a:pathLst>
                <a:path w="989329" h="706755">
                  <a:moveTo>
                    <a:pt x="0" y="0"/>
                  </a:moveTo>
                  <a:lnTo>
                    <a:pt x="988906" y="706629"/>
                  </a:lnTo>
                </a:path>
              </a:pathLst>
            </a:custGeom>
            <a:ln w="34529">
              <a:solidFill>
                <a:srgbClr val="000000"/>
              </a:solidFill>
            </a:ln>
          </p:spPr>
          <p:txBody>
            <a:bodyPr wrap="square" lIns="0" tIns="0" rIns="0" bIns="0" rtlCol="0"/>
            <a:lstStyle/>
            <a:p>
              <a:endParaRPr/>
            </a:p>
          </p:txBody>
        </p:sp>
        <p:sp>
          <p:nvSpPr>
            <p:cNvPr id="26" name="object 26"/>
            <p:cNvSpPr/>
            <p:nvPr/>
          </p:nvSpPr>
          <p:spPr>
            <a:xfrm>
              <a:off x="7896387" y="3911756"/>
              <a:ext cx="57150" cy="53975"/>
            </a:xfrm>
            <a:custGeom>
              <a:avLst/>
              <a:gdLst/>
              <a:ahLst/>
              <a:cxnLst/>
              <a:rect l="l" t="t" r="r" b="b"/>
              <a:pathLst>
                <a:path w="57150" h="53975">
                  <a:moveTo>
                    <a:pt x="37788" y="0"/>
                  </a:moveTo>
                  <a:lnTo>
                    <a:pt x="18894" y="0"/>
                  </a:lnTo>
                  <a:lnTo>
                    <a:pt x="6089" y="9533"/>
                  </a:lnTo>
                  <a:lnTo>
                    <a:pt x="0" y="28214"/>
                  </a:lnTo>
                  <a:lnTo>
                    <a:pt x="6089" y="43848"/>
                  </a:lnTo>
                  <a:lnTo>
                    <a:pt x="18894" y="53381"/>
                  </a:lnTo>
                  <a:lnTo>
                    <a:pt x="37788" y="53381"/>
                  </a:lnTo>
                  <a:lnTo>
                    <a:pt x="49968" y="43848"/>
                  </a:lnTo>
                  <a:lnTo>
                    <a:pt x="56526" y="28214"/>
                  </a:lnTo>
                  <a:lnTo>
                    <a:pt x="49968" y="9533"/>
                  </a:lnTo>
                  <a:lnTo>
                    <a:pt x="37788" y="0"/>
                  </a:lnTo>
                  <a:close/>
                </a:path>
              </a:pathLst>
            </a:custGeom>
            <a:solidFill>
              <a:srgbClr val="000000"/>
            </a:solidFill>
          </p:spPr>
          <p:txBody>
            <a:bodyPr wrap="square" lIns="0" tIns="0" rIns="0" bIns="0" rtlCol="0"/>
            <a:lstStyle/>
            <a:p>
              <a:endParaRPr/>
            </a:p>
          </p:txBody>
        </p:sp>
        <p:sp>
          <p:nvSpPr>
            <p:cNvPr id="27" name="object 27"/>
            <p:cNvSpPr/>
            <p:nvPr/>
          </p:nvSpPr>
          <p:spPr>
            <a:xfrm>
              <a:off x="7896387" y="3911756"/>
              <a:ext cx="57150" cy="53975"/>
            </a:xfrm>
            <a:custGeom>
              <a:avLst/>
              <a:gdLst/>
              <a:ahLst/>
              <a:cxnLst/>
              <a:rect l="l" t="t" r="r" b="b"/>
              <a:pathLst>
                <a:path w="57150" h="53975">
                  <a:moveTo>
                    <a:pt x="0" y="28214"/>
                  </a:moveTo>
                  <a:lnTo>
                    <a:pt x="6089" y="9533"/>
                  </a:lnTo>
                  <a:lnTo>
                    <a:pt x="18894" y="0"/>
                  </a:lnTo>
                  <a:lnTo>
                    <a:pt x="37788" y="0"/>
                  </a:lnTo>
                  <a:lnTo>
                    <a:pt x="49968" y="9533"/>
                  </a:lnTo>
                  <a:lnTo>
                    <a:pt x="56526" y="28214"/>
                  </a:lnTo>
                  <a:lnTo>
                    <a:pt x="49968" y="43848"/>
                  </a:lnTo>
                  <a:lnTo>
                    <a:pt x="37788" y="53381"/>
                  </a:lnTo>
                  <a:lnTo>
                    <a:pt x="18894" y="53381"/>
                  </a:lnTo>
                  <a:lnTo>
                    <a:pt x="6089" y="43848"/>
                  </a:lnTo>
                  <a:lnTo>
                    <a:pt x="0" y="28214"/>
                  </a:lnTo>
                  <a:close/>
                </a:path>
              </a:pathLst>
            </a:custGeom>
            <a:ln w="3175">
              <a:solidFill>
                <a:srgbClr val="000000"/>
              </a:solidFill>
            </a:ln>
          </p:spPr>
          <p:txBody>
            <a:bodyPr wrap="square" lIns="0" tIns="0" rIns="0" bIns="0" rtlCol="0"/>
            <a:lstStyle/>
            <a:p>
              <a:endParaRPr/>
            </a:p>
          </p:txBody>
        </p:sp>
        <p:sp>
          <p:nvSpPr>
            <p:cNvPr id="28" name="object 28"/>
            <p:cNvSpPr/>
            <p:nvPr/>
          </p:nvSpPr>
          <p:spPr>
            <a:xfrm>
              <a:off x="7823933" y="2781530"/>
              <a:ext cx="57150" cy="53975"/>
            </a:xfrm>
            <a:custGeom>
              <a:avLst/>
              <a:gdLst/>
              <a:ahLst/>
              <a:cxnLst/>
              <a:rect l="l" t="t" r="r" b="b"/>
              <a:pathLst>
                <a:path w="57150" h="53975">
                  <a:moveTo>
                    <a:pt x="37788" y="0"/>
                  </a:moveTo>
                  <a:lnTo>
                    <a:pt x="22017" y="0"/>
                  </a:lnTo>
                  <a:lnTo>
                    <a:pt x="6558" y="9533"/>
                  </a:lnTo>
                  <a:lnTo>
                    <a:pt x="0" y="28211"/>
                  </a:lnTo>
                  <a:lnTo>
                    <a:pt x="6558" y="43847"/>
                  </a:lnTo>
                  <a:lnTo>
                    <a:pt x="22017" y="53380"/>
                  </a:lnTo>
                  <a:lnTo>
                    <a:pt x="37788" y="53380"/>
                  </a:lnTo>
                  <a:lnTo>
                    <a:pt x="53559" y="43847"/>
                  </a:lnTo>
                  <a:lnTo>
                    <a:pt x="56682" y="28211"/>
                  </a:lnTo>
                  <a:lnTo>
                    <a:pt x="53559" y="9533"/>
                  </a:lnTo>
                  <a:lnTo>
                    <a:pt x="37788" y="0"/>
                  </a:lnTo>
                  <a:close/>
                </a:path>
              </a:pathLst>
            </a:custGeom>
            <a:solidFill>
              <a:srgbClr val="000000"/>
            </a:solidFill>
          </p:spPr>
          <p:txBody>
            <a:bodyPr wrap="square" lIns="0" tIns="0" rIns="0" bIns="0" rtlCol="0"/>
            <a:lstStyle/>
            <a:p>
              <a:endParaRPr/>
            </a:p>
          </p:txBody>
        </p:sp>
        <p:sp>
          <p:nvSpPr>
            <p:cNvPr id="29" name="object 29"/>
            <p:cNvSpPr/>
            <p:nvPr/>
          </p:nvSpPr>
          <p:spPr>
            <a:xfrm>
              <a:off x="7823933" y="2668668"/>
              <a:ext cx="383540" cy="1271905"/>
            </a:xfrm>
            <a:custGeom>
              <a:avLst/>
              <a:gdLst/>
              <a:ahLst/>
              <a:cxnLst/>
              <a:rect l="l" t="t" r="r" b="b"/>
              <a:pathLst>
                <a:path w="383540" h="1271904">
                  <a:moveTo>
                    <a:pt x="0" y="141074"/>
                  </a:moveTo>
                  <a:lnTo>
                    <a:pt x="6558" y="122395"/>
                  </a:lnTo>
                  <a:lnTo>
                    <a:pt x="22017" y="112862"/>
                  </a:lnTo>
                  <a:lnTo>
                    <a:pt x="37788" y="112862"/>
                  </a:lnTo>
                  <a:lnTo>
                    <a:pt x="53559" y="122395"/>
                  </a:lnTo>
                  <a:lnTo>
                    <a:pt x="56682" y="141074"/>
                  </a:lnTo>
                  <a:lnTo>
                    <a:pt x="53559" y="156709"/>
                  </a:lnTo>
                  <a:lnTo>
                    <a:pt x="37788" y="166243"/>
                  </a:lnTo>
                  <a:lnTo>
                    <a:pt x="22017" y="166243"/>
                  </a:lnTo>
                  <a:lnTo>
                    <a:pt x="6558" y="156709"/>
                  </a:lnTo>
                  <a:lnTo>
                    <a:pt x="0" y="141074"/>
                  </a:lnTo>
                  <a:close/>
                </a:path>
                <a:path w="383540" h="1271904">
                  <a:moveTo>
                    <a:pt x="383195" y="0"/>
                  </a:moveTo>
                  <a:lnTo>
                    <a:pt x="100561" y="1271303"/>
                  </a:lnTo>
                </a:path>
              </a:pathLst>
            </a:custGeom>
            <a:ln w="3175">
              <a:solidFill>
                <a:srgbClr val="000000"/>
              </a:solidFill>
            </a:ln>
          </p:spPr>
          <p:txBody>
            <a:bodyPr wrap="square" lIns="0" tIns="0" rIns="0" bIns="0" rtlCol="0"/>
            <a:lstStyle/>
            <a:p>
              <a:endParaRPr/>
            </a:p>
          </p:txBody>
        </p:sp>
        <p:sp>
          <p:nvSpPr>
            <p:cNvPr id="30" name="object 30"/>
            <p:cNvSpPr/>
            <p:nvPr/>
          </p:nvSpPr>
          <p:spPr>
            <a:xfrm>
              <a:off x="6506952" y="3935015"/>
              <a:ext cx="1412875" cy="0"/>
            </a:xfrm>
            <a:custGeom>
              <a:avLst/>
              <a:gdLst/>
              <a:ahLst/>
              <a:cxnLst/>
              <a:rect l="l" t="t" r="r" b="b"/>
              <a:pathLst>
                <a:path w="1412875">
                  <a:moveTo>
                    <a:pt x="0" y="0"/>
                  </a:moveTo>
                  <a:lnTo>
                    <a:pt x="1412545" y="0"/>
                  </a:lnTo>
                </a:path>
              </a:pathLst>
            </a:custGeom>
            <a:ln w="49779">
              <a:solidFill>
                <a:srgbClr val="000000"/>
              </a:solidFill>
            </a:ln>
          </p:spPr>
          <p:txBody>
            <a:bodyPr wrap="square" lIns="0" tIns="0" rIns="0" bIns="0" rtlCol="0"/>
            <a:lstStyle/>
            <a:p>
              <a:endParaRPr/>
            </a:p>
          </p:txBody>
        </p:sp>
        <p:sp>
          <p:nvSpPr>
            <p:cNvPr id="31" name="object 31"/>
            <p:cNvSpPr/>
            <p:nvPr/>
          </p:nvSpPr>
          <p:spPr>
            <a:xfrm>
              <a:off x="6224630" y="1957069"/>
              <a:ext cx="988694" cy="847725"/>
            </a:xfrm>
            <a:custGeom>
              <a:avLst/>
              <a:gdLst/>
              <a:ahLst/>
              <a:cxnLst/>
              <a:rect l="l" t="t" r="r" b="b"/>
              <a:pathLst>
                <a:path w="988695" h="847725">
                  <a:moveTo>
                    <a:pt x="351652" y="847719"/>
                  </a:moveTo>
                  <a:lnTo>
                    <a:pt x="0" y="706629"/>
                  </a:lnTo>
                </a:path>
                <a:path w="988695" h="847725">
                  <a:moveTo>
                    <a:pt x="988594" y="0"/>
                  </a:moveTo>
                  <a:lnTo>
                    <a:pt x="988594" y="282583"/>
                  </a:lnTo>
                </a:path>
              </a:pathLst>
            </a:custGeom>
            <a:ln w="34561">
              <a:solidFill>
                <a:srgbClr val="000000"/>
              </a:solidFill>
            </a:ln>
          </p:spPr>
          <p:txBody>
            <a:bodyPr wrap="square" lIns="0" tIns="0" rIns="0" bIns="0" rtlCol="0"/>
            <a:lstStyle/>
            <a:p>
              <a:endParaRPr/>
            </a:p>
          </p:txBody>
        </p:sp>
        <p:sp>
          <p:nvSpPr>
            <p:cNvPr id="32" name="object 32"/>
            <p:cNvSpPr/>
            <p:nvPr/>
          </p:nvSpPr>
          <p:spPr>
            <a:xfrm>
              <a:off x="6863446" y="2244621"/>
              <a:ext cx="354965" cy="351790"/>
            </a:xfrm>
            <a:custGeom>
              <a:avLst/>
              <a:gdLst/>
              <a:ahLst/>
              <a:cxnLst/>
              <a:rect l="l" t="t" r="r" b="b"/>
              <a:pathLst>
                <a:path w="354965" h="351789">
                  <a:moveTo>
                    <a:pt x="354775" y="0"/>
                  </a:moveTo>
                  <a:lnTo>
                    <a:pt x="0" y="351583"/>
                  </a:lnTo>
                </a:path>
              </a:pathLst>
            </a:custGeom>
            <a:ln w="3175">
              <a:solidFill>
                <a:srgbClr val="000000"/>
              </a:solidFill>
            </a:ln>
          </p:spPr>
          <p:txBody>
            <a:bodyPr wrap="square" lIns="0" tIns="0" rIns="0" bIns="0" rtlCol="0"/>
            <a:lstStyle/>
            <a:p>
              <a:endParaRPr/>
            </a:p>
          </p:txBody>
        </p:sp>
        <p:sp>
          <p:nvSpPr>
            <p:cNvPr id="33" name="object 33"/>
            <p:cNvSpPr/>
            <p:nvPr/>
          </p:nvSpPr>
          <p:spPr>
            <a:xfrm>
              <a:off x="6576283" y="2239653"/>
              <a:ext cx="988694" cy="565150"/>
            </a:xfrm>
            <a:custGeom>
              <a:avLst/>
              <a:gdLst/>
              <a:ahLst/>
              <a:cxnLst/>
              <a:rect l="l" t="t" r="r" b="b"/>
              <a:pathLst>
                <a:path w="988695" h="565150">
                  <a:moveTo>
                    <a:pt x="636941" y="0"/>
                  </a:moveTo>
                  <a:lnTo>
                    <a:pt x="988438" y="351599"/>
                  </a:lnTo>
                </a:path>
                <a:path w="988695" h="565150">
                  <a:moveTo>
                    <a:pt x="282165" y="351599"/>
                  </a:moveTo>
                  <a:lnTo>
                    <a:pt x="0" y="565136"/>
                  </a:lnTo>
                </a:path>
              </a:pathLst>
            </a:custGeom>
            <a:ln w="34561">
              <a:solidFill>
                <a:srgbClr val="000000"/>
              </a:solidFill>
            </a:ln>
          </p:spPr>
          <p:txBody>
            <a:bodyPr wrap="square" lIns="0" tIns="0" rIns="0" bIns="0" rtlCol="0"/>
            <a:lstStyle/>
            <a:p>
              <a:endParaRPr/>
            </a:p>
          </p:txBody>
        </p:sp>
        <p:sp>
          <p:nvSpPr>
            <p:cNvPr id="34" name="object 34"/>
            <p:cNvSpPr/>
            <p:nvPr/>
          </p:nvSpPr>
          <p:spPr>
            <a:xfrm>
              <a:off x="7569718" y="2596205"/>
              <a:ext cx="283210" cy="213995"/>
            </a:xfrm>
            <a:custGeom>
              <a:avLst/>
              <a:gdLst/>
              <a:ahLst/>
              <a:cxnLst/>
              <a:rect l="l" t="t" r="r" b="b"/>
              <a:pathLst>
                <a:path w="283209" h="213994">
                  <a:moveTo>
                    <a:pt x="0" y="0"/>
                  </a:moveTo>
                  <a:lnTo>
                    <a:pt x="282790" y="213536"/>
                  </a:lnTo>
                </a:path>
              </a:pathLst>
            </a:custGeom>
            <a:ln w="3175">
              <a:solidFill>
                <a:srgbClr val="000000"/>
              </a:solidFill>
            </a:ln>
          </p:spPr>
          <p:txBody>
            <a:bodyPr wrap="square" lIns="0" tIns="0" rIns="0" bIns="0" rtlCol="0"/>
            <a:lstStyle/>
            <a:p>
              <a:endParaRPr/>
            </a:p>
          </p:txBody>
        </p:sp>
        <p:sp>
          <p:nvSpPr>
            <p:cNvPr id="35" name="object 35"/>
            <p:cNvSpPr/>
            <p:nvPr/>
          </p:nvSpPr>
          <p:spPr>
            <a:xfrm>
              <a:off x="7847512" y="2663699"/>
              <a:ext cx="354965" cy="141605"/>
            </a:xfrm>
            <a:custGeom>
              <a:avLst/>
              <a:gdLst/>
              <a:ahLst/>
              <a:cxnLst/>
              <a:rect l="l" t="t" r="r" b="b"/>
              <a:pathLst>
                <a:path w="354965" h="141605">
                  <a:moveTo>
                    <a:pt x="0" y="141089"/>
                  </a:moveTo>
                  <a:lnTo>
                    <a:pt x="354619" y="0"/>
                  </a:lnTo>
                </a:path>
              </a:pathLst>
            </a:custGeom>
            <a:ln w="34489">
              <a:solidFill>
                <a:srgbClr val="000000"/>
              </a:solidFill>
            </a:ln>
          </p:spPr>
          <p:txBody>
            <a:bodyPr wrap="square" lIns="0" tIns="0" rIns="0" bIns="0" rtlCol="0"/>
            <a:lstStyle/>
            <a:p>
              <a:endParaRPr/>
            </a:p>
          </p:txBody>
        </p:sp>
        <p:sp>
          <p:nvSpPr>
            <p:cNvPr id="36" name="object 36"/>
            <p:cNvSpPr/>
            <p:nvPr/>
          </p:nvSpPr>
          <p:spPr>
            <a:xfrm>
              <a:off x="6694022" y="3205561"/>
              <a:ext cx="57150" cy="53340"/>
            </a:xfrm>
            <a:custGeom>
              <a:avLst/>
              <a:gdLst/>
              <a:ahLst/>
              <a:cxnLst/>
              <a:rect l="l" t="t" r="r" b="b"/>
              <a:pathLst>
                <a:path w="57150" h="53339">
                  <a:moveTo>
                    <a:pt x="37788" y="0"/>
                  </a:moveTo>
                  <a:lnTo>
                    <a:pt x="22017" y="0"/>
                  </a:lnTo>
                  <a:lnTo>
                    <a:pt x="6246" y="9145"/>
                  </a:lnTo>
                  <a:lnTo>
                    <a:pt x="0" y="28211"/>
                  </a:lnTo>
                  <a:lnTo>
                    <a:pt x="6246" y="43847"/>
                  </a:lnTo>
                  <a:lnTo>
                    <a:pt x="22017" y="52992"/>
                  </a:lnTo>
                  <a:lnTo>
                    <a:pt x="37788" y="52992"/>
                  </a:lnTo>
                  <a:lnTo>
                    <a:pt x="53559" y="43847"/>
                  </a:lnTo>
                  <a:lnTo>
                    <a:pt x="56682" y="28211"/>
                  </a:lnTo>
                  <a:lnTo>
                    <a:pt x="53559" y="9145"/>
                  </a:lnTo>
                  <a:lnTo>
                    <a:pt x="37788" y="0"/>
                  </a:lnTo>
                  <a:close/>
                </a:path>
              </a:pathLst>
            </a:custGeom>
            <a:solidFill>
              <a:srgbClr val="000000"/>
            </a:solidFill>
          </p:spPr>
          <p:txBody>
            <a:bodyPr wrap="square" lIns="0" tIns="0" rIns="0" bIns="0" rtlCol="0"/>
            <a:lstStyle/>
            <a:p>
              <a:endParaRPr/>
            </a:p>
          </p:txBody>
        </p:sp>
        <p:sp>
          <p:nvSpPr>
            <p:cNvPr id="37" name="object 37"/>
            <p:cNvSpPr/>
            <p:nvPr/>
          </p:nvSpPr>
          <p:spPr>
            <a:xfrm>
              <a:off x="6581280" y="2809742"/>
              <a:ext cx="169545" cy="448945"/>
            </a:xfrm>
            <a:custGeom>
              <a:avLst/>
              <a:gdLst/>
              <a:ahLst/>
              <a:cxnLst/>
              <a:rect l="l" t="t" r="r" b="b"/>
              <a:pathLst>
                <a:path w="169545" h="448945">
                  <a:moveTo>
                    <a:pt x="112741" y="424030"/>
                  </a:moveTo>
                  <a:lnTo>
                    <a:pt x="118987" y="404964"/>
                  </a:lnTo>
                  <a:lnTo>
                    <a:pt x="134758" y="395818"/>
                  </a:lnTo>
                  <a:lnTo>
                    <a:pt x="150529" y="395818"/>
                  </a:lnTo>
                  <a:lnTo>
                    <a:pt x="166301" y="404964"/>
                  </a:lnTo>
                  <a:lnTo>
                    <a:pt x="169424" y="424030"/>
                  </a:lnTo>
                  <a:lnTo>
                    <a:pt x="166301" y="439665"/>
                  </a:lnTo>
                  <a:lnTo>
                    <a:pt x="150529" y="448811"/>
                  </a:lnTo>
                  <a:lnTo>
                    <a:pt x="134758" y="448811"/>
                  </a:lnTo>
                  <a:lnTo>
                    <a:pt x="118987" y="439665"/>
                  </a:lnTo>
                  <a:lnTo>
                    <a:pt x="112741" y="424030"/>
                  </a:lnTo>
                  <a:close/>
                </a:path>
                <a:path w="169545" h="448945">
                  <a:moveTo>
                    <a:pt x="0" y="0"/>
                  </a:moveTo>
                  <a:lnTo>
                    <a:pt x="140848" y="424030"/>
                  </a:lnTo>
                </a:path>
              </a:pathLst>
            </a:custGeom>
            <a:ln w="3175">
              <a:solidFill>
                <a:srgbClr val="000000"/>
              </a:solidFill>
            </a:ln>
          </p:spPr>
          <p:txBody>
            <a:bodyPr wrap="square" lIns="0" tIns="0" rIns="0" bIns="0" rtlCol="0"/>
            <a:lstStyle/>
            <a:p>
              <a:endParaRPr/>
            </a:p>
          </p:txBody>
        </p:sp>
        <p:sp>
          <p:nvSpPr>
            <p:cNvPr id="38" name="object 38"/>
            <p:cNvSpPr/>
            <p:nvPr/>
          </p:nvSpPr>
          <p:spPr>
            <a:xfrm>
              <a:off x="7048797" y="2781530"/>
              <a:ext cx="57150" cy="53975"/>
            </a:xfrm>
            <a:custGeom>
              <a:avLst/>
              <a:gdLst/>
              <a:ahLst/>
              <a:cxnLst/>
              <a:rect l="l" t="t" r="r" b="b"/>
              <a:pathLst>
                <a:path w="57150" h="53975">
                  <a:moveTo>
                    <a:pt x="37632" y="0"/>
                  </a:moveTo>
                  <a:lnTo>
                    <a:pt x="18738" y="0"/>
                  </a:lnTo>
                  <a:lnTo>
                    <a:pt x="6089" y="9533"/>
                  </a:lnTo>
                  <a:lnTo>
                    <a:pt x="0" y="28211"/>
                  </a:lnTo>
                  <a:lnTo>
                    <a:pt x="6089" y="43847"/>
                  </a:lnTo>
                  <a:lnTo>
                    <a:pt x="18738" y="53380"/>
                  </a:lnTo>
                  <a:lnTo>
                    <a:pt x="37632" y="53380"/>
                  </a:lnTo>
                  <a:lnTo>
                    <a:pt x="50436" y="43847"/>
                  </a:lnTo>
                  <a:lnTo>
                    <a:pt x="56526" y="28211"/>
                  </a:lnTo>
                  <a:lnTo>
                    <a:pt x="50436" y="9533"/>
                  </a:lnTo>
                  <a:lnTo>
                    <a:pt x="37632" y="0"/>
                  </a:lnTo>
                  <a:close/>
                </a:path>
              </a:pathLst>
            </a:custGeom>
            <a:solidFill>
              <a:srgbClr val="000000"/>
            </a:solidFill>
          </p:spPr>
          <p:txBody>
            <a:bodyPr wrap="square" lIns="0" tIns="0" rIns="0" bIns="0" rtlCol="0"/>
            <a:lstStyle/>
            <a:p>
              <a:endParaRPr/>
            </a:p>
          </p:txBody>
        </p:sp>
        <p:sp>
          <p:nvSpPr>
            <p:cNvPr id="39" name="object 39"/>
            <p:cNvSpPr/>
            <p:nvPr/>
          </p:nvSpPr>
          <p:spPr>
            <a:xfrm>
              <a:off x="7048797" y="2781530"/>
              <a:ext cx="57150" cy="53975"/>
            </a:xfrm>
            <a:custGeom>
              <a:avLst/>
              <a:gdLst/>
              <a:ahLst/>
              <a:cxnLst/>
              <a:rect l="l" t="t" r="r" b="b"/>
              <a:pathLst>
                <a:path w="57150" h="53975">
                  <a:moveTo>
                    <a:pt x="0" y="28211"/>
                  </a:moveTo>
                  <a:lnTo>
                    <a:pt x="6089" y="9533"/>
                  </a:lnTo>
                  <a:lnTo>
                    <a:pt x="18738" y="0"/>
                  </a:lnTo>
                  <a:lnTo>
                    <a:pt x="37632" y="0"/>
                  </a:lnTo>
                  <a:lnTo>
                    <a:pt x="50436" y="9533"/>
                  </a:lnTo>
                  <a:lnTo>
                    <a:pt x="56526" y="28211"/>
                  </a:lnTo>
                  <a:lnTo>
                    <a:pt x="50436" y="43847"/>
                  </a:lnTo>
                  <a:lnTo>
                    <a:pt x="37632" y="53380"/>
                  </a:lnTo>
                  <a:lnTo>
                    <a:pt x="18738" y="53380"/>
                  </a:lnTo>
                  <a:lnTo>
                    <a:pt x="6089" y="43847"/>
                  </a:lnTo>
                  <a:lnTo>
                    <a:pt x="0" y="28211"/>
                  </a:lnTo>
                  <a:close/>
                </a:path>
              </a:pathLst>
            </a:custGeom>
            <a:ln w="3175">
              <a:solidFill>
                <a:srgbClr val="000000"/>
              </a:solidFill>
            </a:ln>
          </p:spPr>
          <p:txBody>
            <a:bodyPr wrap="square" lIns="0" tIns="0" rIns="0" bIns="0" rtlCol="0"/>
            <a:lstStyle/>
            <a:p>
              <a:endParaRPr/>
            </a:p>
          </p:txBody>
        </p:sp>
        <p:sp>
          <p:nvSpPr>
            <p:cNvPr id="40" name="object 40"/>
            <p:cNvSpPr/>
            <p:nvPr/>
          </p:nvSpPr>
          <p:spPr>
            <a:xfrm>
              <a:off x="6858449" y="2591252"/>
              <a:ext cx="213995" cy="213995"/>
            </a:xfrm>
            <a:custGeom>
              <a:avLst/>
              <a:gdLst/>
              <a:ahLst/>
              <a:cxnLst/>
              <a:rect l="l" t="t" r="r" b="b"/>
              <a:pathLst>
                <a:path w="213995" h="213994">
                  <a:moveTo>
                    <a:pt x="0" y="0"/>
                  </a:moveTo>
                  <a:lnTo>
                    <a:pt x="213458" y="213536"/>
                  </a:lnTo>
                </a:path>
              </a:pathLst>
            </a:custGeom>
            <a:ln w="34561">
              <a:solidFill>
                <a:srgbClr val="000000"/>
              </a:solidFill>
            </a:ln>
          </p:spPr>
          <p:txBody>
            <a:bodyPr wrap="square" lIns="0" tIns="0" rIns="0" bIns="0" rtlCol="0"/>
            <a:lstStyle/>
            <a:p>
              <a:endParaRPr/>
            </a:p>
          </p:txBody>
        </p:sp>
        <p:sp>
          <p:nvSpPr>
            <p:cNvPr id="41" name="object 41"/>
            <p:cNvSpPr/>
            <p:nvPr/>
          </p:nvSpPr>
          <p:spPr>
            <a:xfrm>
              <a:off x="7331431" y="2781530"/>
              <a:ext cx="56515" cy="53975"/>
            </a:xfrm>
            <a:custGeom>
              <a:avLst/>
              <a:gdLst/>
              <a:ahLst/>
              <a:cxnLst/>
              <a:rect l="l" t="t" r="r" b="b"/>
              <a:pathLst>
                <a:path w="56515" h="53975">
                  <a:moveTo>
                    <a:pt x="37788" y="0"/>
                  </a:moveTo>
                  <a:lnTo>
                    <a:pt x="18894" y="0"/>
                  </a:lnTo>
                  <a:lnTo>
                    <a:pt x="6089" y="9533"/>
                  </a:lnTo>
                  <a:lnTo>
                    <a:pt x="0" y="28211"/>
                  </a:lnTo>
                  <a:lnTo>
                    <a:pt x="6089" y="43847"/>
                  </a:lnTo>
                  <a:lnTo>
                    <a:pt x="18894" y="53380"/>
                  </a:lnTo>
                  <a:lnTo>
                    <a:pt x="37788" y="53380"/>
                  </a:lnTo>
                  <a:lnTo>
                    <a:pt x="49968" y="43847"/>
                  </a:lnTo>
                  <a:lnTo>
                    <a:pt x="56214" y="28211"/>
                  </a:lnTo>
                  <a:lnTo>
                    <a:pt x="49968" y="9533"/>
                  </a:lnTo>
                  <a:lnTo>
                    <a:pt x="37788" y="0"/>
                  </a:lnTo>
                  <a:close/>
                </a:path>
              </a:pathLst>
            </a:custGeom>
            <a:solidFill>
              <a:srgbClr val="000000"/>
            </a:solidFill>
          </p:spPr>
          <p:txBody>
            <a:bodyPr wrap="square" lIns="0" tIns="0" rIns="0" bIns="0" rtlCol="0"/>
            <a:lstStyle/>
            <a:p>
              <a:endParaRPr/>
            </a:p>
          </p:txBody>
        </p:sp>
        <p:sp>
          <p:nvSpPr>
            <p:cNvPr id="42" name="object 42"/>
            <p:cNvSpPr/>
            <p:nvPr/>
          </p:nvSpPr>
          <p:spPr>
            <a:xfrm>
              <a:off x="7076905" y="2781530"/>
              <a:ext cx="311150" cy="53975"/>
            </a:xfrm>
            <a:custGeom>
              <a:avLst/>
              <a:gdLst/>
              <a:ahLst/>
              <a:cxnLst/>
              <a:rect l="l" t="t" r="r" b="b"/>
              <a:pathLst>
                <a:path w="311150" h="53975">
                  <a:moveTo>
                    <a:pt x="254526" y="28211"/>
                  </a:moveTo>
                  <a:lnTo>
                    <a:pt x="260616" y="9533"/>
                  </a:lnTo>
                  <a:lnTo>
                    <a:pt x="273421" y="0"/>
                  </a:lnTo>
                  <a:lnTo>
                    <a:pt x="292315" y="0"/>
                  </a:lnTo>
                  <a:lnTo>
                    <a:pt x="304495" y="9533"/>
                  </a:lnTo>
                  <a:lnTo>
                    <a:pt x="310741" y="28211"/>
                  </a:lnTo>
                  <a:lnTo>
                    <a:pt x="304495" y="43847"/>
                  </a:lnTo>
                  <a:lnTo>
                    <a:pt x="292315" y="53380"/>
                  </a:lnTo>
                  <a:lnTo>
                    <a:pt x="273421" y="53380"/>
                  </a:lnTo>
                  <a:lnTo>
                    <a:pt x="260616" y="43847"/>
                  </a:lnTo>
                  <a:lnTo>
                    <a:pt x="254526" y="28211"/>
                  </a:lnTo>
                  <a:close/>
                </a:path>
                <a:path w="311150" h="53975">
                  <a:moveTo>
                    <a:pt x="0" y="28211"/>
                  </a:moveTo>
                  <a:lnTo>
                    <a:pt x="282634" y="28211"/>
                  </a:lnTo>
                </a:path>
              </a:pathLst>
            </a:custGeom>
            <a:ln w="3175">
              <a:solidFill>
                <a:srgbClr val="000000"/>
              </a:solidFill>
            </a:ln>
          </p:spPr>
          <p:txBody>
            <a:bodyPr wrap="square" lIns="0" tIns="0" rIns="0" bIns="0" rtlCol="0"/>
            <a:lstStyle/>
            <a:p>
              <a:endParaRPr/>
            </a:p>
          </p:txBody>
        </p:sp>
        <p:sp>
          <p:nvSpPr>
            <p:cNvPr id="43" name="object 43"/>
            <p:cNvSpPr/>
            <p:nvPr/>
          </p:nvSpPr>
          <p:spPr>
            <a:xfrm>
              <a:off x="7354542" y="2591252"/>
              <a:ext cx="210185" cy="213995"/>
            </a:xfrm>
            <a:custGeom>
              <a:avLst/>
              <a:gdLst/>
              <a:ahLst/>
              <a:cxnLst/>
              <a:rect l="l" t="t" r="r" b="b"/>
              <a:pathLst>
                <a:path w="210184" h="213994">
                  <a:moveTo>
                    <a:pt x="210179" y="0"/>
                  </a:moveTo>
                  <a:lnTo>
                    <a:pt x="0" y="213536"/>
                  </a:lnTo>
                </a:path>
              </a:pathLst>
            </a:custGeom>
            <a:ln w="34562">
              <a:solidFill>
                <a:srgbClr val="000000"/>
              </a:solidFill>
            </a:ln>
          </p:spPr>
          <p:txBody>
            <a:bodyPr wrap="square" lIns="0" tIns="0" rIns="0" bIns="0" rtlCol="0"/>
            <a:lstStyle/>
            <a:p>
              <a:endParaRPr/>
            </a:p>
          </p:txBody>
        </p:sp>
        <p:sp>
          <p:nvSpPr>
            <p:cNvPr id="44" name="object 44"/>
            <p:cNvSpPr/>
            <p:nvPr/>
          </p:nvSpPr>
          <p:spPr>
            <a:xfrm>
              <a:off x="7472749" y="3136157"/>
              <a:ext cx="56515" cy="53975"/>
            </a:xfrm>
            <a:custGeom>
              <a:avLst/>
              <a:gdLst/>
              <a:ahLst/>
              <a:cxnLst/>
              <a:rect l="l" t="t" r="r" b="b"/>
              <a:pathLst>
                <a:path w="56515" h="53975">
                  <a:moveTo>
                    <a:pt x="37320" y="0"/>
                  </a:moveTo>
                  <a:lnTo>
                    <a:pt x="18425" y="0"/>
                  </a:lnTo>
                  <a:lnTo>
                    <a:pt x="6089" y="9533"/>
                  </a:lnTo>
                  <a:lnTo>
                    <a:pt x="0" y="25168"/>
                  </a:lnTo>
                  <a:lnTo>
                    <a:pt x="6089" y="40803"/>
                  </a:lnTo>
                  <a:lnTo>
                    <a:pt x="18425" y="53380"/>
                  </a:lnTo>
                  <a:lnTo>
                    <a:pt x="37320" y="53380"/>
                  </a:lnTo>
                  <a:lnTo>
                    <a:pt x="50124" y="40803"/>
                  </a:lnTo>
                  <a:lnTo>
                    <a:pt x="56214" y="25168"/>
                  </a:lnTo>
                  <a:lnTo>
                    <a:pt x="50124" y="9533"/>
                  </a:lnTo>
                  <a:lnTo>
                    <a:pt x="37320" y="0"/>
                  </a:lnTo>
                  <a:close/>
                </a:path>
              </a:pathLst>
            </a:custGeom>
            <a:solidFill>
              <a:srgbClr val="000000"/>
            </a:solidFill>
          </p:spPr>
          <p:txBody>
            <a:bodyPr wrap="square" lIns="0" tIns="0" rIns="0" bIns="0" rtlCol="0"/>
            <a:lstStyle/>
            <a:p>
              <a:endParaRPr/>
            </a:p>
          </p:txBody>
        </p:sp>
        <p:sp>
          <p:nvSpPr>
            <p:cNvPr id="45" name="object 45"/>
            <p:cNvSpPr/>
            <p:nvPr/>
          </p:nvSpPr>
          <p:spPr>
            <a:xfrm>
              <a:off x="7472749" y="3136157"/>
              <a:ext cx="56515" cy="53975"/>
            </a:xfrm>
            <a:custGeom>
              <a:avLst/>
              <a:gdLst/>
              <a:ahLst/>
              <a:cxnLst/>
              <a:rect l="l" t="t" r="r" b="b"/>
              <a:pathLst>
                <a:path w="56515" h="53975">
                  <a:moveTo>
                    <a:pt x="0" y="25168"/>
                  </a:moveTo>
                  <a:lnTo>
                    <a:pt x="6089" y="9533"/>
                  </a:lnTo>
                  <a:lnTo>
                    <a:pt x="18425" y="0"/>
                  </a:lnTo>
                  <a:lnTo>
                    <a:pt x="37320" y="0"/>
                  </a:lnTo>
                  <a:lnTo>
                    <a:pt x="50124" y="9533"/>
                  </a:lnTo>
                  <a:lnTo>
                    <a:pt x="56214" y="25168"/>
                  </a:lnTo>
                  <a:lnTo>
                    <a:pt x="50124" y="40803"/>
                  </a:lnTo>
                  <a:lnTo>
                    <a:pt x="37320" y="53380"/>
                  </a:lnTo>
                  <a:lnTo>
                    <a:pt x="18425" y="53380"/>
                  </a:lnTo>
                  <a:lnTo>
                    <a:pt x="6089" y="40803"/>
                  </a:lnTo>
                  <a:lnTo>
                    <a:pt x="0" y="25168"/>
                  </a:lnTo>
                  <a:close/>
                </a:path>
              </a:pathLst>
            </a:custGeom>
            <a:ln w="3175">
              <a:solidFill>
                <a:srgbClr val="000000"/>
              </a:solidFill>
            </a:ln>
          </p:spPr>
          <p:txBody>
            <a:bodyPr wrap="square" lIns="0" tIns="0" rIns="0" bIns="0" rtlCol="0"/>
            <a:lstStyle/>
            <a:p>
              <a:endParaRPr/>
            </a:p>
          </p:txBody>
        </p:sp>
        <p:sp>
          <p:nvSpPr>
            <p:cNvPr id="46" name="object 46"/>
            <p:cNvSpPr/>
            <p:nvPr/>
          </p:nvSpPr>
          <p:spPr>
            <a:xfrm>
              <a:off x="7354542" y="2804789"/>
              <a:ext cx="141605" cy="351790"/>
            </a:xfrm>
            <a:custGeom>
              <a:avLst/>
              <a:gdLst/>
              <a:ahLst/>
              <a:cxnLst/>
              <a:rect l="l" t="t" r="r" b="b"/>
              <a:pathLst>
                <a:path w="141604" h="351789">
                  <a:moveTo>
                    <a:pt x="0" y="0"/>
                  </a:moveTo>
                  <a:lnTo>
                    <a:pt x="141317" y="351583"/>
                  </a:lnTo>
                </a:path>
              </a:pathLst>
            </a:custGeom>
            <a:ln w="34632">
              <a:solidFill>
                <a:srgbClr val="000000"/>
              </a:solidFill>
            </a:ln>
          </p:spPr>
          <p:txBody>
            <a:bodyPr wrap="square" lIns="0" tIns="0" rIns="0" bIns="0" rtlCol="0"/>
            <a:lstStyle/>
            <a:p>
              <a:endParaRPr/>
            </a:p>
          </p:txBody>
        </p:sp>
        <p:sp>
          <p:nvSpPr>
            <p:cNvPr id="47" name="object 47"/>
            <p:cNvSpPr/>
            <p:nvPr/>
          </p:nvSpPr>
          <p:spPr>
            <a:xfrm>
              <a:off x="6907480" y="3136157"/>
              <a:ext cx="57150" cy="53975"/>
            </a:xfrm>
            <a:custGeom>
              <a:avLst/>
              <a:gdLst/>
              <a:ahLst/>
              <a:cxnLst/>
              <a:rect l="l" t="t" r="r" b="b"/>
              <a:pathLst>
                <a:path w="57150" h="53975">
                  <a:moveTo>
                    <a:pt x="37632" y="0"/>
                  </a:moveTo>
                  <a:lnTo>
                    <a:pt x="18738" y="0"/>
                  </a:lnTo>
                  <a:lnTo>
                    <a:pt x="6402" y="9533"/>
                  </a:lnTo>
                  <a:lnTo>
                    <a:pt x="0" y="25168"/>
                  </a:lnTo>
                  <a:lnTo>
                    <a:pt x="6402" y="40803"/>
                  </a:lnTo>
                  <a:lnTo>
                    <a:pt x="18738" y="53380"/>
                  </a:lnTo>
                  <a:lnTo>
                    <a:pt x="37632" y="53380"/>
                  </a:lnTo>
                  <a:lnTo>
                    <a:pt x="50436" y="40803"/>
                  </a:lnTo>
                  <a:lnTo>
                    <a:pt x="56526" y="25168"/>
                  </a:lnTo>
                  <a:lnTo>
                    <a:pt x="50436" y="9533"/>
                  </a:lnTo>
                  <a:lnTo>
                    <a:pt x="37632" y="0"/>
                  </a:lnTo>
                  <a:close/>
                </a:path>
              </a:pathLst>
            </a:custGeom>
            <a:solidFill>
              <a:srgbClr val="000000"/>
            </a:solidFill>
          </p:spPr>
          <p:txBody>
            <a:bodyPr wrap="square" lIns="0" tIns="0" rIns="0" bIns="0" rtlCol="0"/>
            <a:lstStyle/>
            <a:p>
              <a:endParaRPr/>
            </a:p>
          </p:txBody>
        </p:sp>
        <p:sp>
          <p:nvSpPr>
            <p:cNvPr id="48" name="object 48"/>
            <p:cNvSpPr/>
            <p:nvPr/>
          </p:nvSpPr>
          <p:spPr>
            <a:xfrm>
              <a:off x="6907480" y="3136157"/>
              <a:ext cx="57150" cy="53975"/>
            </a:xfrm>
            <a:custGeom>
              <a:avLst/>
              <a:gdLst/>
              <a:ahLst/>
              <a:cxnLst/>
              <a:rect l="l" t="t" r="r" b="b"/>
              <a:pathLst>
                <a:path w="57150" h="53975">
                  <a:moveTo>
                    <a:pt x="0" y="25168"/>
                  </a:moveTo>
                  <a:lnTo>
                    <a:pt x="6402" y="9533"/>
                  </a:lnTo>
                  <a:lnTo>
                    <a:pt x="18738" y="0"/>
                  </a:lnTo>
                  <a:lnTo>
                    <a:pt x="37632" y="0"/>
                  </a:lnTo>
                  <a:lnTo>
                    <a:pt x="50436" y="9533"/>
                  </a:lnTo>
                  <a:lnTo>
                    <a:pt x="56526" y="25168"/>
                  </a:lnTo>
                  <a:lnTo>
                    <a:pt x="50436" y="40803"/>
                  </a:lnTo>
                  <a:lnTo>
                    <a:pt x="37632" y="53380"/>
                  </a:lnTo>
                  <a:lnTo>
                    <a:pt x="18738" y="53380"/>
                  </a:lnTo>
                  <a:lnTo>
                    <a:pt x="6402" y="40803"/>
                  </a:lnTo>
                  <a:lnTo>
                    <a:pt x="0" y="25168"/>
                  </a:lnTo>
                  <a:close/>
                </a:path>
              </a:pathLst>
            </a:custGeom>
            <a:ln w="3175">
              <a:solidFill>
                <a:srgbClr val="000000"/>
              </a:solidFill>
            </a:ln>
          </p:spPr>
          <p:txBody>
            <a:bodyPr wrap="square" lIns="0" tIns="0" rIns="0" bIns="0" rtlCol="0"/>
            <a:lstStyle/>
            <a:p>
              <a:endParaRPr/>
            </a:p>
          </p:txBody>
        </p:sp>
        <p:sp>
          <p:nvSpPr>
            <p:cNvPr id="49" name="object 49"/>
            <p:cNvSpPr/>
            <p:nvPr/>
          </p:nvSpPr>
          <p:spPr>
            <a:xfrm>
              <a:off x="6930903" y="2804789"/>
              <a:ext cx="141605" cy="351790"/>
            </a:xfrm>
            <a:custGeom>
              <a:avLst/>
              <a:gdLst/>
              <a:ahLst/>
              <a:cxnLst/>
              <a:rect l="l" t="t" r="r" b="b"/>
              <a:pathLst>
                <a:path w="141604" h="351789">
                  <a:moveTo>
                    <a:pt x="141004" y="0"/>
                  </a:moveTo>
                  <a:lnTo>
                    <a:pt x="0" y="351583"/>
                  </a:lnTo>
                </a:path>
              </a:pathLst>
            </a:custGeom>
            <a:ln w="34632">
              <a:solidFill>
                <a:srgbClr val="000000"/>
              </a:solidFill>
            </a:ln>
          </p:spPr>
          <p:txBody>
            <a:bodyPr wrap="square" lIns="0" tIns="0" rIns="0" bIns="0" rtlCol="0"/>
            <a:lstStyle/>
            <a:p>
              <a:endParaRPr/>
            </a:p>
          </p:txBody>
        </p:sp>
        <p:sp>
          <p:nvSpPr>
            <p:cNvPr id="50" name="object 50"/>
            <p:cNvSpPr/>
            <p:nvPr/>
          </p:nvSpPr>
          <p:spPr>
            <a:xfrm>
              <a:off x="7683084" y="3205561"/>
              <a:ext cx="56515" cy="53340"/>
            </a:xfrm>
            <a:custGeom>
              <a:avLst/>
              <a:gdLst/>
              <a:ahLst/>
              <a:cxnLst/>
              <a:rect l="l" t="t" r="r" b="b"/>
              <a:pathLst>
                <a:path w="56515" h="53339">
                  <a:moveTo>
                    <a:pt x="37320" y="0"/>
                  </a:moveTo>
                  <a:lnTo>
                    <a:pt x="21861" y="0"/>
                  </a:lnTo>
                  <a:lnTo>
                    <a:pt x="6089" y="9145"/>
                  </a:lnTo>
                  <a:lnTo>
                    <a:pt x="0" y="28211"/>
                  </a:lnTo>
                  <a:lnTo>
                    <a:pt x="6089" y="43847"/>
                  </a:lnTo>
                  <a:lnTo>
                    <a:pt x="21861" y="52992"/>
                  </a:lnTo>
                  <a:lnTo>
                    <a:pt x="37320" y="52992"/>
                  </a:lnTo>
                  <a:lnTo>
                    <a:pt x="53091" y="43847"/>
                  </a:lnTo>
                  <a:lnTo>
                    <a:pt x="56214" y="28211"/>
                  </a:lnTo>
                  <a:lnTo>
                    <a:pt x="53091" y="9145"/>
                  </a:lnTo>
                  <a:lnTo>
                    <a:pt x="37320" y="0"/>
                  </a:lnTo>
                  <a:close/>
                </a:path>
              </a:pathLst>
            </a:custGeom>
            <a:solidFill>
              <a:srgbClr val="000000"/>
            </a:solidFill>
          </p:spPr>
          <p:txBody>
            <a:bodyPr wrap="square" lIns="0" tIns="0" rIns="0" bIns="0" rtlCol="0"/>
            <a:lstStyle/>
            <a:p>
              <a:endParaRPr/>
            </a:p>
          </p:txBody>
        </p:sp>
        <p:sp>
          <p:nvSpPr>
            <p:cNvPr id="51" name="object 51"/>
            <p:cNvSpPr/>
            <p:nvPr/>
          </p:nvSpPr>
          <p:spPr>
            <a:xfrm>
              <a:off x="7683084" y="3205561"/>
              <a:ext cx="56515" cy="53340"/>
            </a:xfrm>
            <a:custGeom>
              <a:avLst/>
              <a:gdLst/>
              <a:ahLst/>
              <a:cxnLst/>
              <a:rect l="l" t="t" r="r" b="b"/>
              <a:pathLst>
                <a:path w="56515" h="53339">
                  <a:moveTo>
                    <a:pt x="0" y="28211"/>
                  </a:moveTo>
                  <a:lnTo>
                    <a:pt x="6089" y="9145"/>
                  </a:lnTo>
                  <a:lnTo>
                    <a:pt x="21861" y="0"/>
                  </a:lnTo>
                  <a:lnTo>
                    <a:pt x="37320" y="0"/>
                  </a:lnTo>
                  <a:lnTo>
                    <a:pt x="53091" y="9145"/>
                  </a:lnTo>
                  <a:lnTo>
                    <a:pt x="56214" y="28211"/>
                  </a:lnTo>
                  <a:lnTo>
                    <a:pt x="53091" y="43847"/>
                  </a:lnTo>
                  <a:lnTo>
                    <a:pt x="37320" y="52992"/>
                  </a:lnTo>
                  <a:lnTo>
                    <a:pt x="21861" y="52992"/>
                  </a:lnTo>
                  <a:lnTo>
                    <a:pt x="6089" y="43847"/>
                  </a:lnTo>
                  <a:lnTo>
                    <a:pt x="0" y="28211"/>
                  </a:lnTo>
                  <a:close/>
                </a:path>
              </a:pathLst>
            </a:custGeom>
            <a:ln w="3175">
              <a:solidFill>
                <a:srgbClr val="000000"/>
              </a:solidFill>
            </a:ln>
          </p:spPr>
          <p:txBody>
            <a:bodyPr wrap="square" lIns="0" tIns="0" rIns="0" bIns="0" rtlCol="0"/>
            <a:lstStyle/>
            <a:p>
              <a:endParaRPr/>
            </a:p>
          </p:txBody>
        </p:sp>
        <p:sp>
          <p:nvSpPr>
            <p:cNvPr id="52" name="object 52"/>
            <p:cNvSpPr/>
            <p:nvPr/>
          </p:nvSpPr>
          <p:spPr>
            <a:xfrm>
              <a:off x="7706195" y="2804789"/>
              <a:ext cx="141605" cy="424180"/>
            </a:xfrm>
            <a:custGeom>
              <a:avLst/>
              <a:gdLst/>
              <a:ahLst/>
              <a:cxnLst/>
              <a:rect l="l" t="t" r="r" b="b"/>
              <a:pathLst>
                <a:path w="141604" h="424180">
                  <a:moveTo>
                    <a:pt x="141316" y="0"/>
                  </a:moveTo>
                  <a:lnTo>
                    <a:pt x="0" y="424030"/>
                  </a:lnTo>
                </a:path>
              </a:pathLst>
            </a:custGeom>
            <a:ln w="34639">
              <a:solidFill>
                <a:srgbClr val="000000"/>
              </a:solidFill>
            </a:ln>
          </p:spPr>
          <p:txBody>
            <a:bodyPr wrap="square" lIns="0" tIns="0" rIns="0" bIns="0" rtlCol="0"/>
            <a:lstStyle/>
            <a:p>
              <a:endParaRPr/>
            </a:p>
          </p:txBody>
        </p:sp>
        <p:sp>
          <p:nvSpPr>
            <p:cNvPr id="53" name="object 53"/>
            <p:cNvSpPr/>
            <p:nvPr/>
          </p:nvSpPr>
          <p:spPr>
            <a:xfrm>
              <a:off x="7500856" y="3161326"/>
              <a:ext cx="210820" cy="73025"/>
            </a:xfrm>
            <a:custGeom>
              <a:avLst/>
              <a:gdLst/>
              <a:ahLst/>
              <a:cxnLst/>
              <a:rect l="l" t="t" r="r" b="b"/>
              <a:pathLst>
                <a:path w="210820" h="73025">
                  <a:moveTo>
                    <a:pt x="0" y="0"/>
                  </a:moveTo>
                  <a:lnTo>
                    <a:pt x="210335" y="72446"/>
                  </a:lnTo>
                </a:path>
              </a:pathLst>
            </a:custGeom>
            <a:ln w="3175">
              <a:solidFill>
                <a:srgbClr val="000000"/>
              </a:solidFill>
            </a:ln>
          </p:spPr>
          <p:txBody>
            <a:bodyPr wrap="square" lIns="0" tIns="0" rIns="0" bIns="0" rtlCol="0"/>
            <a:lstStyle/>
            <a:p>
              <a:endParaRPr/>
            </a:p>
          </p:txBody>
        </p:sp>
        <p:sp>
          <p:nvSpPr>
            <p:cNvPr id="54" name="object 54"/>
            <p:cNvSpPr/>
            <p:nvPr/>
          </p:nvSpPr>
          <p:spPr>
            <a:xfrm>
              <a:off x="6717132" y="3156373"/>
              <a:ext cx="213995" cy="73025"/>
            </a:xfrm>
            <a:custGeom>
              <a:avLst/>
              <a:gdLst/>
              <a:ahLst/>
              <a:cxnLst/>
              <a:rect l="l" t="t" r="r" b="b"/>
              <a:pathLst>
                <a:path w="213995" h="73025">
                  <a:moveTo>
                    <a:pt x="213771" y="0"/>
                  </a:moveTo>
                  <a:lnTo>
                    <a:pt x="0" y="72446"/>
                  </a:lnTo>
                </a:path>
              </a:pathLst>
            </a:custGeom>
            <a:ln w="34483">
              <a:solidFill>
                <a:srgbClr val="000000"/>
              </a:solidFill>
            </a:ln>
          </p:spPr>
          <p:txBody>
            <a:bodyPr wrap="square" lIns="0" tIns="0" rIns="0" bIns="0" rtlCol="0"/>
            <a:lstStyle/>
            <a:p>
              <a:endParaRPr/>
            </a:p>
          </p:txBody>
        </p:sp>
        <p:sp>
          <p:nvSpPr>
            <p:cNvPr id="55" name="object 55"/>
            <p:cNvSpPr/>
            <p:nvPr/>
          </p:nvSpPr>
          <p:spPr>
            <a:xfrm>
              <a:off x="7190114" y="3346635"/>
              <a:ext cx="57150" cy="53975"/>
            </a:xfrm>
            <a:custGeom>
              <a:avLst/>
              <a:gdLst/>
              <a:ahLst/>
              <a:cxnLst/>
              <a:rect l="l" t="t" r="r" b="b"/>
              <a:pathLst>
                <a:path w="57150" h="53975">
                  <a:moveTo>
                    <a:pt x="37632" y="0"/>
                  </a:moveTo>
                  <a:lnTo>
                    <a:pt x="18894" y="0"/>
                  </a:lnTo>
                  <a:lnTo>
                    <a:pt x="6089" y="9533"/>
                  </a:lnTo>
                  <a:lnTo>
                    <a:pt x="0" y="28227"/>
                  </a:lnTo>
                  <a:lnTo>
                    <a:pt x="6089" y="43862"/>
                  </a:lnTo>
                  <a:lnTo>
                    <a:pt x="18894" y="53395"/>
                  </a:lnTo>
                  <a:lnTo>
                    <a:pt x="37632" y="53395"/>
                  </a:lnTo>
                  <a:lnTo>
                    <a:pt x="49968" y="43862"/>
                  </a:lnTo>
                  <a:lnTo>
                    <a:pt x="56526" y="28227"/>
                  </a:lnTo>
                  <a:lnTo>
                    <a:pt x="49968" y="9533"/>
                  </a:lnTo>
                  <a:lnTo>
                    <a:pt x="37632" y="0"/>
                  </a:lnTo>
                  <a:close/>
                </a:path>
              </a:pathLst>
            </a:custGeom>
            <a:solidFill>
              <a:srgbClr val="000000"/>
            </a:solidFill>
          </p:spPr>
          <p:txBody>
            <a:bodyPr wrap="square" lIns="0" tIns="0" rIns="0" bIns="0" rtlCol="0"/>
            <a:lstStyle/>
            <a:p>
              <a:endParaRPr/>
            </a:p>
          </p:txBody>
        </p:sp>
        <p:sp>
          <p:nvSpPr>
            <p:cNvPr id="56" name="object 56"/>
            <p:cNvSpPr/>
            <p:nvPr/>
          </p:nvSpPr>
          <p:spPr>
            <a:xfrm>
              <a:off x="6935900" y="3161326"/>
              <a:ext cx="311150" cy="238760"/>
            </a:xfrm>
            <a:custGeom>
              <a:avLst/>
              <a:gdLst/>
              <a:ahLst/>
              <a:cxnLst/>
              <a:rect l="l" t="t" r="r" b="b"/>
              <a:pathLst>
                <a:path w="311150" h="238760">
                  <a:moveTo>
                    <a:pt x="254214" y="213536"/>
                  </a:moveTo>
                  <a:lnTo>
                    <a:pt x="260304" y="194842"/>
                  </a:lnTo>
                  <a:lnTo>
                    <a:pt x="273108" y="185309"/>
                  </a:lnTo>
                  <a:lnTo>
                    <a:pt x="291846" y="185309"/>
                  </a:lnTo>
                  <a:lnTo>
                    <a:pt x="304182" y="194842"/>
                  </a:lnTo>
                  <a:lnTo>
                    <a:pt x="310741" y="213536"/>
                  </a:lnTo>
                  <a:lnTo>
                    <a:pt x="304182" y="229172"/>
                  </a:lnTo>
                  <a:lnTo>
                    <a:pt x="291846" y="238705"/>
                  </a:lnTo>
                  <a:lnTo>
                    <a:pt x="273108" y="238705"/>
                  </a:lnTo>
                  <a:lnTo>
                    <a:pt x="260304" y="229172"/>
                  </a:lnTo>
                  <a:lnTo>
                    <a:pt x="254214" y="213536"/>
                  </a:lnTo>
                  <a:close/>
                </a:path>
                <a:path w="311150" h="238760">
                  <a:moveTo>
                    <a:pt x="0" y="0"/>
                  </a:moveTo>
                  <a:lnTo>
                    <a:pt x="282321" y="213536"/>
                  </a:lnTo>
                </a:path>
              </a:pathLst>
            </a:custGeom>
            <a:ln w="3175">
              <a:solidFill>
                <a:srgbClr val="000000"/>
              </a:solidFill>
            </a:ln>
          </p:spPr>
          <p:txBody>
            <a:bodyPr wrap="square" lIns="0" tIns="0" rIns="0" bIns="0" rtlCol="0"/>
            <a:lstStyle/>
            <a:p>
              <a:endParaRPr/>
            </a:p>
          </p:txBody>
        </p:sp>
        <p:sp>
          <p:nvSpPr>
            <p:cNvPr id="57" name="object 57"/>
            <p:cNvSpPr/>
            <p:nvPr/>
          </p:nvSpPr>
          <p:spPr>
            <a:xfrm>
              <a:off x="7213225" y="3156373"/>
              <a:ext cx="283210" cy="213995"/>
            </a:xfrm>
            <a:custGeom>
              <a:avLst/>
              <a:gdLst/>
              <a:ahLst/>
              <a:cxnLst/>
              <a:rect l="l" t="t" r="r" b="b"/>
              <a:pathLst>
                <a:path w="283209" h="213995">
                  <a:moveTo>
                    <a:pt x="282634" y="0"/>
                  </a:moveTo>
                  <a:lnTo>
                    <a:pt x="0" y="213536"/>
                  </a:lnTo>
                </a:path>
              </a:pathLst>
            </a:custGeom>
            <a:ln w="34534">
              <a:solidFill>
                <a:srgbClr val="000000"/>
              </a:solidFill>
            </a:ln>
          </p:spPr>
          <p:txBody>
            <a:bodyPr wrap="square" lIns="0" tIns="0" rIns="0" bIns="0" rtlCol="0"/>
            <a:lstStyle/>
            <a:p>
              <a:endParaRPr/>
            </a:p>
          </p:txBody>
        </p:sp>
        <p:sp>
          <p:nvSpPr>
            <p:cNvPr id="58" name="object 58"/>
            <p:cNvSpPr/>
            <p:nvPr/>
          </p:nvSpPr>
          <p:spPr>
            <a:xfrm>
              <a:off x="7190114" y="3560172"/>
              <a:ext cx="57150" cy="53975"/>
            </a:xfrm>
            <a:custGeom>
              <a:avLst/>
              <a:gdLst/>
              <a:ahLst/>
              <a:cxnLst/>
              <a:rect l="l" t="t" r="r" b="b"/>
              <a:pathLst>
                <a:path w="57150" h="53975">
                  <a:moveTo>
                    <a:pt x="37632" y="0"/>
                  </a:moveTo>
                  <a:lnTo>
                    <a:pt x="18894" y="0"/>
                  </a:lnTo>
                  <a:lnTo>
                    <a:pt x="6089" y="9533"/>
                  </a:lnTo>
                  <a:lnTo>
                    <a:pt x="0" y="25168"/>
                  </a:lnTo>
                  <a:lnTo>
                    <a:pt x="6089" y="40803"/>
                  </a:lnTo>
                  <a:lnTo>
                    <a:pt x="18894" y="53395"/>
                  </a:lnTo>
                  <a:lnTo>
                    <a:pt x="37632" y="53395"/>
                  </a:lnTo>
                  <a:lnTo>
                    <a:pt x="49968" y="40803"/>
                  </a:lnTo>
                  <a:lnTo>
                    <a:pt x="56526" y="25168"/>
                  </a:lnTo>
                  <a:lnTo>
                    <a:pt x="49968" y="9533"/>
                  </a:lnTo>
                  <a:lnTo>
                    <a:pt x="37632" y="0"/>
                  </a:lnTo>
                  <a:close/>
                </a:path>
              </a:pathLst>
            </a:custGeom>
            <a:solidFill>
              <a:srgbClr val="000000"/>
            </a:solidFill>
          </p:spPr>
          <p:txBody>
            <a:bodyPr wrap="square" lIns="0" tIns="0" rIns="0" bIns="0" rtlCol="0"/>
            <a:lstStyle/>
            <a:p>
              <a:endParaRPr/>
            </a:p>
          </p:txBody>
        </p:sp>
        <p:sp>
          <p:nvSpPr>
            <p:cNvPr id="59" name="object 59"/>
            <p:cNvSpPr/>
            <p:nvPr/>
          </p:nvSpPr>
          <p:spPr>
            <a:xfrm>
              <a:off x="7190114" y="3560172"/>
              <a:ext cx="57150" cy="53975"/>
            </a:xfrm>
            <a:custGeom>
              <a:avLst/>
              <a:gdLst/>
              <a:ahLst/>
              <a:cxnLst/>
              <a:rect l="l" t="t" r="r" b="b"/>
              <a:pathLst>
                <a:path w="57150" h="53975">
                  <a:moveTo>
                    <a:pt x="0" y="25168"/>
                  </a:moveTo>
                  <a:lnTo>
                    <a:pt x="6089" y="9533"/>
                  </a:lnTo>
                  <a:lnTo>
                    <a:pt x="18894" y="0"/>
                  </a:lnTo>
                  <a:lnTo>
                    <a:pt x="37632" y="0"/>
                  </a:lnTo>
                  <a:lnTo>
                    <a:pt x="49968" y="9533"/>
                  </a:lnTo>
                  <a:lnTo>
                    <a:pt x="56526" y="25168"/>
                  </a:lnTo>
                  <a:lnTo>
                    <a:pt x="49968" y="40803"/>
                  </a:lnTo>
                  <a:lnTo>
                    <a:pt x="37632" y="53395"/>
                  </a:lnTo>
                  <a:lnTo>
                    <a:pt x="18894" y="53395"/>
                  </a:lnTo>
                  <a:lnTo>
                    <a:pt x="6089" y="40803"/>
                  </a:lnTo>
                  <a:lnTo>
                    <a:pt x="0" y="25168"/>
                  </a:lnTo>
                  <a:close/>
                </a:path>
              </a:pathLst>
            </a:custGeom>
            <a:ln w="3175">
              <a:solidFill>
                <a:srgbClr val="000000"/>
              </a:solidFill>
            </a:ln>
          </p:spPr>
          <p:txBody>
            <a:bodyPr wrap="square" lIns="0" tIns="0" rIns="0" bIns="0" rtlCol="0"/>
            <a:lstStyle/>
            <a:p>
              <a:endParaRPr/>
            </a:p>
          </p:txBody>
        </p:sp>
        <p:sp>
          <p:nvSpPr>
            <p:cNvPr id="60" name="object 60"/>
            <p:cNvSpPr/>
            <p:nvPr/>
          </p:nvSpPr>
          <p:spPr>
            <a:xfrm>
              <a:off x="7213225" y="3369910"/>
              <a:ext cx="0" cy="210820"/>
            </a:xfrm>
            <a:custGeom>
              <a:avLst/>
              <a:gdLst/>
              <a:ahLst/>
              <a:cxnLst/>
              <a:rect l="l" t="t" r="r" b="b"/>
              <a:pathLst>
                <a:path h="210820">
                  <a:moveTo>
                    <a:pt x="0" y="0"/>
                  </a:moveTo>
                  <a:lnTo>
                    <a:pt x="0" y="210478"/>
                  </a:lnTo>
                </a:path>
              </a:pathLst>
            </a:custGeom>
            <a:ln w="34659">
              <a:solidFill>
                <a:srgbClr val="000000"/>
              </a:solidFill>
            </a:ln>
          </p:spPr>
          <p:txBody>
            <a:bodyPr wrap="square" lIns="0" tIns="0" rIns="0" bIns="0" rtlCol="0"/>
            <a:lstStyle/>
            <a:p>
              <a:endParaRPr/>
            </a:p>
          </p:txBody>
        </p:sp>
        <p:sp>
          <p:nvSpPr>
            <p:cNvPr id="61" name="object 61"/>
            <p:cNvSpPr/>
            <p:nvPr/>
          </p:nvSpPr>
          <p:spPr>
            <a:xfrm>
              <a:off x="6766476" y="3629203"/>
              <a:ext cx="56515" cy="53975"/>
            </a:xfrm>
            <a:custGeom>
              <a:avLst/>
              <a:gdLst/>
              <a:ahLst/>
              <a:cxnLst/>
              <a:rect l="l" t="t" r="r" b="b"/>
              <a:pathLst>
                <a:path w="56515" h="53975">
                  <a:moveTo>
                    <a:pt x="37320" y="0"/>
                  </a:moveTo>
                  <a:lnTo>
                    <a:pt x="18425" y="0"/>
                  </a:lnTo>
                  <a:lnTo>
                    <a:pt x="6089" y="9533"/>
                  </a:lnTo>
                  <a:lnTo>
                    <a:pt x="0" y="28211"/>
                  </a:lnTo>
                  <a:lnTo>
                    <a:pt x="6089" y="43847"/>
                  </a:lnTo>
                  <a:lnTo>
                    <a:pt x="18425" y="53380"/>
                  </a:lnTo>
                  <a:lnTo>
                    <a:pt x="37320" y="53380"/>
                  </a:lnTo>
                  <a:lnTo>
                    <a:pt x="50124" y="43847"/>
                  </a:lnTo>
                  <a:lnTo>
                    <a:pt x="56214" y="28211"/>
                  </a:lnTo>
                  <a:lnTo>
                    <a:pt x="50124" y="9533"/>
                  </a:lnTo>
                  <a:lnTo>
                    <a:pt x="37320" y="0"/>
                  </a:lnTo>
                  <a:close/>
                </a:path>
              </a:pathLst>
            </a:custGeom>
            <a:solidFill>
              <a:srgbClr val="000000"/>
            </a:solidFill>
          </p:spPr>
          <p:txBody>
            <a:bodyPr wrap="square" lIns="0" tIns="0" rIns="0" bIns="0" rtlCol="0"/>
            <a:lstStyle/>
            <a:p>
              <a:endParaRPr/>
            </a:p>
          </p:txBody>
        </p:sp>
        <p:sp>
          <p:nvSpPr>
            <p:cNvPr id="62" name="object 62"/>
            <p:cNvSpPr/>
            <p:nvPr/>
          </p:nvSpPr>
          <p:spPr>
            <a:xfrm>
              <a:off x="6766476" y="3629203"/>
              <a:ext cx="56515" cy="53975"/>
            </a:xfrm>
            <a:custGeom>
              <a:avLst/>
              <a:gdLst/>
              <a:ahLst/>
              <a:cxnLst/>
              <a:rect l="l" t="t" r="r" b="b"/>
              <a:pathLst>
                <a:path w="56515" h="53975">
                  <a:moveTo>
                    <a:pt x="0" y="28211"/>
                  </a:moveTo>
                  <a:lnTo>
                    <a:pt x="6089" y="9533"/>
                  </a:lnTo>
                  <a:lnTo>
                    <a:pt x="18425" y="0"/>
                  </a:lnTo>
                  <a:lnTo>
                    <a:pt x="37320" y="0"/>
                  </a:lnTo>
                  <a:lnTo>
                    <a:pt x="50124" y="9533"/>
                  </a:lnTo>
                  <a:lnTo>
                    <a:pt x="56214" y="28211"/>
                  </a:lnTo>
                  <a:lnTo>
                    <a:pt x="50124" y="43847"/>
                  </a:lnTo>
                  <a:lnTo>
                    <a:pt x="37320" y="53380"/>
                  </a:lnTo>
                  <a:lnTo>
                    <a:pt x="18425" y="53380"/>
                  </a:lnTo>
                  <a:lnTo>
                    <a:pt x="6089" y="43847"/>
                  </a:lnTo>
                  <a:lnTo>
                    <a:pt x="0" y="28211"/>
                  </a:lnTo>
                  <a:close/>
                </a:path>
              </a:pathLst>
            </a:custGeom>
            <a:ln w="3175">
              <a:solidFill>
                <a:srgbClr val="000000"/>
              </a:solidFill>
            </a:ln>
          </p:spPr>
          <p:txBody>
            <a:bodyPr wrap="square" lIns="0" tIns="0" rIns="0" bIns="0" rtlCol="0"/>
            <a:lstStyle/>
            <a:p>
              <a:endParaRPr/>
            </a:p>
          </p:txBody>
        </p:sp>
        <p:sp>
          <p:nvSpPr>
            <p:cNvPr id="63" name="object 63"/>
            <p:cNvSpPr/>
            <p:nvPr/>
          </p:nvSpPr>
          <p:spPr>
            <a:xfrm>
              <a:off x="6717132" y="3228820"/>
              <a:ext cx="496570" cy="424180"/>
            </a:xfrm>
            <a:custGeom>
              <a:avLst/>
              <a:gdLst/>
              <a:ahLst/>
              <a:cxnLst/>
              <a:rect l="l" t="t" r="r" b="b"/>
              <a:pathLst>
                <a:path w="496570" h="424179">
                  <a:moveTo>
                    <a:pt x="496093" y="351568"/>
                  </a:moveTo>
                  <a:lnTo>
                    <a:pt x="72454" y="423642"/>
                  </a:lnTo>
                </a:path>
                <a:path w="496570" h="424179">
                  <a:moveTo>
                    <a:pt x="0" y="0"/>
                  </a:moveTo>
                  <a:lnTo>
                    <a:pt x="72454" y="423642"/>
                  </a:lnTo>
                </a:path>
              </a:pathLst>
            </a:custGeom>
            <a:ln w="34561">
              <a:solidFill>
                <a:srgbClr val="000000"/>
              </a:solidFill>
            </a:ln>
          </p:spPr>
          <p:txBody>
            <a:bodyPr wrap="square" lIns="0" tIns="0" rIns="0" bIns="0" rtlCol="0"/>
            <a:lstStyle/>
            <a:p>
              <a:endParaRPr/>
            </a:p>
          </p:txBody>
        </p:sp>
        <p:sp>
          <p:nvSpPr>
            <p:cNvPr id="64" name="object 64"/>
            <p:cNvSpPr/>
            <p:nvPr/>
          </p:nvSpPr>
          <p:spPr>
            <a:xfrm>
              <a:off x="7613753" y="3629203"/>
              <a:ext cx="57150" cy="53975"/>
            </a:xfrm>
            <a:custGeom>
              <a:avLst/>
              <a:gdLst/>
              <a:ahLst/>
              <a:cxnLst/>
              <a:rect l="l" t="t" r="r" b="b"/>
              <a:pathLst>
                <a:path w="57150" h="53975">
                  <a:moveTo>
                    <a:pt x="37632" y="0"/>
                  </a:moveTo>
                  <a:lnTo>
                    <a:pt x="18738" y="0"/>
                  </a:lnTo>
                  <a:lnTo>
                    <a:pt x="6558" y="9533"/>
                  </a:lnTo>
                  <a:lnTo>
                    <a:pt x="0" y="28211"/>
                  </a:lnTo>
                  <a:lnTo>
                    <a:pt x="6558" y="43847"/>
                  </a:lnTo>
                  <a:lnTo>
                    <a:pt x="18738" y="53380"/>
                  </a:lnTo>
                  <a:lnTo>
                    <a:pt x="37632" y="53380"/>
                  </a:lnTo>
                  <a:lnTo>
                    <a:pt x="50436" y="43847"/>
                  </a:lnTo>
                  <a:lnTo>
                    <a:pt x="56526" y="28211"/>
                  </a:lnTo>
                  <a:lnTo>
                    <a:pt x="50436" y="9533"/>
                  </a:lnTo>
                  <a:lnTo>
                    <a:pt x="37632" y="0"/>
                  </a:lnTo>
                  <a:close/>
                </a:path>
              </a:pathLst>
            </a:custGeom>
            <a:solidFill>
              <a:srgbClr val="000000"/>
            </a:solidFill>
          </p:spPr>
          <p:txBody>
            <a:bodyPr wrap="square" lIns="0" tIns="0" rIns="0" bIns="0" rtlCol="0"/>
            <a:lstStyle/>
            <a:p>
              <a:endParaRPr/>
            </a:p>
          </p:txBody>
        </p:sp>
        <p:sp>
          <p:nvSpPr>
            <p:cNvPr id="65" name="object 65"/>
            <p:cNvSpPr/>
            <p:nvPr/>
          </p:nvSpPr>
          <p:spPr>
            <a:xfrm>
              <a:off x="7613753" y="3629203"/>
              <a:ext cx="57150" cy="53975"/>
            </a:xfrm>
            <a:custGeom>
              <a:avLst/>
              <a:gdLst/>
              <a:ahLst/>
              <a:cxnLst/>
              <a:rect l="l" t="t" r="r" b="b"/>
              <a:pathLst>
                <a:path w="57150" h="53975">
                  <a:moveTo>
                    <a:pt x="0" y="28211"/>
                  </a:moveTo>
                  <a:lnTo>
                    <a:pt x="6558" y="9533"/>
                  </a:lnTo>
                  <a:lnTo>
                    <a:pt x="18738" y="0"/>
                  </a:lnTo>
                  <a:lnTo>
                    <a:pt x="37632" y="0"/>
                  </a:lnTo>
                  <a:lnTo>
                    <a:pt x="50436" y="9533"/>
                  </a:lnTo>
                  <a:lnTo>
                    <a:pt x="56526" y="28211"/>
                  </a:lnTo>
                  <a:lnTo>
                    <a:pt x="50436" y="43847"/>
                  </a:lnTo>
                  <a:lnTo>
                    <a:pt x="37632" y="53380"/>
                  </a:lnTo>
                  <a:lnTo>
                    <a:pt x="18738" y="53380"/>
                  </a:lnTo>
                  <a:lnTo>
                    <a:pt x="6558" y="43847"/>
                  </a:lnTo>
                  <a:lnTo>
                    <a:pt x="0" y="28211"/>
                  </a:lnTo>
                  <a:close/>
                </a:path>
              </a:pathLst>
            </a:custGeom>
            <a:ln w="3175">
              <a:solidFill>
                <a:srgbClr val="000000"/>
              </a:solidFill>
            </a:ln>
          </p:spPr>
          <p:txBody>
            <a:bodyPr wrap="square" lIns="0" tIns="0" rIns="0" bIns="0" rtlCol="0"/>
            <a:lstStyle/>
            <a:p>
              <a:endParaRPr/>
            </a:p>
          </p:txBody>
        </p:sp>
        <p:sp>
          <p:nvSpPr>
            <p:cNvPr id="66" name="object 66"/>
            <p:cNvSpPr/>
            <p:nvPr/>
          </p:nvSpPr>
          <p:spPr>
            <a:xfrm>
              <a:off x="7637176" y="3228820"/>
              <a:ext cx="69215" cy="424180"/>
            </a:xfrm>
            <a:custGeom>
              <a:avLst/>
              <a:gdLst/>
              <a:ahLst/>
              <a:cxnLst/>
              <a:rect l="l" t="t" r="r" b="b"/>
              <a:pathLst>
                <a:path w="69215" h="424179">
                  <a:moveTo>
                    <a:pt x="69018" y="0"/>
                  </a:moveTo>
                  <a:lnTo>
                    <a:pt x="0" y="423642"/>
                  </a:lnTo>
                </a:path>
              </a:pathLst>
            </a:custGeom>
            <a:ln w="34654">
              <a:solidFill>
                <a:srgbClr val="000000"/>
              </a:solidFill>
            </a:ln>
          </p:spPr>
          <p:txBody>
            <a:bodyPr wrap="square" lIns="0" tIns="0" rIns="0" bIns="0" rtlCol="0"/>
            <a:lstStyle/>
            <a:p>
              <a:endParaRPr/>
            </a:p>
          </p:txBody>
        </p:sp>
        <p:sp>
          <p:nvSpPr>
            <p:cNvPr id="67" name="object 67"/>
            <p:cNvSpPr/>
            <p:nvPr/>
          </p:nvSpPr>
          <p:spPr>
            <a:xfrm>
              <a:off x="6511949" y="3585341"/>
              <a:ext cx="1130300" cy="354965"/>
            </a:xfrm>
            <a:custGeom>
              <a:avLst/>
              <a:gdLst/>
              <a:ahLst/>
              <a:cxnLst/>
              <a:rect l="l" t="t" r="r" b="b"/>
              <a:pathLst>
                <a:path w="1130300" h="354964">
                  <a:moveTo>
                    <a:pt x="706272" y="0"/>
                  </a:moveTo>
                  <a:lnTo>
                    <a:pt x="1130223" y="72074"/>
                  </a:lnTo>
                </a:path>
                <a:path w="1130300" h="354964">
                  <a:moveTo>
                    <a:pt x="282634" y="72074"/>
                  </a:moveTo>
                  <a:lnTo>
                    <a:pt x="0" y="354630"/>
                  </a:lnTo>
                </a:path>
              </a:pathLst>
            </a:custGeom>
            <a:ln w="3175">
              <a:solidFill>
                <a:srgbClr val="000000"/>
              </a:solidFill>
            </a:ln>
          </p:spPr>
          <p:txBody>
            <a:bodyPr wrap="square" lIns="0" tIns="0" rIns="0" bIns="0" rtlCol="0"/>
            <a:lstStyle/>
            <a:p>
              <a:endParaRPr/>
            </a:p>
          </p:txBody>
        </p:sp>
        <p:sp>
          <p:nvSpPr>
            <p:cNvPr id="68" name="object 68"/>
            <p:cNvSpPr/>
            <p:nvPr/>
          </p:nvSpPr>
          <p:spPr>
            <a:xfrm>
              <a:off x="7637176" y="3652462"/>
              <a:ext cx="282575" cy="282575"/>
            </a:xfrm>
            <a:custGeom>
              <a:avLst/>
              <a:gdLst/>
              <a:ahLst/>
              <a:cxnLst/>
              <a:rect l="l" t="t" r="r" b="b"/>
              <a:pathLst>
                <a:path w="282575" h="282575">
                  <a:moveTo>
                    <a:pt x="0" y="0"/>
                  </a:moveTo>
                  <a:lnTo>
                    <a:pt x="282321" y="282552"/>
                  </a:lnTo>
                </a:path>
              </a:pathLst>
            </a:custGeom>
            <a:ln w="34561">
              <a:solidFill>
                <a:srgbClr val="000000"/>
              </a:solidFill>
            </a:ln>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84657"/>
            <a:ext cx="10342880" cy="574040"/>
          </a:xfrm>
          <a:prstGeom prst="rect">
            <a:avLst/>
          </a:prstGeom>
        </p:spPr>
        <p:txBody>
          <a:bodyPr vert="horz" wrap="square" lIns="0" tIns="12700" rIns="0" bIns="0" rtlCol="0">
            <a:spAutoFit/>
          </a:bodyPr>
          <a:lstStyle/>
          <a:p>
            <a:pPr marL="12700">
              <a:lnSpc>
                <a:spcPct val="100000"/>
              </a:lnSpc>
              <a:spcBef>
                <a:spcPts val="100"/>
              </a:spcBef>
            </a:pPr>
            <a:r>
              <a:rPr sz="3600" b="0" spc="-10" dirty="0">
                <a:latin typeface="Calibri Light"/>
                <a:cs typeface="Calibri Light"/>
              </a:rPr>
              <a:t>Graf</a:t>
            </a:r>
            <a:r>
              <a:rPr sz="3600" b="0" spc="-165" dirty="0">
                <a:latin typeface="Calibri Light"/>
                <a:cs typeface="Calibri Light"/>
              </a:rPr>
              <a:t> </a:t>
            </a:r>
            <a:r>
              <a:rPr sz="3600" b="0" spc="-10" dirty="0">
                <a:latin typeface="Calibri Light"/>
                <a:cs typeface="Calibri Light"/>
              </a:rPr>
              <a:t>Planar</a:t>
            </a:r>
            <a:r>
              <a:rPr sz="3600" b="0" spc="-175" dirty="0">
                <a:latin typeface="Calibri Light"/>
                <a:cs typeface="Calibri Light"/>
              </a:rPr>
              <a:t> </a:t>
            </a:r>
            <a:r>
              <a:rPr sz="3600" b="0" spc="-10" dirty="0">
                <a:latin typeface="Calibri Light"/>
                <a:cs typeface="Calibri Light"/>
              </a:rPr>
              <a:t>(</a:t>
            </a:r>
            <a:r>
              <a:rPr sz="3600" b="0" i="1" spc="-10" dirty="0">
                <a:latin typeface="Calibri Light"/>
                <a:cs typeface="Calibri Light"/>
              </a:rPr>
              <a:t>Planar</a:t>
            </a:r>
            <a:r>
              <a:rPr sz="3600" b="0" i="1" spc="-170" dirty="0">
                <a:latin typeface="Calibri Light"/>
                <a:cs typeface="Calibri Light"/>
              </a:rPr>
              <a:t> </a:t>
            </a:r>
            <a:r>
              <a:rPr sz="3600" b="0" i="1" spc="-10" dirty="0">
                <a:latin typeface="Calibri Light"/>
                <a:cs typeface="Calibri Light"/>
              </a:rPr>
              <a:t>Graph</a:t>
            </a:r>
            <a:r>
              <a:rPr sz="3600" b="0" spc="-10" dirty="0">
                <a:latin typeface="Calibri Light"/>
                <a:cs typeface="Calibri Light"/>
              </a:rPr>
              <a:t>)</a:t>
            </a:r>
            <a:r>
              <a:rPr sz="3600" b="0" spc="-155" dirty="0">
                <a:latin typeface="Calibri Light"/>
                <a:cs typeface="Calibri Light"/>
              </a:rPr>
              <a:t> </a:t>
            </a:r>
            <a:r>
              <a:rPr sz="3600" b="0" dirty="0">
                <a:latin typeface="Calibri Light"/>
                <a:cs typeface="Calibri Light"/>
              </a:rPr>
              <a:t>dan</a:t>
            </a:r>
            <a:r>
              <a:rPr sz="3600" b="0" spc="-165" dirty="0">
                <a:latin typeface="Calibri Light"/>
                <a:cs typeface="Calibri Light"/>
              </a:rPr>
              <a:t> </a:t>
            </a:r>
            <a:r>
              <a:rPr sz="3600" b="0" spc="-10" dirty="0">
                <a:latin typeface="Calibri Light"/>
                <a:cs typeface="Calibri Light"/>
              </a:rPr>
              <a:t>Graf</a:t>
            </a:r>
            <a:r>
              <a:rPr sz="3600" b="0" spc="-150" dirty="0">
                <a:latin typeface="Calibri Light"/>
                <a:cs typeface="Calibri Light"/>
              </a:rPr>
              <a:t> </a:t>
            </a:r>
            <a:r>
              <a:rPr sz="3600" b="0" spc="-10" dirty="0">
                <a:latin typeface="Calibri Light"/>
                <a:cs typeface="Calibri Light"/>
              </a:rPr>
              <a:t>Bidang</a:t>
            </a:r>
            <a:r>
              <a:rPr sz="3600" b="0" spc="-165" dirty="0">
                <a:latin typeface="Calibri Light"/>
                <a:cs typeface="Calibri Light"/>
              </a:rPr>
              <a:t> </a:t>
            </a:r>
            <a:r>
              <a:rPr sz="3600" b="0" dirty="0">
                <a:latin typeface="Calibri Light"/>
                <a:cs typeface="Calibri Light"/>
              </a:rPr>
              <a:t>(</a:t>
            </a:r>
            <a:r>
              <a:rPr sz="3600" b="0" i="1" dirty="0">
                <a:latin typeface="Calibri Light"/>
                <a:cs typeface="Calibri Light"/>
              </a:rPr>
              <a:t>Plane</a:t>
            </a:r>
            <a:r>
              <a:rPr sz="3600" b="0" i="1" spc="-170" dirty="0">
                <a:latin typeface="Calibri Light"/>
                <a:cs typeface="Calibri Light"/>
              </a:rPr>
              <a:t> </a:t>
            </a:r>
            <a:r>
              <a:rPr sz="3600" b="0" i="1" spc="-10" dirty="0">
                <a:latin typeface="Calibri Light"/>
                <a:cs typeface="Calibri Light"/>
              </a:rPr>
              <a:t>Graph</a:t>
            </a:r>
            <a:r>
              <a:rPr sz="3600" b="0" spc="-10" dirty="0">
                <a:latin typeface="Calibri Light"/>
                <a:cs typeface="Calibri Light"/>
              </a:rPr>
              <a:t>)</a:t>
            </a:r>
            <a:endParaRPr sz="3600">
              <a:latin typeface="Calibri Light"/>
              <a:cs typeface="Calibri Light"/>
            </a:endParaRPr>
          </a:p>
        </p:txBody>
      </p:sp>
      <p:sp>
        <p:nvSpPr>
          <p:cNvPr id="3" name="object 3"/>
          <p:cNvSpPr txBox="1"/>
          <p:nvPr/>
        </p:nvSpPr>
        <p:spPr>
          <a:xfrm>
            <a:off x="891539" y="1802638"/>
            <a:ext cx="9619615" cy="1633855"/>
          </a:xfrm>
          <a:prstGeom prst="rect">
            <a:avLst/>
          </a:prstGeom>
        </p:spPr>
        <p:txBody>
          <a:bodyPr vert="horz" wrap="square" lIns="0" tIns="53975" rIns="0" bIns="0" rtlCol="0">
            <a:spAutoFit/>
          </a:bodyPr>
          <a:lstStyle/>
          <a:p>
            <a:pPr marL="266700" marR="30480" indent="-229235">
              <a:lnSpc>
                <a:spcPts val="2590"/>
              </a:lnSpc>
              <a:spcBef>
                <a:spcPts val="425"/>
              </a:spcBef>
              <a:buFont typeface="Arial"/>
              <a:buChar char="•"/>
              <a:tabLst>
                <a:tab pos="267335" algn="l"/>
              </a:tabLst>
            </a:pPr>
            <a:r>
              <a:rPr sz="2400" dirty="0">
                <a:solidFill>
                  <a:srgbClr val="040407"/>
                </a:solidFill>
                <a:latin typeface="Calibri"/>
                <a:cs typeface="Calibri"/>
              </a:rPr>
              <a:t>Graf</a:t>
            </a:r>
            <a:r>
              <a:rPr sz="2400" spc="-45" dirty="0">
                <a:solidFill>
                  <a:srgbClr val="040407"/>
                </a:solidFill>
                <a:latin typeface="Calibri"/>
                <a:cs typeface="Calibri"/>
              </a:rPr>
              <a:t> </a:t>
            </a:r>
            <a:r>
              <a:rPr sz="2400" dirty="0">
                <a:solidFill>
                  <a:srgbClr val="040407"/>
                </a:solidFill>
                <a:latin typeface="Calibri"/>
                <a:cs typeface="Calibri"/>
              </a:rPr>
              <a:t>yang</a:t>
            </a:r>
            <a:r>
              <a:rPr sz="2400" spc="-50" dirty="0">
                <a:solidFill>
                  <a:srgbClr val="040407"/>
                </a:solidFill>
                <a:latin typeface="Calibri"/>
                <a:cs typeface="Calibri"/>
              </a:rPr>
              <a:t> </a:t>
            </a:r>
            <a:r>
              <a:rPr sz="2400" dirty="0">
                <a:solidFill>
                  <a:srgbClr val="040407"/>
                </a:solidFill>
                <a:latin typeface="Calibri"/>
                <a:cs typeface="Calibri"/>
              </a:rPr>
              <a:t>dapat</a:t>
            </a:r>
            <a:r>
              <a:rPr sz="2400" spc="-40" dirty="0">
                <a:solidFill>
                  <a:srgbClr val="040407"/>
                </a:solidFill>
                <a:latin typeface="Calibri"/>
                <a:cs typeface="Calibri"/>
              </a:rPr>
              <a:t> </a:t>
            </a:r>
            <a:r>
              <a:rPr sz="2400" dirty="0">
                <a:solidFill>
                  <a:srgbClr val="040407"/>
                </a:solidFill>
                <a:latin typeface="Calibri"/>
                <a:cs typeface="Calibri"/>
              </a:rPr>
              <a:t>digambarkan</a:t>
            </a:r>
            <a:r>
              <a:rPr sz="2400" spc="-60" dirty="0">
                <a:solidFill>
                  <a:srgbClr val="040407"/>
                </a:solidFill>
                <a:latin typeface="Calibri"/>
                <a:cs typeface="Calibri"/>
              </a:rPr>
              <a:t> </a:t>
            </a:r>
            <a:r>
              <a:rPr sz="2400" dirty="0">
                <a:solidFill>
                  <a:srgbClr val="040407"/>
                </a:solidFill>
                <a:latin typeface="Calibri"/>
                <a:cs typeface="Calibri"/>
              </a:rPr>
              <a:t>pada</a:t>
            </a:r>
            <a:r>
              <a:rPr sz="2400" spc="-30" dirty="0">
                <a:solidFill>
                  <a:srgbClr val="040407"/>
                </a:solidFill>
                <a:latin typeface="Calibri"/>
                <a:cs typeface="Calibri"/>
              </a:rPr>
              <a:t> </a:t>
            </a:r>
            <a:r>
              <a:rPr sz="2400" dirty="0">
                <a:solidFill>
                  <a:srgbClr val="040407"/>
                </a:solidFill>
                <a:latin typeface="Calibri"/>
                <a:cs typeface="Calibri"/>
              </a:rPr>
              <a:t>bidang</a:t>
            </a:r>
            <a:r>
              <a:rPr sz="2400" spc="-55" dirty="0">
                <a:solidFill>
                  <a:srgbClr val="040407"/>
                </a:solidFill>
                <a:latin typeface="Calibri"/>
                <a:cs typeface="Calibri"/>
              </a:rPr>
              <a:t> </a:t>
            </a:r>
            <a:r>
              <a:rPr sz="2400" dirty="0">
                <a:solidFill>
                  <a:srgbClr val="040407"/>
                </a:solidFill>
                <a:latin typeface="Calibri"/>
                <a:cs typeface="Calibri"/>
              </a:rPr>
              <a:t>datar</a:t>
            </a:r>
            <a:r>
              <a:rPr sz="2400" spc="-45" dirty="0">
                <a:solidFill>
                  <a:srgbClr val="040407"/>
                </a:solidFill>
                <a:latin typeface="Calibri"/>
                <a:cs typeface="Calibri"/>
              </a:rPr>
              <a:t> </a:t>
            </a:r>
            <a:r>
              <a:rPr sz="2400" dirty="0">
                <a:solidFill>
                  <a:srgbClr val="040407"/>
                </a:solidFill>
                <a:latin typeface="Calibri"/>
                <a:cs typeface="Calibri"/>
              </a:rPr>
              <a:t>dengan</a:t>
            </a:r>
            <a:r>
              <a:rPr sz="2400" spc="-35" dirty="0">
                <a:solidFill>
                  <a:srgbClr val="040407"/>
                </a:solidFill>
                <a:latin typeface="Calibri"/>
                <a:cs typeface="Calibri"/>
              </a:rPr>
              <a:t> </a:t>
            </a:r>
            <a:r>
              <a:rPr sz="2400" spc="-10" dirty="0">
                <a:solidFill>
                  <a:srgbClr val="040407"/>
                </a:solidFill>
                <a:latin typeface="Calibri"/>
                <a:cs typeface="Calibri"/>
              </a:rPr>
              <a:t>sisi-</a:t>
            </a:r>
            <a:r>
              <a:rPr sz="2400" dirty="0">
                <a:solidFill>
                  <a:srgbClr val="040407"/>
                </a:solidFill>
                <a:latin typeface="Calibri"/>
                <a:cs typeface="Calibri"/>
              </a:rPr>
              <a:t>sisi</a:t>
            </a:r>
            <a:r>
              <a:rPr sz="2400" spc="-30" dirty="0">
                <a:solidFill>
                  <a:srgbClr val="040407"/>
                </a:solidFill>
                <a:latin typeface="Calibri"/>
                <a:cs typeface="Calibri"/>
              </a:rPr>
              <a:t> </a:t>
            </a:r>
            <a:r>
              <a:rPr sz="2400" dirty="0">
                <a:solidFill>
                  <a:srgbClr val="040407"/>
                </a:solidFill>
                <a:latin typeface="Calibri"/>
                <a:cs typeface="Calibri"/>
              </a:rPr>
              <a:t>tidak</a:t>
            </a:r>
            <a:r>
              <a:rPr sz="2400" spc="-50" dirty="0">
                <a:solidFill>
                  <a:srgbClr val="040407"/>
                </a:solidFill>
                <a:latin typeface="Calibri"/>
                <a:cs typeface="Calibri"/>
              </a:rPr>
              <a:t> </a:t>
            </a:r>
            <a:r>
              <a:rPr sz="2400" spc="-10" dirty="0">
                <a:solidFill>
                  <a:srgbClr val="040407"/>
                </a:solidFill>
                <a:latin typeface="Calibri"/>
                <a:cs typeface="Calibri"/>
              </a:rPr>
              <a:t>saling </a:t>
            </a:r>
            <a:r>
              <a:rPr sz="2400" dirty="0">
                <a:solidFill>
                  <a:srgbClr val="040407"/>
                </a:solidFill>
                <a:latin typeface="Calibri"/>
                <a:cs typeface="Calibri"/>
              </a:rPr>
              <a:t>memotong</a:t>
            </a:r>
            <a:r>
              <a:rPr sz="2400" spc="-85" dirty="0">
                <a:solidFill>
                  <a:srgbClr val="040407"/>
                </a:solidFill>
                <a:latin typeface="Calibri"/>
                <a:cs typeface="Calibri"/>
              </a:rPr>
              <a:t> </a:t>
            </a:r>
            <a:r>
              <a:rPr sz="2400" dirty="0">
                <a:solidFill>
                  <a:srgbClr val="040407"/>
                </a:solidFill>
                <a:latin typeface="Calibri"/>
                <a:cs typeface="Calibri"/>
              </a:rPr>
              <a:t>(bersilangan)</a:t>
            </a:r>
            <a:r>
              <a:rPr sz="2400" spc="-80" dirty="0">
                <a:solidFill>
                  <a:srgbClr val="040407"/>
                </a:solidFill>
                <a:latin typeface="Calibri"/>
                <a:cs typeface="Calibri"/>
              </a:rPr>
              <a:t> </a:t>
            </a:r>
            <a:r>
              <a:rPr sz="2400" dirty="0">
                <a:solidFill>
                  <a:srgbClr val="040407"/>
                </a:solidFill>
                <a:latin typeface="Calibri"/>
                <a:cs typeface="Calibri"/>
              </a:rPr>
              <a:t>disebut</a:t>
            </a:r>
            <a:r>
              <a:rPr sz="2400" spc="-65" dirty="0">
                <a:solidFill>
                  <a:srgbClr val="040407"/>
                </a:solidFill>
                <a:latin typeface="Calibri"/>
                <a:cs typeface="Calibri"/>
              </a:rPr>
              <a:t> </a:t>
            </a:r>
            <a:r>
              <a:rPr sz="2400" b="1" dirty="0">
                <a:solidFill>
                  <a:srgbClr val="040407"/>
                </a:solidFill>
                <a:latin typeface="Calibri"/>
                <a:cs typeface="Calibri"/>
              </a:rPr>
              <a:t>graf</a:t>
            </a:r>
            <a:r>
              <a:rPr sz="2400" b="1" spc="-70" dirty="0">
                <a:solidFill>
                  <a:srgbClr val="040407"/>
                </a:solidFill>
                <a:latin typeface="Calibri"/>
                <a:cs typeface="Calibri"/>
              </a:rPr>
              <a:t> </a:t>
            </a:r>
            <a:r>
              <a:rPr sz="2400" b="1" spc="-10" dirty="0">
                <a:solidFill>
                  <a:srgbClr val="040407"/>
                </a:solidFill>
                <a:latin typeface="Calibri"/>
                <a:cs typeface="Calibri"/>
              </a:rPr>
              <a:t>planar</a:t>
            </a:r>
            <a:r>
              <a:rPr sz="2400" spc="-10" dirty="0">
                <a:solidFill>
                  <a:srgbClr val="040407"/>
                </a:solidFill>
                <a:latin typeface="Calibri"/>
                <a:cs typeface="Calibri"/>
              </a:rPr>
              <a:t>,</a:t>
            </a:r>
            <a:endParaRPr sz="2400">
              <a:latin typeface="Calibri"/>
              <a:cs typeface="Calibri"/>
            </a:endParaRPr>
          </a:p>
          <a:p>
            <a:pPr marL="266700" indent="-229235">
              <a:lnSpc>
                <a:spcPct val="100000"/>
              </a:lnSpc>
              <a:spcBef>
                <a:spcPts val="685"/>
              </a:spcBef>
              <a:buFont typeface="Arial"/>
              <a:buChar char="•"/>
              <a:tabLst>
                <a:tab pos="267335" algn="l"/>
              </a:tabLst>
            </a:pPr>
            <a:r>
              <a:rPr sz="2400" dirty="0">
                <a:solidFill>
                  <a:srgbClr val="040407"/>
                </a:solidFill>
                <a:latin typeface="Calibri"/>
                <a:cs typeface="Calibri"/>
              </a:rPr>
              <a:t>jika</a:t>
            </a:r>
            <a:r>
              <a:rPr sz="2400" spc="-55" dirty="0">
                <a:solidFill>
                  <a:srgbClr val="040407"/>
                </a:solidFill>
                <a:latin typeface="Calibri"/>
                <a:cs typeface="Calibri"/>
              </a:rPr>
              <a:t> </a:t>
            </a:r>
            <a:r>
              <a:rPr sz="2400" dirty="0">
                <a:solidFill>
                  <a:srgbClr val="040407"/>
                </a:solidFill>
                <a:latin typeface="Calibri"/>
                <a:cs typeface="Calibri"/>
              </a:rPr>
              <a:t>tidak,</a:t>
            </a:r>
            <a:r>
              <a:rPr sz="2400" spc="-45" dirty="0">
                <a:solidFill>
                  <a:srgbClr val="040407"/>
                </a:solidFill>
                <a:latin typeface="Calibri"/>
                <a:cs typeface="Calibri"/>
              </a:rPr>
              <a:t> </a:t>
            </a:r>
            <a:r>
              <a:rPr sz="2400" dirty="0">
                <a:solidFill>
                  <a:srgbClr val="040407"/>
                </a:solidFill>
                <a:latin typeface="Calibri"/>
                <a:cs typeface="Calibri"/>
              </a:rPr>
              <a:t>maka</a:t>
            </a:r>
            <a:r>
              <a:rPr sz="2400" spc="-55" dirty="0">
                <a:solidFill>
                  <a:srgbClr val="040407"/>
                </a:solidFill>
                <a:latin typeface="Calibri"/>
                <a:cs typeface="Calibri"/>
              </a:rPr>
              <a:t> </a:t>
            </a:r>
            <a:r>
              <a:rPr sz="2400" dirty="0">
                <a:solidFill>
                  <a:srgbClr val="040407"/>
                </a:solidFill>
                <a:latin typeface="Calibri"/>
                <a:cs typeface="Calibri"/>
              </a:rPr>
              <a:t>ia</a:t>
            </a:r>
            <a:r>
              <a:rPr sz="2400" spc="-45" dirty="0">
                <a:solidFill>
                  <a:srgbClr val="040407"/>
                </a:solidFill>
                <a:latin typeface="Calibri"/>
                <a:cs typeface="Calibri"/>
              </a:rPr>
              <a:t> </a:t>
            </a:r>
            <a:r>
              <a:rPr sz="2400" dirty="0">
                <a:solidFill>
                  <a:srgbClr val="040407"/>
                </a:solidFill>
                <a:latin typeface="Calibri"/>
                <a:cs typeface="Calibri"/>
              </a:rPr>
              <a:t>disebut</a:t>
            </a:r>
            <a:r>
              <a:rPr sz="2400" spc="-40" dirty="0">
                <a:solidFill>
                  <a:srgbClr val="040407"/>
                </a:solidFill>
                <a:latin typeface="Calibri"/>
                <a:cs typeface="Calibri"/>
              </a:rPr>
              <a:t> </a:t>
            </a:r>
            <a:r>
              <a:rPr sz="2400" b="1" dirty="0">
                <a:solidFill>
                  <a:srgbClr val="040407"/>
                </a:solidFill>
                <a:latin typeface="Calibri"/>
                <a:cs typeface="Calibri"/>
              </a:rPr>
              <a:t>graf</a:t>
            </a:r>
            <a:r>
              <a:rPr sz="2400" b="1" spc="-40" dirty="0">
                <a:solidFill>
                  <a:srgbClr val="040407"/>
                </a:solidFill>
                <a:latin typeface="Calibri"/>
                <a:cs typeface="Calibri"/>
              </a:rPr>
              <a:t> </a:t>
            </a:r>
            <a:r>
              <a:rPr sz="2400" b="1" spc="-10" dirty="0">
                <a:solidFill>
                  <a:srgbClr val="040407"/>
                </a:solidFill>
                <a:latin typeface="Calibri"/>
                <a:cs typeface="Calibri"/>
              </a:rPr>
              <a:t>tak-planar</a:t>
            </a:r>
            <a:r>
              <a:rPr sz="2400" spc="-10" dirty="0">
                <a:solidFill>
                  <a:srgbClr val="040407"/>
                </a:solidFill>
                <a:latin typeface="Calibri"/>
                <a:cs typeface="Calibri"/>
              </a:rPr>
              <a:t>.</a:t>
            </a:r>
            <a:endParaRPr sz="2400">
              <a:latin typeface="Calibri"/>
              <a:cs typeface="Calibri"/>
            </a:endParaRPr>
          </a:p>
          <a:p>
            <a:pPr marL="266700" indent="-229235">
              <a:lnSpc>
                <a:spcPct val="100000"/>
              </a:lnSpc>
              <a:spcBef>
                <a:spcPts val="710"/>
              </a:spcBef>
              <a:buFont typeface="Arial"/>
              <a:buChar char="•"/>
              <a:tabLst>
                <a:tab pos="267335" algn="l"/>
              </a:tabLst>
            </a:pPr>
            <a:r>
              <a:rPr sz="2400" dirty="0">
                <a:solidFill>
                  <a:srgbClr val="040407"/>
                </a:solidFill>
                <a:latin typeface="Calibri"/>
                <a:cs typeface="Calibri"/>
              </a:rPr>
              <a:t>Contoh:</a:t>
            </a:r>
            <a:r>
              <a:rPr sz="2400" spc="-40" dirty="0">
                <a:solidFill>
                  <a:srgbClr val="040407"/>
                </a:solidFill>
                <a:latin typeface="Calibri"/>
                <a:cs typeface="Calibri"/>
              </a:rPr>
              <a:t> </a:t>
            </a:r>
            <a:r>
              <a:rPr sz="2400" dirty="0">
                <a:solidFill>
                  <a:srgbClr val="040407"/>
                </a:solidFill>
                <a:latin typeface="Calibri"/>
                <a:cs typeface="Calibri"/>
              </a:rPr>
              <a:t>K</a:t>
            </a:r>
            <a:r>
              <a:rPr sz="2400" baseline="-20833" dirty="0">
                <a:solidFill>
                  <a:srgbClr val="040407"/>
                </a:solidFill>
                <a:latin typeface="Calibri"/>
                <a:cs typeface="Calibri"/>
              </a:rPr>
              <a:t>4</a:t>
            </a:r>
            <a:r>
              <a:rPr sz="2400" spc="209" baseline="-20833" dirty="0">
                <a:solidFill>
                  <a:srgbClr val="040407"/>
                </a:solidFill>
                <a:latin typeface="Calibri"/>
                <a:cs typeface="Calibri"/>
              </a:rPr>
              <a:t> </a:t>
            </a:r>
            <a:r>
              <a:rPr sz="2400" dirty="0">
                <a:solidFill>
                  <a:srgbClr val="040407"/>
                </a:solidFill>
                <a:latin typeface="Calibri"/>
                <a:cs typeface="Calibri"/>
              </a:rPr>
              <a:t>di</a:t>
            </a:r>
            <a:r>
              <a:rPr sz="2400" spc="-30" dirty="0">
                <a:solidFill>
                  <a:srgbClr val="040407"/>
                </a:solidFill>
                <a:latin typeface="Calibri"/>
                <a:cs typeface="Calibri"/>
              </a:rPr>
              <a:t> </a:t>
            </a:r>
            <a:r>
              <a:rPr sz="2400" dirty="0">
                <a:solidFill>
                  <a:srgbClr val="040407"/>
                </a:solidFill>
                <a:latin typeface="Calibri"/>
                <a:cs typeface="Calibri"/>
              </a:rPr>
              <a:t>bawah</a:t>
            </a:r>
            <a:r>
              <a:rPr sz="2400" spc="-40" dirty="0">
                <a:solidFill>
                  <a:srgbClr val="040407"/>
                </a:solidFill>
                <a:latin typeface="Calibri"/>
                <a:cs typeface="Calibri"/>
              </a:rPr>
              <a:t> </a:t>
            </a:r>
            <a:r>
              <a:rPr sz="2400" dirty="0">
                <a:solidFill>
                  <a:srgbClr val="040407"/>
                </a:solidFill>
                <a:latin typeface="Calibri"/>
                <a:cs typeface="Calibri"/>
              </a:rPr>
              <a:t>ini</a:t>
            </a:r>
            <a:r>
              <a:rPr sz="2400" spc="-35" dirty="0">
                <a:solidFill>
                  <a:srgbClr val="040407"/>
                </a:solidFill>
                <a:latin typeface="Calibri"/>
                <a:cs typeface="Calibri"/>
              </a:rPr>
              <a:t> </a:t>
            </a:r>
            <a:r>
              <a:rPr sz="2400" dirty="0">
                <a:solidFill>
                  <a:srgbClr val="040407"/>
                </a:solidFill>
                <a:latin typeface="Calibri"/>
                <a:cs typeface="Calibri"/>
              </a:rPr>
              <a:t>adalah</a:t>
            </a:r>
            <a:r>
              <a:rPr sz="2400" spc="-35" dirty="0">
                <a:solidFill>
                  <a:srgbClr val="040407"/>
                </a:solidFill>
                <a:latin typeface="Calibri"/>
                <a:cs typeface="Calibri"/>
              </a:rPr>
              <a:t> </a:t>
            </a:r>
            <a:r>
              <a:rPr sz="2400" dirty="0">
                <a:solidFill>
                  <a:srgbClr val="040407"/>
                </a:solidFill>
                <a:latin typeface="Calibri"/>
                <a:cs typeface="Calibri"/>
              </a:rPr>
              <a:t>graf</a:t>
            </a:r>
            <a:r>
              <a:rPr sz="2400" spc="-40" dirty="0">
                <a:solidFill>
                  <a:srgbClr val="040407"/>
                </a:solidFill>
                <a:latin typeface="Calibri"/>
                <a:cs typeface="Calibri"/>
              </a:rPr>
              <a:t> </a:t>
            </a:r>
            <a:r>
              <a:rPr sz="2400" spc="-10" dirty="0">
                <a:solidFill>
                  <a:srgbClr val="040407"/>
                </a:solidFill>
                <a:latin typeface="Calibri"/>
                <a:cs typeface="Calibri"/>
              </a:rPr>
              <a:t>planar:</a:t>
            </a:r>
            <a:endParaRPr sz="2400">
              <a:latin typeface="Calibri"/>
              <a:cs typeface="Calibri"/>
            </a:endParaRPr>
          </a:p>
        </p:txBody>
      </p:sp>
      <p:grpSp>
        <p:nvGrpSpPr>
          <p:cNvPr id="4" name="object 4"/>
          <p:cNvGrpSpPr/>
          <p:nvPr/>
        </p:nvGrpSpPr>
        <p:grpSpPr>
          <a:xfrm>
            <a:off x="2739523" y="4089160"/>
            <a:ext cx="1770380" cy="1758950"/>
            <a:chOff x="2739523" y="4089160"/>
            <a:chExt cx="1770380" cy="1758950"/>
          </a:xfrm>
        </p:grpSpPr>
        <p:pic>
          <p:nvPicPr>
            <p:cNvPr id="5" name="object 5"/>
            <p:cNvPicPr/>
            <p:nvPr/>
          </p:nvPicPr>
          <p:blipFill>
            <a:blip r:embed="rId2" cstate="print"/>
            <a:stretch>
              <a:fillRect/>
            </a:stretch>
          </p:blipFill>
          <p:spPr>
            <a:xfrm>
              <a:off x="2739523" y="4089160"/>
              <a:ext cx="89576" cy="86368"/>
            </a:xfrm>
            <a:prstGeom prst="rect">
              <a:avLst/>
            </a:prstGeom>
          </p:spPr>
        </p:pic>
        <p:pic>
          <p:nvPicPr>
            <p:cNvPr id="6" name="object 6"/>
            <p:cNvPicPr/>
            <p:nvPr/>
          </p:nvPicPr>
          <p:blipFill>
            <a:blip r:embed="rId3" cstate="print"/>
            <a:stretch>
              <a:fillRect/>
            </a:stretch>
          </p:blipFill>
          <p:spPr>
            <a:xfrm>
              <a:off x="2739523" y="5761090"/>
              <a:ext cx="89576" cy="86932"/>
            </a:xfrm>
            <a:prstGeom prst="rect">
              <a:avLst/>
            </a:prstGeom>
          </p:spPr>
        </p:pic>
        <p:sp>
          <p:nvSpPr>
            <p:cNvPr id="7" name="object 7"/>
            <p:cNvSpPr/>
            <p:nvPr/>
          </p:nvSpPr>
          <p:spPr>
            <a:xfrm>
              <a:off x="2784299" y="4130940"/>
              <a:ext cx="0" cy="1671955"/>
            </a:xfrm>
            <a:custGeom>
              <a:avLst/>
              <a:gdLst/>
              <a:ahLst/>
              <a:cxnLst/>
              <a:rect l="l" t="t" r="r" b="b"/>
              <a:pathLst>
                <a:path h="1671954">
                  <a:moveTo>
                    <a:pt x="0" y="0"/>
                  </a:moveTo>
                  <a:lnTo>
                    <a:pt x="0" y="1671948"/>
                  </a:lnTo>
                </a:path>
              </a:pathLst>
            </a:custGeom>
            <a:ln w="5598">
              <a:solidFill>
                <a:srgbClr val="000000"/>
              </a:solidFill>
            </a:ln>
          </p:spPr>
          <p:txBody>
            <a:bodyPr wrap="square" lIns="0" tIns="0" rIns="0" bIns="0" rtlCol="0"/>
            <a:lstStyle/>
            <a:p>
              <a:endParaRPr/>
            </a:p>
          </p:txBody>
        </p:sp>
        <p:pic>
          <p:nvPicPr>
            <p:cNvPr id="8" name="object 8"/>
            <p:cNvPicPr/>
            <p:nvPr/>
          </p:nvPicPr>
          <p:blipFill>
            <a:blip r:embed="rId4" cstate="print"/>
            <a:stretch>
              <a:fillRect/>
            </a:stretch>
          </p:blipFill>
          <p:spPr>
            <a:xfrm>
              <a:off x="4419733" y="4089160"/>
              <a:ext cx="89576" cy="86368"/>
            </a:xfrm>
            <a:prstGeom prst="rect">
              <a:avLst/>
            </a:prstGeom>
          </p:spPr>
        </p:pic>
        <p:pic>
          <p:nvPicPr>
            <p:cNvPr id="9" name="object 9"/>
            <p:cNvPicPr/>
            <p:nvPr/>
          </p:nvPicPr>
          <p:blipFill>
            <a:blip r:embed="rId5" cstate="print"/>
            <a:stretch>
              <a:fillRect/>
            </a:stretch>
          </p:blipFill>
          <p:spPr>
            <a:xfrm>
              <a:off x="4419733" y="5761090"/>
              <a:ext cx="89576" cy="86932"/>
            </a:xfrm>
            <a:prstGeom prst="rect">
              <a:avLst/>
            </a:prstGeom>
          </p:spPr>
        </p:pic>
        <p:sp>
          <p:nvSpPr>
            <p:cNvPr id="10" name="object 10"/>
            <p:cNvSpPr/>
            <p:nvPr/>
          </p:nvSpPr>
          <p:spPr>
            <a:xfrm>
              <a:off x="2784299" y="4130940"/>
              <a:ext cx="1680210" cy="1671955"/>
            </a:xfrm>
            <a:custGeom>
              <a:avLst/>
              <a:gdLst/>
              <a:ahLst/>
              <a:cxnLst/>
              <a:rect l="l" t="t" r="r" b="b"/>
              <a:pathLst>
                <a:path w="1680210" h="1671954">
                  <a:moveTo>
                    <a:pt x="1680210" y="0"/>
                  </a:moveTo>
                  <a:lnTo>
                    <a:pt x="1680210" y="1671948"/>
                  </a:lnTo>
                </a:path>
                <a:path w="1680210" h="1671954">
                  <a:moveTo>
                    <a:pt x="0" y="0"/>
                  </a:moveTo>
                  <a:lnTo>
                    <a:pt x="1680210" y="0"/>
                  </a:lnTo>
                </a:path>
                <a:path w="1680210" h="1671954">
                  <a:moveTo>
                    <a:pt x="0" y="1671948"/>
                  </a:moveTo>
                  <a:lnTo>
                    <a:pt x="1680210" y="1671948"/>
                  </a:lnTo>
                </a:path>
                <a:path w="1680210" h="1671954">
                  <a:moveTo>
                    <a:pt x="0" y="0"/>
                  </a:moveTo>
                  <a:lnTo>
                    <a:pt x="1680210" y="1671948"/>
                  </a:lnTo>
                </a:path>
                <a:path w="1680210" h="1671954">
                  <a:moveTo>
                    <a:pt x="1680210" y="0"/>
                  </a:moveTo>
                  <a:lnTo>
                    <a:pt x="0" y="1671948"/>
                  </a:lnTo>
                </a:path>
              </a:pathLst>
            </a:custGeom>
            <a:ln w="16744">
              <a:solidFill>
                <a:srgbClr val="000000"/>
              </a:solidFill>
            </a:ln>
          </p:spPr>
          <p:txBody>
            <a:bodyPr wrap="square" lIns="0" tIns="0" rIns="0" bIns="0" rtlCol="0"/>
            <a:lstStyle/>
            <a:p>
              <a:endParaRPr/>
            </a:p>
          </p:txBody>
        </p:sp>
      </p:grpSp>
      <p:grpSp>
        <p:nvGrpSpPr>
          <p:cNvPr id="11" name="object 11"/>
          <p:cNvGrpSpPr/>
          <p:nvPr/>
        </p:nvGrpSpPr>
        <p:grpSpPr>
          <a:xfrm>
            <a:off x="6099990" y="3559216"/>
            <a:ext cx="2299335" cy="2289175"/>
            <a:chOff x="6099990" y="3559216"/>
            <a:chExt cx="2299335" cy="2289175"/>
          </a:xfrm>
        </p:grpSpPr>
        <p:pic>
          <p:nvPicPr>
            <p:cNvPr id="12" name="object 12"/>
            <p:cNvPicPr/>
            <p:nvPr/>
          </p:nvPicPr>
          <p:blipFill>
            <a:blip r:embed="rId6" cstate="print"/>
            <a:stretch>
              <a:fillRect/>
            </a:stretch>
          </p:blipFill>
          <p:spPr>
            <a:xfrm>
              <a:off x="6099990" y="4089160"/>
              <a:ext cx="89412" cy="86368"/>
            </a:xfrm>
            <a:prstGeom prst="rect">
              <a:avLst/>
            </a:prstGeom>
          </p:spPr>
        </p:pic>
        <p:pic>
          <p:nvPicPr>
            <p:cNvPr id="13" name="object 13"/>
            <p:cNvPicPr/>
            <p:nvPr/>
          </p:nvPicPr>
          <p:blipFill>
            <a:blip r:embed="rId7" cstate="print"/>
            <a:stretch>
              <a:fillRect/>
            </a:stretch>
          </p:blipFill>
          <p:spPr>
            <a:xfrm>
              <a:off x="6099990" y="5761090"/>
              <a:ext cx="89413" cy="86932"/>
            </a:xfrm>
            <a:prstGeom prst="rect">
              <a:avLst/>
            </a:prstGeom>
          </p:spPr>
        </p:pic>
        <p:sp>
          <p:nvSpPr>
            <p:cNvPr id="14" name="object 14"/>
            <p:cNvSpPr/>
            <p:nvPr/>
          </p:nvSpPr>
          <p:spPr>
            <a:xfrm>
              <a:off x="6144814" y="4130940"/>
              <a:ext cx="0" cy="1671955"/>
            </a:xfrm>
            <a:custGeom>
              <a:avLst/>
              <a:gdLst/>
              <a:ahLst/>
              <a:cxnLst/>
              <a:rect l="l" t="t" r="r" b="b"/>
              <a:pathLst>
                <a:path h="1671954">
                  <a:moveTo>
                    <a:pt x="0" y="0"/>
                  </a:moveTo>
                  <a:lnTo>
                    <a:pt x="0" y="1671948"/>
                  </a:lnTo>
                </a:path>
              </a:pathLst>
            </a:custGeom>
            <a:ln w="16796">
              <a:solidFill>
                <a:srgbClr val="000000"/>
              </a:solidFill>
            </a:ln>
          </p:spPr>
          <p:txBody>
            <a:bodyPr wrap="square" lIns="0" tIns="0" rIns="0" bIns="0" rtlCol="0"/>
            <a:lstStyle/>
            <a:p>
              <a:endParaRPr/>
            </a:p>
          </p:txBody>
        </p:sp>
        <p:pic>
          <p:nvPicPr>
            <p:cNvPr id="15" name="object 15"/>
            <p:cNvPicPr/>
            <p:nvPr/>
          </p:nvPicPr>
          <p:blipFill>
            <a:blip r:embed="rId8" cstate="print"/>
            <a:stretch>
              <a:fillRect/>
            </a:stretch>
          </p:blipFill>
          <p:spPr>
            <a:xfrm>
              <a:off x="7780131" y="4089160"/>
              <a:ext cx="89646" cy="86368"/>
            </a:xfrm>
            <a:prstGeom prst="rect">
              <a:avLst/>
            </a:prstGeom>
          </p:spPr>
        </p:pic>
        <p:sp>
          <p:nvSpPr>
            <p:cNvPr id="16" name="object 16"/>
            <p:cNvSpPr/>
            <p:nvPr/>
          </p:nvSpPr>
          <p:spPr>
            <a:xfrm>
              <a:off x="6144814" y="4130940"/>
              <a:ext cx="1680210" cy="0"/>
            </a:xfrm>
            <a:custGeom>
              <a:avLst/>
              <a:gdLst/>
              <a:ahLst/>
              <a:cxnLst/>
              <a:rect l="l" t="t" r="r" b="b"/>
              <a:pathLst>
                <a:path w="1680209">
                  <a:moveTo>
                    <a:pt x="0" y="0"/>
                  </a:moveTo>
                  <a:lnTo>
                    <a:pt x="1680140" y="0"/>
                  </a:lnTo>
                </a:path>
              </a:pathLst>
            </a:custGeom>
            <a:ln w="16693">
              <a:solidFill>
                <a:srgbClr val="000000"/>
              </a:solidFill>
            </a:ln>
          </p:spPr>
          <p:txBody>
            <a:bodyPr wrap="square" lIns="0" tIns="0" rIns="0" bIns="0" rtlCol="0"/>
            <a:lstStyle/>
            <a:p>
              <a:endParaRPr/>
            </a:p>
          </p:txBody>
        </p:sp>
        <p:pic>
          <p:nvPicPr>
            <p:cNvPr id="17" name="object 17"/>
            <p:cNvPicPr/>
            <p:nvPr/>
          </p:nvPicPr>
          <p:blipFill>
            <a:blip r:embed="rId9" cstate="print"/>
            <a:stretch>
              <a:fillRect/>
            </a:stretch>
          </p:blipFill>
          <p:spPr>
            <a:xfrm>
              <a:off x="7780131" y="5761090"/>
              <a:ext cx="89646" cy="86932"/>
            </a:xfrm>
            <a:prstGeom prst="rect">
              <a:avLst/>
            </a:prstGeom>
          </p:spPr>
        </p:pic>
        <p:sp>
          <p:nvSpPr>
            <p:cNvPr id="18" name="object 18"/>
            <p:cNvSpPr/>
            <p:nvPr/>
          </p:nvSpPr>
          <p:spPr>
            <a:xfrm>
              <a:off x="6144814" y="3567588"/>
              <a:ext cx="2245995" cy="2235835"/>
            </a:xfrm>
            <a:custGeom>
              <a:avLst/>
              <a:gdLst/>
              <a:ahLst/>
              <a:cxnLst/>
              <a:rect l="l" t="t" r="r" b="b"/>
              <a:pathLst>
                <a:path w="2245995" h="2235835">
                  <a:moveTo>
                    <a:pt x="0" y="2235300"/>
                  </a:moveTo>
                  <a:lnTo>
                    <a:pt x="1680140" y="2235300"/>
                  </a:lnTo>
                </a:path>
                <a:path w="2245995" h="2235835">
                  <a:moveTo>
                    <a:pt x="1680140" y="563351"/>
                  </a:moveTo>
                  <a:lnTo>
                    <a:pt x="1680140" y="2235300"/>
                  </a:lnTo>
                </a:path>
                <a:path w="2245995" h="2235835">
                  <a:moveTo>
                    <a:pt x="1680140" y="563351"/>
                  </a:moveTo>
                  <a:lnTo>
                    <a:pt x="0" y="2235300"/>
                  </a:lnTo>
                </a:path>
                <a:path w="2245995" h="2235835">
                  <a:moveTo>
                    <a:pt x="0" y="563351"/>
                  </a:moveTo>
                  <a:lnTo>
                    <a:pt x="64216" y="471424"/>
                  </a:lnTo>
                  <a:lnTo>
                    <a:pt x="139875" y="384510"/>
                  </a:lnTo>
                  <a:lnTo>
                    <a:pt x="221138" y="303723"/>
                  </a:lnTo>
                  <a:lnTo>
                    <a:pt x="310574" y="231314"/>
                  </a:lnTo>
                  <a:lnTo>
                    <a:pt x="405849" y="170022"/>
                  </a:lnTo>
                  <a:lnTo>
                    <a:pt x="509529" y="117200"/>
                  </a:lnTo>
                  <a:lnTo>
                    <a:pt x="612976" y="72409"/>
                  </a:lnTo>
                  <a:lnTo>
                    <a:pt x="725063" y="38989"/>
                  </a:lnTo>
                  <a:lnTo>
                    <a:pt x="836917" y="13924"/>
                  </a:lnTo>
                  <a:lnTo>
                    <a:pt x="951807" y="2784"/>
                  </a:lnTo>
                  <a:lnTo>
                    <a:pt x="1067163" y="0"/>
                  </a:lnTo>
                  <a:lnTo>
                    <a:pt x="1179017" y="8354"/>
                  </a:lnTo>
                  <a:lnTo>
                    <a:pt x="1293906" y="27849"/>
                  </a:lnTo>
                  <a:lnTo>
                    <a:pt x="1402957" y="58484"/>
                  </a:lnTo>
                  <a:lnTo>
                    <a:pt x="1512242" y="100490"/>
                  </a:lnTo>
                  <a:lnTo>
                    <a:pt x="1615690" y="150527"/>
                  </a:lnTo>
                  <a:lnTo>
                    <a:pt x="1713766" y="209011"/>
                  </a:lnTo>
                  <a:lnTo>
                    <a:pt x="1803202" y="278658"/>
                  </a:lnTo>
                  <a:lnTo>
                    <a:pt x="1890070" y="353876"/>
                  </a:lnTo>
                  <a:lnTo>
                    <a:pt x="1965729" y="440790"/>
                  </a:lnTo>
                  <a:lnTo>
                    <a:pt x="2035550" y="529932"/>
                  </a:lnTo>
                  <a:lnTo>
                    <a:pt x="2094395" y="627429"/>
                  </a:lnTo>
                  <a:lnTo>
                    <a:pt x="2144835" y="730496"/>
                  </a:lnTo>
                  <a:lnTo>
                    <a:pt x="2186867" y="839133"/>
                  </a:lnTo>
                  <a:lnTo>
                    <a:pt x="2217691" y="947769"/>
                  </a:lnTo>
                  <a:lnTo>
                    <a:pt x="2237307" y="1061976"/>
                  </a:lnTo>
                  <a:lnTo>
                    <a:pt x="2245713" y="1173421"/>
                  </a:lnTo>
                  <a:lnTo>
                    <a:pt x="2242911" y="1287628"/>
                  </a:lnTo>
                  <a:lnTo>
                    <a:pt x="2231702" y="1402392"/>
                  </a:lnTo>
                  <a:lnTo>
                    <a:pt x="2206483" y="1513813"/>
                  </a:lnTo>
                  <a:lnTo>
                    <a:pt x="2172856" y="1625235"/>
                  </a:lnTo>
                  <a:lnTo>
                    <a:pt x="2128022" y="1728302"/>
                  </a:lnTo>
                  <a:lnTo>
                    <a:pt x="2074780" y="1831392"/>
                  </a:lnTo>
                  <a:lnTo>
                    <a:pt x="2013366" y="1926104"/>
                  </a:lnTo>
                  <a:lnTo>
                    <a:pt x="1940509" y="2015223"/>
                  </a:lnTo>
                  <a:lnTo>
                    <a:pt x="1859246" y="2096010"/>
                  </a:lnTo>
                  <a:lnTo>
                    <a:pt x="1772612" y="2171227"/>
                  </a:lnTo>
                  <a:lnTo>
                    <a:pt x="1680140" y="2235300"/>
                  </a:lnTo>
                </a:path>
              </a:pathLst>
            </a:custGeom>
            <a:ln w="16744">
              <a:solidFill>
                <a:srgbClr val="000000"/>
              </a:solidFill>
            </a:ln>
          </p:spPr>
          <p:txBody>
            <a:bodyPr wrap="square" lIns="0" tIns="0" rIns="0" bIns="0" rtlCol="0"/>
            <a:lstStyle/>
            <a:p>
              <a:endParaRPr/>
            </a:p>
          </p:txBody>
        </p:sp>
      </p:grpSp>
      <p:sp>
        <p:nvSpPr>
          <p:cNvPr id="19" name="object 19"/>
          <p:cNvSpPr/>
          <p:nvPr/>
        </p:nvSpPr>
        <p:spPr>
          <a:xfrm>
            <a:off x="5094463" y="4757720"/>
            <a:ext cx="630555" cy="418465"/>
          </a:xfrm>
          <a:custGeom>
            <a:avLst/>
            <a:gdLst/>
            <a:ahLst/>
            <a:cxnLst/>
            <a:rect l="l" t="t" r="r" b="b"/>
            <a:pathLst>
              <a:path w="630554" h="418464">
                <a:moveTo>
                  <a:pt x="0" y="83572"/>
                </a:moveTo>
                <a:lnTo>
                  <a:pt x="420326" y="83572"/>
                </a:lnTo>
                <a:lnTo>
                  <a:pt x="420326" y="0"/>
                </a:lnTo>
                <a:lnTo>
                  <a:pt x="630256" y="209475"/>
                </a:lnTo>
                <a:lnTo>
                  <a:pt x="420326" y="418394"/>
                </a:lnTo>
                <a:lnTo>
                  <a:pt x="420326" y="334822"/>
                </a:lnTo>
                <a:lnTo>
                  <a:pt x="0" y="334822"/>
                </a:lnTo>
              </a:path>
            </a:pathLst>
          </a:custGeom>
          <a:ln w="5574">
            <a:solidFill>
              <a:srgbClr val="000000"/>
            </a:solidFill>
          </a:ln>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51103" y="500634"/>
            <a:ext cx="9999345" cy="1305560"/>
          </a:xfrm>
          <a:prstGeom prst="rect">
            <a:avLst/>
          </a:prstGeom>
        </p:spPr>
        <p:txBody>
          <a:bodyPr vert="horz" wrap="square" lIns="0" tIns="12065" rIns="0" bIns="0" rtlCol="0">
            <a:spAutoFit/>
          </a:bodyPr>
          <a:lstStyle/>
          <a:p>
            <a:pPr marL="12700" marR="5080">
              <a:lnSpc>
                <a:spcPct val="100000"/>
              </a:lnSpc>
              <a:spcBef>
                <a:spcPts val="95"/>
              </a:spcBef>
              <a:tabLst>
                <a:tab pos="2010410" algn="l"/>
                <a:tab pos="7710170" algn="l"/>
              </a:tabLst>
            </a:pPr>
            <a:r>
              <a:rPr sz="2800" b="1" spc="-10" dirty="0">
                <a:solidFill>
                  <a:srgbClr val="000000"/>
                </a:solidFill>
                <a:latin typeface="Calibri"/>
                <a:cs typeface="Calibri"/>
              </a:rPr>
              <a:t>TEOREMA</a:t>
            </a:r>
            <a:r>
              <a:rPr sz="2800" b="1" spc="-120" dirty="0">
                <a:solidFill>
                  <a:srgbClr val="000000"/>
                </a:solidFill>
                <a:latin typeface="Calibri"/>
                <a:cs typeface="Calibri"/>
              </a:rPr>
              <a:t> </a:t>
            </a:r>
            <a:r>
              <a:rPr sz="2800" b="1" spc="-25" dirty="0">
                <a:solidFill>
                  <a:srgbClr val="000000"/>
                </a:solidFill>
                <a:latin typeface="Calibri"/>
                <a:cs typeface="Calibri"/>
              </a:rPr>
              <a:t>4</a:t>
            </a:r>
            <a:r>
              <a:rPr sz="2800" spc="-25" dirty="0">
                <a:solidFill>
                  <a:srgbClr val="000000"/>
                </a:solidFill>
              </a:rPr>
              <a:t>.</a:t>
            </a:r>
            <a:r>
              <a:rPr sz="2800" dirty="0">
                <a:solidFill>
                  <a:srgbClr val="000000"/>
                </a:solidFill>
              </a:rPr>
              <a:t>	</a:t>
            </a:r>
            <a:r>
              <a:rPr sz="2800" spc="-20" dirty="0">
                <a:solidFill>
                  <a:srgbClr val="000000"/>
                </a:solidFill>
              </a:rPr>
              <a:t>Syarat</a:t>
            </a:r>
            <a:r>
              <a:rPr sz="2800" spc="-85" dirty="0">
                <a:solidFill>
                  <a:srgbClr val="000000"/>
                </a:solidFill>
              </a:rPr>
              <a:t> </a:t>
            </a:r>
            <a:r>
              <a:rPr sz="2800" dirty="0">
                <a:solidFill>
                  <a:srgbClr val="000000"/>
                </a:solidFill>
              </a:rPr>
              <a:t>cukup</a:t>
            </a:r>
            <a:r>
              <a:rPr sz="2800" spc="-60" dirty="0">
                <a:solidFill>
                  <a:srgbClr val="000000"/>
                </a:solidFill>
              </a:rPr>
              <a:t> </a:t>
            </a:r>
            <a:r>
              <a:rPr sz="2800" spc="-10" dirty="0">
                <a:solidFill>
                  <a:srgbClr val="000000"/>
                </a:solidFill>
              </a:rPr>
              <a:t>supaya</a:t>
            </a:r>
            <a:r>
              <a:rPr sz="2800" spc="-60" dirty="0">
                <a:solidFill>
                  <a:srgbClr val="000000"/>
                </a:solidFill>
              </a:rPr>
              <a:t> </a:t>
            </a:r>
            <a:r>
              <a:rPr sz="2800" dirty="0">
                <a:solidFill>
                  <a:srgbClr val="000000"/>
                </a:solidFill>
              </a:rPr>
              <a:t>graf</a:t>
            </a:r>
            <a:r>
              <a:rPr sz="2800" spc="-100" dirty="0">
                <a:solidFill>
                  <a:srgbClr val="000000"/>
                </a:solidFill>
              </a:rPr>
              <a:t> </a:t>
            </a:r>
            <a:r>
              <a:rPr sz="2800" dirty="0">
                <a:solidFill>
                  <a:srgbClr val="000000"/>
                </a:solidFill>
              </a:rPr>
              <a:t>sederhana</a:t>
            </a:r>
            <a:r>
              <a:rPr sz="2800" spc="-60" dirty="0">
                <a:solidFill>
                  <a:srgbClr val="000000"/>
                </a:solidFill>
              </a:rPr>
              <a:t> </a:t>
            </a:r>
            <a:r>
              <a:rPr sz="2800" dirty="0">
                <a:solidFill>
                  <a:srgbClr val="000000"/>
                </a:solidFill>
              </a:rPr>
              <a:t>G</a:t>
            </a:r>
            <a:r>
              <a:rPr sz="2800" spc="-80" dirty="0">
                <a:solidFill>
                  <a:srgbClr val="000000"/>
                </a:solidFill>
              </a:rPr>
              <a:t> </a:t>
            </a:r>
            <a:r>
              <a:rPr sz="2800" dirty="0">
                <a:solidFill>
                  <a:srgbClr val="000000"/>
                </a:solidFill>
              </a:rPr>
              <a:t>dengan</a:t>
            </a:r>
            <a:r>
              <a:rPr sz="2800" spc="-75" dirty="0">
                <a:solidFill>
                  <a:srgbClr val="000000"/>
                </a:solidFill>
              </a:rPr>
              <a:t> </a:t>
            </a:r>
            <a:r>
              <a:rPr sz="2800" dirty="0">
                <a:solidFill>
                  <a:srgbClr val="000000"/>
                </a:solidFill>
              </a:rPr>
              <a:t>n</a:t>
            </a:r>
            <a:r>
              <a:rPr sz="2800" spc="-80" dirty="0">
                <a:solidFill>
                  <a:srgbClr val="000000"/>
                </a:solidFill>
              </a:rPr>
              <a:t> </a:t>
            </a:r>
            <a:r>
              <a:rPr sz="2800" dirty="0">
                <a:solidFill>
                  <a:srgbClr val="000000"/>
                </a:solidFill>
              </a:rPr>
              <a:t>(</a:t>
            </a:r>
            <a:r>
              <a:rPr sz="2800" spc="-75" dirty="0">
                <a:solidFill>
                  <a:srgbClr val="000000"/>
                </a:solidFill>
              </a:rPr>
              <a:t> </a:t>
            </a:r>
            <a:r>
              <a:rPr sz="2800" dirty="0">
                <a:solidFill>
                  <a:srgbClr val="000000"/>
                </a:solidFill>
                <a:latin typeface="Symbol"/>
                <a:cs typeface="Symbol"/>
              </a:rPr>
              <a:t></a:t>
            </a:r>
            <a:r>
              <a:rPr sz="2800" spc="-150" dirty="0">
                <a:solidFill>
                  <a:srgbClr val="000000"/>
                </a:solidFill>
                <a:latin typeface="Times New Roman"/>
                <a:cs typeface="Times New Roman"/>
              </a:rPr>
              <a:t> </a:t>
            </a:r>
            <a:r>
              <a:rPr sz="2800" spc="-25" dirty="0">
                <a:solidFill>
                  <a:srgbClr val="000000"/>
                </a:solidFill>
              </a:rPr>
              <a:t>3) </a:t>
            </a:r>
            <a:r>
              <a:rPr sz="2800" dirty="0">
                <a:solidFill>
                  <a:srgbClr val="000000"/>
                </a:solidFill>
              </a:rPr>
              <a:t>buah</a:t>
            </a:r>
            <a:r>
              <a:rPr sz="2800" spc="-75" dirty="0">
                <a:solidFill>
                  <a:srgbClr val="000000"/>
                </a:solidFill>
              </a:rPr>
              <a:t> </a:t>
            </a:r>
            <a:r>
              <a:rPr sz="2800" dirty="0">
                <a:solidFill>
                  <a:srgbClr val="000000"/>
                </a:solidFill>
              </a:rPr>
              <a:t>simpul</a:t>
            </a:r>
            <a:r>
              <a:rPr sz="2800" spc="-60" dirty="0">
                <a:solidFill>
                  <a:srgbClr val="000000"/>
                </a:solidFill>
              </a:rPr>
              <a:t> </a:t>
            </a:r>
            <a:r>
              <a:rPr sz="2800" dirty="0">
                <a:solidFill>
                  <a:srgbClr val="000000"/>
                </a:solidFill>
              </a:rPr>
              <a:t>adalah</a:t>
            </a:r>
            <a:r>
              <a:rPr sz="2800" spc="-100" dirty="0">
                <a:solidFill>
                  <a:srgbClr val="000000"/>
                </a:solidFill>
              </a:rPr>
              <a:t> </a:t>
            </a:r>
            <a:r>
              <a:rPr sz="2800" dirty="0">
                <a:solidFill>
                  <a:srgbClr val="000000"/>
                </a:solidFill>
              </a:rPr>
              <a:t>graf</a:t>
            </a:r>
            <a:r>
              <a:rPr sz="2800" spc="-105" dirty="0">
                <a:solidFill>
                  <a:srgbClr val="000000"/>
                </a:solidFill>
              </a:rPr>
              <a:t> </a:t>
            </a:r>
            <a:r>
              <a:rPr sz="2800" dirty="0">
                <a:solidFill>
                  <a:srgbClr val="000000"/>
                </a:solidFill>
              </a:rPr>
              <a:t>Hamilton</a:t>
            </a:r>
            <a:r>
              <a:rPr sz="2800" spc="-70" dirty="0">
                <a:solidFill>
                  <a:srgbClr val="000000"/>
                </a:solidFill>
              </a:rPr>
              <a:t> </a:t>
            </a:r>
            <a:r>
              <a:rPr sz="2800" dirty="0">
                <a:solidFill>
                  <a:srgbClr val="000000"/>
                </a:solidFill>
              </a:rPr>
              <a:t>ialah</a:t>
            </a:r>
            <a:r>
              <a:rPr sz="2800" spc="-100" dirty="0">
                <a:solidFill>
                  <a:srgbClr val="000000"/>
                </a:solidFill>
              </a:rPr>
              <a:t> </a:t>
            </a:r>
            <a:r>
              <a:rPr sz="2800" dirty="0">
                <a:solidFill>
                  <a:srgbClr val="000000"/>
                </a:solidFill>
              </a:rPr>
              <a:t>bila</a:t>
            </a:r>
            <a:r>
              <a:rPr sz="2800" spc="-85" dirty="0">
                <a:solidFill>
                  <a:srgbClr val="000000"/>
                </a:solidFill>
              </a:rPr>
              <a:t> </a:t>
            </a:r>
            <a:r>
              <a:rPr sz="2800" spc="-10" dirty="0">
                <a:solidFill>
                  <a:srgbClr val="000000"/>
                </a:solidFill>
              </a:rPr>
              <a:t>derajat</a:t>
            </a:r>
            <a:r>
              <a:rPr sz="2800" spc="-85" dirty="0">
                <a:solidFill>
                  <a:srgbClr val="000000"/>
                </a:solidFill>
              </a:rPr>
              <a:t> </a:t>
            </a:r>
            <a:r>
              <a:rPr sz="2800" dirty="0">
                <a:solidFill>
                  <a:srgbClr val="000000"/>
                </a:solidFill>
              </a:rPr>
              <a:t>tiap</a:t>
            </a:r>
            <a:r>
              <a:rPr sz="2800" spc="-85" dirty="0">
                <a:solidFill>
                  <a:srgbClr val="000000"/>
                </a:solidFill>
              </a:rPr>
              <a:t> </a:t>
            </a:r>
            <a:r>
              <a:rPr sz="2800" dirty="0">
                <a:solidFill>
                  <a:srgbClr val="000000"/>
                </a:solidFill>
              </a:rPr>
              <a:t>simpul</a:t>
            </a:r>
            <a:r>
              <a:rPr sz="2800" spc="-70" dirty="0">
                <a:solidFill>
                  <a:srgbClr val="000000"/>
                </a:solidFill>
              </a:rPr>
              <a:t> </a:t>
            </a:r>
            <a:r>
              <a:rPr sz="2800" spc="-10" dirty="0">
                <a:solidFill>
                  <a:srgbClr val="000000"/>
                </a:solidFill>
              </a:rPr>
              <a:t>paling </a:t>
            </a:r>
            <a:r>
              <a:rPr sz="2800" dirty="0">
                <a:solidFill>
                  <a:srgbClr val="000000"/>
                </a:solidFill>
              </a:rPr>
              <a:t>sedikit</a:t>
            </a:r>
            <a:r>
              <a:rPr sz="2800" spc="-55" dirty="0">
                <a:solidFill>
                  <a:srgbClr val="000000"/>
                </a:solidFill>
              </a:rPr>
              <a:t> </a:t>
            </a:r>
            <a:r>
              <a:rPr sz="2800" dirty="0">
                <a:solidFill>
                  <a:srgbClr val="000000"/>
                </a:solidFill>
              </a:rPr>
              <a:t>n/2</a:t>
            </a:r>
            <a:r>
              <a:rPr sz="2800" spc="-55" dirty="0">
                <a:solidFill>
                  <a:srgbClr val="000000"/>
                </a:solidFill>
              </a:rPr>
              <a:t> </a:t>
            </a:r>
            <a:r>
              <a:rPr sz="2800" dirty="0">
                <a:solidFill>
                  <a:srgbClr val="000000"/>
                </a:solidFill>
              </a:rPr>
              <a:t>(yaitu,</a:t>
            </a:r>
            <a:r>
              <a:rPr sz="2800" spc="-50" dirty="0">
                <a:solidFill>
                  <a:srgbClr val="000000"/>
                </a:solidFill>
              </a:rPr>
              <a:t> </a:t>
            </a:r>
            <a:r>
              <a:rPr sz="2800" dirty="0">
                <a:solidFill>
                  <a:srgbClr val="000000"/>
                </a:solidFill>
              </a:rPr>
              <a:t>d(v)</a:t>
            </a:r>
            <a:r>
              <a:rPr sz="2800" spc="-60" dirty="0">
                <a:solidFill>
                  <a:srgbClr val="000000"/>
                </a:solidFill>
              </a:rPr>
              <a:t> </a:t>
            </a:r>
            <a:r>
              <a:rPr sz="2800" dirty="0">
                <a:solidFill>
                  <a:srgbClr val="000000"/>
                </a:solidFill>
                <a:latin typeface="Symbol"/>
                <a:cs typeface="Symbol"/>
              </a:rPr>
              <a:t></a:t>
            </a:r>
            <a:r>
              <a:rPr sz="2800" spc="-135" dirty="0">
                <a:solidFill>
                  <a:srgbClr val="000000"/>
                </a:solidFill>
                <a:latin typeface="Times New Roman"/>
                <a:cs typeface="Times New Roman"/>
              </a:rPr>
              <a:t> </a:t>
            </a:r>
            <a:r>
              <a:rPr sz="2800" dirty="0">
                <a:solidFill>
                  <a:srgbClr val="000000"/>
                </a:solidFill>
              </a:rPr>
              <a:t>n/2</a:t>
            </a:r>
            <a:r>
              <a:rPr sz="2800" spc="-35" dirty="0">
                <a:solidFill>
                  <a:srgbClr val="000000"/>
                </a:solidFill>
              </a:rPr>
              <a:t> </a:t>
            </a:r>
            <a:r>
              <a:rPr sz="2800" dirty="0">
                <a:solidFill>
                  <a:srgbClr val="000000"/>
                </a:solidFill>
              </a:rPr>
              <a:t>untuk</a:t>
            </a:r>
            <a:r>
              <a:rPr sz="2800" spc="-45" dirty="0">
                <a:solidFill>
                  <a:srgbClr val="000000"/>
                </a:solidFill>
              </a:rPr>
              <a:t> </a:t>
            </a:r>
            <a:r>
              <a:rPr sz="2800" dirty="0">
                <a:solidFill>
                  <a:srgbClr val="000000"/>
                </a:solidFill>
              </a:rPr>
              <a:t>setiap</a:t>
            </a:r>
            <a:r>
              <a:rPr sz="2800" spc="-75" dirty="0">
                <a:solidFill>
                  <a:srgbClr val="000000"/>
                </a:solidFill>
              </a:rPr>
              <a:t> </a:t>
            </a:r>
            <a:r>
              <a:rPr sz="2800" dirty="0">
                <a:solidFill>
                  <a:srgbClr val="000000"/>
                </a:solidFill>
              </a:rPr>
              <a:t>simpul</a:t>
            </a:r>
            <a:r>
              <a:rPr sz="2800" spc="-30" dirty="0">
                <a:solidFill>
                  <a:srgbClr val="000000"/>
                </a:solidFill>
              </a:rPr>
              <a:t> </a:t>
            </a:r>
            <a:r>
              <a:rPr sz="2800" dirty="0">
                <a:solidFill>
                  <a:srgbClr val="000000"/>
                </a:solidFill>
              </a:rPr>
              <a:t>v</a:t>
            </a:r>
            <a:r>
              <a:rPr sz="2800" spc="-70" dirty="0">
                <a:solidFill>
                  <a:srgbClr val="000000"/>
                </a:solidFill>
              </a:rPr>
              <a:t> </a:t>
            </a:r>
            <a:r>
              <a:rPr sz="2800" spc="-25" dirty="0">
                <a:solidFill>
                  <a:srgbClr val="000000"/>
                </a:solidFill>
              </a:rPr>
              <a:t>di</a:t>
            </a:r>
            <a:r>
              <a:rPr sz="2800" dirty="0">
                <a:solidFill>
                  <a:srgbClr val="000000"/>
                </a:solidFill>
              </a:rPr>
              <a:t>	</a:t>
            </a:r>
            <a:r>
              <a:rPr sz="2800" spc="-25" dirty="0">
                <a:solidFill>
                  <a:srgbClr val="000000"/>
                </a:solidFill>
              </a:rPr>
              <a:t>G).</a:t>
            </a:r>
            <a:endParaRPr sz="2800">
              <a:latin typeface="Times New Roman"/>
              <a:cs typeface="Times New Roman"/>
            </a:endParaRPr>
          </a:p>
        </p:txBody>
      </p:sp>
      <p:sp>
        <p:nvSpPr>
          <p:cNvPr id="4" name="object 4"/>
          <p:cNvSpPr txBox="1"/>
          <p:nvPr/>
        </p:nvSpPr>
        <p:spPr>
          <a:xfrm>
            <a:off x="851103" y="2209291"/>
            <a:ext cx="10410190" cy="1120140"/>
          </a:xfrm>
          <a:prstGeom prst="rect">
            <a:avLst/>
          </a:prstGeom>
        </p:spPr>
        <p:txBody>
          <a:bodyPr vert="horz" wrap="square" lIns="0" tIns="13970" rIns="0" bIns="0" rtlCol="0">
            <a:spAutoFit/>
          </a:bodyPr>
          <a:lstStyle/>
          <a:p>
            <a:pPr marL="12700" marR="5080">
              <a:lnSpc>
                <a:spcPct val="99600"/>
              </a:lnSpc>
              <a:spcBef>
                <a:spcPts val="110"/>
              </a:spcBef>
              <a:tabLst>
                <a:tab pos="9116695" algn="l"/>
              </a:tabLst>
            </a:pPr>
            <a:r>
              <a:rPr sz="2400" dirty="0">
                <a:latin typeface="Calibri"/>
                <a:cs typeface="Calibri"/>
              </a:rPr>
              <a:t>Ekivalen</a:t>
            </a:r>
            <a:r>
              <a:rPr sz="2400" spc="-35" dirty="0">
                <a:latin typeface="Calibri"/>
                <a:cs typeface="Calibri"/>
              </a:rPr>
              <a:t> </a:t>
            </a:r>
            <a:r>
              <a:rPr sz="2400" dirty="0">
                <a:latin typeface="Calibri"/>
                <a:cs typeface="Calibri"/>
              </a:rPr>
              <a:t>dengan:</a:t>
            </a:r>
            <a:r>
              <a:rPr sz="2400" spc="-35" dirty="0">
                <a:latin typeface="Calibri"/>
                <a:cs typeface="Calibri"/>
              </a:rPr>
              <a:t> </a:t>
            </a:r>
            <a:r>
              <a:rPr sz="2400" dirty="0">
                <a:solidFill>
                  <a:srgbClr val="FF0000"/>
                </a:solidFill>
                <a:latin typeface="Calibri"/>
                <a:cs typeface="Calibri"/>
              </a:rPr>
              <a:t>Jika</a:t>
            </a:r>
            <a:r>
              <a:rPr sz="2400" spc="-45" dirty="0">
                <a:solidFill>
                  <a:srgbClr val="FF0000"/>
                </a:solidFill>
                <a:latin typeface="Calibri"/>
                <a:cs typeface="Calibri"/>
              </a:rPr>
              <a:t> </a:t>
            </a:r>
            <a:r>
              <a:rPr sz="2400" dirty="0">
                <a:solidFill>
                  <a:srgbClr val="FF0000"/>
                </a:solidFill>
                <a:latin typeface="Calibri"/>
                <a:cs typeface="Calibri"/>
              </a:rPr>
              <a:t>pada</a:t>
            </a:r>
            <a:r>
              <a:rPr sz="2400" spc="-20" dirty="0">
                <a:solidFill>
                  <a:srgbClr val="FF0000"/>
                </a:solidFill>
                <a:latin typeface="Calibri"/>
                <a:cs typeface="Calibri"/>
              </a:rPr>
              <a:t> </a:t>
            </a:r>
            <a:r>
              <a:rPr sz="2400" dirty="0">
                <a:solidFill>
                  <a:srgbClr val="FF0000"/>
                </a:solidFill>
                <a:latin typeface="Calibri"/>
                <a:cs typeface="Calibri"/>
              </a:rPr>
              <a:t>graf</a:t>
            </a:r>
            <a:r>
              <a:rPr sz="2400" spc="-25" dirty="0">
                <a:solidFill>
                  <a:srgbClr val="FF0000"/>
                </a:solidFill>
                <a:latin typeface="Calibri"/>
                <a:cs typeface="Calibri"/>
              </a:rPr>
              <a:t> </a:t>
            </a:r>
            <a:r>
              <a:rPr sz="2400" dirty="0">
                <a:solidFill>
                  <a:srgbClr val="FF0000"/>
                </a:solidFill>
                <a:latin typeface="Calibri"/>
                <a:cs typeface="Calibri"/>
              </a:rPr>
              <a:t>sederhana</a:t>
            </a:r>
            <a:r>
              <a:rPr sz="2400" spc="-20" dirty="0">
                <a:solidFill>
                  <a:srgbClr val="FF0000"/>
                </a:solidFill>
                <a:latin typeface="Calibri"/>
                <a:cs typeface="Calibri"/>
              </a:rPr>
              <a:t> </a:t>
            </a:r>
            <a:r>
              <a:rPr sz="2400" dirty="0">
                <a:solidFill>
                  <a:srgbClr val="FF0000"/>
                </a:solidFill>
                <a:latin typeface="Calibri"/>
                <a:cs typeface="Calibri"/>
              </a:rPr>
              <a:t>G</a:t>
            </a:r>
            <a:r>
              <a:rPr sz="2400" spc="-40" dirty="0">
                <a:solidFill>
                  <a:srgbClr val="FF0000"/>
                </a:solidFill>
                <a:latin typeface="Calibri"/>
                <a:cs typeface="Calibri"/>
              </a:rPr>
              <a:t> </a:t>
            </a:r>
            <a:r>
              <a:rPr sz="2400" dirty="0">
                <a:solidFill>
                  <a:srgbClr val="FF0000"/>
                </a:solidFill>
                <a:latin typeface="Calibri"/>
                <a:cs typeface="Calibri"/>
              </a:rPr>
              <a:t>dengan</a:t>
            </a:r>
            <a:r>
              <a:rPr sz="2400" spc="-15" dirty="0">
                <a:solidFill>
                  <a:srgbClr val="FF0000"/>
                </a:solidFill>
                <a:latin typeface="Calibri"/>
                <a:cs typeface="Calibri"/>
              </a:rPr>
              <a:t> </a:t>
            </a:r>
            <a:r>
              <a:rPr sz="2400" i="1" dirty="0">
                <a:solidFill>
                  <a:srgbClr val="FF0000"/>
                </a:solidFill>
                <a:latin typeface="Calibri"/>
                <a:cs typeface="Calibri"/>
              </a:rPr>
              <a:t>n</a:t>
            </a:r>
            <a:r>
              <a:rPr sz="2400" i="1" spc="-25" dirty="0">
                <a:solidFill>
                  <a:srgbClr val="FF0000"/>
                </a:solidFill>
                <a:latin typeface="Calibri"/>
                <a:cs typeface="Calibri"/>
              </a:rPr>
              <a:t> </a:t>
            </a:r>
            <a:r>
              <a:rPr sz="2400" dirty="0">
                <a:solidFill>
                  <a:srgbClr val="FF0000"/>
                </a:solidFill>
                <a:latin typeface="Calibri"/>
                <a:cs typeface="Calibri"/>
              </a:rPr>
              <a:t>(</a:t>
            </a:r>
            <a:r>
              <a:rPr sz="2400" spc="-35" dirty="0">
                <a:solidFill>
                  <a:srgbClr val="FF0000"/>
                </a:solidFill>
                <a:latin typeface="Calibri"/>
                <a:cs typeface="Calibri"/>
              </a:rPr>
              <a:t> </a:t>
            </a:r>
            <a:r>
              <a:rPr sz="2400" dirty="0">
                <a:solidFill>
                  <a:srgbClr val="FF0000"/>
                </a:solidFill>
                <a:latin typeface="Symbol"/>
                <a:cs typeface="Symbol"/>
              </a:rPr>
              <a:t></a:t>
            </a:r>
            <a:r>
              <a:rPr sz="2400" spc="-95" dirty="0">
                <a:solidFill>
                  <a:srgbClr val="FF0000"/>
                </a:solidFill>
                <a:latin typeface="Times New Roman"/>
                <a:cs typeface="Times New Roman"/>
              </a:rPr>
              <a:t> </a:t>
            </a:r>
            <a:r>
              <a:rPr sz="2400" dirty="0">
                <a:solidFill>
                  <a:srgbClr val="FF0000"/>
                </a:solidFill>
                <a:latin typeface="Calibri"/>
                <a:cs typeface="Calibri"/>
              </a:rPr>
              <a:t>3)</a:t>
            </a:r>
            <a:r>
              <a:rPr sz="2400" spc="-40" dirty="0">
                <a:solidFill>
                  <a:srgbClr val="FF0000"/>
                </a:solidFill>
                <a:latin typeface="Calibri"/>
                <a:cs typeface="Calibri"/>
              </a:rPr>
              <a:t> </a:t>
            </a:r>
            <a:r>
              <a:rPr sz="2400" dirty="0">
                <a:solidFill>
                  <a:srgbClr val="FF0000"/>
                </a:solidFill>
                <a:latin typeface="Calibri"/>
                <a:cs typeface="Calibri"/>
              </a:rPr>
              <a:t>buah</a:t>
            </a:r>
            <a:r>
              <a:rPr sz="2400" spc="-15" dirty="0">
                <a:solidFill>
                  <a:srgbClr val="FF0000"/>
                </a:solidFill>
                <a:latin typeface="Calibri"/>
                <a:cs typeface="Calibri"/>
              </a:rPr>
              <a:t> </a:t>
            </a:r>
            <a:r>
              <a:rPr sz="2400" dirty="0">
                <a:solidFill>
                  <a:srgbClr val="FF0000"/>
                </a:solidFill>
                <a:latin typeface="Calibri"/>
                <a:cs typeface="Calibri"/>
              </a:rPr>
              <a:t>simpul</a:t>
            </a:r>
            <a:r>
              <a:rPr sz="2400" spc="-35" dirty="0">
                <a:solidFill>
                  <a:srgbClr val="FF0000"/>
                </a:solidFill>
                <a:latin typeface="Calibri"/>
                <a:cs typeface="Calibri"/>
              </a:rPr>
              <a:t> </a:t>
            </a:r>
            <a:r>
              <a:rPr sz="2400" spc="-10" dirty="0">
                <a:solidFill>
                  <a:srgbClr val="FF0000"/>
                </a:solidFill>
                <a:latin typeface="Calibri"/>
                <a:cs typeface="Calibri"/>
              </a:rPr>
              <a:t>derajat </a:t>
            </a:r>
            <a:r>
              <a:rPr sz="2400" dirty="0">
                <a:solidFill>
                  <a:srgbClr val="FF0000"/>
                </a:solidFill>
                <a:latin typeface="Calibri"/>
                <a:cs typeface="Calibri"/>
              </a:rPr>
              <a:t>setiap</a:t>
            </a:r>
            <a:r>
              <a:rPr sz="2400" spc="-40" dirty="0">
                <a:solidFill>
                  <a:srgbClr val="FF0000"/>
                </a:solidFill>
                <a:latin typeface="Calibri"/>
                <a:cs typeface="Calibri"/>
              </a:rPr>
              <a:t> </a:t>
            </a:r>
            <a:r>
              <a:rPr sz="2400" dirty="0">
                <a:solidFill>
                  <a:srgbClr val="FF0000"/>
                </a:solidFill>
                <a:latin typeface="Calibri"/>
                <a:cs typeface="Calibri"/>
              </a:rPr>
              <a:t>simpul</a:t>
            </a:r>
            <a:r>
              <a:rPr sz="2400" spc="-25" dirty="0">
                <a:solidFill>
                  <a:srgbClr val="FF0000"/>
                </a:solidFill>
                <a:latin typeface="Calibri"/>
                <a:cs typeface="Calibri"/>
              </a:rPr>
              <a:t> </a:t>
            </a:r>
            <a:r>
              <a:rPr sz="2400" dirty="0">
                <a:solidFill>
                  <a:srgbClr val="FF0000"/>
                </a:solidFill>
                <a:latin typeface="Calibri"/>
                <a:cs typeface="Calibri"/>
              </a:rPr>
              <a:t>paling</a:t>
            </a:r>
            <a:r>
              <a:rPr sz="2400" spc="-35" dirty="0">
                <a:solidFill>
                  <a:srgbClr val="FF0000"/>
                </a:solidFill>
                <a:latin typeface="Calibri"/>
                <a:cs typeface="Calibri"/>
              </a:rPr>
              <a:t> </a:t>
            </a:r>
            <a:r>
              <a:rPr sz="2400" dirty="0">
                <a:solidFill>
                  <a:srgbClr val="FF0000"/>
                </a:solidFill>
                <a:latin typeface="Calibri"/>
                <a:cs typeface="Calibri"/>
              </a:rPr>
              <a:t>sedikit</a:t>
            </a:r>
            <a:r>
              <a:rPr sz="2400" spc="-35" dirty="0">
                <a:solidFill>
                  <a:srgbClr val="FF0000"/>
                </a:solidFill>
                <a:latin typeface="Calibri"/>
                <a:cs typeface="Calibri"/>
              </a:rPr>
              <a:t> </a:t>
            </a:r>
            <a:r>
              <a:rPr sz="2400" dirty="0">
                <a:solidFill>
                  <a:srgbClr val="FF0000"/>
                </a:solidFill>
                <a:latin typeface="Calibri"/>
                <a:cs typeface="Calibri"/>
              </a:rPr>
              <a:t>n/2</a:t>
            </a:r>
            <a:r>
              <a:rPr sz="2400" spc="-30" dirty="0">
                <a:solidFill>
                  <a:srgbClr val="FF0000"/>
                </a:solidFill>
                <a:latin typeface="Calibri"/>
                <a:cs typeface="Calibri"/>
              </a:rPr>
              <a:t> </a:t>
            </a:r>
            <a:r>
              <a:rPr sz="2400" dirty="0">
                <a:solidFill>
                  <a:srgbClr val="FF0000"/>
                </a:solidFill>
                <a:latin typeface="Calibri"/>
                <a:cs typeface="Calibri"/>
              </a:rPr>
              <a:t>(yaitu,</a:t>
            </a:r>
            <a:r>
              <a:rPr sz="2400" spc="-30" dirty="0">
                <a:solidFill>
                  <a:srgbClr val="FF0000"/>
                </a:solidFill>
                <a:latin typeface="Calibri"/>
                <a:cs typeface="Calibri"/>
              </a:rPr>
              <a:t> </a:t>
            </a:r>
            <a:r>
              <a:rPr sz="2400" dirty="0">
                <a:solidFill>
                  <a:srgbClr val="FF0000"/>
                </a:solidFill>
                <a:latin typeface="Calibri"/>
                <a:cs typeface="Calibri"/>
              </a:rPr>
              <a:t>d(v)</a:t>
            </a:r>
            <a:r>
              <a:rPr sz="2400" spc="-30" dirty="0">
                <a:solidFill>
                  <a:srgbClr val="FF0000"/>
                </a:solidFill>
                <a:latin typeface="Calibri"/>
                <a:cs typeface="Calibri"/>
              </a:rPr>
              <a:t> </a:t>
            </a:r>
            <a:r>
              <a:rPr sz="2400" dirty="0">
                <a:solidFill>
                  <a:srgbClr val="FF0000"/>
                </a:solidFill>
                <a:latin typeface="Symbol"/>
                <a:cs typeface="Symbol"/>
              </a:rPr>
              <a:t></a:t>
            </a:r>
            <a:r>
              <a:rPr sz="2400" spc="-95" dirty="0">
                <a:solidFill>
                  <a:srgbClr val="FF0000"/>
                </a:solidFill>
                <a:latin typeface="Times New Roman"/>
                <a:cs typeface="Times New Roman"/>
              </a:rPr>
              <a:t> </a:t>
            </a:r>
            <a:r>
              <a:rPr sz="2400" dirty="0">
                <a:solidFill>
                  <a:srgbClr val="FF0000"/>
                </a:solidFill>
                <a:latin typeface="Calibri"/>
                <a:cs typeface="Calibri"/>
              </a:rPr>
              <a:t>n/2</a:t>
            </a:r>
            <a:r>
              <a:rPr sz="2400" spc="-20" dirty="0">
                <a:solidFill>
                  <a:srgbClr val="FF0000"/>
                </a:solidFill>
                <a:latin typeface="Calibri"/>
                <a:cs typeface="Calibri"/>
              </a:rPr>
              <a:t> </a:t>
            </a:r>
            <a:r>
              <a:rPr sz="2400" dirty="0">
                <a:solidFill>
                  <a:srgbClr val="FF0000"/>
                </a:solidFill>
                <a:latin typeface="Calibri"/>
                <a:cs typeface="Calibri"/>
              </a:rPr>
              <a:t>untuk</a:t>
            </a:r>
            <a:r>
              <a:rPr sz="2400" spc="-30" dirty="0">
                <a:solidFill>
                  <a:srgbClr val="FF0000"/>
                </a:solidFill>
                <a:latin typeface="Calibri"/>
                <a:cs typeface="Calibri"/>
              </a:rPr>
              <a:t> </a:t>
            </a:r>
            <a:r>
              <a:rPr sz="2400" dirty="0">
                <a:solidFill>
                  <a:srgbClr val="FF0000"/>
                </a:solidFill>
                <a:latin typeface="Calibri"/>
                <a:cs typeface="Calibri"/>
              </a:rPr>
              <a:t>setiap</a:t>
            </a:r>
            <a:r>
              <a:rPr sz="2400" spc="-20" dirty="0">
                <a:solidFill>
                  <a:srgbClr val="FF0000"/>
                </a:solidFill>
                <a:latin typeface="Calibri"/>
                <a:cs typeface="Calibri"/>
              </a:rPr>
              <a:t> </a:t>
            </a:r>
            <a:r>
              <a:rPr sz="2400" dirty="0">
                <a:solidFill>
                  <a:srgbClr val="FF0000"/>
                </a:solidFill>
                <a:latin typeface="Calibri"/>
                <a:cs typeface="Calibri"/>
              </a:rPr>
              <a:t>simpul</a:t>
            </a:r>
            <a:r>
              <a:rPr sz="2400" spc="-40" dirty="0">
                <a:solidFill>
                  <a:srgbClr val="FF0000"/>
                </a:solidFill>
                <a:latin typeface="Calibri"/>
                <a:cs typeface="Calibri"/>
              </a:rPr>
              <a:t> </a:t>
            </a:r>
            <a:r>
              <a:rPr sz="2400" dirty="0">
                <a:solidFill>
                  <a:srgbClr val="FF0000"/>
                </a:solidFill>
                <a:latin typeface="Calibri"/>
                <a:cs typeface="Calibri"/>
              </a:rPr>
              <a:t>v</a:t>
            </a:r>
            <a:r>
              <a:rPr sz="2400" spc="-15" dirty="0">
                <a:solidFill>
                  <a:srgbClr val="FF0000"/>
                </a:solidFill>
                <a:latin typeface="Calibri"/>
                <a:cs typeface="Calibri"/>
              </a:rPr>
              <a:t> </a:t>
            </a:r>
            <a:r>
              <a:rPr sz="2400" spc="-25" dirty="0">
                <a:solidFill>
                  <a:srgbClr val="FF0000"/>
                </a:solidFill>
                <a:latin typeface="Calibri"/>
                <a:cs typeface="Calibri"/>
              </a:rPr>
              <a:t>di</a:t>
            </a:r>
            <a:r>
              <a:rPr sz="2400" dirty="0">
                <a:solidFill>
                  <a:srgbClr val="FF0000"/>
                </a:solidFill>
                <a:latin typeface="Calibri"/>
                <a:cs typeface="Calibri"/>
              </a:rPr>
              <a:t>	G)</a:t>
            </a:r>
            <a:r>
              <a:rPr sz="2400" spc="-55" dirty="0">
                <a:solidFill>
                  <a:srgbClr val="FF0000"/>
                </a:solidFill>
                <a:latin typeface="Calibri"/>
                <a:cs typeface="Calibri"/>
              </a:rPr>
              <a:t> </a:t>
            </a:r>
            <a:r>
              <a:rPr sz="2400" dirty="0">
                <a:solidFill>
                  <a:srgbClr val="FF0000"/>
                </a:solidFill>
                <a:latin typeface="Calibri"/>
                <a:cs typeface="Calibri"/>
              </a:rPr>
              <a:t>maka</a:t>
            </a:r>
            <a:r>
              <a:rPr sz="2400" spc="-40" dirty="0">
                <a:solidFill>
                  <a:srgbClr val="FF0000"/>
                </a:solidFill>
                <a:latin typeface="Calibri"/>
                <a:cs typeface="Calibri"/>
              </a:rPr>
              <a:t> </a:t>
            </a:r>
            <a:r>
              <a:rPr sz="2400" spc="-50" dirty="0">
                <a:solidFill>
                  <a:srgbClr val="FF0000"/>
                </a:solidFill>
                <a:latin typeface="Calibri"/>
                <a:cs typeface="Calibri"/>
              </a:rPr>
              <a:t>G </a:t>
            </a:r>
            <a:r>
              <a:rPr sz="2400" dirty="0">
                <a:solidFill>
                  <a:srgbClr val="FF0000"/>
                </a:solidFill>
                <a:latin typeface="Calibri"/>
                <a:cs typeface="Calibri"/>
              </a:rPr>
              <a:t>adalah</a:t>
            </a:r>
            <a:r>
              <a:rPr sz="2400" spc="-40" dirty="0">
                <a:solidFill>
                  <a:srgbClr val="FF0000"/>
                </a:solidFill>
                <a:latin typeface="Calibri"/>
                <a:cs typeface="Calibri"/>
              </a:rPr>
              <a:t> </a:t>
            </a:r>
            <a:r>
              <a:rPr sz="2400" dirty="0">
                <a:solidFill>
                  <a:srgbClr val="FF0000"/>
                </a:solidFill>
                <a:latin typeface="Calibri"/>
                <a:cs typeface="Calibri"/>
              </a:rPr>
              <a:t>graf</a:t>
            </a:r>
            <a:r>
              <a:rPr sz="2400" spc="-40" dirty="0">
                <a:solidFill>
                  <a:srgbClr val="FF0000"/>
                </a:solidFill>
                <a:latin typeface="Calibri"/>
                <a:cs typeface="Calibri"/>
              </a:rPr>
              <a:t> </a:t>
            </a:r>
            <a:r>
              <a:rPr sz="2400" spc="-10" dirty="0">
                <a:solidFill>
                  <a:srgbClr val="FF0000"/>
                </a:solidFill>
                <a:latin typeface="Calibri"/>
                <a:cs typeface="Calibri"/>
              </a:rPr>
              <a:t>Hamilton.</a:t>
            </a:r>
            <a:endParaRPr sz="2400">
              <a:latin typeface="Calibri"/>
              <a:cs typeface="Calibri"/>
            </a:endParaRPr>
          </a:p>
        </p:txBody>
      </p:sp>
      <p:pic>
        <p:nvPicPr>
          <p:cNvPr id="5" name="object 5"/>
          <p:cNvPicPr/>
          <p:nvPr/>
        </p:nvPicPr>
        <p:blipFill>
          <a:blip r:embed="rId2" cstate="print"/>
          <a:stretch>
            <a:fillRect/>
          </a:stretch>
        </p:blipFill>
        <p:spPr>
          <a:xfrm>
            <a:off x="2781300" y="3307079"/>
            <a:ext cx="6411467" cy="2036064"/>
          </a:xfrm>
          <a:prstGeom prst="rect">
            <a:avLst/>
          </a:prstGeom>
        </p:spPr>
      </p:pic>
      <p:sp>
        <p:nvSpPr>
          <p:cNvPr id="6" name="object 6"/>
          <p:cNvSpPr txBox="1"/>
          <p:nvPr/>
        </p:nvSpPr>
        <p:spPr>
          <a:xfrm>
            <a:off x="3612260" y="5045709"/>
            <a:ext cx="2682875" cy="330835"/>
          </a:xfrm>
          <a:prstGeom prst="rect">
            <a:avLst/>
          </a:prstGeom>
        </p:spPr>
        <p:txBody>
          <a:bodyPr vert="horz" wrap="square" lIns="0" tIns="12700" rIns="0" bIns="0" rtlCol="0">
            <a:spAutoFit/>
          </a:bodyPr>
          <a:lstStyle/>
          <a:p>
            <a:pPr marL="50800">
              <a:lnSpc>
                <a:spcPct val="100000"/>
              </a:lnSpc>
              <a:spcBef>
                <a:spcPts val="100"/>
              </a:spcBef>
              <a:tabLst>
                <a:tab pos="2385695" algn="l"/>
              </a:tabLst>
            </a:pPr>
            <a:r>
              <a:rPr sz="2000" spc="-25" dirty="0">
                <a:latin typeface="Calibri"/>
                <a:cs typeface="Calibri"/>
              </a:rPr>
              <a:t>G</a:t>
            </a:r>
            <a:r>
              <a:rPr sz="1950" spc="-37" baseline="-21367" dirty="0">
                <a:latin typeface="Calibri"/>
                <a:cs typeface="Calibri"/>
              </a:rPr>
              <a:t>1</a:t>
            </a:r>
            <a:r>
              <a:rPr sz="1950" baseline="-21367" dirty="0">
                <a:latin typeface="Calibri"/>
                <a:cs typeface="Calibri"/>
              </a:rPr>
              <a:t>	</a:t>
            </a:r>
            <a:r>
              <a:rPr sz="2000" spc="-25" dirty="0">
                <a:latin typeface="Calibri"/>
                <a:cs typeface="Calibri"/>
              </a:rPr>
              <a:t>G</a:t>
            </a:r>
            <a:r>
              <a:rPr sz="1950" spc="-37" baseline="-21367" dirty="0">
                <a:latin typeface="Calibri"/>
                <a:cs typeface="Calibri"/>
              </a:rPr>
              <a:t>2</a:t>
            </a:r>
            <a:endParaRPr sz="1950" baseline="-21367">
              <a:latin typeface="Calibri"/>
              <a:cs typeface="Calibri"/>
            </a:endParaRPr>
          </a:p>
        </p:txBody>
      </p:sp>
      <p:sp>
        <p:nvSpPr>
          <p:cNvPr id="7" name="object 7"/>
          <p:cNvSpPr txBox="1"/>
          <p:nvPr/>
        </p:nvSpPr>
        <p:spPr>
          <a:xfrm>
            <a:off x="8150606" y="5238699"/>
            <a:ext cx="322580" cy="331470"/>
          </a:xfrm>
          <a:prstGeom prst="rect">
            <a:avLst/>
          </a:prstGeom>
        </p:spPr>
        <p:txBody>
          <a:bodyPr vert="horz" wrap="square" lIns="0" tIns="13335" rIns="0" bIns="0" rtlCol="0">
            <a:spAutoFit/>
          </a:bodyPr>
          <a:lstStyle/>
          <a:p>
            <a:pPr marL="38100">
              <a:lnSpc>
                <a:spcPct val="100000"/>
              </a:lnSpc>
              <a:spcBef>
                <a:spcPts val="105"/>
              </a:spcBef>
            </a:pPr>
            <a:r>
              <a:rPr sz="2000" spc="-25" dirty="0">
                <a:latin typeface="Calibri"/>
                <a:cs typeface="Calibri"/>
              </a:rPr>
              <a:t>G</a:t>
            </a:r>
            <a:r>
              <a:rPr sz="1950" spc="-37" baseline="-21367" dirty="0">
                <a:latin typeface="Calibri"/>
                <a:cs typeface="Calibri"/>
              </a:rPr>
              <a:t>3</a:t>
            </a:r>
            <a:endParaRPr sz="1950" baseline="-21367">
              <a:latin typeface="Calibri"/>
              <a:cs typeface="Calibri"/>
            </a:endParaRPr>
          </a:p>
        </p:txBody>
      </p:sp>
      <p:sp>
        <p:nvSpPr>
          <p:cNvPr id="8" name="object 8"/>
          <p:cNvSpPr txBox="1"/>
          <p:nvPr/>
        </p:nvSpPr>
        <p:spPr>
          <a:xfrm>
            <a:off x="2542920" y="5746496"/>
            <a:ext cx="6727190" cy="574040"/>
          </a:xfrm>
          <a:prstGeom prst="rect">
            <a:avLst/>
          </a:prstGeom>
        </p:spPr>
        <p:txBody>
          <a:bodyPr vert="horz" wrap="square" lIns="0" tIns="12700" rIns="0" bIns="0" rtlCol="0">
            <a:spAutoFit/>
          </a:bodyPr>
          <a:lstStyle/>
          <a:p>
            <a:pPr marL="38100" marR="30480">
              <a:lnSpc>
                <a:spcPct val="100000"/>
              </a:lnSpc>
              <a:spcBef>
                <a:spcPts val="100"/>
              </a:spcBef>
              <a:tabLst>
                <a:tab pos="4486910" algn="l"/>
              </a:tabLst>
            </a:pPr>
            <a:r>
              <a:rPr sz="1800" dirty="0">
                <a:latin typeface="Calibri"/>
                <a:cs typeface="Calibri"/>
              </a:rPr>
              <a:t>Pada</a:t>
            </a:r>
            <a:r>
              <a:rPr sz="1800" spc="-15" dirty="0">
                <a:latin typeface="Calibri"/>
                <a:cs typeface="Calibri"/>
              </a:rPr>
              <a:t> </a:t>
            </a:r>
            <a:r>
              <a:rPr sz="1800" dirty="0">
                <a:latin typeface="Calibri"/>
                <a:cs typeface="Calibri"/>
              </a:rPr>
              <a:t>G</a:t>
            </a:r>
            <a:r>
              <a:rPr sz="1800" baseline="-20833" dirty="0">
                <a:latin typeface="Calibri"/>
                <a:cs typeface="Calibri"/>
              </a:rPr>
              <a:t>1</a:t>
            </a:r>
            <a:r>
              <a:rPr sz="1800" dirty="0">
                <a:latin typeface="Calibri"/>
                <a:cs typeface="Calibri"/>
              </a:rPr>
              <a:t>,</a:t>
            </a:r>
            <a:r>
              <a:rPr sz="1800" spc="-10" dirty="0">
                <a:latin typeface="Calibri"/>
                <a:cs typeface="Calibri"/>
              </a:rPr>
              <a:t> </a:t>
            </a:r>
            <a:r>
              <a:rPr sz="1800" dirty="0">
                <a:latin typeface="Calibri"/>
                <a:cs typeface="Calibri"/>
              </a:rPr>
              <a:t>n</a:t>
            </a:r>
            <a:r>
              <a:rPr sz="1800" spc="-20" dirty="0">
                <a:latin typeface="Calibri"/>
                <a:cs typeface="Calibri"/>
              </a:rPr>
              <a:t> </a:t>
            </a:r>
            <a:r>
              <a:rPr sz="1800" dirty="0">
                <a:latin typeface="Calibri"/>
                <a:cs typeface="Calibri"/>
              </a:rPr>
              <a:t>= 4,</a:t>
            </a:r>
            <a:r>
              <a:rPr sz="1800" spc="-5" dirty="0">
                <a:latin typeface="Calibri"/>
                <a:cs typeface="Calibri"/>
              </a:rPr>
              <a:t> </a:t>
            </a:r>
            <a:r>
              <a:rPr sz="1800" dirty="0">
                <a:latin typeface="Calibri"/>
                <a:cs typeface="Calibri"/>
              </a:rPr>
              <a:t>tetapi</a:t>
            </a:r>
            <a:r>
              <a:rPr sz="1800" spc="-5" dirty="0">
                <a:latin typeface="Calibri"/>
                <a:cs typeface="Calibri"/>
              </a:rPr>
              <a:t> </a:t>
            </a:r>
            <a:r>
              <a:rPr sz="1800" dirty="0">
                <a:latin typeface="Calibri"/>
                <a:cs typeface="Calibri"/>
              </a:rPr>
              <a:t>simpul</a:t>
            </a:r>
            <a:r>
              <a:rPr sz="1800" spc="-5" dirty="0">
                <a:latin typeface="Calibri"/>
                <a:cs typeface="Calibri"/>
              </a:rPr>
              <a:t> </a:t>
            </a:r>
            <a:r>
              <a:rPr sz="1800" dirty="0">
                <a:latin typeface="Calibri"/>
                <a:cs typeface="Calibri"/>
              </a:rPr>
              <a:t>4</a:t>
            </a:r>
            <a:r>
              <a:rPr sz="1800" spc="-15" dirty="0">
                <a:latin typeface="Calibri"/>
                <a:cs typeface="Calibri"/>
              </a:rPr>
              <a:t> </a:t>
            </a:r>
            <a:r>
              <a:rPr sz="1800" dirty="0">
                <a:latin typeface="Calibri"/>
                <a:cs typeface="Calibri"/>
              </a:rPr>
              <a:t>memiliki</a:t>
            </a:r>
            <a:r>
              <a:rPr sz="1800" spc="-10" dirty="0">
                <a:latin typeface="Calibri"/>
                <a:cs typeface="Calibri"/>
              </a:rPr>
              <a:t> </a:t>
            </a:r>
            <a:r>
              <a:rPr sz="1800" dirty="0">
                <a:latin typeface="Calibri"/>
                <a:cs typeface="Calibri"/>
              </a:rPr>
              <a:t>d(v) =</a:t>
            </a:r>
            <a:r>
              <a:rPr sz="1800" spc="-10" dirty="0">
                <a:latin typeface="Calibri"/>
                <a:cs typeface="Calibri"/>
              </a:rPr>
              <a:t> </a:t>
            </a:r>
            <a:r>
              <a:rPr sz="1800" dirty="0">
                <a:latin typeface="Calibri"/>
                <a:cs typeface="Calibri"/>
              </a:rPr>
              <a:t>1</a:t>
            </a:r>
            <a:r>
              <a:rPr sz="1800" spc="395" dirty="0">
                <a:latin typeface="Calibri"/>
                <a:cs typeface="Calibri"/>
              </a:rPr>
              <a:t> </a:t>
            </a:r>
            <a:r>
              <a:rPr sz="1800" dirty="0">
                <a:latin typeface="Symbol"/>
                <a:cs typeface="Symbol"/>
              </a:rPr>
              <a:t></a:t>
            </a:r>
            <a:r>
              <a:rPr sz="1800" spc="-60" dirty="0">
                <a:latin typeface="Times New Roman"/>
                <a:cs typeface="Times New Roman"/>
              </a:rPr>
              <a:t> </a:t>
            </a:r>
            <a:r>
              <a:rPr sz="1800" dirty="0">
                <a:latin typeface="Calibri"/>
                <a:cs typeface="Calibri"/>
              </a:rPr>
              <a:t>bukan</a:t>
            </a:r>
            <a:r>
              <a:rPr sz="1800" spc="5" dirty="0">
                <a:latin typeface="Calibri"/>
                <a:cs typeface="Calibri"/>
              </a:rPr>
              <a:t> </a:t>
            </a:r>
            <a:r>
              <a:rPr sz="1800" dirty="0">
                <a:latin typeface="Calibri"/>
                <a:cs typeface="Calibri"/>
              </a:rPr>
              <a:t>graf</a:t>
            </a:r>
            <a:r>
              <a:rPr sz="1800" spc="-15" dirty="0">
                <a:latin typeface="Calibri"/>
                <a:cs typeface="Calibri"/>
              </a:rPr>
              <a:t> </a:t>
            </a:r>
            <a:r>
              <a:rPr sz="1800" spc="-10" dirty="0">
                <a:latin typeface="Calibri"/>
                <a:cs typeface="Calibri"/>
              </a:rPr>
              <a:t>Hamilton </a:t>
            </a:r>
            <a:r>
              <a:rPr sz="1800" dirty="0">
                <a:latin typeface="Calibri"/>
                <a:cs typeface="Calibri"/>
              </a:rPr>
              <a:t>Pada</a:t>
            </a:r>
            <a:r>
              <a:rPr sz="1800" spc="-10" dirty="0">
                <a:latin typeface="Calibri"/>
                <a:cs typeface="Calibri"/>
              </a:rPr>
              <a:t> </a:t>
            </a:r>
            <a:r>
              <a:rPr sz="1800" dirty="0">
                <a:latin typeface="Calibri"/>
                <a:cs typeface="Calibri"/>
              </a:rPr>
              <a:t>G</a:t>
            </a:r>
            <a:r>
              <a:rPr sz="1800" baseline="-20833" dirty="0">
                <a:latin typeface="Calibri"/>
                <a:cs typeface="Calibri"/>
              </a:rPr>
              <a:t>2</a:t>
            </a:r>
            <a:r>
              <a:rPr sz="1800" dirty="0">
                <a:latin typeface="Calibri"/>
                <a:cs typeface="Calibri"/>
              </a:rPr>
              <a:t>,</a:t>
            </a:r>
            <a:r>
              <a:rPr sz="1800" spc="-5" dirty="0">
                <a:latin typeface="Calibri"/>
                <a:cs typeface="Calibri"/>
              </a:rPr>
              <a:t> </a:t>
            </a:r>
            <a:r>
              <a:rPr sz="1800" dirty="0">
                <a:latin typeface="Calibri"/>
                <a:cs typeface="Calibri"/>
              </a:rPr>
              <a:t>n</a:t>
            </a:r>
            <a:r>
              <a:rPr sz="1800" spc="-15" dirty="0">
                <a:latin typeface="Calibri"/>
                <a:cs typeface="Calibri"/>
              </a:rPr>
              <a:t> </a:t>
            </a:r>
            <a:r>
              <a:rPr sz="1800" dirty="0">
                <a:latin typeface="Calibri"/>
                <a:cs typeface="Calibri"/>
              </a:rPr>
              <a:t>=</a:t>
            </a:r>
            <a:r>
              <a:rPr sz="1800" spc="5" dirty="0">
                <a:latin typeface="Calibri"/>
                <a:cs typeface="Calibri"/>
              </a:rPr>
              <a:t> </a:t>
            </a:r>
            <a:r>
              <a:rPr sz="1800" dirty="0">
                <a:latin typeface="Calibri"/>
                <a:cs typeface="Calibri"/>
              </a:rPr>
              <a:t>4, setiap</a:t>
            </a:r>
            <a:r>
              <a:rPr sz="1800" spc="-10" dirty="0">
                <a:latin typeface="Calibri"/>
                <a:cs typeface="Calibri"/>
              </a:rPr>
              <a:t> </a:t>
            </a:r>
            <a:r>
              <a:rPr sz="1800" dirty="0">
                <a:latin typeface="Calibri"/>
                <a:cs typeface="Calibri"/>
              </a:rPr>
              <a:t>simpul memiliki</a:t>
            </a:r>
            <a:r>
              <a:rPr sz="1800" spc="-5" dirty="0">
                <a:latin typeface="Calibri"/>
                <a:cs typeface="Calibri"/>
              </a:rPr>
              <a:t> </a:t>
            </a:r>
            <a:r>
              <a:rPr sz="1800" dirty="0">
                <a:latin typeface="Calibri"/>
                <a:cs typeface="Calibri"/>
              </a:rPr>
              <a:t>d(v)</a:t>
            </a:r>
            <a:r>
              <a:rPr sz="1800" spc="10" dirty="0">
                <a:latin typeface="Calibri"/>
                <a:cs typeface="Calibri"/>
              </a:rPr>
              <a:t> </a:t>
            </a:r>
            <a:r>
              <a:rPr sz="1800" dirty="0">
                <a:latin typeface="Symbol"/>
                <a:cs typeface="Symbol"/>
              </a:rPr>
              <a:t></a:t>
            </a:r>
            <a:r>
              <a:rPr sz="1800" spc="-55" dirty="0">
                <a:latin typeface="Times New Roman"/>
                <a:cs typeface="Times New Roman"/>
              </a:rPr>
              <a:t> </a:t>
            </a:r>
            <a:r>
              <a:rPr sz="1800" spc="-50" dirty="0">
                <a:latin typeface="Calibri"/>
                <a:cs typeface="Calibri"/>
              </a:rPr>
              <a:t>2</a:t>
            </a:r>
            <a:r>
              <a:rPr sz="1800" dirty="0">
                <a:latin typeface="Calibri"/>
                <a:cs typeface="Calibri"/>
              </a:rPr>
              <a:t>	</a:t>
            </a:r>
            <a:r>
              <a:rPr sz="1800" dirty="0">
                <a:latin typeface="Symbol"/>
                <a:cs typeface="Symbol"/>
              </a:rPr>
              <a:t></a:t>
            </a:r>
            <a:r>
              <a:rPr sz="1800" spc="325" dirty="0">
                <a:latin typeface="Times New Roman"/>
                <a:cs typeface="Times New Roman"/>
              </a:rPr>
              <a:t> </a:t>
            </a:r>
            <a:r>
              <a:rPr sz="1800" dirty="0">
                <a:latin typeface="Calibri"/>
                <a:cs typeface="Calibri"/>
              </a:rPr>
              <a:t>graf</a:t>
            </a:r>
            <a:r>
              <a:rPr sz="1800" spc="-15" dirty="0">
                <a:latin typeface="Calibri"/>
                <a:cs typeface="Calibri"/>
              </a:rPr>
              <a:t> </a:t>
            </a:r>
            <a:r>
              <a:rPr sz="1800" spc="-10" dirty="0">
                <a:latin typeface="Calibri"/>
                <a:cs typeface="Calibri"/>
              </a:rPr>
              <a:t>Hamilton</a:t>
            </a:r>
            <a:endParaRPr sz="18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810590"/>
            <a:ext cx="9912350" cy="2627630"/>
          </a:xfrm>
          <a:prstGeom prst="rect">
            <a:avLst/>
          </a:prstGeom>
        </p:spPr>
        <p:txBody>
          <a:bodyPr vert="horz" wrap="square" lIns="0" tIns="60325" rIns="0" bIns="0" rtlCol="0">
            <a:spAutoFit/>
          </a:bodyPr>
          <a:lstStyle/>
          <a:p>
            <a:pPr marL="241300" marR="829944" indent="-229235">
              <a:lnSpc>
                <a:spcPts val="3030"/>
              </a:lnSpc>
              <a:spcBef>
                <a:spcPts val="475"/>
              </a:spcBef>
              <a:buFont typeface="Arial"/>
              <a:buChar char="•"/>
              <a:tabLst>
                <a:tab pos="241935" algn="l"/>
              </a:tabLst>
            </a:pPr>
            <a:r>
              <a:rPr sz="2800" spc="-45" dirty="0">
                <a:latin typeface="Calibri"/>
                <a:cs typeface="Calibri"/>
              </a:rPr>
              <a:t>Teorema</a:t>
            </a:r>
            <a:r>
              <a:rPr sz="2800" spc="-110" dirty="0">
                <a:latin typeface="Calibri"/>
                <a:cs typeface="Calibri"/>
              </a:rPr>
              <a:t> </a:t>
            </a:r>
            <a:r>
              <a:rPr sz="2800" dirty="0">
                <a:latin typeface="Calibri"/>
                <a:cs typeface="Calibri"/>
              </a:rPr>
              <a:t>4</a:t>
            </a:r>
            <a:r>
              <a:rPr sz="2800" spc="-90" dirty="0">
                <a:latin typeface="Calibri"/>
                <a:cs typeface="Calibri"/>
              </a:rPr>
              <a:t> </a:t>
            </a:r>
            <a:r>
              <a:rPr sz="2800" dirty="0">
                <a:latin typeface="Calibri"/>
                <a:cs typeface="Calibri"/>
              </a:rPr>
              <a:t>adalah</a:t>
            </a:r>
            <a:r>
              <a:rPr sz="2800" spc="-90" dirty="0">
                <a:latin typeface="Calibri"/>
                <a:cs typeface="Calibri"/>
              </a:rPr>
              <a:t> </a:t>
            </a:r>
            <a:r>
              <a:rPr sz="2800" spc="-25" dirty="0">
                <a:latin typeface="Calibri"/>
                <a:cs typeface="Calibri"/>
              </a:rPr>
              <a:t>syarat</a:t>
            </a:r>
            <a:r>
              <a:rPr sz="2800" spc="-100" dirty="0">
                <a:latin typeface="Calibri"/>
                <a:cs typeface="Calibri"/>
              </a:rPr>
              <a:t> </a:t>
            </a:r>
            <a:r>
              <a:rPr sz="2800" dirty="0">
                <a:latin typeface="Calibri"/>
                <a:cs typeface="Calibri"/>
              </a:rPr>
              <a:t>cukup</a:t>
            </a:r>
            <a:r>
              <a:rPr sz="2800" spc="-75" dirty="0">
                <a:latin typeface="Calibri"/>
                <a:cs typeface="Calibri"/>
              </a:rPr>
              <a:t> </a:t>
            </a:r>
            <a:r>
              <a:rPr sz="2800" dirty="0">
                <a:latin typeface="Calibri"/>
                <a:cs typeface="Calibri"/>
              </a:rPr>
              <a:t>agar</a:t>
            </a:r>
            <a:r>
              <a:rPr sz="2800" spc="-105" dirty="0">
                <a:latin typeface="Calibri"/>
                <a:cs typeface="Calibri"/>
              </a:rPr>
              <a:t> </a:t>
            </a:r>
            <a:r>
              <a:rPr sz="2800" dirty="0">
                <a:latin typeface="Calibri"/>
                <a:cs typeface="Calibri"/>
              </a:rPr>
              <a:t>sebuah</a:t>
            </a:r>
            <a:r>
              <a:rPr sz="2800" spc="-80" dirty="0">
                <a:latin typeface="Calibri"/>
                <a:cs typeface="Calibri"/>
              </a:rPr>
              <a:t> </a:t>
            </a:r>
            <a:r>
              <a:rPr sz="2800" dirty="0">
                <a:latin typeface="Calibri"/>
                <a:cs typeface="Calibri"/>
              </a:rPr>
              <a:t>graf</a:t>
            </a:r>
            <a:r>
              <a:rPr sz="2800" spc="-110" dirty="0">
                <a:latin typeface="Calibri"/>
                <a:cs typeface="Calibri"/>
              </a:rPr>
              <a:t> </a:t>
            </a:r>
            <a:r>
              <a:rPr sz="2800" dirty="0">
                <a:latin typeface="Calibri"/>
                <a:cs typeface="Calibri"/>
              </a:rPr>
              <a:t>sederhana</a:t>
            </a:r>
            <a:r>
              <a:rPr sz="2800" spc="-90" dirty="0">
                <a:latin typeface="Calibri"/>
                <a:cs typeface="Calibri"/>
              </a:rPr>
              <a:t> </a:t>
            </a:r>
            <a:r>
              <a:rPr sz="2800" spc="-50" dirty="0">
                <a:latin typeface="Calibri"/>
                <a:cs typeface="Calibri"/>
              </a:rPr>
              <a:t>G </a:t>
            </a:r>
            <a:r>
              <a:rPr sz="2800" spc="-10" dirty="0">
                <a:latin typeface="Calibri"/>
                <a:cs typeface="Calibri"/>
              </a:rPr>
              <a:t>merupakan</a:t>
            </a:r>
            <a:r>
              <a:rPr sz="2800" spc="-110" dirty="0">
                <a:latin typeface="Calibri"/>
                <a:cs typeface="Calibri"/>
              </a:rPr>
              <a:t> </a:t>
            </a:r>
            <a:r>
              <a:rPr sz="2800" dirty="0">
                <a:latin typeface="Calibri"/>
                <a:cs typeface="Calibri"/>
              </a:rPr>
              <a:t>graf</a:t>
            </a:r>
            <a:r>
              <a:rPr sz="2800" spc="-140" dirty="0">
                <a:latin typeface="Calibri"/>
                <a:cs typeface="Calibri"/>
              </a:rPr>
              <a:t> </a:t>
            </a:r>
            <a:r>
              <a:rPr sz="2800" dirty="0">
                <a:latin typeface="Calibri"/>
                <a:cs typeface="Calibri"/>
              </a:rPr>
              <a:t>Hamilton</a:t>
            </a:r>
            <a:r>
              <a:rPr sz="2800" spc="-114" dirty="0">
                <a:latin typeface="Calibri"/>
                <a:cs typeface="Calibri"/>
              </a:rPr>
              <a:t> </a:t>
            </a:r>
            <a:r>
              <a:rPr sz="2800" spc="-10" dirty="0">
                <a:latin typeface="Calibri"/>
                <a:cs typeface="Calibri"/>
              </a:rPr>
              <a:t>(mengandung</a:t>
            </a:r>
            <a:r>
              <a:rPr sz="2800" spc="-90" dirty="0">
                <a:latin typeface="Calibri"/>
                <a:cs typeface="Calibri"/>
              </a:rPr>
              <a:t> </a:t>
            </a:r>
            <a:r>
              <a:rPr sz="2800" dirty="0">
                <a:latin typeface="Calibri"/>
                <a:cs typeface="Calibri"/>
              </a:rPr>
              <a:t>sirkuit</a:t>
            </a:r>
            <a:r>
              <a:rPr sz="2800" spc="-110" dirty="0">
                <a:latin typeface="Calibri"/>
                <a:cs typeface="Calibri"/>
              </a:rPr>
              <a:t> </a:t>
            </a:r>
            <a:r>
              <a:rPr sz="2800" spc="-10" dirty="0">
                <a:latin typeface="Calibri"/>
                <a:cs typeface="Calibri"/>
              </a:rPr>
              <a:t>Hamilton).</a:t>
            </a:r>
            <a:endParaRPr sz="2800">
              <a:latin typeface="Calibri"/>
              <a:cs typeface="Calibri"/>
            </a:endParaRPr>
          </a:p>
          <a:p>
            <a:pPr>
              <a:lnSpc>
                <a:spcPct val="100000"/>
              </a:lnSpc>
              <a:spcBef>
                <a:spcPts val="30"/>
              </a:spcBef>
              <a:buFont typeface="Arial"/>
              <a:buChar char="•"/>
            </a:pPr>
            <a:endParaRPr sz="4050">
              <a:latin typeface="Calibri"/>
              <a:cs typeface="Calibri"/>
            </a:endParaRPr>
          </a:p>
          <a:p>
            <a:pPr marL="241300" marR="5080" indent="-229235">
              <a:lnSpc>
                <a:spcPct val="90000"/>
              </a:lnSpc>
              <a:buFont typeface="Arial"/>
              <a:buChar char="•"/>
              <a:tabLst>
                <a:tab pos="241935" algn="l"/>
                <a:tab pos="1423670" algn="l"/>
              </a:tabLst>
            </a:pPr>
            <a:r>
              <a:rPr sz="2800" dirty="0">
                <a:latin typeface="Calibri"/>
                <a:cs typeface="Calibri"/>
              </a:rPr>
              <a:t>Namun,</a:t>
            </a:r>
            <a:r>
              <a:rPr sz="2800" spc="-90" dirty="0">
                <a:latin typeface="Calibri"/>
                <a:cs typeface="Calibri"/>
              </a:rPr>
              <a:t> </a:t>
            </a:r>
            <a:r>
              <a:rPr sz="2800" spc="-10" dirty="0">
                <a:latin typeface="Calibri"/>
                <a:cs typeface="Calibri"/>
              </a:rPr>
              <a:t>terdapat</a:t>
            </a:r>
            <a:r>
              <a:rPr sz="2800" spc="-114" dirty="0">
                <a:latin typeface="Calibri"/>
                <a:cs typeface="Calibri"/>
              </a:rPr>
              <a:t> </a:t>
            </a:r>
            <a:r>
              <a:rPr sz="2800" dirty="0">
                <a:latin typeface="Calibri"/>
                <a:cs typeface="Calibri"/>
              </a:rPr>
              <a:t>graf</a:t>
            </a:r>
            <a:r>
              <a:rPr sz="2800" spc="-130" dirty="0">
                <a:latin typeface="Calibri"/>
                <a:cs typeface="Calibri"/>
              </a:rPr>
              <a:t> </a:t>
            </a:r>
            <a:r>
              <a:rPr sz="2800" dirty="0">
                <a:latin typeface="Calibri"/>
                <a:cs typeface="Calibri"/>
              </a:rPr>
              <a:t>yang</a:t>
            </a:r>
            <a:r>
              <a:rPr sz="2800" spc="-105" dirty="0">
                <a:latin typeface="Calibri"/>
                <a:cs typeface="Calibri"/>
              </a:rPr>
              <a:t> </a:t>
            </a:r>
            <a:r>
              <a:rPr sz="2800" dirty="0">
                <a:latin typeface="Calibri"/>
                <a:cs typeface="Calibri"/>
              </a:rPr>
              <a:t>yang</a:t>
            </a:r>
            <a:r>
              <a:rPr sz="2800" spc="-110" dirty="0">
                <a:latin typeface="Calibri"/>
                <a:cs typeface="Calibri"/>
              </a:rPr>
              <a:t> </a:t>
            </a:r>
            <a:r>
              <a:rPr sz="2800" dirty="0">
                <a:latin typeface="Calibri"/>
                <a:cs typeface="Calibri"/>
              </a:rPr>
              <a:t>tidak</a:t>
            </a:r>
            <a:r>
              <a:rPr sz="2800" spc="-110" dirty="0">
                <a:latin typeface="Calibri"/>
                <a:cs typeface="Calibri"/>
              </a:rPr>
              <a:t> </a:t>
            </a:r>
            <a:r>
              <a:rPr sz="2800" dirty="0">
                <a:latin typeface="Calibri"/>
                <a:cs typeface="Calibri"/>
              </a:rPr>
              <a:t>setiap</a:t>
            </a:r>
            <a:r>
              <a:rPr sz="2800" spc="-110" dirty="0">
                <a:latin typeface="Calibri"/>
                <a:cs typeface="Calibri"/>
              </a:rPr>
              <a:t> </a:t>
            </a:r>
            <a:r>
              <a:rPr sz="2800" spc="-10" dirty="0">
                <a:latin typeface="Calibri"/>
                <a:cs typeface="Calibri"/>
              </a:rPr>
              <a:t>simpulnya</a:t>
            </a:r>
            <a:r>
              <a:rPr sz="2800" spc="-70" dirty="0">
                <a:latin typeface="Calibri"/>
                <a:cs typeface="Calibri"/>
              </a:rPr>
              <a:t> </a:t>
            </a:r>
            <a:r>
              <a:rPr sz="2800" spc="-10" dirty="0">
                <a:latin typeface="Calibri"/>
                <a:cs typeface="Calibri"/>
              </a:rPr>
              <a:t>memiliki derajat</a:t>
            </a:r>
            <a:r>
              <a:rPr sz="2800" dirty="0">
                <a:latin typeface="Calibri"/>
                <a:cs typeface="Calibri"/>
              </a:rPr>
              <a:t>	paling</a:t>
            </a:r>
            <a:r>
              <a:rPr sz="2800" spc="-100" dirty="0">
                <a:latin typeface="Calibri"/>
                <a:cs typeface="Calibri"/>
              </a:rPr>
              <a:t> </a:t>
            </a:r>
            <a:r>
              <a:rPr sz="2800" dirty="0">
                <a:latin typeface="Calibri"/>
                <a:cs typeface="Calibri"/>
              </a:rPr>
              <a:t>sedikit</a:t>
            </a:r>
            <a:r>
              <a:rPr sz="2800" spc="-90" dirty="0">
                <a:latin typeface="Calibri"/>
                <a:cs typeface="Calibri"/>
              </a:rPr>
              <a:t> </a:t>
            </a:r>
            <a:r>
              <a:rPr sz="2800" dirty="0">
                <a:latin typeface="Calibri"/>
                <a:cs typeface="Calibri"/>
              </a:rPr>
              <a:t>n/2</a:t>
            </a:r>
            <a:r>
              <a:rPr sz="2800" spc="-75" dirty="0">
                <a:latin typeface="Calibri"/>
                <a:cs typeface="Calibri"/>
              </a:rPr>
              <a:t> </a:t>
            </a:r>
            <a:r>
              <a:rPr sz="2800" dirty="0">
                <a:latin typeface="Calibri"/>
                <a:cs typeface="Calibri"/>
              </a:rPr>
              <a:t>namun</a:t>
            </a:r>
            <a:r>
              <a:rPr sz="2800" spc="-85" dirty="0">
                <a:latin typeface="Calibri"/>
                <a:cs typeface="Calibri"/>
              </a:rPr>
              <a:t> </a:t>
            </a:r>
            <a:r>
              <a:rPr sz="2800" dirty="0">
                <a:latin typeface="Calibri"/>
                <a:cs typeface="Calibri"/>
              </a:rPr>
              <a:t>memiliki</a:t>
            </a:r>
            <a:r>
              <a:rPr sz="2800" spc="-105" dirty="0">
                <a:latin typeface="Calibri"/>
                <a:cs typeface="Calibri"/>
              </a:rPr>
              <a:t> </a:t>
            </a:r>
            <a:r>
              <a:rPr sz="2800" dirty="0">
                <a:latin typeface="Calibri"/>
                <a:cs typeface="Calibri"/>
              </a:rPr>
              <a:t>sirkuit</a:t>
            </a:r>
            <a:r>
              <a:rPr sz="2800" spc="-70" dirty="0">
                <a:latin typeface="Calibri"/>
                <a:cs typeface="Calibri"/>
              </a:rPr>
              <a:t> </a:t>
            </a:r>
            <a:r>
              <a:rPr sz="2800" dirty="0">
                <a:latin typeface="Calibri"/>
                <a:cs typeface="Calibri"/>
              </a:rPr>
              <a:t>Hamilton.</a:t>
            </a:r>
            <a:r>
              <a:rPr sz="2800" spc="-85" dirty="0">
                <a:latin typeface="Calibri"/>
                <a:cs typeface="Calibri"/>
              </a:rPr>
              <a:t> </a:t>
            </a:r>
            <a:r>
              <a:rPr sz="2800" spc="-10" dirty="0">
                <a:latin typeface="Calibri"/>
                <a:cs typeface="Calibri"/>
              </a:rPr>
              <a:t>Seperti </a:t>
            </a:r>
            <a:r>
              <a:rPr sz="2800" dirty="0">
                <a:latin typeface="Calibri"/>
                <a:cs typeface="Calibri"/>
              </a:rPr>
              <a:t>pada</a:t>
            </a:r>
            <a:r>
              <a:rPr sz="2800" spc="-80" dirty="0">
                <a:latin typeface="Calibri"/>
                <a:cs typeface="Calibri"/>
              </a:rPr>
              <a:t> </a:t>
            </a:r>
            <a:r>
              <a:rPr sz="2800" spc="-10" dirty="0">
                <a:latin typeface="Calibri"/>
                <a:cs typeface="Calibri"/>
              </a:rPr>
              <a:t>contoh</a:t>
            </a:r>
            <a:r>
              <a:rPr sz="2800" spc="-80" dirty="0">
                <a:latin typeface="Calibri"/>
                <a:cs typeface="Calibri"/>
              </a:rPr>
              <a:t> </a:t>
            </a:r>
            <a:r>
              <a:rPr sz="2800" dirty="0">
                <a:latin typeface="Calibri"/>
                <a:cs typeface="Calibri"/>
              </a:rPr>
              <a:t>graf</a:t>
            </a:r>
            <a:r>
              <a:rPr sz="2800" spc="-105" dirty="0">
                <a:latin typeface="Calibri"/>
                <a:cs typeface="Calibri"/>
              </a:rPr>
              <a:t> </a:t>
            </a:r>
            <a:r>
              <a:rPr sz="2800" dirty="0">
                <a:latin typeface="Calibri"/>
                <a:cs typeface="Calibri"/>
              </a:rPr>
              <a:t>di</a:t>
            </a:r>
            <a:r>
              <a:rPr sz="2800" spc="-85" dirty="0">
                <a:latin typeface="Calibri"/>
                <a:cs typeface="Calibri"/>
              </a:rPr>
              <a:t> </a:t>
            </a:r>
            <a:r>
              <a:rPr sz="2800" dirty="0">
                <a:latin typeface="Calibri"/>
                <a:cs typeface="Calibri"/>
              </a:rPr>
              <a:t>bawah</a:t>
            </a:r>
            <a:r>
              <a:rPr sz="2800" spc="-65" dirty="0">
                <a:latin typeface="Calibri"/>
                <a:cs typeface="Calibri"/>
              </a:rPr>
              <a:t> </a:t>
            </a:r>
            <a:r>
              <a:rPr sz="2800" spc="-20" dirty="0">
                <a:latin typeface="Calibri"/>
                <a:cs typeface="Calibri"/>
              </a:rPr>
              <a:t>ini:</a:t>
            </a:r>
            <a:endParaRPr sz="2800">
              <a:latin typeface="Calibri"/>
              <a:cs typeface="Calibri"/>
            </a:endParaRPr>
          </a:p>
        </p:txBody>
      </p:sp>
      <p:pic>
        <p:nvPicPr>
          <p:cNvPr id="3" name="object 3"/>
          <p:cNvPicPr/>
          <p:nvPr/>
        </p:nvPicPr>
        <p:blipFill>
          <a:blip r:embed="rId2" cstate="print"/>
          <a:stretch>
            <a:fillRect/>
          </a:stretch>
        </p:blipFill>
        <p:spPr>
          <a:xfrm>
            <a:off x="6886956" y="3617613"/>
            <a:ext cx="1219200" cy="2714978"/>
          </a:xfrm>
          <a:prstGeom prst="rect">
            <a:avLst/>
          </a:prstGeom>
        </p:spPr>
      </p:pic>
      <p:sp>
        <p:nvSpPr>
          <p:cNvPr id="4" name="object 4"/>
          <p:cNvSpPr txBox="1"/>
          <p:nvPr/>
        </p:nvSpPr>
        <p:spPr>
          <a:xfrm>
            <a:off x="1745107" y="4288663"/>
            <a:ext cx="4368165" cy="1245870"/>
          </a:xfrm>
          <a:prstGeom prst="rect">
            <a:avLst/>
          </a:prstGeom>
        </p:spPr>
        <p:txBody>
          <a:bodyPr vert="horz" wrap="square" lIns="0" tIns="12700" rIns="0" bIns="0" rtlCol="0">
            <a:spAutoFit/>
          </a:bodyPr>
          <a:lstStyle/>
          <a:p>
            <a:pPr marL="12700" marR="5080">
              <a:lnSpc>
                <a:spcPct val="100000"/>
              </a:lnSpc>
              <a:spcBef>
                <a:spcPts val="100"/>
              </a:spcBef>
            </a:pPr>
            <a:r>
              <a:rPr sz="2000" dirty="0">
                <a:latin typeface="Calibri"/>
                <a:cs typeface="Calibri"/>
              </a:rPr>
              <a:t>Pada</a:t>
            </a:r>
            <a:r>
              <a:rPr sz="2000" spc="-20" dirty="0">
                <a:latin typeface="Calibri"/>
                <a:cs typeface="Calibri"/>
              </a:rPr>
              <a:t> </a:t>
            </a:r>
            <a:r>
              <a:rPr sz="2000" dirty="0">
                <a:latin typeface="Calibri"/>
                <a:cs typeface="Calibri"/>
              </a:rPr>
              <a:t>graf</a:t>
            </a:r>
            <a:r>
              <a:rPr sz="2000" spc="-30" dirty="0">
                <a:latin typeface="Calibri"/>
                <a:cs typeface="Calibri"/>
              </a:rPr>
              <a:t> </a:t>
            </a:r>
            <a:r>
              <a:rPr sz="2000" dirty="0">
                <a:latin typeface="Calibri"/>
                <a:cs typeface="Calibri"/>
              </a:rPr>
              <a:t>ini,</a:t>
            </a:r>
            <a:r>
              <a:rPr sz="2000" spc="-15" dirty="0">
                <a:latin typeface="Calibri"/>
                <a:cs typeface="Calibri"/>
              </a:rPr>
              <a:t> </a:t>
            </a:r>
            <a:r>
              <a:rPr sz="2000" dirty="0">
                <a:latin typeface="Calibri"/>
                <a:cs typeface="Calibri"/>
              </a:rPr>
              <a:t>n</a:t>
            </a:r>
            <a:r>
              <a:rPr sz="2000" spc="-25" dirty="0">
                <a:latin typeface="Calibri"/>
                <a:cs typeface="Calibri"/>
              </a:rPr>
              <a:t> </a:t>
            </a:r>
            <a:r>
              <a:rPr sz="2000" dirty="0">
                <a:latin typeface="Calibri"/>
                <a:cs typeface="Calibri"/>
              </a:rPr>
              <a:t>=</a:t>
            </a:r>
            <a:r>
              <a:rPr sz="2000" spc="-30" dirty="0">
                <a:latin typeface="Calibri"/>
                <a:cs typeface="Calibri"/>
              </a:rPr>
              <a:t> </a:t>
            </a:r>
            <a:r>
              <a:rPr sz="2000" dirty="0">
                <a:latin typeface="Calibri"/>
                <a:cs typeface="Calibri"/>
              </a:rPr>
              <a:t>6</a:t>
            </a:r>
            <a:r>
              <a:rPr sz="2000" spc="415" dirty="0">
                <a:latin typeface="Calibri"/>
                <a:cs typeface="Calibri"/>
              </a:rPr>
              <a:t> </a:t>
            </a:r>
            <a:r>
              <a:rPr sz="2000" dirty="0">
                <a:latin typeface="Calibri"/>
                <a:cs typeface="Calibri"/>
              </a:rPr>
              <a:t>tetapi</a:t>
            </a:r>
            <a:r>
              <a:rPr sz="2000" spc="-15" dirty="0">
                <a:latin typeface="Calibri"/>
                <a:cs typeface="Calibri"/>
              </a:rPr>
              <a:t> </a:t>
            </a:r>
            <a:r>
              <a:rPr sz="2000" dirty="0">
                <a:latin typeface="Calibri"/>
                <a:cs typeface="Calibri"/>
              </a:rPr>
              <a:t>tidak</a:t>
            </a:r>
            <a:r>
              <a:rPr sz="2000" spc="-20" dirty="0">
                <a:latin typeface="Calibri"/>
                <a:cs typeface="Calibri"/>
              </a:rPr>
              <a:t> </a:t>
            </a:r>
            <a:r>
              <a:rPr sz="2000" spc="-10" dirty="0">
                <a:latin typeface="Calibri"/>
                <a:cs typeface="Calibri"/>
              </a:rPr>
              <a:t>setiap </a:t>
            </a:r>
            <a:r>
              <a:rPr sz="2000" dirty="0">
                <a:latin typeface="Calibri"/>
                <a:cs typeface="Calibri"/>
              </a:rPr>
              <a:t>simpul</a:t>
            </a:r>
            <a:r>
              <a:rPr sz="2000" spc="-10" dirty="0">
                <a:latin typeface="Calibri"/>
                <a:cs typeface="Calibri"/>
              </a:rPr>
              <a:t> </a:t>
            </a:r>
            <a:r>
              <a:rPr sz="2000" dirty="0">
                <a:latin typeface="Calibri"/>
                <a:cs typeface="Calibri"/>
              </a:rPr>
              <a:t>v</a:t>
            </a:r>
            <a:r>
              <a:rPr sz="2000" spc="-20" dirty="0">
                <a:latin typeface="Calibri"/>
                <a:cs typeface="Calibri"/>
              </a:rPr>
              <a:t> </a:t>
            </a:r>
            <a:r>
              <a:rPr sz="2000" dirty="0">
                <a:latin typeface="Calibri"/>
                <a:cs typeface="Calibri"/>
              </a:rPr>
              <a:t>memiliki</a:t>
            </a:r>
            <a:r>
              <a:rPr sz="2000" spc="30" dirty="0">
                <a:latin typeface="Calibri"/>
                <a:cs typeface="Calibri"/>
              </a:rPr>
              <a:t> </a:t>
            </a:r>
            <a:r>
              <a:rPr sz="2000" dirty="0">
                <a:latin typeface="Calibri"/>
                <a:cs typeface="Calibri"/>
              </a:rPr>
              <a:t>d(v)</a:t>
            </a:r>
            <a:r>
              <a:rPr sz="2000" spc="-15" dirty="0">
                <a:latin typeface="Calibri"/>
                <a:cs typeface="Calibri"/>
              </a:rPr>
              <a:t> </a:t>
            </a:r>
            <a:r>
              <a:rPr sz="2000" dirty="0">
                <a:latin typeface="Symbol"/>
                <a:cs typeface="Symbol"/>
              </a:rPr>
              <a:t></a:t>
            </a:r>
            <a:r>
              <a:rPr sz="2000" spc="-60" dirty="0">
                <a:latin typeface="Times New Roman"/>
                <a:cs typeface="Times New Roman"/>
              </a:rPr>
              <a:t> </a:t>
            </a:r>
            <a:r>
              <a:rPr sz="2000" dirty="0">
                <a:latin typeface="Calibri"/>
                <a:cs typeface="Calibri"/>
              </a:rPr>
              <a:t>3</a:t>
            </a:r>
            <a:r>
              <a:rPr sz="2000" spc="445" dirty="0">
                <a:latin typeface="Calibri"/>
                <a:cs typeface="Calibri"/>
              </a:rPr>
              <a:t> </a:t>
            </a:r>
            <a:r>
              <a:rPr sz="2000" dirty="0">
                <a:latin typeface="Calibri"/>
                <a:cs typeface="Calibri"/>
              </a:rPr>
              <a:t>(simpul</a:t>
            </a:r>
            <a:r>
              <a:rPr sz="2000" spc="-15" dirty="0">
                <a:latin typeface="Calibri"/>
                <a:cs typeface="Calibri"/>
              </a:rPr>
              <a:t> </a:t>
            </a:r>
            <a:r>
              <a:rPr sz="2000" dirty="0">
                <a:latin typeface="Calibri"/>
                <a:cs typeface="Calibri"/>
              </a:rPr>
              <a:t>5</a:t>
            </a:r>
            <a:r>
              <a:rPr sz="2000" spc="-5" dirty="0">
                <a:latin typeface="Calibri"/>
                <a:cs typeface="Calibri"/>
              </a:rPr>
              <a:t> </a:t>
            </a:r>
            <a:r>
              <a:rPr sz="2000" dirty="0">
                <a:latin typeface="Calibri"/>
                <a:cs typeface="Calibri"/>
              </a:rPr>
              <a:t>dan</a:t>
            </a:r>
            <a:r>
              <a:rPr sz="2000" spc="-10" dirty="0">
                <a:latin typeface="Calibri"/>
                <a:cs typeface="Calibri"/>
              </a:rPr>
              <a:t> </a:t>
            </a:r>
            <a:r>
              <a:rPr sz="2000" spc="-50" dirty="0">
                <a:latin typeface="Calibri"/>
                <a:cs typeface="Calibri"/>
              </a:rPr>
              <a:t>6 </a:t>
            </a:r>
            <a:r>
              <a:rPr sz="2000" dirty="0">
                <a:latin typeface="Calibri"/>
                <a:cs typeface="Calibri"/>
              </a:rPr>
              <a:t>memiliki</a:t>
            </a:r>
            <a:r>
              <a:rPr sz="2000" spc="-20" dirty="0">
                <a:latin typeface="Calibri"/>
                <a:cs typeface="Calibri"/>
              </a:rPr>
              <a:t> </a:t>
            </a:r>
            <a:r>
              <a:rPr sz="2000" dirty="0">
                <a:latin typeface="Calibri"/>
                <a:cs typeface="Calibri"/>
              </a:rPr>
              <a:t>derajat</a:t>
            </a:r>
            <a:r>
              <a:rPr sz="2000" spc="-30" dirty="0">
                <a:latin typeface="Calibri"/>
                <a:cs typeface="Calibri"/>
              </a:rPr>
              <a:t> </a:t>
            </a:r>
            <a:r>
              <a:rPr sz="2000" dirty="0">
                <a:latin typeface="Calibri"/>
                <a:cs typeface="Calibri"/>
              </a:rPr>
              <a:t>2,</a:t>
            </a:r>
            <a:r>
              <a:rPr sz="2000" spc="-55" dirty="0">
                <a:latin typeface="Calibri"/>
                <a:cs typeface="Calibri"/>
              </a:rPr>
              <a:t> </a:t>
            </a:r>
            <a:r>
              <a:rPr sz="2000" dirty="0">
                <a:latin typeface="Calibri"/>
                <a:cs typeface="Calibri"/>
              </a:rPr>
              <a:t>namun</a:t>
            </a:r>
            <a:r>
              <a:rPr sz="2000" spc="-40" dirty="0">
                <a:latin typeface="Calibri"/>
                <a:cs typeface="Calibri"/>
              </a:rPr>
              <a:t> </a:t>
            </a:r>
            <a:r>
              <a:rPr sz="2000" dirty="0">
                <a:latin typeface="Calibri"/>
                <a:cs typeface="Calibri"/>
              </a:rPr>
              <a:t>graf</a:t>
            </a:r>
            <a:r>
              <a:rPr sz="2000" spc="-45" dirty="0">
                <a:latin typeface="Calibri"/>
                <a:cs typeface="Calibri"/>
              </a:rPr>
              <a:t> </a:t>
            </a:r>
            <a:r>
              <a:rPr sz="2000" spc="-25" dirty="0">
                <a:latin typeface="Calibri"/>
                <a:cs typeface="Calibri"/>
              </a:rPr>
              <a:t>ini </a:t>
            </a:r>
            <a:r>
              <a:rPr sz="2000" dirty="0">
                <a:latin typeface="Calibri"/>
                <a:cs typeface="Calibri"/>
              </a:rPr>
              <a:t>merupakan</a:t>
            </a:r>
            <a:r>
              <a:rPr sz="2000" spc="-55" dirty="0">
                <a:latin typeface="Calibri"/>
                <a:cs typeface="Calibri"/>
              </a:rPr>
              <a:t> </a:t>
            </a:r>
            <a:r>
              <a:rPr sz="2000" dirty="0">
                <a:latin typeface="Calibri"/>
                <a:cs typeface="Calibri"/>
              </a:rPr>
              <a:t>graf</a:t>
            </a:r>
            <a:r>
              <a:rPr sz="2000" spc="-60" dirty="0">
                <a:latin typeface="Calibri"/>
                <a:cs typeface="Calibri"/>
              </a:rPr>
              <a:t> </a:t>
            </a:r>
            <a:r>
              <a:rPr sz="2000" spc="-10" dirty="0">
                <a:latin typeface="Calibri"/>
                <a:cs typeface="Calibri"/>
              </a:rPr>
              <a:t>Hamilton</a:t>
            </a:r>
            <a:endParaRPr sz="20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863" y="1092454"/>
            <a:ext cx="10217785" cy="4034154"/>
          </a:xfrm>
          <a:prstGeom prst="rect">
            <a:avLst/>
          </a:prstGeom>
        </p:spPr>
        <p:txBody>
          <a:bodyPr vert="horz" wrap="square" lIns="0" tIns="12065" rIns="0" bIns="0" rtlCol="0">
            <a:spAutoFit/>
          </a:bodyPr>
          <a:lstStyle/>
          <a:p>
            <a:pPr marL="12700">
              <a:lnSpc>
                <a:spcPct val="100000"/>
              </a:lnSpc>
              <a:spcBef>
                <a:spcPts val="95"/>
              </a:spcBef>
              <a:tabLst>
                <a:tab pos="2010410" algn="l"/>
              </a:tabLst>
            </a:pPr>
            <a:r>
              <a:rPr sz="2800" b="1" spc="-10" dirty="0">
                <a:latin typeface="Calibri"/>
                <a:cs typeface="Calibri"/>
              </a:rPr>
              <a:t>TEOREMA</a:t>
            </a:r>
            <a:r>
              <a:rPr sz="2800" b="1" spc="-120" dirty="0">
                <a:latin typeface="Calibri"/>
                <a:cs typeface="Calibri"/>
              </a:rPr>
              <a:t> </a:t>
            </a:r>
            <a:r>
              <a:rPr sz="2800" b="1" spc="-25" dirty="0">
                <a:latin typeface="Calibri"/>
                <a:cs typeface="Calibri"/>
              </a:rPr>
              <a:t>5</a:t>
            </a:r>
            <a:r>
              <a:rPr sz="2800" spc="-25" dirty="0">
                <a:latin typeface="Calibri"/>
                <a:cs typeface="Calibri"/>
              </a:rPr>
              <a:t>.</a:t>
            </a:r>
            <a:r>
              <a:rPr sz="2800" dirty="0">
                <a:latin typeface="Calibri"/>
                <a:cs typeface="Calibri"/>
              </a:rPr>
              <a:t>	Setiap</a:t>
            </a:r>
            <a:r>
              <a:rPr sz="2800" spc="-120" dirty="0">
                <a:latin typeface="Calibri"/>
                <a:cs typeface="Calibri"/>
              </a:rPr>
              <a:t> </a:t>
            </a:r>
            <a:r>
              <a:rPr sz="2800" dirty="0">
                <a:latin typeface="Calibri"/>
                <a:cs typeface="Calibri"/>
              </a:rPr>
              <a:t>graf</a:t>
            </a:r>
            <a:r>
              <a:rPr sz="2800" spc="-125" dirty="0">
                <a:latin typeface="Calibri"/>
                <a:cs typeface="Calibri"/>
              </a:rPr>
              <a:t> </a:t>
            </a:r>
            <a:r>
              <a:rPr sz="2800" dirty="0">
                <a:latin typeface="Calibri"/>
                <a:cs typeface="Calibri"/>
              </a:rPr>
              <a:t>lengkap</a:t>
            </a:r>
            <a:r>
              <a:rPr sz="2800" spc="-95" dirty="0">
                <a:latin typeface="Calibri"/>
                <a:cs typeface="Calibri"/>
              </a:rPr>
              <a:t> </a:t>
            </a:r>
            <a:r>
              <a:rPr sz="2800" dirty="0">
                <a:latin typeface="Calibri"/>
                <a:cs typeface="Calibri"/>
              </a:rPr>
              <a:t>adalah</a:t>
            </a:r>
            <a:r>
              <a:rPr sz="2800" spc="-110" dirty="0">
                <a:latin typeface="Calibri"/>
                <a:cs typeface="Calibri"/>
              </a:rPr>
              <a:t> </a:t>
            </a:r>
            <a:r>
              <a:rPr sz="2800" dirty="0">
                <a:latin typeface="Calibri"/>
                <a:cs typeface="Calibri"/>
              </a:rPr>
              <a:t>graf</a:t>
            </a:r>
            <a:r>
              <a:rPr sz="2800" spc="-125" dirty="0">
                <a:latin typeface="Calibri"/>
                <a:cs typeface="Calibri"/>
              </a:rPr>
              <a:t> </a:t>
            </a:r>
            <a:r>
              <a:rPr sz="2800" spc="-10" dirty="0">
                <a:latin typeface="Calibri"/>
                <a:cs typeface="Calibri"/>
              </a:rPr>
              <a:t>Hamilton.</a:t>
            </a:r>
            <a:endParaRPr sz="2800">
              <a:latin typeface="Calibri"/>
              <a:cs typeface="Calibri"/>
            </a:endParaRPr>
          </a:p>
          <a:p>
            <a:pPr>
              <a:lnSpc>
                <a:spcPct val="100000"/>
              </a:lnSpc>
            </a:pPr>
            <a:endParaRPr sz="2800">
              <a:latin typeface="Calibri"/>
              <a:cs typeface="Calibri"/>
            </a:endParaRPr>
          </a:p>
          <a:p>
            <a:pPr marL="12700" marR="565150">
              <a:lnSpc>
                <a:spcPts val="2990"/>
              </a:lnSpc>
              <a:spcBef>
                <a:spcPts val="1720"/>
              </a:spcBef>
            </a:pPr>
            <a:r>
              <a:rPr sz="2800" b="1" spc="-10" dirty="0">
                <a:latin typeface="Calibri"/>
                <a:cs typeface="Calibri"/>
              </a:rPr>
              <a:t>TEOREMA</a:t>
            </a:r>
            <a:r>
              <a:rPr sz="2800" b="1" spc="-65" dirty="0">
                <a:latin typeface="Calibri"/>
                <a:cs typeface="Calibri"/>
              </a:rPr>
              <a:t> </a:t>
            </a:r>
            <a:r>
              <a:rPr sz="2800" b="1" dirty="0">
                <a:latin typeface="Calibri"/>
                <a:cs typeface="Calibri"/>
              </a:rPr>
              <a:t>6</a:t>
            </a:r>
            <a:r>
              <a:rPr sz="2800" b="1" spc="-60" dirty="0">
                <a:latin typeface="Calibri"/>
                <a:cs typeface="Calibri"/>
              </a:rPr>
              <a:t> </a:t>
            </a:r>
            <a:r>
              <a:rPr sz="2800" dirty="0">
                <a:latin typeface="Calibri"/>
                <a:cs typeface="Calibri"/>
              </a:rPr>
              <a:t>Di</a:t>
            </a:r>
            <a:r>
              <a:rPr sz="2800" spc="-60" dirty="0">
                <a:latin typeface="Calibri"/>
                <a:cs typeface="Calibri"/>
              </a:rPr>
              <a:t> </a:t>
            </a:r>
            <a:r>
              <a:rPr sz="2800" dirty="0">
                <a:latin typeface="Calibri"/>
                <a:cs typeface="Calibri"/>
              </a:rPr>
              <a:t>dalam</a:t>
            </a:r>
            <a:r>
              <a:rPr sz="2800" spc="-60" dirty="0">
                <a:latin typeface="Calibri"/>
                <a:cs typeface="Calibri"/>
              </a:rPr>
              <a:t> </a:t>
            </a:r>
            <a:r>
              <a:rPr sz="2800" dirty="0">
                <a:latin typeface="Calibri"/>
                <a:cs typeface="Calibri"/>
              </a:rPr>
              <a:t>graf</a:t>
            </a:r>
            <a:r>
              <a:rPr sz="2800" spc="-85" dirty="0">
                <a:latin typeface="Calibri"/>
                <a:cs typeface="Calibri"/>
              </a:rPr>
              <a:t> </a:t>
            </a:r>
            <a:r>
              <a:rPr sz="2800" dirty="0">
                <a:latin typeface="Calibri"/>
                <a:cs typeface="Calibri"/>
              </a:rPr>
              <a:t>lengkap</a:t>
            </a:r>
            <a:r>
              <a:rPr sz="2800" spc="-70" dirty="0">
                <a:latin typeface="Calibri"/>
                <a:cs typeface="Calibri"/>
              </a:rPr>
              <a:t> </a:t>
            </a:r>
            <a:r>
              <a:rPr sz="2800" dirty="0">
                <a:latin typeface="Calibri"/>
                <a:cs typeface="Calibri"/>
              </a:rPr>
              <a:t>G</a:t>
            </a:r>
            <a:r>
              <a:rPr sz="2800" spc="-65" dirty="0">
                <a:latin typeface="Calibri"/>
                <a:cs typeface="Calibri"/>
              </a:rPr>
              <a:t> </a:t>
            </a:r>
            <a:r>
              <a:rPr sz="2800" dirty="0">
                <a:latin typeface="Calibri"/>
                <a:cs typeface="Calibri"/>
              </a:rPr>
              <a:t>dengan</a:t>
            </a:r>
            <a:r>
              <a:rPr sz="2800" spc="-60" dirty="0">
                <a:latin typeface="Calibri"/>
                <a:cs typeface="Calibri"/>
              </a:rPr>
              <a:t> </a:t>
            </a:r>
            <a:r>
              <a:rPr sz="2800" dirty="0">
                <a:latin typeface="Calibri"/>
                <a:cs typeface="Calibri"/>
              </a:rPr>
              <a:t>n</a:t>
            </a:r>
            <a:r>
              <a:rPr sz="2800" spc="-60" dirty="0">
                <a:latin typeface="Calibri"/>
                <a:cs typeface="Calibri"/>
              </a:rPr>
              <a:t> </a:t>
            </a:r>
            <a:r>
              <a:rPr sz="2800" dirty="0">
                <a:latin typeface="Calibri"/>
                <a:cs typeface="Calibri"/>
              </a:rPr>
              <a:t>buah</a:t>
            </a:r>
            <a:r>
              <a:rPr sz="2800" spc="-40" dirty="0">
                <a:latin typeface="Calibri"/>
                <a:cs typeface="Calibri"/>
              </a:rPr>
              <a:t> </a:t>
            </a:r>
            <a:r>
              <a:rPr sz="2800" dirty="0">
                <a:latin typeface="Calibri"/>
                <a:cs typeface="Calibri"/>
              </a:rPr>
              <a:t>simpul</a:t>
            </a:r>
            <a:r>
              <a:rPr sz="2800" spc="-45" dirty="0">
                <a:latin typeface="Calibri"/>
                <a:cs typeface="Calibri"/>
              </a:rPr>
              <a:t> </a:t>
            </a:r>
            <a:r>
              <a:rPr sz="2800" dirty="0">
                <a:latin typeface="Calibri"/>
                <a:cs typeface="Calibri"/>
              </a:rPr>
              <a:t>(n</a:t>
            </a:r>
            <a:r>
              <a:rPr sz="2800" spc="-55" dirty="0">
                <a:latin typeface="Calibri"/>
                <a:cs typeface="Calibri"/>
              </a:rPr>
              <a:t> </a:t>
            </a:r>
            <a:r>
              <a:rPr sz="2800" dirty="0">
                <a:latin typeface="Symbol"/>
                <a:cs typeface="Symbol"/>
              </a:rPr>
              <a:t></a:t>
            </a:r>
            <a:r>
              <a:rPr sz="2800" spc="-130" dirty="0">
                <a:latin typeface="Times New Roman"/>
                <a:cs typeface="Times New Roman"/>
              </a:rPr>
              <a:t> </a:t>
            </a:r>
            <a:r>
              <a:rPr sz="2800" spc="-25" dirty="0">
                <a:latin typeface="Calibri"/>
                <a:cs typeface="Calibri"/>
              </a:rPr>
              <a:t>3), </a:t>
            </a:r>
            <a:r>
              <a:rPr sz="2800" spc="-10" dirty="0">
                <a:latin typeface="Calibri"/>
                <a:cs typeface="Calibri"/>
              </a:rPr>
              <a:t>terdapat</a:t>
            </a:r>
            <a:r>
              <a:rPr sz="2800" spc="-75" dirty="0">
                <a:latin typeface="Calibri"/>
                <a:cs typeface="Calibri"/>
              </a:rPr>
              <a:t> </a:t>
            </a:r>
            <a:r>
              <a:rPr sz="2800" dirty="0">
                <a:latin typeface="Calibri"/>
                <a:cs typeface="Calibri"/>
              </a:rPr>
              <a:t>(n</a:t>
            </a:r>
            <a:r>
              <a:rPr sz="2800" spc="-70" dirty="0">
                <a:latin typeface="Calibri"/>
                <a:cs typeface="Calibri"/>
              </a:rPr>
              <a:t> </a:t>
            </a:r>
            <a:r>
              <a:rPr sz="2800" dirty="0">
                <a:latin typeface="Calibri"/>
                <a:cs typeface="Calibri"/>
              </a:rPr>
              <a:t>–</a:t>
            </a:r>
            <a:r>
              <a:rPr sz="2800" spc="-60" dirty="0">
                <a:latin typeface="Calibri"/>
                <a:cs typeface="Calibri"/>
              </a:rPr>
              <a:t> </a:t>
            </a:r>
            <a:r>
              <a:rPr sz="2800" dirty="0">
                <a:latin typeface="Calibri"/>
                <a:cs typeface="Calibri"/>
              </a:rPr>
              <a:t>1)!/2</a:t>
            </a:r>
            <a:r>
              <a:rPr sz="2800" spc="-55" dirty="0">
                <a:latin typeface="Calibri"/>
                <a:cs typeface="Calibri"/>
              </a:rPr>
              <a:t> </a:t>
            </a:r>
            <a:r>
              <a:rPr sz="2800" dirty="0">
                <a:latin typeface="Calibri"/>
                <a:cs typeface="Calibri"/>
              </a:rPr>
              <a:t>buah</a:t>
            </a:r>
            <a:r>
              <a:rPr sz="2800" spc="-55" dirty="0">
                <a:latin typeface="Calibri"/>
                <a:cs typeface="Calibri"/>
              </a:rPr>
              <a:t> </a:t>
            </a:r>
            <a:r>
              <a:rPr sz="2800" dirty="0">
                <a:latin typeface="Calibri"/>
                <a:cs typeface="Calibri"/>
              </a:rPr>
              <a:t>sirkuit</a:t>
            </a:r>
            <a:r>
              <a:rPr sz="2800" spc="-40" dirty="0">
                <a:latin typeface="Calibri"/>
                <a:cs typeface="Calibri"/>
              </a:rPr>
              <a:t> </a:t>
            </a:r>
            <a:r>
              <a:rPr sz="2800" spc="-10" dirty="0">
                <a:latin typeface="Calibri"/>
                <a:cs typeface="Calibri"/>
              </a:rPr>
              <a:t>Hamilton.</a:t>
            </a:r>
            <a:endParaRPr sz="2800">
              <a:latin typeface="Calibri"/>
              <a:cs typeface="Calibri"/>
            </a:endParaRPr>
          </a:p>
          <a:p>
            <a:pPr>
              <a:lnSpc>
                <a:spcPct val="100000"/>
              </a:lnSpc>
              <a:spcBef>
                <a:spcPts val="15"/>
              </a:spcBef>
            </a:pPr>
            <a:endParaRPr sz="4100">
              <a:latin typeface="Calibri"/>
              <a:cs typeface="Calibri"/>
            </a:endParaRPr>
          </a:p>
          <a:p>
            <a:pPr marL="12700" marR="5080">
              <a:lnSpc>
                <a:spcPct val="89800"/>
              </a:lnSpc>
              <a:tabLst>
                <a:tab pos="7169784" algn="l"/>
              </a:tabLst>
            </a:pPr>
            <a:r>
              <a:rPr sz="2800" b="1" spc="-10" dirty="0">
                <a:latin typeface="Calibri"/>
                <a:cs typeface="Calibri"/>
              </a:rPr>
              <a:t>TEOREMA</a:t>
            </a:r>
            <a:r>
              <a:rPr sz="2800" b="1" spc="-60" dirty="0">
                <a:latin typeface="Calibri"/>
                <a:cs typeface="Calibri"/>
              </a:rPr>
              <a:t> </a:t>
            </a:r>
            <a:r>
              <a:rPr sz="2800" dirty="0">
                <a:latin typeface="Calibri"/>
                <a:cs typeface="Calibri"/>
              </a:rPr>
              <a:t>7.</a:t>
            </a:r>
            <a:r>
              <a:rPr sz="2800" spc="-55" dirty="0">
                <a:latin typeface="Calibri"/>
                <a:cs typeface="Calibri"/>
              </a:rPr>
              <a:t> </a:t>
            </a:r>
            <a:r>
              <a:rPr sz="2800" dirty="0">
                <a:latin typeface="Calibri"/>
                <a:cs typeface="Calibri"/>
              </a:rPr>
              <a:t>Di</a:t>
            </a:r>
            <a:r>
              <a:rPr sz="2800" spc="-55" dirty="0">
                <a:latin typeface="Calibri"/>
                <a:cs typeface="Calibri"/>
              </a:rPr>
              <a:t> </a:t>
            </a:r>
            <a:r>
              <a:rPr sz="2800" dirty="0">
                <a:latin typeface="Calibri"/>
                <a:cs typeface="Calibri"/>
              </a:rPr>
              <a:t>dalam</a:t>
            </a:r>
            <a:r>
              <a:rPr sz="2800" spc="-60" dirty="0">
                <a:latin typeface="Calibri"/>
                <a:cs typeface="Calibri"/>
              </a:rPr>
              <a:t> </a:t>
            </a:r>
            <a:r>
              <a:rPr sz="2800" dirty="0">
                <a:latin typeface="Calibri"/>
                <a:cs typeface="Calibri"/>
              </a:rPr>
              <a:t>graf</a:t>
            </a:r>
            <a:r>
              <a:rPr sz="2800" spc="-80" dirty="0">
                <a:latin typeface="Calibri"/>
                <a:cs typeface="Calibri"/>
              </a:rPr>
              <a:t> </a:t>
            </a:r>
            <a:r>
              <a:rPr sz="2800" dirty="0">
                <a:latin typeface="Calibri"/>
                <a:cs typeface="Calibri"/>
              </a:rPr>
              <a:t>lengkap</a:t>
            </a:r>
            <a:r>
              <a:rPr sz="2800" spc="-50" dirty="0">
                <a:latin typeface="Calibri"/>
                <a:cs typeface="Calibri"/>
              </a:rPr>
              <a:t> </a:t>
            </a:r>
            <a:r>
              <a:rPr sz="2800" dirty="0">
                <a:latin typeface="Calibri"/>
                <a:cs typeface="Calibri"/>
              </a:rPr>
              <a:t>G</a:t>
            </a:r>
            <a:r>
              <a:rPr sz="2800" spc="-65" dirty="0">
                <a:latin typeface="Calibri"/>
                <a:cs typeface="Calibri"/>
              </a:rPr>
              <a:t> </a:t>
            </a:r>
            <a:r>
              <a:rPr sz="2800" dirty="0">
                <a:latin typeface="Calibri"/>
                <a:cs typeface="Calibri"/>
              </a:rPr>
              <a:t>dengan</a:t>
            </a:r>
            <a:r>
              <a:rPr sz="2800" spc="-55" dirty="0">
                <a:latin typeface="Calibri"/>
                <a:cs typeface="Calibri"/>
              </a:rPr>
              <a:t> </a:t>
            </a:r>
            <a:r>
              <a:rPr sz="2800" dirty="0">
                <a:latin typeface="Calibri"/>
                <a:cs typeface="Calibri"/>
              </a:rPr>
              <a:t>n</a:t>
            </a:r>
            <a:r>
              <a:rPr sz="2800" spc="-55" dirty="0">
                <a:latin typeface="Calibri"/>
                <a:cs typeface="Calibri"/>
              </a:rPr>
              <a:t> </a:t>
            </a:r>
            <a:r>
              <a:rPr sz="2800" dirty="0">
                <a:latin typeface="Calibri"/>
                <a:cs typeface="Calibri"/>
              </a:rPr>
              <a:t>buah</a:t>
            </a:r>
            <a:r>
              <a:rPr sz="2800" spc="-50" dirty="0">
                <a:latin typeface="Calibri"/>
                <a:cs typeface="Calibri"/>
              </a:rPr>
              <a:t> </a:t>
            </a:r>
            <a:r>
              <a:rPr sz="2800" dirty="0">
                <a:latin typeface="Calibri"/>
                <a:cs typeface="Calibri"/>
              </a:rPr>
              <a:t>simpul</a:t>
            </a:r>
            <a:r>
              <a:rPr sz="2800" spc="-40" dirty="0">
                <a:latin typeface="Calibri"/>
                <a:cs typeface="Calibri"/>
              </a:rPr>
              <a:t> </a:t>
            </a:r>
            <a:r>
              <a:rPr sz="2800" dirty="0">
                <a:latin typeface="Calibri"/>
                <a:cs typeface="Calibri"/>
              </a:rPr>
              <a:t>(n</a:t>
            </a:r>
            <a:r>
              <a:rPr sz="2800" spc="-55" dirty="0">
                <a:latin typeface="Calibri"/>
                <a:cs typeface="Calibri"/>
              </a:rPr>
              <a:t> </a:t>
            </a:r>
            <a:r>
              <a:rPr sz="2800" dirty="0">
                <a:latin typeface="Symbol"/>
                <a:cs typeface="Symbol"/>
              </a:rPr>
              <a:t></a:t>
            </a:r>
            <a:r>
              <a:rPr sz="2800" spc="-120" dirty="0">
                <a:latin typeface="Times New Roman"/>
                <a:cs typeface="Times New Roman"/>
              </a:rPr>
              <a:t> </a:t>
            </a:r>
            <a:r>
              <a:rPr sz="2800" dirty="0">
                <a:latin typeface="Calibri"/>
                <a:cs typeface="Calibri"/>
              </a:rPr>
              <a:t>3</a:t>
            </a:r>
            <a:r>
              <a:rPr sz="2800" spc="-65" dirty="0">
                <a:latin typeface="Calibri"/>
                <a:cs typeface="Calibri"/>
              </a:rPr>
              <a:t> </a:t>
            </a:r>
            <a:r>
              <a:rPr sz="2800" spc="-25" dirty="0">
                <a:latin typeface="Calibri"/>
                <a:cs typeface="Calibri"/>
              </a:rPr>
              <a:t>dan </a:t>
            </a:r>
            <a:r>
              <a:rPr sz="2800" dirty="0">
                <a:latin typeface="Calibri"/>
                <a:cs typeface="Calibri"/>
              </a:rPr>
              <a:t>n</a:t>
            </a:r>
            <a:r>
              <a:rPr sz="2800" spc="-85" dirty="0">
                <a:latin typeface="Calibri"/>
                <a:cs typeface="Calibri"/>
              </a:rPr>
              <a:t> </a:t>
            </a:r>
            <a:r>
              <a:rPr sz="2800" dirty="0">
                <a:latin typeface="Calibri"/>
                <a:cs typeface="Calibri"/>
              </a:rPr>
              <a:t>ganjil),</a:t>
            </a:r>
            <a:r>
              <a:rPr sz="2800" spc="-90" dirty="0">
                <a:latin typeface="Calibri"/>
                <a:cs typeface="Calibri"/>
              </a:rPr>
              <a:t> </a:t>
            </a:r>
            <a:r>
              <a:rPr sz="2800" spc="-10" dirty="0">
                <a:latin typeface="Calibri"/>
                <a:cs typeface="Calibri"/>
              </a:rPr>
              <a:t>terdapat</a:t>
            </a:r>
            <a:r>
              <a:rPr sz="2800" spc="-90" dirty="0">
                <a:latin typeface="Calibri"/>
                <a:cs typeface="Calibri"/>
              </a:rPr>
              <a:t> </a:t>
            </a:r>
            <a:r>
              <a:rPr sz="2800" dirty="0">
                <a:latin typeface="Calibri"/>
                <a:cs typeface="Calibri"/>
              </a:rPr>
              <a:t>(n</a:t>
            </a:r>
            <a:r>
              <a:rPr sz="2800" spc="-80" dirty="0">
                <a:latin typeface="Calibri"/>
                <a:cs typeface="Calibri"/>
              </a:rPr>
              <a:t> </a:t>
            </a:r>
            <a:r>
              <a:rPr sz="2800" dirty="0">
                <a:latin typeface="Calibri"/>
                <a:cs typeface="Calibri"/>
              </a:rPr>
              <a:t>–</a:t>
            </a:r>
            <a:r>
              <a:rPr sz="2800" spc="-80" dirty="0">
                <a:latin typeface="Calibri"/>
                <a:cs typeface="Calibri"/>
              </a:rPr>
              <a:t> </a:t>
            </a:r>
            <a:r>
              <a:rPr sz="2800" dirty="0">
                <a:latin typeface="Calibri"/>
                <a:cs typeface="Calibri"/>
              </a:rPr>
              <a:t>1)/2</a:t>
            </a:r>
            <a:r>
              <a:rPr sz="2800" spc="-70" dirty="0">
                <a:latin typeface="Calibri"/>
                <a:cs typeface="Calibri"/>
              </a:rPr>
              <a:t> </a:t>
            </a:r>
            <a:r>
              <a:rPr sz="2800" dirty="0">
                <a:latin typeface="Calibri"/>
                <a:cs typeface="Calibri"/>
              </a:rPr>
              <a:t>buah</a:t>
            </a:r>
            <a:r>
              <a:rPr sz="2800" spc="-70" dirty="0">
                <a:latin typeface="Calibri"/>
                <a:cs typeface="Calibri"/>
              </a:rPr>
              <a:t> </a:t>
            </a:r>
            <a:r>
              <a:rPr sz="2800" dirty="0">
                <a:latin typeface="Calibri"/>
                <a:cs typeface="Calibri"/>
              </a:rPr>
              <a:t>sirkuit</a:t>
            </a:r>
            <a:r>
              <a:rPr sz="2800" spc="-55" dirty="0">
                <a:latin typeface="Calibri"/>
                <a:cs typeface="Calibri"/>
              </a:rPr>
              <a:t> </a:t>
            </a:r>
            <a:r>
              <a:rPr sz="2800" dirty="0">
                <a:latin typeface="Calibri"/>
                <a:cs typeface="Calibri"/>
              </a:rPr>
              <a:t>Hamilton</a:t>
            </a:r>
            <a:r>
              <a:rPr sz="2800" spc="-75" dirty="0">
                <a:latin typeface="Calibri"/>
                <a:cs typeface="Calibri"/>
              </a:rPr>
              <a:t> </a:t>
            </a:r>
            <a:r>
              <a:rPr sz="2800" dirty="0">
                <a:latin typeface="Calibri"/>
                <a:cs typeface="Calibri"/>
              </a:rPr>
              <a:t>yang</a:t>
            </a:r>
            <a:r>
              <a:rPr sz="2800" spc="-80" dirty="0">
                <a:latin typeface="Calibri"/>
                <a:cs typeface="Calibri"/>
              </a:rPr>
              <a:t> </a:t>
            </a:r>
            <a:r>
              <a:rPr sz="2800" dirty="0">
                <a:latin typeface="Calibri"/>
                <a:cs typeface="Calibri"/>
              </a:rPr>
              <a:t>saling</a:t>
            </a:r>
            <a:r>
              <a:rPr sz="2800" spc="-80" dirty="0">
                <a:latin typeface="Calibri"/>
                <a:cs typeface="Calibri"/>
              </a:rPr>
              <a:t> </a:t>
            </a:r>
            <a:r>
              <a:rPr sz="2800" spc="-10" dirty="0">
                <a:latin typeface="Calibri"/>
                <a:cs typeface="Calibri"/>
              </a:rPr>
              <a:t>lepas </a:t>
            </a:r>
            <a:r>
              <a:rPr sz="2800" dirty="0">
                <a:latin typeface="Calibri"/>
                <a:cs typeface="Calibri"/>
              </a:rPr>
              <a:t>(tidak</a:t>
            </a:r>
            <a:r>
              <a:rPr sz="2800" spc="-75" dirty="0">
                <a:latin typeface="Calibri"/>
                <a:cs typeface="Calibri"/>
              </a:rPr>
              <a:t> </a:t>
            </a:r>
            <a:r>
              <a:rPr sz="2800" dirty="0">
                <a:latin typeface="Calibri"/>
                <a:cs typeface="Calibri"/>
              </a:rPr>
              <a:t>ada</a:t>
            </a:r>
            <a:r>
              <a:rPr sz="2800" spc="-70" dirty="0">
                <a:latin typeface="Calibri"/>
                <a:cs typeface="Calibri"/>
              </a:rPr>
              <a:t> </a:t>
            </a:r>
            <a:r>
              <a:rPr sz="2800" dirty="0">
                <a:latin typeface="Calibri"/>
                <a:cs typeface="Calibri"/>
              </a:rPr>
              <a:t>sisi</a:t>
            </a:r>
            <a:r>
              <a:rPr sz="2800" spc="-60" dirty="0">
                <a:latin typeface="Calibri"/>
                <a:cs typeface="Calibri"/>
              </a:rPr>
              <a:t> </a:t>
            </a:r>
            <a:r>
              <a:rPr sz="2800" dirty="0">
                <a:latin typeface="Calibri"/>
                <a:cs typeface="Calibri"/>
              </a:rPr>
              <a:t>yang</a:t>
            </a:r>
            <a:r>
              <a:rPr sz="2800" spc="-75" dirty="0">
                <a:latin typeface="Calibri"/>
                <a:cs typeface="Calibri"/>
              </a:rPr>
              <a:t> </a:t>
            </a:r>
            <a:r>
              <a:rPr sz="2800" dirty="0">
                <a:latin typeface="Calibri"/>
                <a:cs typeface="Calibri"/>
              </a:rPr>
              <a:t>beririsan).</a:t>
            </a:r>
            <a:r>
              <a:rPr sz="2800" spc="-40" dirty="0">
                <a:latin typeface="Calibri"/>
                <a:cs typeface="Calibri"/>
              </a:rPr>
              <a:t> </a:t>
            </a:r>
            <a:r>
              <a:rPr sz="2800" dirty="0">
                <a:latin typeface="Calibri"/>
                <a:cs typeface="Calibri"/>
              </a:rPr>
              <a:t>Jika</a:t>
            </a:r>
            <a:r>
              <a:rPr sz="2800" spc="-70" dirty="0">
                <a:latin typeface="Calibri"/>
                <a:cs typeface="Calibri"/>
              </a:rPr>
              <a:t> </a:t>
            </a:r>
            <a:r>
              <a:rPr sz="2800" dirty="0">
                <a:latin typeface="Calibri"/>
                <a:cs typeface="Calibri"/>
              </a:rPr>
              <a:t>n</a:t>
            </a:r>
            <a:r>
              <a:rPr sz="2800" spc="-70" dirty="0">
                <a:latin typeface="Calibri"/>
                <a:cs typeface="Calibri"/>
              </a:rPr>
              <a:t> </a:t>
            </a:r>
            <a:r>
              <a:rPr sz="2800" dirty="0">
                <a:latin typeface="Calibri"/>
                <a:cs typeface="Calibri"/>
              </a:rPr>
              <a:t>genap</a:t>
            </a:r>
            <a:r>
              <a:rPr sz="2800" spc="-80" dirty="0">
                <a:latin typeface="Calibri"/>
                <a:cs typeface="Calibri"/>
              </a:rPr>
              <a:t> </a:t>
            </a:r>
            <a:r>
              <a:rPr sz="2800" dirty="0">
                <a:latin typeface="Calibri"/>
                <a:cs typeface="Calibri"/>
              </a:rPr>
              <a:t>dan</a:t>
            </a:r>
            <a:r>
              <a:rPr sz="2800" spc="-60" dirty="0">
                <a:latin typeface="Calibri"/>
                <a:cs typeface="Calibri"/>
              </a:rPr>
              <a:t> </a:t>
            </a:r>
            <a:r>
              <a:rPr sz="2800" spc="-50" dirty="0">
                <a:latin typeface="Calibri"/>
                <a:cs typeface="Calibri"/>
              </a:rPr>
              <a:t>n</a:t>
            </a:r>
            <a:r>
              <a:rPr sz="2800" dirty="0">
                <a:latin typeface="Calibri"/>
                <a:cs typeface="Calibri"/>
              </a:rPr>
              <a:t>	</a:t>
            </a:r>
            <a:r>
              <a:rPr sz="2800" dirty="0">
                <a:latin typeface="Symbol"/>
                <a:cs typeface="Symbol"/>
              </a:rPr>
              <a:t></a:t>
            </a:r>
            <a:r>
              <a:rPr sz="2800" spc="-114" dirty="0">
                <a:latin typeface="Times New Roman"/>
                <a:cs typeface="Times New Roman"/>
              </a:rPr>
              <a:t> </a:t>
            </a:r>
            <a:r>
              <a:rPr sz="2800" dirty="0">
                <a:latin typeface="Calibri"/>
                <a:cs typeface="Calibri"/>
              </a:rPr>
              <a:t>4,</a:t>
            </a:r>
            <a:r>
              <a:rPr sz="2800" spc="-40" dirty="0">
                <a:latin typeface="Calibri"/>
                <a:cs typeface="Calibri"/>
              </a:rPr>
              <a:t> </a:t>
            </a:r>
            <a:r>
              <a:rPr sz="2800" dirty="0">
                <a:latin typeface="Calibri"/>
                <a:cs typeface="Calibri"/>
              </a:rPr>
              <a:t>maka</a:t>
            </a:r>
            <a:r>
              <a:rPr sz="2800" spc="-45" dirty="0">
                <a:latin typeface="Calibri"/>
                <a:cs typeface="Calibri"/>
              </a:rPr>
              <a:t> </a:t>
            </a:r>
            <a:r>
              <a:rPr sz="2800" dirty="0">
                <a:latin typeface="Calibri"/>
                <a:cs typeface="Calibri"/>
              </a:rPr>
              <a:t>di</a:t>
            </a:r>
            <a:r>
              <a:rPr sz="2800" spc="-45" dirty="0">
                <a:latin typeface="Calibri"/>
                <a:cs typeface="Calibri"/>
              </a:rPr>
              <a:t> </a:t>
            </a:r>
            <a:r>
              <a:rPr sz="2800" dirty="0">
                <a:latin typeface="Calibri"/>
                <a:cs typeface="Calibri"/>
              </a:rPr>
              <a:t>dalam</a:t>
            </a:r>
            <a:r>
              <a:rPr sz="2800" spc="-35" dirty="0">
                <a:latin typeface="Calibri"/>
                <a:cs typeface="Calibri"/>
              </a:rPr>
              <a:t> </a:t>
            </a:r>
            <a:r>
              <a:rPr sz="2800" spc="-50" dirty="0">
                <a:latin typeface="Calibri"/>
                <a:cs typeface="Calibri"/>
              </a:rPr>
              <a:t>G </a:t>
            </a:r>
            <a:r>
              <a:rPr sz="2800" spc="-10" dirty="0">
                <a:latin typeface="Calibri"/>
                <a:cs typeface="Calibri"/>
              </a:rPr>
              <a:t>terdapat</a:t>
            </a:r>
            <a:r>
              <a:rPr sz="2800" spc="-90" dirty="0">
                <a:latin typeface="Calibri"/>
                <a:cs typeface="Calibri"/>
              </a:rPr>
              <a:t> </a:t>
            </a:r>
            <a:r>
              <a:rPr sz="2800" dirty="0">
                <a:latin typeface="Calibri"/>
                <a:cs typeface="Calibri"/>
              </a:rPr>
              <a:t>(n</a:t>
            </a:r>
            <a:r>
              <a:rPr sz="2800" spc="-75" dirty="0">
                <a:latin typeface="Calibri"/>
                <a:cs typeface="Calibri"/>
              </a:rPr>
              <a:t> </a:t>
            </a:r>
            <a:r>
              <a:rPr sz="2800" dirty="0">
                <a:latin typeface="Calibri"/>
                <a:cs typeface="Calibri"/>
              </a:rPr>
              <a:t>–</a:t>
            </a:r>
            <a:r>
              <a:rPr sz="2800" spc="-70" dirty="0">
                <a:latin typeface="Calibri"/>
                <a:cs typeface="Calibri"/>
              </a:rPr>
              <a:t> </a:t>
            </a:r>
            <a:r>
              <a:rPr sz="2800" dirty="0">
                <a:latin typeface="Calibri"/>
                <a:cs typeface="Calibri"/>
              </a:rPr>
              <a:t>2)/2</a:t>
            </a:r>
            <a:r>
              <a:rPr sz="2800" spc="-65" dirty="0">
                <a:latin typeface="Calibri"/>
                <a:cs typeface="Calibri"/>
              </a:rPr>
              <a:t> </a:t>
            </a:r>
            <a:r>
              <a:rPr sz="2800" dirty="0">
                <a:latin typeface="Calibri"/>
                <a:cs typeface="Calibri"/>
              </a:rPr>
              <a:t>buah</a:t>
            </a:r>
            <a:r>
              <a:rPr sz="2800" spc="-75" dirty="0">
                <a:latin typeface="Calibri"/>
                <a:cs typeface="Calibri"/>
              </a:rPr>
              <a:t> </a:t>
            </a:r>
            <a:r>
              <a:rPr sz="2800" dirty="0">
                <a:latin typeface="Calibri"/>
                <a:cs typeface="Calibri"/>
              </a:rPr>
              <a:t>sirkuit</a:t>
            </a:r>
            <a:r>
              <a:rPr sz="2800" spc="-50" dirty="0">
                <a:latin typeface="Calibri"/>
                <a:cs typeface="Calibri"/>
              </a:rPr>
              <a:t> </a:t>
            </a:r>
            <a:r>
              <a:rPr sz="2800" dirty="0">
                <a:latin typeface="Calibri"/>
                <a:cs typeface="Calibri"/>
              </a:rPr>
              <a:t>Hamilton</a:t>
            </a:r>
            <a:r>
              <a:rPr sz="2800" spc="-70" dirty="0">
                <a:latin typeface="Calibri"/>
                <a:cs typeface="Calibri"/>
              </a:rPr>
              <a:t> </a:t>
            </a:r>
            <a:r>
              <a:rPr sz="2800" dirty="0">
                <a:latin typeface="Calibri"/>
                <a:cs typeface="Calibri"/>
              </a:rPr>
              <a:t>yang</a:t>
            </a:r>
            <a:r>
              <a:rPr sz="2800" spc="-75" dirty="0">
                <a:latin typeface="Calibri"/>
                <a:cs typeface="Calibri"/>
              </a:rPr>
              <a:t> </a:t>
            </a:r>
            <a:r>
              <a:rPr sz="2800" dirty="0">
                <a:latin typeface="Calibri"/>
                <a:cs typeface="Calibri"/>
              </a:rPr>
              <a:t>saling</a:t>
            </a:r>
            <a:r>
              <a:rPr sz="2800" spc="-75" dirty="0">
                <a:latin typeface="Calibri"/>
                <a:cs typeface="Calibri"/>
              </a:rPr>
              <a:t> </a:t>
            </a:r>
            <a:r>
              <a:rPr sz="2800" spc="-10" dirty="0">
                <a:latin typeface="Calibri"/>
                <a:cs typeface="Calibri"/>
              </a:rPr>
              <a:t>lepas.</a:t>
            </a:r>
            <a:endParaRPr sz="28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5835" y="479109"/>
            <a:ext cx="11255375" cy="963930"/>
          </a:xfrm>
          <a:prstGeom prst="rect">
            <a:avLst/>
          </a:prstGeom>
        </p:spPr>
        <p:txBody>
          <a:bodyPr vert="horz" wrap="square" lIns="0" tIns="6985" rIns="0" bIns="0" rtlCol="0">
            <a:spAutoFit/>
          </a:bodyPr>
          <a:lstStyle/>
          <a:p>
            <a:pPr marL="12700" marR="5080" algn="just">
              <a:lnSpc>
                <a:spcPct val="103099"/>
              </a:lnSpc>
              <a:spcBef>
                <a:spcPts val="55"/>
              </a:spcBef>
            </a:pPr>
            <a:r>
              <a:rPr sz="2000" b="1" dirty="0">
                <a:solidFill>
                  <a:srgbClr val="000000"/>
                </a:solidFill>
                <a:latin typeface="Calibri"/>
                <a:cs typeface="Calibri"/>
              </a:rPr>
              <a:t>Contoh.</a:t>
            </a:r>
            <a:r>
              <a:rPr sz="2000" b="1" spc="245" dirty="0">
                <a:solidFill>
                  <a:srgbClr val="000000"/>
                </a:solidFill>
                <a:latin typeface="Calibri"/>
                <a:cs typeface="Calibri"/>
              </a:rPr>
              <a:t> </a:t>
            </a:r>
            <a:r>
              <a:rPr sz="2000" dirty="0">
                <a:solidFill>
                  <a:srgbClr val="000000"/>
                </a:solidFill>
              </a:rPr>
              <a:t>Sembilan</a:t>
            </a:r>
            <a:r>
              <a:rPr sz="2000" spc="225" dirty="0">
                <a:solidFill>
                  <a:srgbClr val="000000"/>
                </a:solidFill>
              </a:rPr>
              <a:t> </a:t>
            </a:r>
            <a:r>
              <a:rPr sz="2000" dirty="0">
                <a:solidFill>
                  <a:srgbClr val="000000"/>
                </a:solidFill>
              </a:rPr>
              <a:t>anggota</a:t>
            </a:r>
            <a:r>
              <a:rPr sz="2000" spc="235" dirty="0">
                <a:solidFill>
                  <a:srgbClr val="000000"/>
                </a:solidFill>
              </a:rPr>
              <a:t> </a:t>
            </a:r>
            <a:r>
              <a:rPr sz="2000" dirty="0">
                <a:solidFill>
                  <a:srgbClr val="000000"/>
                </a:solidFill>
              </a:rPr>
              <a:t>sebuah</a:t>
            </a:r>
            <a:r>
              <a:rPr sz="2000" spc="229" dirty="0">
                <a:solidFill>
                  <a:srgbClr val="000000"/>
                </a:solidFill>
              </a:rPr>
              <a:t> </a:t>
            </a:r>
            <a:r>
              <a:rPr sz="2000" dirty="0">
                <a:solidFill>
                  <a:srgbClr val="000000"/>
                </a:solidFill>
              </a:rPr>
              <a:t>klub</a:t>
            </a:r>
            <a:r>
              <a:rPr sz="2000" spc="225" dirty="0">
                <a:solidFill>
                  <a:srgbClr val="000000"/>
                </a:solidFill>
              </a:rPr>
              <a:t> </a:t>
            </a:r>
            <a:r>
              <a:rPr sz="2000" dirty="0">
                <a:solidFill>
                  <a:srgbClr val="000000"/>
                </a:solidFill>
              </a:rPr>
              <a:t>bertemu</a:t>
            </a:r>
            <a:r>
              <a:rPr sz="2000" spc="225" dirty="0">
                <a:solidFill>
                  <a:srgbClr val="000000"/>
                </a:solidFill>
              </a:rPr>
              <a:t> </a:t>
            </a:r>
            <a:r>
              <a:rPr sz="2000" dirty="0">
                <a:solidFill>
                  <a:srgbClr val="000000"/>
                </a:solidFill>
              </a:rPr>
              <a:t>tiap</a:t>
            </a:r>
            <a:r>
              <a:rPr sz="2000" spc="229" dirty="0">
                <a:solidFill>
                  <a:srgbClr val="000000"/>
                </a:solidFill>
              </a:rPr>
              <a:t> </a:t>
            </a:r>
            <a:r>
              <a:rPr sz="2000" dirty="0">
                <a:solidFill>
                  <a:srgbClr val="000000"/>
                </a:solidFill>
              </a:rPr>
              <a:t>hari</a:t>
            </a:r>
            <a:r>
              <a:rPr sz="2000" spc="254" dirty="0">
                <a:solidFill>
                  <a:srgbClr val="000000"/>
                </a:solidFill>
              </a:rPr>
              <a:t> </a:t>
            </a:r>
            <a:r>
              <a:rPr sz="2000" dirty="0">
                <a:solidFill>
                  <a:srgbClr val="000000"/>
                </a:solidFill>
              </a:rPr>
              <a:t>untuk</a:t>
            </a:r>
            <a:r>
              <a:rPr sz="2000" spc="225" dirty="0">
                <a:solidFill>
                  <a:srgbClr val="000000"/>
                </a:solidFill>
              </a:rPr>
              <a:t> </a:t>
            </a:r>
            <a:r>
              <a:rPr sz="2000" dirty="0">
                <a:solidFill>
                  <a:srgbClr val="000000"/>
                </a:solidFill>
              </a:rPr>
              <a:t>makan</a:t>
            </a:r>
            <a:r>
              <a:rPr sz="2000" spc="229" dirty="0">
                <a:solidFill>
                  <a:srgbClr val="000000"/>
                </a:solidFill>
              </a:rPr>
              <a:t> </a:t>
            </a:r>
            <a:r>
              <a:rPr sz="2000" dirty="0">
                <a:solidFill>
                  <a:srgbClr val="000000"/>
                </a:solidFill>
              </a:rPr>
              <a:t>siang</a:t>
            </a:r>
            <a:r>
              <a:rPr sz="2000" spc="250" dirty="0">
                <a:solidFill>
                  <a:srgbClr val="000000"/>
                </a:solidFill>
              </a:rPr>
              <a:t> </a:t>
            </a:r>
            <a:r>
              <a:rPr sz="2000" dirty="0">
                <a:solidFill>
                  <a:srgbClr val="000000"/>
                </a:solidFill>
              </a:rPr>
              <a:t>pada</a:t>
            </a:r>
            <a:r>
              <a:rPr sz="2000" spc="229" dirty="0">
                <a:solidFill>
                  <a:srgbClr val="000000"/>
                </a:solidFill>
              </a:rPr>
              <a:t> </a:t>
            </a:r>
            <a:r>
              <a:rPr sz="2000" dirty="0">
                <a:solidFill>
                  <a:srgbClr val="000000"/>
                </a:solidFill>
              </a:rPr>
              <a:t>sebuah</a:t>
            </a:r>
            <a:r>
              <a:rPr sz="2000" spc="229" dirty="0">
                <a:solidFill>
                  <a:srgbClr val="000000"/>
                </a:solidFill>
              </a:rPr>
              <a:t> </a:t>
            </a:r>
            <a:r>
              <a:rPr sz="2000" dirty="0">
                <a:solidFill>
                  <a:srgbClr val="000000"/>
                </a:solidFill>
              </a:rPr>
              <a:t>meja</a:t>
            </a:r>
            <a:r>
              <a:rPr sz="2000" spc="225" dirty="0">
                <a:solidFill>
                  <a:srgbClr val="000000"/>
                </a:solidFill>
              </a:rPr>
              <a:t> </a:t>
            </a:r>
            <a:r>
              <a:rPr sz="2000" spc="-10" dirty="0">
                <a:solidFill>
                  <a:srgbClr val="000000"/>
                </a:solidFill>
              </a:rPr>
              <a:t>bundar. </a:t>
            </a:r>
            <a:r>
              <a:rPr sz="2000" dirty="0">
                <a:solidFill>
                  <a:srgbClr val="000000"/>
                </a:solidFill>
              </a:rPr>
              <a:t>Mereka</a:t>
            </a:r>
            <a:r>
              <a:rPr sz="2000" spc="430" dirty="0">
                <a:solidFill>
                  <a:srgbClr val="000000"/>
                </a:solidFill>
              </a:rPr>
              <a:t> </a:t>
            </a:r>
            <a:r>
              <a:rPr sz="2000" dirty="0">
                <a:solidFill>
                  <a:srgbClr val="000000"/>
                </a:solidFill>
              </a:rPr>
              <a:t>memutuskan</a:t>
            </a:r>
            <a:r>
              <a:rPr sz="2000" spc="430" dirty="0">
                <a:solidFill>
                  <a:srgbClr val="000000"/>
                </a:solidFill>
              </a:rPr>
              <a:t> </a:t>
            </a:r>
            <a:r>
              <a:rPr sz="2000" dirty="0">
                <a:solidFill>
                  <a:srgbClr val="000000"/>
                </a:solidFill>
              </a:rPr>
              <a:t>duduk</a:t>
            </a:r>
            <a:r>
              <a:rPr sz="2000" spc="455" dirty="0">
                <a:solidFill>
                  <a:srgbClr val="000000"/>
                </a:solidFill>
              </a:rPr>
              <a:t> </a:t>
            </a:r>
            <a:r>
              <a:rPr sz="2000" dirty="0">
                <a:solidFill>
                  <a:srgbClr val="000000"/>
                </a:solidFill>
              </a:rPr>
              <a:t>sedemikian</a:t>
            </a:r>
            <a:r>
              <a:rPr sz="2000" spc="425" dirty="0">
                <a:solidFill>
                  <a:srgbClr val="000000"/>
                </a:solidFill>
              </a:rPr>
              <a:t> </a:t>
            </a:r>
            <a:r>
              <a:rPr sz="2000" dirty="0">
                <a:solidFill>
                  <a:srgbClr val="000000"/>
                </a:solidFill>
              </a:rPr>
              <a:t>sehingga</a:t>
            </a:r>
            <a:r>
              <a:rPr sz="2000" spc="434" dirty="0">
                <a:solidFill>
                  <a:srgbClr val="000000"/>
                </a:solidFill>
              </a:rPr>
              <a:t> </a:t>
            </a:r>
            <a:r>
              <a:rPr sz="2000" dirty="0">
                <a:solidFill>
                  <a:srgbClr val="000000"/>
                </a:solidFill>
              </a:rPr>
              <a:t>setiap</a:t>
            </a:r>
            <a:r>
              <a:rPr sz="2000" spc="459" dirty="0">
                <a:solidFill>
                  <a:srgbClr val="000000"/>
                </a:solidFill>
              </a:rPr>
              <a:t> </a:t>
            </a:r>
            <a:r>
              <a:rPr sz="2000" dirty="0">
                <a:solidFill>
                  <a:srgbClr val="000000"/>
                </a:solidFill>
              </a:rPr>
              <a:t>anggota</a:t>
            </a:r>
            <a:r>
              <a:rPr sz="2000" spc="434" dirty="0">
                <a:solidFill>
                  <a:srgbClr val="000000"/>
                </a:solidFill>
              </a:rPr>
              <a:t> </a:t>
            </a:r>
            <a:r>
              <a:rPr sz="2000" dirty="0">
                <a:solidFill>
                  <a:srgbClr val="000000"/>
                </a:solidFill>
              </a:rPr>
              <a:t>mempunyai</a:t>
            </a:r>
            <a:r>
              <a:rPr sz="2000" spc="415" dirty="0">
                <a:solidFill>
                  <a:srgbClr val="000000"/>
                </a:solidFill>
              </a:rPr>
              <a:t> </a:t>
            </a:r>
            <a:r>
              <a:rPr sz="2000" dirty="0">
                <a:solidFill>
                  <a:srgbClr val="000000"/>
                </a:solidFill>
              </a:rPr>
              <a:t>tetangga</a:t>
            </a:r>
            <a:r>
              <a:rPr sz="2000" spc="434" dirty="0">
                <a:solidFill>
                  <a:srgbClr val="000000"/>
                </a:solidFill>
              </a:rPr>
              <a:t> </a:t>
            </a:r>
            <a:r>
              <a:rPr sz="2000" dirty="0">
                <a:solidFill>
                  <a:srgbClr val="000000"/>
                </a:solidFill>
              </a:rPr>
              <a:t>duduk</a:t>
            </a:r>
            <a:r>
              <a:rPr sz="2000" spc="420" dirty="0">
                <a:solidFill>
                  <a:srgbClr val="000000"/>
                </a:solidFill>
              </a:rPr>
              <a:t> </a:t>
            </a:r>
            <a:r>
              <a:rPr sz="2000" spc="-10" dirty="0">
                <a:solidFill>
                  <a:srgbClr val="000000"/>
                </a:solidFill>
              </a:rPr>
              <a:t>berbeda </a:t>
            </a:r>
            <a:r>
              <a:rPr sz="2000" dirty="0">
                <a:solidFill>
                  <a:srgbClr val="000000"/>
                </a:solidFill>
              </a:rPr>
              <a:t>pada</a:t>
            </a:r>
            <a:r>
              <a:rPr sz="2000" spc="70" dirty="0">
                <a:solidFill>
                  <a:srgbClr val="000000"/>
                </a:solidFill>
              </a:rPr>
              <a:t> </a:t>
            </a:r>
            <a:r>
              <a:rPr sz="2000" dirty="0">
                <a:solidFill>
                  <a:srgbClr val="000000"/>
                </a:solidFill>
              </a:rPr>
              <a:t>setiap</a:t>
            </a:r>
            <a:r>
              <a:rPr sz="2000" spc="70" dirty="0">
                <a:solidFill>
                  <a:srgbClr val="000000"/>
                </a:solidFill>
              </a:rPr>
              <a:t> </a:t>
            </a:r>
            <a:r>
              <a:rPr sz="2000" dirty="0">
                <a:solidFill>
                  <a:srgbClr val="000000"/>
                </a:solidFill>
              </a:rPr>
              <a:t>makan</a:t>
            </a:r>
            <a:r>
              <a:rPr sz="2000" spc="75" dirty="0">
                <a:solidFill>
                  <a:srgbClr val="000000"/>
                </a:solidFill>
              </a:rPr>
              <a:t> </a:t>
            </a:r>
            <a:r>
              <a:rPr sz="2000" dirty="0">
                <a:solidFill>
                  <a:srgbClr val="000000"/>
                </a:solidFill>
              </a:rPr>
              <a:t>siang.</a:t>
            </a:r>
            <a:r>
              <a:rPr sz="2000" spc="80" dirty="0">
                <a:solidFill>
                  <a:srgbClr val="000000"/>
                </a:solidFill>
              </a:rPr>
              <a:t> </a:t>
            </a:r>
            <a:r>
              <a:rPr sz="2000" dirty="0">
                <a:solidFill>
                  <a:srgbClr val="000000"/>
                </a:solidFill>
              </a:rPr>
              <a:t>Berapa</a:t>
            </a:r>
            <a:r>
              <a:rPr sz="2000" spc="75" dirty="0">
                <a:solidFill>
                  <a:srgbClr val="000000"/>
                </a:solidFill>
              </a:rPr>
              <a:t> </a:t>
            </a:r>
            <a:r>
              <a:rPr sz="2000" dirty="0">
                <a:solidFill>
                  <a:srgbClr val="000000"/>
                </a:solidFill>
              </a:rPr>
              <a:t>hari</a:t>
            </a:r>
            <a:r>
              <a:rPr sz="2000" spc="100" dirty="0">
                <a:solidFill>
                  <a:srgbClr val="000000"/>
                </a:solidFill>
              </a:rPr>
              <a:t> </a:t>
            </a:r>
            <a:r>
              <a:rPr sz="2000" dirty="0">
                <a:solidFill>
                  <a:srgbClr val="000000"/>
                </a:solidFill>
              </a:rPr>
              <a:t>pengaturan</a:t>
            </a:r>
            <a:r>
              <a:rPr sz="2000" spc="70" dirty="0">
                <a:solidFill>
                  <a:srgbClr val="000000"/>
                </a:solidFill>
              </a:rPr>
              <a:t> </a:t>
            </a:r>
            <a:r>
              <a:rPr sz="2000" dirty="0">
                <a:solidFill>
                  <a:srgbClr val="000000"/>
                </a:solidFill>
              </a:rPr>
              <a:t>tersebut</a:t>
            </a:r>
            <a:r>
              <a:rPr sz="2000" spc="65" dirty="0">
                <a:solidFill>
                  <a:srgbClr val="000000"/>
                </a:solidFill>
              </a:rPr>
              <a:t> </a:t>
            </a:r>
            <a:r>
              <a:rPr sz="2000" dirty="0">
                <a:solidFill>
                  <a:srgbClr val="000000"/>
                </a:solidFill>
              </a:rPr>
              <a:t>dapat</a:t>
            </a:r>
            <a:r>
              <a:rPr sz="2000" spc="70" dirty="0">
                <a:solidFill>
                  <a:srgbClr val="000000"/>
                </a:solidFill>
              </a:rPr>
              <a:t> </a:t>
            </a:r>
            <a:r>
              <a:rPr sz="2000" spc="-10" dirty="0">
                <a:solidFill>
                  <a:srgbClr val="000000"/>
                </a:solidFill>
              </a:rPr>
              <a:t>dilaksanakan?</a:t>
            </a:r>
            <a:endParaRPr sz="2000">
              <a:latin typeface="Calibri"/>
              <a:cs typeface="Calibri"/>
            </a:endParaRPr>
          </a:p>
        </p:txBody>
      </p:sp>
      <p:sp>
        <p:nvSpPr>
          <p:cNvPr id="3" name="object 3"/>
          <p:cNvSpPr txBox="1"/>
          <p:nvPr/>
        </p:nvSpPr>
        <p:spPr>
          <a:xfrm>
            <a:off x="465835" y="1732168"/>
            <a:ext cx="8312784" cy="335280"/>
          </a:xfrm>
          <a:prstGeom prst="rect">
            <a:avLst/>
          </a:prstGeom>
        </p:spPr>
        <p:txBody>
          <a:bodyPr vert="horz" wrap="square" lIns="0" tIns="16510" rIns="0" bIns="0" rtlCol="0">
            <a:spAutoFit/>
          </a:bodyPr>
          <a:lstStyle/>
          <a:p>
            <a:pPr marL="12700">
              <a:lnSpc>
                <a:spcPct val="100000"/>
              </a:lnSpc>
              <a:spcBef>
                <a:spcPts val="130"/>
              </a:spcBef>
            </a:pPr>
            <a:r>
              <a:rPr sz="2000" u="sng" dirty="0">
                <a:uFill>
                  <a:solidFill>
                    <a:srgbClr val="000000"/>
                  </a:solidFill>
                </a:uFill>
                <a:latin typeface="Calibri"/>
                <a:cs typeface="Calibri"/>
              </a:rPr>
              <a:t>Jawaban</a:t>
            </a:r>
            <a:r>
              <a:rPr sz="2000" dirty="0">
                <a:latin typeface="Calibri"/>
                <a:cs typeface="Calibri"/>
              </a:rPr>
              <a:t>:</a:t>
            </a:r>
            <a:r>
              <a:rPr sz="2000" spc="70" dirty="0">
                <a:latin typeface="Calibri"/>
                <a:cs typeface="Calibri"/>
              </a:rPr>
              <a:t> </a:t>
            </a:r>
            <a:r>
              <a:rPr sz="2000" dirty="0">
                <a:latin typeface="Calibri"/>
                <a:cs typeface="Calibri"/>
              </a:rPr>
              <a:t>Jumlah</a:t>
            </a:r>
            <a:r>
              <a:rPr sz="2000" spc="65" dirty="0">
                <a:latin typeface="Calibri"/>
                <a:cs typeface="Calibri"/>
              </a:rPr>
              <a:t> </a:t>
            </a:r>
            <a:r>
              <a:rPr sz="2000" dirty="0">
                <a:latin typeface="Calibri"/>
                <a:cs typeface="Calibri"/>
              </a:rPr>
              <a:t>pengaturan</a:t>
            </a:r>
            <a:r>
              <a:rPr sz="2000" spc="60" dirty="0">
                <a:latin typeface="Calibri"/>
                <a:cs typeface="Calibri"/>
              </a:rPr>
              <a:t> </a:t>
            </a:r>
            <a:r>
              <a:rPr sz="2000" dirty="0">
                <a:latin typeface="Calibri"/>
                <a:cs typeface="Calibri"/>
              </a:rPr>
              <a:t>tempat</a:t>
            </a:r>
            <a:r>
              <a:rPr sz="2000" spc="60" dirty="0">
                <a:latin typeface="Calibri"/>
                <a:cs typeface="Calibri"/>
              </a:rPr>
              <a:t> </a:t>
            </a:r>
            <a:r>
              <a:rPr sz="2000" dirty="0">
                <a:latin typeface="Calibri"/>
                <a:cs typeface="Calibri"/>
              </a:rPr>
              <a:t>duduk</a:t>
            </a:r>
            <a:r>
              <a:rPr sz="2000" spc="50" dirty="0">
                <a:latin typeface="Calibri"/>
                <a:cs typeface="Calibri"/>
              </a:rPr>
              <a:t> </a:t>
            </a:r>
            <a:r>
              <a:rPr sz="2000" dirty="0">
                <a:latin typeface="Calibri"/>
                <a:cs typeface="Calibri"/>
              </a:rPr>
              <a:t>yang</a:t>
            </a:r>
            <a:r>
              <a:rPr sz="2000" spc="85" dirty="0">
                <a:latin typeface="Calibri"/>
                <a:cs typeface="Calibri"/>
              </a:rPr>
              <a:t> </a:t>
            </a:r>
            <a:r>
              <a:rPr sz="2000" dirty="0">
                <a:latin typeface="Calibri"/>
                <a:cs typeface="Calibri"/>
              </a:rPr>
              <a:t>berbeda</a:t>
            </a:r>
            <a:r>
              <a:rPr sz="2000" spc="65" dirty="0">
                <a:latin typeface="Calibri"/>
                <a:cs typeface="Calibri"/>
              </a:rPr>
              <a:t> </a:t>
            </a:r>
            <a:r>
              <a:rPr sz="2000" dirty="0">
                <a:latin typeface="Calibri"/>
                <a:cs typeface="Calibri"/>
              </a:rPr>
              <a:t>adalah</a:t>
            </a:r>
            <a:r>
              <a:rPr sz="2000" spc="60" dirty="0">
                <a:latin typeface="Calibri"/>
                <a:cs typeface="Calibri"/>
              </a:rPr>
              <a:t> </a:t>
            </a:r>
            <a:r>
              <a:rPr sz="2000" dirty="0">
                <a:latin typeface="Calibri"/>
                <a:cs typeface="Calibri"/>
              </a:rPr>
              <a:t>(9</a:t>
            </a:r>
            <a:r>
              <a:rPr sz="2000" spc="105" dirty="0">
                <a:latin typeface="Calibri"/>
                <a:cs typeface="Calibri"/>
              </a:rPr>
              <a:t> </a:t>
            </a:r>
            <a:r>
              <a:rPr sz="2000" dirty="0">
                <a:latin typeface="Calibri"/>
                <a:cs typeface="Calibri"/>
              </a:rPr>
              <a:t>–</a:t>
            </a:r>
            <a:r>
              <a:rPr sz="2000" spc="55" dirty="0">
                <a:latin typeface="Calibri"/>
                <a:cs typeface="Calibri"/>
              </a:rPr>
              <a:t> </a:t>
            </a:r>
            <a:r>
              <a:rPr sz="2000" dirty="0">
                <a:latin typeface="Calibri"/>
                <a:cs typeface="Calibri"/>
              </a:rPr>
              <a:t>1)/2</a:t>
            </a:r>
            <a:r>
              <a:rPr sz="2000" spc="105" dirty="0">
                <a:latin typeface="Calibri"/>
                <a:cs typeface="Calibri"/>
              </a:rPr>
              <a:t> </a:t>
            </a:r>
            <a:r>
              <a:rPr sz="2000" dirty="0">
                <a:latin typeface="Calibri"/>
                <a:cs typeface="Calibri"/>
              </a:rPr>
              <a:t>=</a:t>
            </a:r>
            <a:r>
              <a:rPr sz="2000" spc="60" dirty="0">
                <a:latin typeface="Calibri"/>
                <a:cs typeface="Calibri"/>
              </a:rPr>
              <a:t> </a:t>
            </a:r>
            <a:r>
              <a:rPr sz="2000" spc="-25" dirty="0">
                <a:latin typeface="Calibri"/>
                <a:cs typeface="Calibri"/>
              </a:rPr>
              <a:t>4.</a:t>
            </a:r>
            <a:endParaRPr sz="2000">
              <a:latin typeface="Calibri"/>
              <a:cs typeface="Calibri"/>
            </a:endParaRPr>
          </a:p>
        </p:txBody>
      </p:sp>
      <p:sp>
        <p:nvSpPr>
          <p:cNvPr id="4" name="object 4"/>
          <p:cNvSpPr txBox="1"/>
          <p:nvPr/>
        </p:nvSpPr>
        <p:spPr>
          <a:xfrm>
            <a:off x="2548118" y="5776413"/>
            <a:ext cx="7088505" cy="294005"/>
          </a:xfrm>
          <a:prstGeom prst="rect">
            <a:avLst/>
          </a:prstGeom>
        </p:spPr>
        <p:txBody>
          <a:bodyPr vert="horz" wrap="square" lIns="0" tIns="13970" rIns="0" bIns="0" rtlCol="0">
            <a:spAutoFit/>
          </a:bodyPr>
          <a:lstStyle/>
          <a:p>
            <a:pPr marL="12700">
              <a:lnSpc>
                <a:spcPct val="100000"/>
              </a:lnSpc>
              <a:spcBef>
                <a:spcPts val="110"/>
              </a:spcBef>
            </a:pPr>
            <a:r>
              <a:rPr sz="1750" b="1" dirty="0">
                <a:latin typeface="Calibri"/>
                <a:cs typeface="Calibri"/>
              </a:rPr>
              <a:t>Gambar</a:t>
            </a:r>
            <a:r>
              <a:rPr sz="1750" b="1" spc="75" dirty="0">
                <a:latin typeface="Calibri"/>
                <a:cs typeface="Calibri"/>
              </a:rPr>
              <a:t>  </a:t>
            </a:r>
            <a:r>
              <a:rPr sz="1750" dirty="0">
                <a:latin typeface="Calibri"/>
                <a:cs typeface="Calibri"/>
              </a:rPr>
              <a:t>Graf</a:t>
            </a:r>
            <a:r>
              <a:rPr sz="1750" spc="80" dirty="0">
                <a:latin typeface="Calibri"/>
                <a:cs typeface="Calibri"/>
              </a:rPr>
              <a:t> </a:t>
            </a:r>
            <a:r>
              <a:rPr sz="1750" dirty="0">
                <a:latin typeface="Calibri"/>
                <a:cs typeface="Calibri"/>
              </a:rPr>
              <a:t>yang</a:t>
            </a:r>
            <a:r>
              <a:rPr sz="1750" spc="85" dirty="0">
                <a:latin typeface="Calibri"/>
                <a:cs typeface="Calibri"/>
              </a:rPr>
              <a:t> </a:t>
            </a:r>
            <a:r>
              <a:rPr sz="1750" dirty="0">
                <a:latin typeface="Calibri"/>
                <a:cs typeface="Calibri"/>
              </a:rPr>
              <a:t>merepresentasikan</a:t>
            </a:r>
            <a:r>
              <a:rPr sz="1750" spc="80" dirty="0">
                <a:latin typeface="Calibri"/>
                <a:cs typeface="Calibri"/>
              </a:rPr>
              <a:t> </a:t>
            </a:r>
            <a:r>
              <a:rPr sz="1750" dirty="0">
                <a:latin typeface="Calibri"/>
                <a:cs typeface="Calibri"/>
              </a:rPr>
              <a:t>persoalan</a:t>
            </a:r>
            <a:r>
              <a:rPr sz="1750" spc="85" dirty="0">
                <a:latin typeface="Calibri"/>
                <a:cs typeface="Calibri"/>
              </a:rPr>
              <a:t> </a:t>
            </a:r>
            <a:r>
              <a:rPr sz="1750" dirty="0">
                <a:latin typeface="Calibri"/>
                <a:cs typeface="Calibri"/>
              </a:rPr>
              <a:t>pengaturan</a:t>
            </a:r>
            <a:r>
              <a:rPr sz="1750" spc="80" dirty="0">
                <a:latin typeface="Calibri"/>
                <a:cs typeface="Calibri"/>
              </a:rPr>
              <a:t> </a:t>
            </a:r>
            <a:r>
              <a:rPr sz="1750" dirty="0">
                <a:latin typeface="Calibri"/>
                <a:cs typeface="Calibri"/>
              </a:rPr>
              <a:t>tempat</a:t>
            </a:r>
            <a:r>
              <a:rPr sz="1750" spc="50" dirty="0">
                <a:latin typeface="Calibri"/>
                <a:cs typeface="Calibri"/>
              </a:rPr>
              <a:t> </a:t>
            </a:r>
            <a:r>
              <a:rPr sz="1750" spc="-10" dirty="0">
                <a:latin typeface="Calibri"/>
                <a:cs typeface="Calibri"/>
              </a:rPr>
              <a:t>duduk.</a:t>
            </a:r>
            <a:endParaRPr sz="1750">
              <a:latin typeface="Calibri"/>
              <a:cs typeface="Calibri"/>
            </a:endParaRPr>
          </a:p>
        </p:txBody>
      </p:sp>
      <p:pic>
        <p:nvPicPr>
          <p:cNvPr id="5" name="object 5"/>
          <p:cNvPicPr/>
          <p:nvPr/>
        </p:nvPicPr>
        <p:blipFill>
          <a:blip r:embed="rId2" cstate="print"/>
          <a:stretch>
            <a:fillRect/>
          </a:stretch>
        </p:blipFill>
        <p:spPr>
          <a:xfrm>
            <a:off x="3713100" y="2587185"/>
            <a:ext cx="2658046" cy="2551617"/>
          </a:xfrm>
          <a:prstGeom prst="rect">
            <a:avLst/>
          </a:prstGeom>
        </p:spPr>
      </p:pic>
      <p:sp>
        <p:nvSpPr>
          <p:cNvPr id="6" name="object 6"/>
          <p:cNvSpPr txBox="1"/>
          <p:nvPr/>
        </p:nvSpPr>
        <p:spPr>
          <a:xfrm>
            <a:off x="5909597" y="2784617"/>
            <a:ext cx="125730" cy="220979"/>
          </a:xfrm>
          <a:prstGeom prst="rect">
            <a:avLst/>
          </a:prstGeom>
        </p:spPr>
        <p:txBody>
          <a:bodyPr vert="horz" wrap="square" lIns="0" tIns="16510" rIns="0" bIns="0" rtlCol="0">
            <a:spAutoFit/>
          </a:bodyPr>
          <a:lstStyle/>
          <a:p>
            <a:pPr marL="12700">
              <a:lnSpc>
                <a:spcPct val="100000"/>
              </a:lnSpc>
              <a:spcBef>
                <a:spcPts val="130"/>
              </a:spcBef>
            </a:pPr>
            <a:r>
              <a:rPr sz="1250" spc="90" dirty="0">
                <a:latin typeface="Arial"/>
                <a:cs typeface="Arial"/>
              </a:rPr>
              <a:t>1</a:t>
            </a:r>
            <a:endParaRPr sz="1250">
              <a:latin typeface="Arial"/>
              <a:cs typeface="Arial"/>
            </a:endParaRPr>
          </a:p>
        </p:txBody>
      </p:sp>
      <p:sp>
        <p:nvSpPr>
          <p:cNvPr id="7" name="object 7"/>
          <p:cNvSpPr txBox="1"/>
          <p:nvPr/>
        </p:nvSpPr>
        <p:spPr>
          <a:xfrm>
            <a:off x="6436061" y="3793906"/>
            <a:ext cx="125730" cy="220979"/>
          </a:xfrm>
          <a:prstGeom prst="rect">
            <a:avLst/>
          </a:prstGeom>
        </p:spPr>
        <p:txBody>
          <a:bodyPr vert="horz" wrap="square" lIns="0" tIns="16510" rIns="0" bIns="0" rtlCol="0">
            <a:spAutoFit/>
          </a:bodyPr>
          <a:lstStyle/>
          <a:p>
            <a:pPr marL="12700">
              <a:lnSpc>
                <a:spcPct val="100000"/>
              </a:lnSpc>
              <a:spcBef>
                <a:spcPts val="130"/>
              </a:spcBef>
            </a:pPr>
            <a:r>
              <a:rPr sz="1250" spc="90" dirty="0">
                <a:latin typeface="Arial"/>
                <a:cs typeface="Arial"/>
              </a:rPr>
              <a:t>2</a:t>
            </a:r>
            <a:endParaRPr sz="1250">
              <a:latin typeface="Arial"/>
              <a:cs typeface="Arial"/>
            </a:endParaRPr>
          </a:p>
        </p:txBody>
      </p:sp>
      <p:sp>
        <p:nvSpPr>
          <p:cNvPr id="8" name="object 8"/>
          <p:cNvSpPr txBox="1"/>
          <p:nvPr/>
        </p:nvSpPr>
        <p:spPr>
          <a:xfrm>
            <a:off x="6112318" y="4672192"/>
            <a:ext cx="125730" cy="220979"/>
          </a:xfrm>
          <a:prstGeom prst="rect">
            <a:avLst/>
          </a:prstGeom>
        </p:spPr>
        <p:txBody>
          <a:bodyPr vert="horz" wrap="square" lIns="0" tIns="16510" rIns="0" bIns="0" rtlCol="0">
            <a:spAutoFit/>
          </a:bodyPr>
          <a:lstStyle/>
          <a:p>
            <a:pPr marL="12700">
              <a:lnSpc>
                <a:spcPct val="100000"/>
              </a:lnSpc>
              <a:spcBef>
                <a:spcPts val="130"/>
              </a:spcBef>
            </a:pPr>
            <a:r>
              <a:rPr sz="1250" spc="90" dirty="0">
                <a:latin typeface="Arial"/>
                <a:cs typeface="Arial"/>
              </a:rPr>
              <a:t>3</a:t>
            </a:r>
            <a:endParaRPr sz="1250">
              <a:latin typeface="Arial"/>
              <a:cs typeface="Arial"/>
            </a:endParaRPr>
          </a:p>
        </p:txBody>
      </p:sp>
      <p:sp>
        <p:nvSpPr>
          <p:cNvPr id="9" name="object 9"/>
          <p:cNvSpPr txBox="1"/>
          <p:nvPr/>
        </p:nvSpPr>
        <p:spPr>
          <a:xfrm>
            <a:off x="4047476" y="4965218"/>
            <a:ext cx="125730" cy="220979"/>
          </a:xfrm>
          <a:prstGeom prst="rect">
            <a:avLst/>
          </a:prstGeom>
        </p:spPr>
        <p:txBody>
          <a:bodyPr vert="horz" wrap="square" lIns="0" tIns="16510" rIns="0" bIns="0" rtlCol="0">
            <a:spAutoFit/>
          </a:bodyPr>
          <a:lstStyle/>
          <a:p>
            <a:pPr marL="12700">
              <a:lnSpc>
                <a:spcPct val="100000"/>
              </a:lnSpc>
              <a:spcBef>
                <a:spcPts val="130"/>
              </a:spcBef>
            </a:pPr>
            <a:r>
              <a:rPr sz="1250" spc="90" dirty="0">
                <a:latin typeface="Arial"/>
                <a:cs typeface="Arial"/>
              </a:rPr>
              <a:t>5</a:t>
            </a:r>
            <a:endParaRPr sz="1250">
              <a:latin typeface="Arial"/>
              <a:cs typeface="Arial"/>
            </a:endParaRPr>
          </a:p>
        </p:txBody>
      </p:sp>
      <p:sp>
        <p:nvSpPr>
          <p:cNvPr id="10" name="object 10"/>
          <p:cNvSpPr txBox="1"/>
          <p:nvPr/>
        </p:nvSpPr>
        <p:spPr>
          <a:xfrm>
            <a:off x="3523160" y="4248622"/>
            <a:ext cx="125730" cy="220979"/>
          </a:xfrm>
          <a:prstGeom prst="rect">
            <a:avLst/>
          </a:prstGeom>
        </p:spPr>
        <p:txBody>
          <a:bodyPr vert="horz" wrap="square" lIns="0" tIns="16510" rIns="0" bIns="0" rtlCol="0">
            <a:spAutoFit/>
          </a:bodyPr>
          <a:lstStyle/>
          <a:p>
            <a:pPr marL="12700">
              <a:lnSpc>
                <a:spcPct val="100000"/>
              </a:lnSpc>
              <a:spcBef>
                <a:spcPts val="130"/>
              </a:spcBef>
            </a:pPr>
            <a:r>
              <a:rPr sz="1250" spc="90" dirty="0">
                <a:latin typeface="Arial"/>
                <a:cs typeface="Arial"/>
              </a:rPr>
              <a:t>6</a:t>
            </a:r>
            <a:endParaRPr sz="1250">
              <a:latin typeface="Arial"/>
              <a:cs typeface="Arial"/>
            </a:endParaRPr>
          </a:p>
        </p:txBody>
      </p:sp>
      <p:sp>
        <p:nvSpPr>
          <p:cNvPr id="11" name="object 11"/>
          <p:cNvSpPr txBox="1"/>
          <p:nvPr/>
        </p:nvSpPr>
        <p:spPr>
          <a:xfrm>
            <a:off x="3523160" y="3370303"/>
            <a:ext cx="125730" cy="220979"/>
          </a:xfrm>
          <a:prstGeom prst="rect">
            <a:avLst/>
          </a:prstGeom>
        </p:spPr>
        <p:txBody>
          <a:bodyPr vert="horz" wrap="square" lIns="0" tIns="16510" rIns="0" bIns="0" rtlCol="0">
            <a:spAutoFit/>
          </a:bodyPr>
          <a:lstStyle/>
          <a:p>
            <a:pPr marL="12700">
              <a:lnSpc>
                <a:spcPct val="100000"/>
              </a:lnSpc>
              <a:spcBef>
                <a:spcPts val="130"/>
              </a:spcBef>
            </a:pPr>
            <a:r>
              <a:rPr sz="1250" spc="90" dirty="0">
                <a:latin typeface="Arial"/>
                <a:cs typeface="Arial"/>
              </a:rPr>
              <a:t>7</a:t>
            </a:r>
            <a:endParaRPr sz="1250">
              <a:latin typeface="Arial"/>
              <a:cs typeface="Arial"/>
            </a:endParaRPr>
          </a:p>
        </p:txBody>
      </p:sp>
      <p:sp>
        <p:nvSpPr>
          <p:cNvPr id="12" name="object 12"/>
          <p:cNvSpPr txBox="1"/>
          <p:nvPr/>
        </p:nvSpPr>
        <p:spPr>
          <a:xfrm>
            <a:off x="4047476" y="2653759"/>
            <a:ext cx="125730" cy="220979"/>
          </a:xfrm>
          <a:prstGeom prst="rect">
            <a:avLst/>
          </a:prstGeom>
        </p:spPr>
        <p:txBody>
          <a:bodyPr vert="horz" wrap="square" lIns="0" tIns="16510" rIns="0" bIns="0" rtlCol="0">
            <a:spAutoFit/>
          </a:bodyPr>
          <a:lstStyle/>
          <a:p>
            <a:pPr marL="12700">
              <a:lnSpc>
                <a:spcPct val="100000"/>
              </a:lnSpc>
              <a:spcBef>
                <a:spcPts val="130"/>
              </a:spcBef>
            </a:pPr>
            <a:r>
              <a:rPr sz="1250" spc="90" dirty="0">
                <a:latin typeface="Arial"/>
                <a:cs typeface="Arial"/>
              </a:rPr>
              <a:t>8</a:t>
            </a:r>
            <a:endParaRPr sz="1250">
              <a:latin typeface="Arial"/>
              <a:cs typeface="Arial"/>
            </a:endParaRPr>
          </a:p>
        </p:txBody>
      </p:sp>
      <p:sp>
        <p:nvSpPr>
          <p:cNvPr id="13" name="object 13"/>
          <p:cNvSpPr txBox="1"/>
          <p:nvPr/>
        </p:nvSpPr>
        <p:spPr>
          <a:xfrm>
            <a:off x="4938890" y="2361160"/>
            <a:ext cx="125730" cy="220979"/>
          </a:xfrm>
          <a:prstGeom prst="rect">
            <a:avLst/>
          </a:prstGeom>
        </p:spPr>
        <p:txBody>
          <a:bodyPr vert="horz" wrap="square" lIns="0" tIns="16510" rIns="0" bIns="0" rtlCol="0">
            <a:spAutoFit/>
          </a:bodyPr>
          <a:lstStyle/>
          <a:p>
            <a:pPr marL="12700">
              <a:lnSpc>
                <a:spcPct val="100000"/>
              </a:lnSpc>
              <a:spcBef>
                <a:spcPts val="130"/>
              </a:spcBef>
            </a:pPr>
            <a:r>
              <a:rPr sz="1250" spc="90" dirty="0">
                <a:latin typeface="Arial"/>
                <a:cs typeface="Arial"/>
              </a:rPr>
              <a:t>9</a:t>
            </a:r>
            <a:endParaRPr sz="125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4451" y="550937"/>
            <a:ext cx="8276590" cy="1181100"/>
          </a:xfrm>
          <a:prstGeom prst="rect">
            <a:avLst/>
          </a:prstGeom>
        </p:spPr>
        <p:txBody>
          <a:bodyPr vert="horz" wrap="square" lIns="0" tIns="30480" rIns="0" bIns="0" rtlCol="0">
            <a:spAutoFit/>
          </a:bodyPr>
          <a:lstStyle/>
          <a:p>
            <a:pPr marL="12700" marR="5080" algn="just">
              <a:lnSpc>
                <a:spcPct val="95700"/>
              </a:lnSpc>
              <a:spcBef>
                <a:spcPts val="240"/>
              </a:spcBef>
            </a:pPr>
            <a:r>
              <a:rPr sz="2600" dirty="0">
                <a:solidFill>
                  <a:srgbClr val="000000"/>
                </a:solidFill>
                <a:latin typeface="Times New Roman"/>
                <a:cs typeface="Times New Roman"/>
              </a:rPr>
              <a:t>Beberapa</a:t>
            </a:r>
            <a:r>
              <a:rPr sz="2600" spc="-5" dirty="0">
                <a:solidFill>
                  <a:srgbClr val="000000"/>
                </a:solidFill>
                <a:latin typeface="Times New Roman"/>
                <a:cs typeface="Times New Roman"/>
              </a:rPr>
              <a:t>  </a:t>
            </a:r>
            <a:r>
              <a:rPr sz="2600" dirty="0">
                <a:solidFill>
                  <a:srgbClr val="000000"/>
                </a:solidFill>
                <a:latin typeface="Times New Roman"/>
                <a:cs typeface="Times New Roman"/>
              </a:rPr>
              <a:t>graf</a:t>
            </a:r>
            <a:r>
              <a:rPr sz="2600" spc="625" dirty="0">
                <a:solidFill>
                  <a:srgbClr val="000000"/>
                </a:solidFill>
                <a:latin typeface="Times New Roman"/>
                <a:cs typeface="Times New Roman"/>
              </a:rPr>
              <a:t> </a:t>
            </a:r>
            <a:r>
              <a:rPr sz="2600" dirty="0">
                <a:solidFill>
                  <a:srgbClr val="000000"/>
                </a:solidFill>
                <a:latin typeface="Times New Roman"/>
                <a:cs typeface="Times New Roman"/>
              </a:rPr>
              <a:t>dapat</a:t>
            </a:r>
            <a:r>
              <a:rPr sz="2600" spc="5" dirty="0">
                <a:solidFill>
                  <a:srgbClr val="000000"/>
                </a:solidFill>
                <a:latin typeface="Times New Roman"/>
                <a:cs typeface="Times New Roman"/>
              </a:rPr>
              <a:t>  </a:t>
            </a:r>
            <a:r>
              <a:rPr sz="2600" dirty="0">
                <a:solidFill>
                  <a:srgbClr val="000000"/>
                </a:solidFill>
                <a:latin typeface="Times New Roman"/>
                <a:cs typeface="Times New Roman"/>
              </a:rPr>
              <a:t>mengandung</a:t>
            </a:r>
            <a:r>
              <a:rPr sz="2600" spc="525" dirty="0">
                <a:solidFill>
                  <a:srgbClr val="000000"/>
                </a:solidFill>
                <a:latin typeface="Times New Roman"/>
                <a:cs typeface="Times New Roman"/>
              </a:rPr>
              <a:t> </a:t>
            </a:r>
            <a:r>
              <a:rPr sz="2600" dirty="0">
                <a:solidFill>
                  <a:srgbClr val="000000"/>
                </a:solidFill>
                <a:latin typeface="Times New Roman"/>
                <a:cs typeface="Times New Roman"/>
              </a:rPr>
              <a:t>sirkuit</a:t>
            </a:r>
            <a:r>
              <a:rPr sz="2600" spc="5" dirty="0">
                <a:solidFill>
                  <a:srgbClr val="000000"/>
                </a:solidFill>
                <a:latin typeface="Times New Roman"/>
                <a:cs typeface="Times New Roman"/>
              </a:rPr>
              <a:t>  </a:t>
            </a:r>
            <a:r>
              <a:rPr sz="2600" dirty="0">
                <a:solidFill>
                  <a:srgbClr val="000000"/>
                </a:solidFill>
                <a:latin typeface="Times New Roman"/>
                <a:cs typeface="Times New Roman"/>
              </a:rPr>
              <a:t>Euler</a:t>
            </a:r>
            <a:r>
              <a:rPr sz="2600" spc="625" dirty="0">
                <a:solidFill>
                  <a:srgbClr val="000000"/>
                </a:solidFill>
                <a:latin typeface="Times New Roman"/>
                <a:cs typeface="Times New Roman"/>
              </a:rPr>
              <a:t> </a:t>
            </a:r>
            <a:r>
              <a:rPr sz="2600" dirty="0">
                <a:solidFill>
                  <a:srgbClr val="000000"/>
                </a:solidFill>
                <a:latin typeface="Times New Roman"/>
                <a:cs typeface="Times New Roman"/>
              </a:rPr>
              <a:t>dan</a:t>
            </a:r>
            <a:r>
              <a:rPr sz="2600" spc="630" dirty="0">
                <a:solidFill>
                  <a:srgbClr val="000000"/>
                </a:solidFill>
                <a:latin typeface="Times New Roman"/>
                <a:cs typeface="Times New Roman"/>
              </a:rPr>
              <a:t> </a:t>
            </a:r>
            <a:r>
              <a:rPr sz="2600" spc="-10" dirty="0">
                <a:solidFill>
                  <a:srgbClr val="000000"/>
                </a:solidFill>
                <a:latin typeface="Times New Roman"/>
                <a:cs typeface="Times New Roman"/>
              </a:rPr>
              <a:t>sirkuit </a:t>
            </a:r>
            <a:r>
              <a:rPr sz="2600" dirty="0">
                <a:solidFill>
                  <a:srgbClr val="000000"/>
                </a:solidFill>
                <a:latin typeface="Times New Roman"/>
                <a:cs typeface="Times New Roman"/>
              </a:rPr>
              <a:t>Hamilton</a:t>
            </a:r>
            <a:r>
              <a:rPr sz="2600" spc="605" dirty="0">
                <a:solidFill>
                  <a:srgbClr val="000000"/>
                </a:solidFill>
                <a:latin typeface="Times New Roman"/>
                <a:cs typeface="Times New Roman"/>
              </a:rPr>
              <a:t> </a:t>
            </a:r>
            <a:r>
              <a:rPr sz="2600" dirty="0">
                <a:solidFill>
                  <a:srgbClr val="000000"/>
                </a:solidFill>
                <a:latin typeface="Times New Roman"/>
                <a:cs typeface="Times New Roman"/>
              </a:rPr>
              <a:t>sekaligus,</a:t>
            </a:r>
            <a:r>
              <a:rPr sz="2600" spc="85" dirty="0">
                <a:solidFill>
                  <a:srgbClr val="000000"/>
                </a:solidFill>
                <a:latin typeface="Times New Roman"/>
                <a:cs typeface="Times New Roman"/>
              </a:rPr>
              <a:t>  </a:t>
            </a:r>
            <a:r>
              <a:rPr sz="2600" dirty="0">
                <a:solidFill>
                  <a:srgbClr val="000000"/>
                </a:solidFill>
                <a:latin typeface="Times New Roman"/>
                <a:cs typeface="Times New Roman"/>
              </a:rPr>
              <a:t>mengandung</a:t>
            </a:r>
            <a:r>
              <a:rPr sz="2600" spc="625" dirty="0">
                <a:solidFill>
                  <a:srgbClr val="000000"/>
                </a:solidFill>
                <a:latin typeface="Times New Roman"/>
                <a:cs typeface="Times New Roman"/>
              </a:rPr>
              <a:t> </a:t>
            </a:r>
            <a:r>
              <a:rPr sz="2600" dirty="0">
                <a:solidFill>
                  <a:srgbClr val="000000"/>
                </a:solidFill>
                <a:latin typeface="Times New Roman"/>
                <a:cs typeface="Times New Roman"/>
              </a:rPr>
              <a:t>sirkuit</a:t>
            </a:r>
            <a:r>
              <a:rPr sz="2600" spc="645" dirty="0">
                <a:solidFill>
                  <a:srgbClr val="000000"/>
                </a:solidFill>
                <a:latin typeface="Times New Roman"/>
                <a:cs typeface="Times New Roman"/>
              </a:rPr>
              <a:t> </a:t>
            </a:r>
            <a:r>
              <a:rPr sz="2600" dirty="0">
                <a:solidFill>
                  <a:srgbClr val="000000"/>
                </a:solidFill>
                <a:latin typeface="Times New Roman"/>
                <a:cs typeface="Times New Roman"/>
              </a:rPr>
              <a:t>Euler</a:t>
            </a:r>
            <a:r>
              <a:rPr sz="2600" spc="35" dirty="0">
                <a:solidFill>
                  <a:srgbClr val="000000"/>
                </a:solidFill>
                <a:latin typeface="Times New Roman"/>
                <a:cs typeface="Times New Roman"/>
              </a:rPr>
              <a:t>  </a:t>
            </a:r>
            <a:r>
              <a:rPr sz="2600" dirty="0">
                <a:solidFill>
                  <a:srgbClr val="000000"/>
                </a:solidFill>
                <a:latin typeface="Times New Roman"/>
                <a:cs typeface="Times New Roman"/>
              </a:rPr>
              <a:t>tetapi</a:t>
            </a:r>
            <a:r>
              <a:rPr sz="2600" spc="545" dirty="0">
                <a:solidFill>
                  <a:srgbClr val="000000"/>
                </a:solidFill>
                <a:latin typeface="Times New Roman"/>
                <a:cs typeface="Times New Roman"/>
              </a:rPr>
              <a:t> </a:t>
            </a:r>
            <a:r>
              <a:rPr sz="2600" spc="-10" dirty="0">
                <a:solidFill>
                  <a:srgbClr val="000000"/>
                </a:solidFill>
                <a:latin typeface="Times New Roman"/>
                <a:cs typeface="Times New Roman"/>
              </a:rPr>
              <a:t>tidak </a:t>
            </a:r>
            <a:r>
              <a:rPr sz="2600" dirty="0">
                <a:solidFill>
                  <a:srgbClr val="000000"/>
                </a:solidFill>
                <a:latin typeface="Times New Roman"/>
                <a:cs typeface="Times New Roman"/>
              </a:rPr>
              <a:t>mengandung</a:t>
            </a:r>
            <a:r>
              <a:rPr sz="2600" spc="-145" dirty="0">
                <a:solidFill>
                  <a:srgbClr val="000000"/>
                </a:solidFill>
                <a:latin typeface="Times New Roman"/>
                <a:cs typeface="Times New Roman"/>
              </a:rPr>
              <a:t> </a:t>
            </a:r>
            <a:r>
              <a:rPr sz="2600" dirty="0">
                <a:solidFill>
                  <a:srgbClr val="000000"/>
                </a:solidFill>
                <a:latin typeface="Times New Roman"/>
                <a:cs typeface="Times New Roman"/>
              </a:rPr>
              <a:t>sirkuit Hamilton,</a:t>
            </a:r>
            <a:r>
              <a:rPr sz="2600" spc="-5" dirty="0">
                <a:solidFill>
                  <a:srgbClr val="000000"/>
                </a:solidFill>
                <a:latin typeface="Times New Roman"/>
                <a:cs typeface="Times New Roman"/>
              </a:rPr>
              <a:t> </a:t>
            </a:r>
            <a:r>
              <a:rPr sz="2600" dirty="0">
                <a:solidFill>
                  <a:srgbClr val="000000"/>
                </a:solidFill>
                <a:latin typeface="Times New Roman"/>
                <a:cs typeface="Times New Roman"/>
              </a:rPr>
              <a:t>dan</a:t>
            </a:r>
            <a:r>
              <a:rPr sz="2600" spc="-25" dirty="0">
                <a:solidFill>
                  <a:srgbClr val="000000"/>
                </a:solidFill>
                <a:latin typeface="Times New Roman"/>
                <a:cs typeface="Times New Roman"/>
              </a:rPr>
              <a:t> </a:t>
            </a:r>
            <a:r>
              <a:rPr sz="2600" spc="-10" dirty="0">
                <a:solidFill>
                  <a:srgbClr val="000000"/>
                </a:solidFill>
                <a:latin typeface="Times New Roman"/>
                <a:cs typeface="Times New Roman"/>
              </a:rPr>
              <a:t>sebagainya..</a:t>
            </a:r>
            <a:endParaRPr sz="2600">
              <a:latin typeface="Times New Roman"/>
              <a:cs typeface="Times New Roman"/>
            </a:endParaRPr>
          </a:p>
        </p:txBody>
      </p:sp>
      <p:grpSp>
        <p:nvGrpSpPr>
          <p:cNvPr id="3" name="object 3"/>
          <p:cNvGrpSpPr/>
          <p:nvPr/>
        </p:nvGrpSpPr>
        <p:grpSpPr>
          <a:xfrm>
            <a:off x="3700617" y="2278045"/>
            <a:ext cx="1183640" cy="2280285"/>
            <a:chOff x="3700617" y="2278045"/>
            <a:chExt cx="1183640" cy="2280285"/>
          </a:xfrm>
        </p:grpSpPr>
        <p:pic>
          <p:nvPicPr>
            <p:cNvPr id="4" name="object 4"/>
            <p:cNvPicPr/>
            <p:nvPr/>
          </p:nvPicPr>
          <p:blipFill>
            <a:blip r:embed="rId2" cstate="print"/>
            <a:stretch>
              <a:fillRect/>
            </a:stretch>
          </p:blipFill>
          <p:spPr>
            <a:xfrm>
              <a:off x="4253010" y="4481824"/>
              <a:ext cx="78412" cy="75994"/>
            </a:xfrm>
            <a:prstGeom prst="rect">
              <a:avLst/>
            </a:prstGeom>
          </p:spPr>
        </p:pic>
        <p:pic>
          <p:nvPicPr>
            <p:cNvPr id="5" name="object 5"/>
            <p:cNvPicPr/>
            <p:nvPr/>
          </p:nvPicPr>
          <p:blipFill>
            <a:blip r:embed="rId3" cstate="print"/>
            <a:stretch>
              <a:fillRect/>
            </a:stretch>
          </p:blipFill>
          <p:spPr>
            <a:xfrm>
              <a:off x="3700617" y="2828802"/>
              <a:ext cx="78922" cy="76055"/>
            </a:xfrm>
            <a:prstGeom prst="rect">
              <a:avLst/>
            </a:prstGeom>
          </p:spPr>
        </p:pic>
        <p:pic>
          <p:nvPicPr>
            <p:cNvPr id="6" name="object 6"/>
            <p:cNvPicPr/>
            <p:nvPr/>
          </p:nvPicPr>
          <p:blipFill>
            <a:blip r:embed="rId4" cstate="print"/>
            <a:stretch>
              <a:fillRect/>
            </a:stretch>
          </p:blipFill>
          <p:spPr>
            <a:xfrm>
              <a:off x="4804893" y="2828802"/>
              <a:ext cx="78922" cy="76055"/>
            </a:xfrm>
            <a:prstGeom prst="rect">
              <a:avLst/>
            </a:prstGeom>
          </p:spPr>
        </p:pic>
        <p:pic>
          <p:nvPicPr>
            <p:cNvPr id="7" name="object 7"/>
            <p:cNvPicPr/>
            <p:nvPr/>
          </p:nvPicPr>
          <p:blipFill>
            <a:blip r:embed="rId5" cstate="print"/>
            <a:stretch>
              <a:fillRect/>
            </a:stretch>
          </p:blipFill>
          <p:spPr>
            <a:xfrm>
              <a:off x="4804893" y="3930986"/>
              <a:ext cx="78922" cy="75994"/>
            </a:xfrm>
            <a:prstGeom prst="rect">
              <a:avLst/>
            </a:prstGeom>
          </p:spPr>
        </p:pic>
        <p:pic>
          <p:nvPicPr>
            <p:cNvPr id="8" name="object 8"/>
            <p:cNvPicPr/>
            <p:nvPr/>
          </p:nvPicPr>
          <p:blipFill>
            <a:blip r:embed="rId6" cstate="print"/>
            <a:stretch>
              <a:fillRect/>
            </a:stretch>
          </p:blipFill>
          <p:spPr>
            <a:xfrm>
              <a:off x="3700617" y="3930986"/>
              <a:ext cx="78922" cy="75994"/>
            </a:xfrm>
            <a:prstGeom prst="rect">
              <a:avLst/>
            </a:prstGeom>
          </p:spPr>
        </p:pic>
        <p:sp>
          <p:nvSpPr>
            <p:cNvPr id="9" name="object 9"/>
            <p:cNvSpPr/>
            <p:nvPr/>
          </p:nvSpPr>
          <p:spPr>
            <a:xfrm>
              <a:off x="3739834" y="2865710"/>
              <a:ext cx="1104900" cy="1652905"/>
            </a:xfrm>
            <a:custGeom>
              <a:avLst/>
              <a:gdLst/>
              <a:ahLst/>
              <a:cxnLst/>
              <a:rect l="l" t="t" r="r" b="b"/>
              <a:pathLst>
                <a:path w="1104900" h="1652904">
                  <a:moveTo>
                    <a:pt x="1104764" y="0"/>
                  </a:moveTo>
                  <a:lnTo>
                    <a:pt x="0" y="1101777"/>
                  </a:lnTo>
                </a:path>
                <a:path w="1104900" h="1652904">
                  <a:moveTo>
                    <a:pt x="1104764" y="1101777"/>
                  </a:moveTo>
                  <a:lnTo>
                    <a:pt x="552392" y="1652615"/>
                  </a:lnTo>
                </a:path>
              </a:pathLst>
            </a:custGeom>
            <a:ln w="5022">
              <a:solidFill>
                <a:srgbClr val="000000"/>
              </a:solidFill>
            </a:ln>
          </p:spPr>
          <p:txBody>
            <a:bodyPr wrap="square" lIns="0" tIns="0" rIns="0" bIns="0" rtlCol="0"/>
            <a:lstStyle/>
            <a:p>
              <a:endParaRPr/>
            </a:p>
          </p:txBody>
        </p:sp>
        <p:pic>
          <p:nvPicPr>
            <p:cNvPr id="10" name="object 10"/>
            <p:cNvPicPr/>
            <p:nvPr/>
          </p:nvPicPr>
          <p:blipFill>
            <a:blip r:embed="rId7" cstate="print"/>
            <a:stretch>
              <a:fillRect/>
            </a:stretch>
          </p:blipFill>
          <p:spPr>
            <a:xfrm>
              <a:off x="4253010" y="2278045"/>
              <a:ext cx="78412" cy="75851"/>
            </a:xfrm>
            <a:prstGeom prst="rect">
              <a:avLst/>
            </a:prstGeom>
          </p:spPr>
        </p:pic>
        <p:sp>
          <p:nvSpPr>
            <p:cNvPr id="11" name="object 11"/>
            <p:cNvSpPr/>
            <p:nvPr/>
          </p:nvSpPr>
          <p:spPr>
            <a:xfrm>
              <a:off x="3739834" y="2314954"/>
              <a:ext cx="1104900" cy="1652905"/>
            </a:xfrm>
            <a:custGeom>
              <a:avLst/>
              <a:gdLst/>
              <a:ahLst/>
              <a:cxnLst/>
              <a:rect l="l" t="t" r="r" b="b"/>
              <a:pathLst>
                <a:path w="1104900" h="1652904">
                  <a:moveTo>
                    <a:pt x="552392" y="0"/>
                  </a:moveTo>
                  <a:lnTo>
                    <a:pt x="0" y="550756"/>
                  </a:lnTo>
                </a:path>
                <a:path w="1104900" h="1652904">
                  <a:moveTo>
                    <a:pt x="552392" y="0"/>
                  </a:moveTo>
                  <a:lnTo>
                    <a:pt x="1104764" y="550756"/>
                  </a:lnTo>
                </a:path>
                <a:path w="1104900" h="1652904">
                  <a:moveTo>
                    <a:pt x="0" y="550756"/>
                  </a:moveTo>
                  <a:lnTo>
                    <a:pt x="0" y="1652534"/>
                  </a:lnTo>
                </a:path>
                <a:path w="1104900" h="1652904">
                  <a:moveTo>
                    <a:pt x="1104764" y="550756"/>
                  </a:moveTo>
                  <a:lnTo>
                    <a:pt x="1104764" y="1652534"/>
                  </a:lnTo>
                </a:path>
                <a:path w="1104900" h="1652904">
                  <a:moveTo>
                    <a:pt x="0" y="550756"/>
                  </a:moveTo>
                  <a:lnTo>
                    <a:pt x="1104764" y="550756"/>
                  </a:lnTo>
                </a:path>
                <a:path w="1104900" h="1652904">
                  <a:moveTo>
                    <a:pt x="0" y="1652534"/>
                  </a:moveTo>
                  <a:lnTo>
                    <a:pt x="1104764" y="1652534"/>
                  </a:lnTo>
                </a:path>
                <a:path w="1104900" h="1652904">
                  <a:moveTo>
                    <a:pt x="0" y="550756"/>
                  </a:moveTo>
                  <a:lnTo>
                    <a:pt x="1104764" y="1652534"/>
                  </a:lnTo>
                </a:path>
              </a:pathLst>
            </a:custGeom>
            <a:ln w="5022">
              <a:solidFill>
                <a:srgbClr val="000000"/>
              </a:solidFill>
            </a:ln>
          </p:spPr>
          <p:txBody>
            <a:bodyPr wrap="square" lIns="0" tIns="0" rIns="0" bIns="0" rtlCol="0"/>
            <a:lstStyle/>
            <a:p>
              <a:endParaRPr/>
            </a:p>
          </p:txBody>
        </p:sp>
      </p:grpSp>
      <p:sp>
        <p:nvSpPr>
          <p:cNvPr id="12" name="object 12"/>
          <p:cNvSpPr txBox="1"/>
          <p:nvPr/>
        </p:nvSpPr>
        <p:spPr>
          <a:xfrm>
            <a:off x="3569940" y="4518762"/>
            <a:ext cx="4580255" cy="1722120"/>
          </a:xfrm>
          <a:prstGeom prst="rect">
            <a:avLst/>
          </a:prstGeom>
        </p:spPr>
        <p:txBody>
          <a:bodyPr vert="horz" wrap="square" lIns="0" tIns="70485" rIns="0" bIns="0" rtlCol="0">
            <a:spAutoFit/>
          </a:bodyPr>
          <a:lstStyle/>
          <a:p>
            <a:pPr marL="624205">
              <a:lnSpc>
                <a:spcPct val="100000"/>
              </a:lnSpc>
              <a:spcBef>
                <a:spcPts val="555"/>
              </a:spcBef>
            </a:pPr>
            <a:r>
              <a:rPr sz="1600" spc="5" dirty="0">
                <a:latin typeface="Arial"/>
                <a:cs typeface="Arial"/>
              </a:rPr>
              <a:t>6</a:t>
            </a:r>
            <a:endParaRPr sz="1600">
              <a:latin typeface="Arial"/>
              <a:cs typeface="Arial"/>
            </a:endParaRPr>
          </a:p>
          <a:p>
            <a:pPr marL="674370">
              <a:lnSpc>
                <a:spcPct val="100000"/>
              </a:lnSpc>
              <a:spcBef>
                <a:spcPts val="590"/>
              </a:spcBef>
              <a:tabLst>
                <a:tab pos="2781300" algn="l"/>
              </a:tabLst>
            </a:pPr>
            <a:r>
              <a:rPr sz="2050" spc="-25" dirty="0">
                <a:latin typeface="Times New Roman"/>
                <a:cs typeface="Times New Roman"/>
              </a:rPr>
              <a:t>(a)</a:t>
            </a:r>
            <a:r>
              <a:rPr sz="2050" dirty="0">
                <a:latin typeface="Times New Roman"/>
                <a:cs typeface="Times New Roman"/>
              </a:rPr>
              <a:t>	</a:t>
            </a:r>
            <a:r>
              <a:rPr sz="2050" spc="-25" dirty="0">
                <a:latin typeface="Times New Roman"/>
                <a:cs typeface="Times New Roman"/>
              </a:rPr>
              <a:t>(b)</a:t>
            </a:r>
            <a:endParaRPr sz="2050">
              <a:latin typeface="Times New Roman"/>
              <a:cs typeface="Times New Roman"/>
            </a:endParaRPr>
          </a:p>
          <a:p>
            <a:pPr>
              <a:lnSpc>
                <a:spcPct val="100000"/>
              </a:lnSpc>
              <a:spcBef>
                <a:spcPts val="25"/>
              </a:spcBef>
            </a:pPr>
            <a:endParaRPr sz="2750">
              <a:latin typeface="Times New Roman"/>
              <a:cs typeface="Times New Roman"/>
            </a:endParaRPr>
          </a:p>
          <a:p>
            <a:pPr marL="356235" indent="-344170">
              <a:lnSpc>
                <a:spcPts val="2370"/>
              </a:lnSpc>
              <a:buAutoNum type="alphaLcParenBoth"/>
              <a:tabLst>
                <a:tab pos="356870" algn="l"/>
              </a:tabLst>
            </a:pPr>
            <a:r>
              <a:rPr sz="2050" dirty="0">
                <a:latin typeface="Times New Roman"/>
                <a:cs typeface="Times New Roman"/>
              </a:rPr>
              <a:t>Graf</a:t>
            </a:r>
            <a:r>
              <a:rPr sz="2050" spc="-110" dirty="0">
                <a:latin typeface="Times New Roman"/>
                <a:cs typeface="Times New Roman"/>
              </a:rPr>
              <a:t> </a:t>
            </a:r>
            <a:r>
              <a:rPr sz="2050" spc="-20" dirty="0">
                <a:latin typeface="Times New Roman"/>
                <a:cs typeface="Times New Roman"/>
              </a:rPr>
              <a:t>Hamilton</a:t>
            </a:r>
            <a:r>
              <a:rPr sz="2050" spc="-110" dirty="0">
                <a:latin typeface="Times New Roman"/>
                <a:cs typeface="Times New Roman"/>
              </a:rPr>
              <a:t> </a:t>
            </a:r>
            <a:r>
              <a:rPr sz="2050" dirty="0">
                <a:latin typeface="Times New Roman"/>
                <a:cs typeface="Times New Roman"/>
              </a:rPr>
              <a:t>sekaligus</a:t>
            </a:r>
            <a:r>
              <a:rPr sz="2050" spc="-10" dirty="0">
                <a:latin typeface="Times New Roman"/>
                <a:cs typeface="Times New Roman"/>
              </a:rPr>
              <a:t> </a:t>
            </a:r>
            <a:r>
              <a:rPr sz="2050" spc="-20" dirty="0">
                <a:latin typeface="Times New Roman"/>
                <a:cs typeface="Times New Roman"/>
              </a:rPr>
              <a:t>graf</a:t>
            </a:r>
            <a:r>
              <a:rPr sz="2050" spc="-95" dirty="0">
                <a:latin typeface="Times New Roman"/>
                <a:cs typeface="Times New Roman"/>
              </a:rPr>
              <a:t> </a:t>
            </a:r>
            <a:r>
              <a:rPr sz="2050" spc="-10" dirty="0">
                <a:latin typeface="Times New Roman"/>
                <a:cs typeface="Times New Roman"/>
              </a:rPr>
              <a:t>Euler</a:t>
            </a:r>
            <a:endParaRPr sz="2050">
              <a:latin typeface="Times New Roman"/>
              <a:cs typeface="Times New Roman"/>
            </a:endParaRPr>
          </a:p>
          <a:p>
            <a:pPr marL="384175" indent="-372110">
              <a:lnSpc>
                <a:spcPts val="2370"/>
              </a:lnSpc>
              <a:buAutoNum type="alphaLcParenBoth"/>
              <a:tabLst>
                <a:tab pos="384810" algn="l"/>
              </a:tabLst>
            </a:pPr>
            <a:r>
              <a:rPr sz="2050" dirty="0">
                <a:latin typeface="Times New Roman"/>
                <a:cs typeface="Times New Roman"/>
              </a:rPr>
              <a:t>Graf</a:t>
            </a:r>
            <a:r>
              <a:rPr sz="2050" spc="-135" dirty="0">
                <a:latin typeface="Times New Roman"/>
                <a:cs typeface="Times New Roman"/>
              </a:rPr>
              <a:t> </a:t>
            </a:r>
            <a:r>
              <a:rPr sz="2050" spc="-30" dirty="0">
                <a:latin typeface="Times New Roman"/>
                <a:cs typeface="Times New Roman"/>
              </a:rPr>
              <a:t>Hamilton</a:t>
            </a:r>
            <a:r>
              <a:rPr sz="2050" spc="-95" dirty="0">
                <a:latin typeface="Times New Roman"/>
                <a:cs typeface="Times New Roman"/>
              </a:rPr>
              <a:t> </a:t>
            </a:r>
            <a:r>
              <a:rPr sz="2050" dirty="0">
                <a:latin typeface="Times New Roman"/>
                <a:cs typeface="Times New Roman"/>
              </a:rPr>
              <a:t>sekaligus</a:t>
            </a:r>
            <a:r>
              <a:rPr sz="2050" spc="-20" dirty="0">
                <a:latin typeface="Times New Roman"/>
                <a:cs typeface="Times New Roman"/>
              </a:rPr>
              <a:t> graf</a:t>
            </a:r>
            <a:r>
              <a:rPr sz="2050" spc="-100" dirty="0">
                <a:latin typeface="Times New Roman"/>
                <a:cs typeface="Times New Roman"/>
              </a:rPr>
              <a:t> </a:t>
            </a:r>
            <a:r>
              <a:rPr sz="2050" spc="-20" dirty="0">
                <a:latin typeface="Times New Roman"/>
                <a:cs typeface="Times New Roman"/>
              </a:rPr>
              <a:t>semi-</a:t>
            </a:r>
            <a:r>
              <a:rPr sz="2050" spc="-10" dirty="0">
                <a:latin typeface="Times New Roman"/>
                <a:cs typeface="Times New Roman"/>
              </a:rPr>
              <a:t>Euler</a:t>
            </a:r>
            <a:endParaRPr sz="2050">
              <a:latin typeface="Times New Roman"/>
              <a:cs typeface="Times New Roman"/>
            </a:endParaRPr>
          </a:p>
        </p:txBody>
      </p:sp>
      <p:grpSp>
        <p:nvGrpSpPr>
          <p:cNvPr id="13" name="object 13"/>
          <p:cNvGrpSpPr/>
          <p:nvPr/>
        </p:nvGrpSpPr>
        <p:grpSpPr>
          <a:xfrm>
            <a:off x="5909678" y="2278045"/>
            <a:ext cx="1183640" cy="1729105"/>
            <a:chOff x="5909678" y="2278045"/>
            <a:chExt cx="1183640" cy="1729105"/>
          </a:xfrm>
        </p:grpSpPr>
        <p:pic>
          <p:nvPicPr>
            <p:cNvPr id="14" name="object 14"/>
            <p:cNvPicPr/>
            <p:nvPr/>
          </p:nvPicPr>
          <p:blipFill>
            <a:blip r:embed="rId8" cstate="print"/>
            <a:stretch>
              <a:fillRect/>
            </a:stretch>
          </p:blipFill>
          <p:spPr>
            <a:xfrm>
              <a:off x="6461582" y="2278045"/>
              <a:ext cx="78800" cy="75851"/>
            </a:xfrm>
            <a:prstGeom prst="rect">
              <a:avLst/>
            </a:prstGeom>
          </p:spPr>
        </p:pic>
        <p:pic>
          <p:nvPicPr>
            <p:cNvPr id="15" name="object 15"/>
            <p:cNvPicPr/>
            <p:nvPr/>
          </p:nvPicPr>
          <p:blipFill>
            <a:blip r:embed="rId9" cstate="print"/>
            <a:stretch>
              <a:fillRect/>
            </a:stretch>
          </p:blipFill>
          <p:spPr>
            <a:xfrm>
              <a:off x="5909678" y="2828802"/>
              <a:ext cx="78392" cy="76055"/>
            </a:xfrm>
            <a:prstGeom prst="rect">
              <a:avLst/>
            </a:prstGeom>
          </p:spPr>
        </p:pic>
        <p:pic>
          <p:nvPicPr>
            <p:cNvPr id="16" name="object 16"/>
            <p:cNvPicPr/>
            <p:nvPr/>
          </p:nvPicPr>
          <p:blipFill>
            <a:blip r:embed="rId10" cstate="print"/>
            <a:stretch>
              <a:fillRect/>
            </a:stretch>
          </p:blipFill>
          <p:spPr>
            <a:xfrm>
              <a:off x="5909678" y="3930986"/>
              <a:ext cx="78392" cy="75994"/>
            </a:xfrm>
            <a:prstGeom prst="rect">
              <a:avLst/>
            </a:prstGeom>
          </p:spPr>
        </p:pic>
        <p:sp>
          <p:nvSpPr>
            <p:cNvPr id="17" name="object 17"/>
            <p:cNvSpPr/>
            <p:nvPr/>
          </p:nvSpPr>
          <p:spPr>
            <a:xfrm>
              <a:off x="5948875" y="2865710"/>
              <a:ext cx="0" cy="1102360"/>
            </a:xfrm>
            <a:custGeom>
              <a:avLst/>
              <a:gdLst/>
              <a:ahLst/>
              <a:cxnLst/>
              <a:rect l="l" t="t" r="r" b="b"/>
              <a:pathLst>
                <a:path h="1102360">
                  <a:moveTo>
                    <a:pt x="0" y="0"/>
                  </a:moveTo>
                  <a:lnTo>
                    <a:pt x="0" y="1101777"/>
                  </a:lnTo>
                </a:path>
              </a:pathLst>
            </a:custGeom>
            <a:ln w="5026">
              <a:solidFill>
                <a:srgbClr val="000000"/>
              </a:solidFill>
            </a:ln>
          </p:spPr>
          <p:txBody>
            <a:bodyPr wrap="square" lIns="0" tIns="0" rIns="0" bIns="0" rtlCol="0"/>
            <a:lstStyle/>
            <a:p>
              <a:endParaRPr/>
            </a:p>
          </p:txBody>
        </p:sp>
        <p:pic>
          <p:nvPicPr>
            <p:cNvPr id="18" name="object 18"/>
            <p:cNvPicPr/>
            <p:nvPr/>
          </p:nvPicPr>
          <p:blipFill>
            <a:blip r:embed="rId11" cstate="print"/>
            <a:stretch>
              <a:fillRect/>
            </a:stretch>
          </p:blipFill>
          <p:spPr>
            <a:xfrm>
              <a:off x="7013893" y="2828802"/>
              <a:ext cx="79003" cy="76055"/>
            </a:xfrm>
            <a:prstGeom prst="rect">
              <a:avLst/>
            </a:prstGeom>
          </p:spPr>
        </p:pic>
        <p:pic>
          <p:nvPicPr>
            <p:cNvPr id="19" name="object 19"/>
            <p:cNvPicPr/>
            <p:nvPr/>
          </p:nvPicPr>
          <p:blipFill>
            <a:blip r:embed="rId12" cstate="print"/>
            <a:stretch>
              <a:fillRect/>
            </a:stretch>
          </p:blipFill>
          <p:spPr>
            <a:xfrm>
              <a:off x="7013893" y="3930986"/>
              <a:ext cx="79003" cy="75994"/>
            </a:xfrm>
            <a:prstGeom prst="rect">
              <a:avLst/>
            </a:prstGeom>
          </p:spPr>
        </p:pic>
        <p:sp>
          <p:nvSpPr>
            <p:cNvPr id="20" name="object 20"/>
            <p:cNvSpPr/>
            <p:nvPr/>
          </p:nvSpPr>
          <p:spPr>
            <a:xfrm>
              <a:off x="5948875" y="2865710"/>
              <a:ext cx="1104265" cy="1102360"/>
            </a:xfrm>
            <a:custGeom>
              <a:avLst/>
              <a:gdLst/>
              <a:ahLst/>
              <a:cxnLst/>
              <a:rect l="l" t="t" r="r" b="b"/>
              <a:pathLst>
                <a:path w="1104265" h="1102360">
                  <a:moveTo>
                    <a:pt x="1104214" y="0"/>
                  </a:moveTo>
                  <a:lnTo>
                    <a:pt x="0" y="1101777"/>
                  </a:lnTo>
                </a:path>
                <a:path w="1104265" h="1102360">
                  <a:moveTo>
                    <a:pt x="0" y="1101777"/>
                  </a:moveTo>
                  <a:lnTo>
                    <a:pt x="1104214" y="1101777"/>
                  </a:lnTo>
                </a:path>
              </a:pathLst>
            </a:custGeom>
            <a:ln w="5022">
              <a:solidFill>
                <a:srgbClr val="000000"/>
              </a:solidFill>
            </a:ln>
          </p:spPr>
          <p:txBody>
            <a:bodyPr wrap="square" lIns="0" tIns="0" rIns="0" bIns="0" rtlCol="0"/>
            <a:lstStyle/>
            <a:p>
              <a:endParaRPr/>
            </a:p>
          </p:txBody>
        </p:sp>
      </p:grpSp>
      <p:sp>
        <p:nvSpPr>
          <p:cNvPr id="21" name="object 21"/>
          <p:cNvSpPr txBox="1"/>
          <p:nvPr/>
        </p:nvSpPr>
        <p:spPr>
          <a:xfrm>
            <a:off x="4264934" y="2004934"/>
            <a:ext cx="139700" cy="271145"/>
          </a:xfrm>
          <a:prstGeom prst="rect">
            <a:avLst/>
          </a:prstGeom>
        </p:spPr>
        <p:txBody>
          <a:bodyPr vert="horz" wrap="square" lIns="0" tIns="13335" rIns="0" bIns="0" rtlCol="0">
            <a:spAutoFit/>
          </a:bodyPr>
          <a:lstStyle/>
          <a:p>
            <a:pPr marL="12700">
              <a:lnSpc>
                <a:spcPct val="100000"/>
              </a:lnSpc>
              <a:spcBef>
                <a:spcPts val="105"/>
              </a:spcBef>
            </a:pPr>
            <a:r>
              <a:rPr sz="1600" spc="5" dirty="0">
                <a:latin typeface="Arial"/>
                <a:cs typeface="Arial"/>
              </a:rPr>
              <a:t>5</a:t>
            </a:r>
            <a:endParaRPr sz="1600">
              <a:latin typeface="Arial"/>
              <a:cs typeface="Arial"/>
            </a:endParaRPr>
          </a:p>
        </p:txBody>
      </p:sp>
      <p:sp>
        <p:nvSpPr>
          <p:cNvPr id="22" name="object 22"/>
          <p:cNvSpPr txBox="1"/>
          <p:nvPr/>
        </p:nvSpPr>
        <p:spPr>
          <a:xfrm>
            <a:off x="3670843" y="3975914"/>
            <a:ext cx="139700" cy="271145"/>
          </a:xfrm>
          <a:prstGeom prst="rect">
            <a:avLst/>
          </a:prstGeom>
        </p:spPr>
        <p:txBody>
          <a:bodyPr vert="horz" wrap="square" lIns="0" tIns="13335" rIns="0" bIns="0" rtlCol="0">
            <a:spAutoFit/>
          </a:bodyPr>
          <a:lstStyle/>
          <a:p>
            <a:pPr marL="12700">
              <a:lnSpc>
                <a:spcPct val="100000"/>
              </a:lnSpc>
              <a:spcBef>
                <a:spcPts val="105"/>
              </a:spcBef>
            </a:pPr>
            <a:r>
              <a:rPr sz="1600" spc="5" dirty="0">
                <a:latin typeface="Arial"/>
                <a:cs typeface="Arial"/>
              </a:rPr>
              <a:t>4</a:t>
            </a:r>
            <a:endParaRPr sz="1600">
              <a:latin typeface="Arial"/>
              <a:cs typeface="Arial"/>
            </a:endParaRPr>
          </a:p>
        </p:txBody>
      </p:sp>
      <p:sp>
        <p:nvSpPr>
          <p:cNvPr id="23" name="object 23"/>
          <p:cNvSpPr txBox="1"/>
          <p:nvPr/>
        </p:nvSpPr>
        <p:spPr>
          <a:xfrm>
            <a:off x="3670843" y="2548364"/>
            <a:ext cx="139700" cy="271145"/>
          </a:xfrm>
          <a:prstGeom prst="rect">
            <a:avLst/>
          </a:prstGeom>
        </p:spPr>
        <p:txBody>
          <a:bodyPr vert="horz" wrap="square" lIns="0" tIns="13335" rIns="0" bIns="0" rtlCol="0">
            <a:spAutoFit/>
          </a:bodyPr>
          <a:lstStyle/>
          <a:p>
            <a:pPr marL="12700">
              <a:lnSpc>
                <a:spcPct val="100000"/>
              </a:lnSpc>
              <a:spcBef>
                <a:spcPts val="105"/>
              </a:spcBef>
            </a:pPr>
            <a:r>
              <a:rPr sz="1600" spc="5" dirty="0">
                <a:latin typeface="Arial"/>
                <a:cs typeface="Arial"/>
              </a:rPr>
              <a:t>1</a:t>
            </a:r>
            <a:endParaRPr sz="1600">
              <a:latin typeface="Arial"/>
              <a:cs typeface="Arial"/>
            </a:endParaRPr>
          </a:p>
        </p:txBody>
      </p:sp>
      <p:sp>
        <p:nvSpPr>
          <p:cNvPr id="24" name="object 24"/>
          <p:cNvSpPr txBox="1"/>
          <p:nvPr/>
        </p:nvSpPr>
        <p:spPr>
          <a:xfrm>
            <a:off x="4775119" y="3975914"/>
            <a:ext cx="139700" cy="271145"/>
          </a:xfrm>
          <a:prstGeom prst="rect">
            <a:avLst/>
          </a:prstGeom>
        </p:spPr>
        <p:txBody>
          <a:bodyPr vert="horz" wrap="square" lIns="0" tIns="13335" rIns="0" bIns="0" rtlCol="0">
            <a:spAutoFit/>
          </a:bodyPr>
          <a:lstStyle/>
          <a:p>
            <a:pPr marL="12700">
              <a:lnSpc>
                <a:spcPct val="100000"/>
              </a:lnSpc>
              <a:spcBef>
                <a:spcPts val="105"/>
              </a:spcBef>
            </a:pPr>
            <a:r>
              <a:rPr sz="1600" spc="5" dirty="0">
                <a:latin typeface="Arial"/>
                <a:cs typeface="Arial"/>
              </a:rPr>
              <a:t>3</a:t>
            </a:r>
            <a:endParaRPr sz="1600">
              <a:latin typeface="Arial"/>
              <a:cs typeface="Arial"/>
            </a:endParaRPr>
          </a:p>
        </p:txBody>
      </p:sp>
      <p:sp>
        <p:nvSpPr>
          <p:cNvPr id="25" name="object 25"/>
          <p:cNvSpPr txBox="1"/>
          <p:nvPr/>
        </p:nvSpPr>
        <p:spPr>
          <a:xfrm>
            <a:off x="4775119" y="2548364"/>
            <a:ext cx="139700" cy="271145"/>
          </a:xfrm>
          <a:prstGeom prst="rect">
            <a:avLst/>
          </a:prstGeom>
        </p:spPr>
        <p:txBody>
          <a:bodyPr vert="horz" wrap="square" lIns="0" tIns="13335" rIns="0" bIns="0" rtlCol="0">
            <a:spAutoFit/>
          </a:bodyPr>
          <a:lstStyle/>
          <a:p>
            <a:pPr marL="12700">
              <a:lnSpc>
                <a:spcPct val="100000"/>
              </a:lnSpc>
              <a:spcBef>
                <a:spcPts val="105"/>
              </a:spcBef>
            </a:pPr>
            <a:r>
              <a:rPr sz="1600" spc="5" dirty="0">
                <a:latin typeface="Arial"/>
                <a:cs typeface="Arial"/>
              </a:rPr>
              <a:t>2</a:t>
            </a:r>
            <a:endParaRPr sz="1600">
              <a:latin typeface="Arial"/>
              <a:cs typeface="Arial"/>
            </a:endParaRPr>
          </a:p>
        </p:txBody>
      </p:sp>
      <p:sp>
        <p:nvSpPr>
          <p:cNvPr id="26" name="object 26"/>
          <p:cNvSpPr txBox="1"/>
          <p:nvPr/>
        </p:nvSpPr>
        <p:spPr>
          <a:xfrm>
            <a:off x="6431828" y="1975422"/>
            <a:ext cx="139700" cy="271145"/>
          </a:xfrm>
          <a:prstGeom prst="rect">
            <a:avLst/>
          </a:prstGeom>
        </p:spPr>
        <p:txBody>
          <a:bodyPr vert="horz" wrap="square" lIns="0" tIns="13335" rIns="0" bIns="0" rtlCol="0">
            <a:spAutoFit/>
          </a:bodyPr>
          <a:lstStyle/>
          <a:p>
            <a:pPr marL="12700">
              <a:lnSpc>
                <a:spcPct val="100000"/>
              </a:lnSpc>
              <a:spcBef>
                <a:spcPts val="105"/>
              </a:spcBef>
            </a:pPr>
            <a:r>
              <a:rPr sz="1600" spc="5" dirty="0">
                <a:latin typeface="Arial"/>
                <a:cs typeface="Arial"/>
              </a:rPr>
              <a:t>5</a:t>
            </a:r>
            <a:endParaRPr sz="1600">
              <a:latin typeface="Arial"/>
              <a:cs typeface="Arial"/>
            </a:endParaRPr>
          </a:p>
        </p:txBody>
      </p:sp>
      <p:sp>
        <p:nvSpPr>
          <p:cNvPr id="27" name="object 27"/>
          <p:cNvSpPr txBox="1"/>
          <p:nvPr/>
        </p:nvSpPr>
        <p:spPr>
          <a:xfrm>
            <a:off x="5879924" y="2548364"/>
            <a:ext cx="139700" cy="271145"/>
          </a:xfrm>
          <a:prstGeom prst="rect">
            <a:avLst/>
          </a:prstGeom>
        </p:spPr>
        <p:txBody>
          <a:bodyPr vert="horz" wrap="square" lIns="0" tIns="13335" rIns="0" bIns="0" rtlCol="0">
            <a:spAutoFit/>
          </a:bodyPr>
          <a:lstStyle/>
          <a:p>
            <a:pPr marL="12700">
              <a:lnSpc>
                <a:spcPct val="100000"/>
              </a:lnSpc>
              <a:spcBef>
                <a:spcPts val="105"/>
              </a:spcBef>
            </a:pPr>
            <a:r>
              <a:rPr sz="1600" spc="5" dirty="0">
                <a:latin typeface="Arial"/>
                <a:cs typeface="Arial"/>
              </a:rPr>
              <a:t>1</a:t>
            </a:r>
            <a:endParaRPr sz="1600">
              <a:latin typeface="Arial"/>
              <a:cs typeface="Arial"/>
            </a:endParaRPr>
          </a:p>
        </p:txBody>
      </p:sp>
      <p:sp>
        <p:nvSpPr>
          <p:cNvPr id="28" name="object 28"/>
          <p:cNvSpPr txBox="1"/>
          <p:nvPr/>
        </p:nvSpPr>
        <p:spPr>
          <a:xfrm>
            <a:off x="6984139" y="2548364"/>
            <a:ext cx="139700" cy="271145"/>
          </a:xfrm>
          <a:prstGeom prst="rect">
            <a:avLst/>
          </a:prstGeom>
        </p:spPr>
        <p:txBody>
          <a:bodyPr vert="horz" wrap="square" lIns="0" tIns="13335" rIns="0" bIns="0" rtlCol="0">
            <a:spAutoFit/>
          </a:bodyPr>
          <a:lstStyle/>
          <a:p>
            <a:pPr marL="12700">
              <a:lnSpc>
                <a:spcPct val="100000"/>
              </a:lnSpc>
              <a:spcBef>
                <a:spcPts val="105"/>
              </a:spcBef>
            </a:pPr>
            <a:r>
              <a:rPr sz="1600" spc="5" dirty="0">
                <a:latin typeface="Arial"/>
                <a:cs typeface="Arial"/>
              </a:rPr>
              <a:t>2</a:t>
            </a:r>
            <a:endParaRPr sz="1600">
              <a:latin typeface="Arial"/>
              <a:cs typeface="Arial"/>
            </a:endParaRPr>
          </a:p>
        </p:txBody>
      </p:sp>
      <p:sp>
        <p:nvSpPr>
          <p:cNvPr id="29" name="object 29"/>
          <p:cNvSpPr txBox="1"/>
          <p:nvPr/>
        </p:nvSpPr>
        <p:spPr>
          <a:xfrm>
            <a:off x="6984139" y="4017394"/>
            <a:ext cx="139700" cy="271145"/>
          </a:xfrm>
          <a:prstGeom prst="rect">
            <a:avLst/>
          </a:prstGeom>
        </p:spPr>
        <p:txBody>
          <a:bodyPr vert="horz" wrap="square" lIns="0" tIns="13335" rIns="0" bIns="0" rtlCol="0">
            <a:spAutoFit/>
          </a:bodyPr>
          <a:lstStyle/>
          <a:p>
            <a:pPr marL="12700">
              <a:lnSpc>
                <a:spcPct val="100000"/>
              </a:lnSpc>
              <a:spcBef>
                <a:spcPts val="105"/>
              </a:spcBef>
            </a:pPr>
            <a:r>
              <a:rPr sz="1600" spc="5" dirty="0">
                <a:latin typeface="Arial"/>
                <a:cs typeface="Arial"/>
              </a:rPr>
              <a:t>3</a:t>
            </a:r>
            <a:endParaRPr sz="1600">
              <a:latin typeface="Arial"/>
              <a:cs typeface="Arial"/>
            </a:endParaRPr>
          </a:p>
        </p:txBody>
      </p:sp>
      <p:sp>
        <p:nvSpPr>
          <p:cNvPr id="30" name="object 30"/>
          <p:cNvSpPr txBox="1"/>
          <p:nvPr/>
        </p:nvSpPr>
        <p:spPr>
          <a:xfrm>
            <a:off x="5879924" y="4017394"/>
            <a:ext cx="139700" cy="271145"/>
          </a:xfrm>
          <a:prstGeom prst="rect">
            <a:avLst/>
          </a:prstGeom>
        </p:spPr>
        <p:txBody>
          <a:bodyPr vert="horz" wrap="square" lIns="0" tIns="13335" rIns="0" bIns="0" rtlCol="0">
            <a:spAutoFit/>
          </a:bodyPr>
          <a:lstStyle/>
          <a:p>
            <a:pPr marL="12700">
              <a:lnSpc>
                <a:spcPct val="100000"/>
              </a:lnSpc>
              <a:spcBef>
                <a:spcPts val="105"/>
              </a:spcBef>
            </a:pPr>
            <a:r>
              <a:rPr sz="1600" spc="5" dirty="0">
                <a:latin typeface="Arial"/>
                <a:cs typeface="Arial"/>
              </a:rPr>
              <a:t>4</a:t>
            </a:r>
            <a:endParaRPr sz="1600">
              <a:latin typeface="Arial"/>
              <a:cs typeface="Arial"/>
            </a:endParaRPr>
          </a:p>
        </p:txBody>
      </p:sp>
      <p:sp>
        <p:nvSpPr>
          <p:cNvPr id="31" name="object 31"/>
          <p:cNvSpPr/>
          <p:nvPr/>
        </p:nvSpPr>
        <p:spPr>
          <a:xfrm>
            <a:off x="5948875" y="2314953"/>
            <a:ext cx="1104265" cy="1652905"/>
          </a:xfrm>
          <a:custGeom>
            <a:avLst/>
            <a:gdLst/>
            <a:ahLst/>
            <a:cxnLst/>
            <a:rect l="l" t="t" r="r" b="b"/>
            <a:pathLst>
              <a:path w="1104265" h="1652904">
                <a:moveTo>
                  <a:pt x="1104214" y="1652534"/>
                </a:moveTo>
                <a:lnTo>
                  <a:pt x="0" y="550756"/>
                </a:lnTo>
              </a:path>
              <a:path w="1104265" h="1652904">
                <a:moveTo>
                  <a:pt x="1104214" y="550756"/>
                </a:moveTo>
                <a:lnTo>
                  <a:pt x="0" y="550756"/>
                </a:lnTo>
              </a:path>
              <a:path w="1104265" h="1652904">
                <a:moveTo>
                  <a:pt x="1104214" y="550756"/>
                </a:moveTo>
                <a:lnTo>
                  <a:pt x="1104214" y="1652534"/>
                </a:lnTo>
              </a:path>
              <a:path w="1104265" h="1652904">
                <a:moveTo>
                  <a:pt x="552311" y="0"/>
                </a:moveTo>
                <a:lnTo>
                  <a:pt x="0" y="550756"/>
                </a:lnTo>
              </a:path>
              <a:path w="1104265" h="1652904">
                <a:moveTo>
                  <a:pt x="1104214" y="550756"/>
                </a:moveTo>
                <a:lnTo>
                  <a:pt x="552311" y="0"/>
                </a:lnTo>
              </a:path>
            </a:pathLst>
          </a:custGeom>
          <a:ln w="5022">
            <a:solidFill>
              <a:srgbClr val="000000"/>
            </a:solidFill>
          </a:ln>
        </p:spPr>
        <p:txBody>
          <a:bodyPr wrap="square" lIns="0" tIns="0" rIns="0" bIns="0" rtlCol="0"/>
          <a:lstStyle/>
          <a:p>
            <a:endParaRPr/>
          </a:p>
        </p:txBody>
      </p:sp>
      <p:sp>
        <p:nvSpPr>
          <p:cNvPr id="32" name="object 32"/>
          <p:cNvSpPr/>
          <p:nvPr/>
        </p:nvSpPr>
        <p:spPr>
          <a:xfrm>
            <a:off x="3739834" y="3967488"/>
            <a:ext cx="552450" cy="551180"/>
          </a:xfrm>
          <a:custGeom>
            <a:avLst/>
            <a:gdLst/>
            <a:ahLst/>
            <a:cxnLst/>
            <a:rect l="l" t="t" r="r" b="b"/>
            <a:pathLst>
              <a:path w="552450" h="551179">
                <a:moveTo>
                  <a:pt x="552392" y="550837"/>
                </a:moveTo>
                <a:lnTo>
                  <a:pt x="0" y="0"/>
                </a:lnTo>
              </a:path>
            </a:pathLst>
          </a:custGeom>
          <a:ln w="5022">
            <a:solidFill>
              <a:srgbClr val="000000"/>
            </a:solidFill>
          </a:ln>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071745" cy="697230"/>
          </a:xfrm>
          <a:prstGeom prst="rect">
            <a:avLst/>
          </a:prstGeom>
        </p:spPr>
        <p:txBody>
          <a:bodyPr vert="horz" wrap="square" lIns="0" tIns="13335" rIns="0" bIns="0" rtlCol="0">
            <a:spAutoFit/>
          </a:bodyPr>
          <a:lstStyle/>
          <a:p>
            <a:pPr marL="12700">
              <a:lnSpc>
                <a:spcPct val="100000"/>
              </a:lnSpc>
              <a:spcBef>
                <a:spcPts val="105"/>
              </a:spcBef>
            </a:pPr>
            <a:r>
              <a:rPr sz="4400" b="0" dirty="0">
                <a:solidFill>
                  <a:srgbClr val="000000"/>
                </a:solidFill>
                <a:latin typeface="Calibri Light"/>
                <a:cs typeface="Calibri Light"/>
              </a:rPr>
              <a:t>Beberapa</a:t>
            </a:r>
            <a:r>
              <a:rPr sz="4400" b="0" spc="-114" dirty="0">
                <a:solidFill>
                  <a:srgbClr val="000000"/>
                </a:solidFill>
                <a:latin typeface="Calibri Light"/>
                <a:cs typeface="Calibri Light"/>
              </a:rPr>
              <a:t> </a:t>
            </a:r>
            <a:r>
              <a:rPr sz="4400" b="0" dirty="0">
                <a:solidFill>
                  <a:srgbClr val="000000"/>
                </a:solidFill>
                <a:latin typeface="Calibri Light"/>
                <a:cs typeface="Calibri Light"/>
              </a:rPr>
              <a:t>Aplikasi</a:t>
            </a:r>
            <a:r>
              <a:rPr sz="4400" b="0" spc="-120" dirty="0">
                <a:solidFill>
                  <a:srgbClr val="000000"/>
                </a:solidFill>
                <a:latin typeface="Calibri Light"/>
                <a:cs typeface="Calibri Light"/>
              </a:rPr>
              <a:t> </a:t>
            </a:r>
            <a:r>
              <a:rPr sz="4400" b="0" spc="-20" dirty="0">
                <a:solidFill>
                  <a:srgbClr val="000000"/>
                </a:solidFill>
                <a:latin typeface="Calibri Light"/>
                <a:cs typeface="Calibri Light"/>
              </a:rPr>
              <a:t>Graf</a:t>
            </a:r>
            <a:endParaRPr sz="4400">
              <a:latin typeface="Calibri Light"/>
              <a:cs typeface="Calibri Light"/>
            </a:endParaRPr>
          </a:p>
        </p:txBody>
      </p:sp>
      <p:sp>
        <p:nvSpPr>
          <p:cNvPr id="3" name="object 3"/>
          <p:cNvSpPr txBox="1"/>
          <p:nvPr/>
        </p:nvSpPr>
        <p:spPr>
          <a:xfrm>
            <a:off x="916939" y="1635280"/>
            <a:ext cx="8940165" cy="2164695"/>
          </a:xfrm>
          <a:prstGeom prst="rect">
            <a:avLst/>
          </a:prstGeom>
        </p:spPr>
        <p:txBody>
          <a:bodyPr vert="horz" wrap="square" lIns="0" tIns="170180" rIns="0" bIns="0" rtlCol="0">
            <a:spAutoFit/>
          </a:bodyPr>
          <a:lstStyle/>
          <a:p>
            <a:pPr marL="241300" indent="-229235">
              <a:lnSpc>
                <a:spcPct val="100000"/>
              </a:lnSpc>
              <a:spcBef>
                <a:spcPts val="1340"/>
              </a:spcBef>
              <a:buFont typeface="Arial"/>
              <a:buChar char="•"/>
              <a:tabLst>
                <a:tab pos="241935" algn="l"/>
              </a:tabLst>
            </a:pPr>
            <a:r>
              <a:rPr sz="2800" dirty="0">
                <a:solidFill>
                  <a:srgbClr val="050404"/>
                </a:solidFill>
                <a:latin typeface="Calibri"/>
                <a:cs typeface="Calibri"/>
              </a:rPr>
              <a:t>Lintasan</a:t>
            </a:r>
            <a:r>
              <a:rPr sz="2800" spc="-120" dirty="0">
                <a:solidFill>
                  <a:srgbClr val="050404"/>
                </a:solidFill>
                <a:latin typeface="Calibri"/>
                <a:cs typeface="Calibri"/>
              </a:rPr>
              <a:t> </a:t>
            </a:r>
            <a:r>
              <a:rPr sz="2800" dirty="0">
                <a:solidFill>
                  <a:srgbClr val="050404"/>
                </a:solidFill>
                <a:latin typeface="Calibri"/>
                <a:cs typeface="Calibri"/>
              </a:rPr>
              <a:t>terpendek</a:t>
            </a:r>
            <a:r>
              <a:rPr sz="2800" spc="-125" dirty="0">
                <a:solidFill>
                  <a:srgbClr val="050404"/>
                </a:solidFill>
                <a:latin typeface="Calibri"/>
                <a:cs typeface="Calibri"/>
              </a:rPr>
              <a:t> </a:t>
            </a:r>
            <a:r>
              <a:rPr sz="2800" spc="-10" dirty="0">
                <a:solidFill>
                  <a:srgbClr val="050404"/>
                </a:solidFill>
                <a:latin typeface="Calibri"/>
                <a:cs typeface="Calibri"/>
              </a:rPr>
              <a:t>(</a:t>
            </a:r>
            <a:r>
              <a:rPr sz="2800" i="1" spc="-10" dirty="0">
                <a:solidFill>
                  <a:srgbClr val="050404"/>
                </a:solidFill>
                <a:latin typeface="Calibri"/>
                <a:cs typeface="Calibri"/>
              </a:rPr>
              <a:t>shortest</a:t>
            </a:r>
            <a:r>
              <a:rPr sz="2800" i="1" spc="-145" dirty="0">
                <a:solidFill>
                  <a:srgbClr val="050404"/>
                </a:solidFill>
                <a:latin typeface="Calibri"/>
                <a:cs typeface="Calibri"/>
              </a:rPr>
              <a:t> </a:t>
            </a:r>
            <a:r>
              <a:rPr sz="2800" i="1" spc="-10" dirty="0">
                <a:solidFill>
                  <a:srgbClr val="050404"/>
                </a:solidFill>
                <a:latin typeface="Calibri"/>
                <a:cs typeface="Calibri"/>
              </a:rPr>
              <a:t>path</a:t>
            </a:r>
            <a:r>
              <a:rPr sz="2800" spc="-10" dirty="0">
                <a:solidFill>
                  <a:srgbClr val="050404"/>
                </a:solidFill>
                <a:latin typeface="Calibri"/>
                <a:cs typeface="Calibri"/>
              </a:rPr>
              <a:t>)</a:t>
            </a:r>
            <a:endParaRPr sz="2800" dirty="0">
              <a:latin typeface="Calibri"/>
              <a:cs typeface="Calibri"/>
            </a:endParaRPr>
          </a:p>
          <a:p>
            <a:pPr marL="241300" indent="-229235">
              <a:lnSpc>
                <a:spcPct val="100000"/>
              </a:lnSpc>
              <a:spcBef>
                <a:spcPts val="745"/>
              </a:spcBef>
              <a:buFont typeface="Arial"/>
              <a:buChar char="•"/>
              <a:tabLst>
                <a:tab pos="241935" algn="l"/>
              </a:tabLst>
            </a:pPr>
            <a:r>
              <a:rPr sz="2800" spc="-10" dirty="0" err="1">
                <a:solidFill>
                  <a:srgbClr val="050404"/>
                </a:solidFill>
                <a:latin typeface="Calibri"/>
                <a:cs typeface="Calibri"/>
              </a:rPr>
              <a:t>Persoalan</a:t>
            </a:r>
            <a:r>
              <a:rPr sz="2800" spc="-120" dirty="0">
                <a:solidFill>
                  <a:srgbClr val="050404"/>
                </a:solidFill>
                <a:latin typeface="Calibri"/>
                <a:cs typeface="Calibri"/>
              </a:rPr>
              <a:t> </a:t>
            </a:r>
            <a:r>
              <a:rPr sz="2800" spc="-10" dirty="0">
                <a:solidFill>
                  <a:srgbClr val="050404"/>
                </a:solidFill>
                <a:latin typeface="Calibri"/>
                <a:cs typeface="Calibri"/>
              </a:rPr>
              <a:t>pedagang</a:t>
            </a:r>
            <a:r>
              <a:rPr sz="2800" spc="-120" dirty="0">
                <a:solidFill>
                  <a:srgbClr val="050404"/>
                </a:solidFill>
                <a:latin typeface="Calibri"/>
                <a:cs typeface="Calibri"/>
              </a:rPr>
              <a:t> </a:t>
            </a:r>
            <a:r>
              <a:rPr sz="2800" spc="-10" dirty="0">
                <a:solidFill>
                  <a:srgbClr val="050404"/>
                </a:solidFill>
                <a:latin typeface="Calibri"/>
                <a:cs typeface="Calibri"/>
              </a:rPr>
              <a:t>keliling</a:t>
            </a:r>
            <a:r>
              <a:rPr sz="2800" spc="-130" dirty="0">
                <a:solidFill>
                  <a:srgbClr val="050404"/>
                </a:solidFill>
                <a:latin typeface="Calibri"/>
                <a:cs typeface="Calibri"/>
              </a:rPr>
              <a:t> </a:t>
            </a:r>
            <a:r>
              <a:rPr sz="2800" dirty="0">
                <a:solidFill>
                  <a:srgbClr val="050404"/>
                </a:solidFill>
                <a:latin typeface="Calibri"/>
                <a:cs typeface="Calibri"/>
              </a:rPr>
              <a:t>(</a:t>
            </a:r>
            <a:r>
              <a:rPr sz="2800" i="1" dirty="0">
                <a:solidFill>
                  <a:srgbClr val="050404"/>
                </a:solidFill>
                <a:latin typeface="Calibri"/>
                <a:cs typeface="Calibri"/>
              </a:rPr>
              <a:t>travelling</a:t>
            </a:r>
            <a:r>
              <a:rPr sz="2800" i="1" spc="-130" dirty="0">
                <a:solidFill>
                  <a:srgbClr val="050404"/>
                </a:solidFill>
                <a:latin typeface="Calibri"/>
                <a:cs typeface="Calibri"/>
              </a:rPr>
              <a:t> </a:t>
            </a:r>
            <a:r>
              <a:rPr sz="2800" i="1" dirty="0">
                <a:solidFill>
                  <a:srgbClr val="050404"/>
                </a:solidFill>
                <a:latin typeface="Calibri"/>
                <a:cs typeface="Calibri"/>
              </a:rPr>
              <a:t>salesperson</a:t>
            </a:r>
            <a:r>
              <a:rPr sz="2800" i="1" spc="-135" dirty="0">
                <a:solidFill>
                  <a:srgbClr val="050404"/>
                </a:solidFill>
                <a:latin typeface="Calibri"/>
                <a:cs typeface="Calibri"/>
              </a:rPr>
              <a:t> </a:t>
            </a:r>
            <a:r>
              <a:rPr sz="2800" i="1" spc="-10" dirty="0">
                <a:solidFill>
                  <a:srgbClr val="050404"/>
                </a:solidFill>
                <a:latin typeface="Calibri"/>
                <a:cs typeface="Calibri"/>
              </a:rPr>
              <a:t>problem</a:t>
            </a:r>
            <a:r>
              <a:rPr sz="2800" spc="-10" dirty="0">
                <a:solidFill>
                  <a:srgbClr val="050404"/>
                </a:solidFill>
                <a:latin typeface="Calibri"/>
                <a:cs typeface="Calibri"/>
              </a:rPr>
              <a:t>)</a:t>
            </a:r>
            <a:endParaRPr sz="2800" dirty="0">
              <a:latin typeface="Calibri"/>
              <a:cs typeface="Calibri"/>
            </a:endParaRPr>
          </a:p>
          <a:p>
            <a:pPr marL="241300" indent="-229235">
              <a:lnSpc>
                <a:spcPct val="100000"/>
              </a:lnSpc>
              <a:spcBef>
                <a:spcPts val="660"/>
              </a:spcBef>
              <a:buFont typeface="Arial"/>
              <a:buChar char="•"/>
              <a:tabLst>
                <a:tab pos="241935" algn="l"/>
              </a:tabLst>
            </a:pPr>
            <a:r>
              <a:rPr sz="2800" spc="-10" dirty="0">
                <a:solidFill>
                  <a:srgbClr val="050404"/>
                </a:solidFill>
                <a:latin typeface="Calibri"/>
                <a:cs typeface="Calibri"/>
              </a:rPr>
              <a:t>Persoalan</a:t>
            </a:r>
            <a:r>
              <a:rPr sz="2800" spc="-95" dirty="0">
                <a:solidFill>
                  <a:srgbClr val="050404"/>
                </a:solidFill>
                <a:latin typeface="Calibri"/>
                <a:cs typeface="Calibri"/>
              </a:rPr>
              <a:t> </a:t>
            </a:r>
            <a:r>
              <a:rPr sz="2800" dirty="0">
                <a:solidFill>
                  <a:srgbClr val="050404"/>
                </a:solidFill>
                <a:latin typeface="Calibri"/>
                <a:cs typeface="Calibri"/>
              </a:rPr>
              <a:t>tukang</a:t>
            </a:r>
            <a:r>
              <a:rPr sz="2800" spc="-90" dirty="0">
                <a:solidFill>
                  <a:srgbClr val="050404"/>
                </a:solidFill>
                <a:latin typeface="Calibri"/>
                <a:cs typeface="Calibri"/>
              </a:rPr>
              <a:t> </a:t>
            </a:r>
            <a:r>
              <a:rPr sz="2800" dirty="0">
                <a:solidFill>
                  <a:srgbClr val="050404"/>
                </a:solidFill>
                <a:latin typeface="Calibri"/>
                <a:cs typeface="Calibri"/>
              </a:rPr>
              <a:t>pos</a:t>
            </a:r>
            <a:r>
              <a:rPr sz="2800" spc="-90" dirty="0">
                <a:solidFill>
                  <a:srgbClr val="050404"/>
                </a:solidFill>
                <a:latin typeface="Calibri"/>
                <a:cs typeface="Calibri"/>
              </a:rPr>
              <a:t> </a:t>
            </a:r>
            <a:r>
              <a:rPr sz="2800" dirty="0">
                <a:solidFill>
                  <a:srgbClr val="050404"/>
                </a:solidFill>
                <a:latin typeface="Calibri"/>
                <a:cs typeface="Calibri"/>
              </a:rPr>
              <a:t>Cina</a:t>
            </a:r>
            <a:r>
              <a:rPr sz="2800" spc="-110" dirty="0">
                <a:solidFill>
                  <a:srgbClr val="050404"/>
                </a:solidFill>
                <a:latin typeface="Calibri"/>
                <a:cs typeface="Calibri"/>
              </a:rPr>
              <a:t> </a:t>
            </a:r>
            <a:r>
              <a:rPr sz="2800" dirty="0">
                <a:solidFill>
                  <a:srgbClr val="050404"/>
                </a:solidFill>
                <a:latin typeface="Calibri"/>
                <a:cs typeface="Calibri"/>
              </a:rPr>
              <a:t>(</a:t>
            </a:r>
            <a:r>
              <a:rPr sz="2800" i="1" dirty="0">
                <a:solidFill>
                  <a:srgbClr val="050404"/>
                </a:solidFill>
                <a:latin typeface="Calibri"/>
                <a:cs typeface="Calibri"/>
              </a:rPr>
              <a:t>chinese</a:t>
            </a:r>
            <a:r>
              <a:rPr sz="2800" i="1" spc="-110" dirty="0">
                <a:solidFill>
                  <a:srgbClr val="050404"/>
                </a:solidFill>
                <a:latin typeface="Calibri"/>
                <a:cs typeface="Calibri"/>
              </a:rPr>
              <a:t> </a:t>
            </a:r>
            <a:r>
              <a:rPr sz="2800" i="1" dirty="0">
                <a:solidFill>
                  <a:srgbClr val="050404"/>
                </a:solidFill>
                <a:latin typeface="Calibri"/>
                <a:cs typeface="Calibri"/>
              </a:rPr>
              <a:t>postman</a:t>
            </a:r>
            <a:r>
              <a:rPr sz="2800" i="1" spc="-110" dirty="0">
                <a:solidFill>
                  <a:srgbClr val="050404"/>
                </a:solidFill>
                <a:latin typeface="Calibri"/>
                <a:cs typeface="Calibri"/>
              </a:rPr>
              <a:t> </a:t>
            </a:r>
            <a:r>
              <a:rPr sz="2800" i="1" spc="-10" dirty="0">
                <a:solidFill>
                  <a:srgbClr val="050404"/>
                </a:solidFill>
                <a:latin typeface="Calibri"/>
                <a:cs typeface="Calibri"/>
              </a:rPr>
              <a:t>problem</a:t>
            </a:r>
            <a:r>
              <a:rPr sz="2800" spc="-10" dirty="0">
                <a:solidFill>
                  <a:srgbClr val="050404"/>
                </a:solidFill>
                <a:latin typeface="Calibri"/>
                <a:cs typeface="Calibri"/>
              </a:rPr>
              <a:t>)</a:t>
            </a:r>
            <a:endParaRPr sz="2800" dirty="0">
              <a:latin typeface="Calibri"/>
              <a:cs typeface="Calibri"/>
            </a:endParaRPr>
          </a:p>
          <a:p>
            <a:pPr marL="241300" indent="-229235">
              <a:lnSpc>
                <a:spcPct val="100000"/>
              </a:lnSpc>
              <a:spcBef>
                <a:spcPts val="670"/>
              </a:spcBef>
              <a:buFont typeface="Arial"/>
              <a:buChar char="•"/>
              <a:tabLst>
                <a:tab pos="241935" algn="l"/>
              </a:tabLst>
            </a:pPr>
            <a:r>
              <a:rPr sz="2800" spc="-20" dirty="0">
                <a:solidFill>
                  <a:srgbClr val="050404"/>
                </a:solidFill>
                <a:latin typeface="Calibri"/>
                <a:cs typeface="Calibri"/>
              </a:rPr>
              <a:t>Pewarnaan</a:t>
            </a:r>
            <a:r>
              <a:rPr sz="2800" spc="-90" dirty="0">
                <a:solidFill>
                  <a:srgbClr val="050404"/>
                </a:solidFill>
                <a:latin typeface="Calibri"/>
                <a:cs typeface="Calibri"/>
              </a:rPr>
              <a:t> </a:t>
            </a:r>
            <a:r>
              <a:rPr sz="2800" dirty="0">
                <a:solidFill>
                  <a:srgbClr val="050404"/>
                </a:solidFill>
                <a:latin typeface="Calibri"/>
                <a:cs typeface="Calibri"/>
              </a:rPr>
              <a:t>graf</a:t>
            </a:r>
            <a:r>
              <a:rPr sz="2800" spc="-105" dirty="0">
                <a:solidFill>
                  <a:srgbClr val="050404"/>
                </a:solidFill>
                <a:latin typeface="Calibri"/>
                <a:cs typeface="Calibri"/>
              </a:rPr>
              <a:t> </a:t>
            </a:r>
            <a:r>
              <a:rPr sz="2800" dirty="0">
                <a:solidFill>
                  <a:srgbClr val="050404"/>
                </a:solidFill>
                <a:latin typeface="Calibri"/>
                <a:cs typeface="Calibri"/>
              </a:rPr>
              <a:t>(</a:t>
            </a:r>
            <a:r>
              <a:rPr sz="2800" i="1" dirty="0">
                <a:solidFill>
                  <a:srgbClr val="050404"/>
                </a:solidFill>
                <a:latin typeface="Calibri"/>
                <a:cs typeface="Calibri"/>
              </a:rPr>
              <a:t>graph</a:t>
            </a:r>
            <a:r>
              <a:rPr sz="2800" i="1" spc="-85" dirty="0">
                <a:solidFill>
                  <a:srgbClr val="050404"/>
                </a:solidFill>
                <a:latin typeface="Calibri"/>
                <a:cs typeface="Calibri"/>
              </a:rPr>
              <a:t> </a:t>
            </a:r>
            <a:r>
              <a:rPr sz="2800" i="1" spc="-10" dirty="0">
                <a:solidFill>
                  <a:srgbClr val="050404"/>
                </a:solidFill>
                <a:latin typeface="Calibri"/>
                <a:cs typeface="Calibri"/>
              </a:rPr>
              <a:t>colouring</a:t>
            </a:r>
            <a:r>
              <a:rPr sz="2800" spc="-10" dirty="0">
                <a:solidFill>
                  <a:srgbClr val="050404"/>
                </a:solidFill>
                <a:latin typeface="Calibri"/>
                <a:cs typeface="Calibri"/>
              </a:rPr>
              <a:t>)</a:t>
            </a:r>
            <a:endParaRPr sz="2800" dirty="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37769"/>
            <a:ext cx="6852284" cy="1068070"/>
          </a:xfrm>
          <a:prstGeom prst="rect">
            <a:avLst/>
          </a:prstGeom>
        </p:spPr>
        <p:txBody>
          <a:bodyPr vert="horz" wrap="square" lIns="0" tIns="74295" rIns="0" bIns="0" rtlCol="0">
            <a:spAutoFit/>
          </a:bodyPr>
          <a:lstStyle/>
          <a:p>
            <a:pPr marL="12700" marR="5080">
              <a:lnSpc>
                <a:spcPts val="3890"/>
              </a:lnSpc>
              <a:spcBef>
                <a:spcPts val="585"/>
              </a:spcBef>
            </a:pPr>
            <a:r>
              <a:rPr sz="3600" b="0" dirty="0">
                <a:latin typeface="Calibri Light"/>
                <a:cs typeface="Calibri Light"/>
              </a:rPr>
              <a:t>1.</a:t>
            </a:r>
            <a:r>
              <a:rPr sz="3600" b="0" spc="-135" dirty="0">
                <a:latin typeface="Calibri Light"/>
                <a:cs typeface="Calibri Light"/>
              </a:rPr>
              <a:t> </a:t>
            </a:r>
            <a:r>
              <a:rPr sz="3600" b="0" dirty="0">
                <a:latin typeface="Calibri Light"/>
                <a:cs typeface="Calibri Light"/>
              </a:rPr>
              <a:t>Persoalan</a:t>
            </a:r>
            <a:r>
              <a:rPr sz="3600" b="0" spc="-95" dirty="0">
                <a:latin typeface="Calibri Light"/>
                <a:cs typeface="Calibri Light"/>
              </a:rPr>
              <a:t> </a:t>
            </a:r>
            <a:r>
              <a:rPr sz="3600" b="0" dirty="0">
                <a:latin typeface="Calibri Light"/>
                <a:cs typeface="Calibri Light"/>
              </a:rPr>
              <a:t>Pedagang</a:t>
            </a:r>
            <a:r>
              <a:rPr sz="3600" b="0" spc="-95" dirty="0">
                <a:latin typeface="Calibri Light"/>
                <a:cs typeface="Calibri Light"/>
              </a:rPr>
              <a:t> </a:t>
            </a:r>
            <a:r>
              <a:rPr sz="3600" b="0" spc="-10" dirty="0">
                <a:latin typeface="Calibri Light"/>
                <a:cs typeface="Calibri Light"/>
              </a:rPr>
              <a:t>Keliling </a:t>
            </a:r>
            <a:r>
              <a:rPr sz="3600" b="0" dirty="0">
                <a:solidFill>
                  <a:srgbClr val="000000"/>
                </a:solidFill>
                <a:latin typeface="Calibri Light"/>
                <a:cs typeface="Calibri Light"/>
              </a:rPr>
              <a:t>(</a:t>
            </a:r>
            <a:r>
              <a:rPr sz="3600" b="0" i="1" dirty="0">
                <a:latin typeface="Calibri Light"/>
                <a:cs typeface="Calibri Light"/>
              </a:rPr>
              <a:t>Travelling</a:t>
            </a:r>
            <a:r>
              <a:rPr sz="3600" b="0" i="1" spc="-85" dirty="0">
                <a:latin typeface="Calibri Light"/>
                <a:cs typeface="Calibri Light"/>
              </a:rPr>
              <a:t> </a:t>
            </a:r>
            <a:r>
              <a:rPr sz="3600" b="0" i="1" dirty="0">
                <a:latin typeface="Calibri Light"/>
                <a:cs typeface="Calibri Light"/>
              </a:rPr>
              <a:t>Salesperson</a:t>
            </a:r>
            <a:r>
              <a:rPr sz="3600" b="0" i="1" spc="-85" dirty="0">
                <a:latin typeface="Calibri Light"/>
                <a:cs typeface="Calibri Light"/>
              </a:rPr>
              <a:t> </a:t>
            </a:r>
            <a:r>
              <a:rPr sz="3600" b="0" i="1" dirty="0">
                <a:latin typeface="Calibri Light"/>
                <a:cs typeface="Calibri Light"/>
              </a:rPr>
              <a:t>Problem</a:t>
            </a:r>
            <a:r>
              <a:rPr sz="3600" b="0" i="1" spc="-125" dirty="0">
                <a:latin typeface="Calibri Light"/>
                <a:cs typeface="Calibri Light"/>
              </a:rPr>
              <a:t> </a:t>
            </a:r>
            <a:r>
              <a:rPr sz="3600" b="0" spc="-10" dirty="0">
                <a:latin typeface="Calibri Light"/>
                <a:cs typeface="Calibri Light"/>
              </a:rPr>
              <a:t>(</a:t>
            </a:r>
            <a:r>
              <a:rPr sz="3600" b="0" i="1" spc="-10" dirty="0">
                <a:latin typeface="Calibri Light"/>
                <a:cs typeface="Calibri Light"/>
              </a:rPr>
              <a:t>TSP</a:t>
            </a:r>
            <a:r>
              <a:rPr sz="3600" b="0" spc="-10" dirty="0">
                <a:latin typeface="Calibri Light"/>
                <a:cs typeface="Calibri Light"/>
              </a:rPr>
              <a:t>)</a:t>
            </a:r>
            <a:endParaRPr sz="3600">
              <a:latin typeface="Calibri Light"/>
              <a:cs typeface="Calibri Light"/>
            </a:endParaRPr>
          </a:p>
        </p:txBody>
      </p:sp>
      <p:sp>
        <p:nvSpPr>
          <p:cNvPr id="3" name="object 3"/>
          <p:cNvSpPr txBox="1"/>
          <p:nvPr/>
        </p:nvSpPr>
        <p:spPr>
          <a:xfrm>
            <a:off x="916939" y="1843785"/>
            <a:ext cx="10360660" cy="1850389"/>
          </a:xfrm>
          <a:prstGeom prst="rect">
            <a:avLst/>
          </a:prstGeom>
        </p:spPr>
        <p:txBody>
          <a:bodyPr vert="horz" wrap="square" lIns="0" tIns="44450" rIns="0" bIns="0" rtlCol="0">
            <a:spAutoFit/>
          </a:bodyPr>
          <a:lstStyle/>
          <a:p>
            <a:pPr marL="241300" marR="5080">
              <a:lnSpc>
                <a:spcPct val="91300"/>
              </a:lnSpc>
              <a:spcBef>
                <a:spcPts val="350"/>
              </a:spcBef>
            </a:pPr>
            <a:r>
              <a:rPr sz="2400" dirty="0">
                <a:solidFill>
                  <a:srgbClr val="050404"/>
                </a:solidFill>
                <a:latin typeface="Calibri"/>
                <a:cs typeface="Calibri"/>
              </a:rPr>
              <a:t>Diberikan</a:t>
            </a:r>
            <a:r>
              <a:rPr sz="2400" spc="-75" dirty="0">
                <a:solidFill>
                  <a:srgbClr val="050404"/>
                </a:solidFill>
                <a:latin typeface="Calibri"/>
                <a:cs typeface="Calibri"/>
              </a:rPr>
              <a:t> </a:t>
            </a:r>
            <a:r>
              <a:rPr sz="2400" dirty="0">
                <a:solidFill>
                  <a:srgbClr val="050404"/>
                </a:solidFill>
                <a:latin typeface="Calibri"/>
                <a:cs typeface="Calibri"/>
              </a:rPr>
              <a:t>sejumlah</a:t>
            </a:r>
            <a:r>
              <a:rPr sz="2400" spc="-55" dirty="0">
                <a:solidFill>
                  <a:srgbClr val="050404"/>
                </a:solidFill>
                <a:latin typeface="Calibri"/>
                <a:cs typeface="Calibri"/>
              </a:rPr>
              <a:t> </a:t>
            </a:r>
            <a:r>
              <a:rPr sz="2400" dirty="0">
                <a:solidFill>
                  <a:srgbClr val="050404"/>
                </a:solidFill>
                <a:latin typeface="Calibri"/>
                <a:cs typeface="Calibri"/>
              </a:rPr>
              <a:t>kota</a:t>
            </a:r>
            <a:r>
              <a:rPr sz="2400" spc="-65" dirty="0">
                <a:solidFill>
                  <a:srgbClr val="050404"/>
                </a:solidFill>
                <a:latin typeface="Calibri"/>
                <a:cs typeface="Calibri"/>
              </a:rPr>
              <a:t> </a:t>
            </a:r>
            <a:r>
              <a:rPr sz="2400" dirty="0">
                <a:solidFill>
                  <a:srgbClr val="050404"/>
                </a:solidFill>
                <a:latin typeface="Calibri"/>
                <a:cs typeface="Calibri"/>
              </a:rPr>
              <a:t>dan</a:t>
            </a:r>
            <a:r>
              <a:rPr sz="2400" spc="-50" dirty="0">
                <a:solidFill>
                  <a:srgbClr val="050404"/>
                </a:solidFill>
                <a:latin typeface="Calibri"/>
                <a:cs typeface="Calibri"/>
              </a:rPr>
              <a:t> </a:t>
            </a:r>
            <a:r>
              <a:rPr sz="2400" spc="-10" dirty="0">
                <a:solidFill>
                  <a:srgbClr val="050404"/>
                </a:solidFill>
                <a:latin typeface="Calibri"/>
                <a:cs typeface="Calibri"/>
              </a:rPr>
              <a:t>diketahui</a:t>
            </a:r>
            <a:r>
              <a:rPr sz="2400" spc="-70" dirty="0">
                <a:solidFill>
                  <a:srgbClr val="050404"/>
                </a:solidFill>
                <a:latin typeface="Calibri"/>
                <a:cs typeface="Calibri"/>
              </a:rPr>
              <a:t> </a:t>
            </a:r>
            <a:r>
              <a:rPr sz="2400" dirty="0">
                <a:solidFill>
                  <a:srgbClr val="050404"/>
                </a:solidFill>
                <a:latin typeface="Calibri"/>
                <a:cs typeface="Calibri"/>
              </a:rPr>
              <a:t>jarak</a:t>
            </a:r>
            <a:r>
              <a:rPr sz="2400" spc="-55" dirty="0">
                <a:solidFill>
                  <a:srgbClr val="050404"/>
                </a:solidFill>
                <a:latin typeface="Calibri"/>
                <a:cs typeface="Calibri"/>
              </a:rPr>
              <a:t> </a:t>
            </a:r>
            <a:r>
              <a:rPr sz="2400" dirty="0">
                <a:solidFill>
                  <a:srgbClr val="050404"/>
                </a:solidFill>
                <a:latin typeface="Calibri"/>
                <a:cs typeface="Calibri"/>
              </a:rPr>
              <a:t>antar</a:t>
            </a:r>
            <a:r>
              <a:rPr sz="2400" spc="-60" dirty="0">
                <a:solidFill>
                  <a:srgbClr val="050404"/>
                </a:solidFill>
                <a:latin typeface="Calibri"/>
                <a:cs typeface="Calibri"/>
              </a:rPr>
              <a:t> </a:t>
            </a:r>
            <a:r>
              <a:rPr sz="2400" spc="-10" dirty="0">
                <a:solidFill>
                  <a:srgbClr val="050404"/>
                </a:solidFill>
                <a:latin typeface="Calibri"/>
                <a:cs typeface="Calibri"/>
              </a:rPr>
              <a:t>kota.</a:t>
            </a:r>
            <a:r>
              <a:rPr sz="2400" spc="-70" dirty="0">
                <a:solidFill>
                  <a:srgbClr val="050404"/>
                </a:solidFill>
                <a:latin typeface="Calibri"/>
                <a:cs typeface="Calibri"/>
              </a:rPr>
              <a:t> </a:t>
            </a:r>
            <a:r>
              <a:rPr sz="2400" spc="-25" dirty="0">
                <a:solidFill>
                  <a:srgbClr val="050404"/>
                </a:solidFill>
                <a:latin typeface="Calibri"/>
                <a:cs typeface="Calibri"/>
              </a:rPr>
              <a:t>Tentukan</a:t>
            </a:r>
            <a:r>
              <a:rPr sz="2400" spc="-50" dirty="0">
                <a:solidFill>
                  <a:srgbClr val="050404"/>
                </a:solidFill>
                <a:latin typeface="Calibri"/>
                <a:cs typeface="Calibri"/>
              </a:rPr>
              <a:t> </a:t>
            </a:r>
            <a:r>
              <a:rPr sz="2400" dirty="0">
                <a:solidFill>
                  <a:srgbClr val="050404"/>
                </a:solidFill>
                <a:latin typeface="Calibri"/>
                <a:cs typeface="Calibri"/>
              </a:rPr>
              <a:t>tur</a:t>
            </a:r>
            <a:r>
              <a:rPr sz="2400" spc="-60" dirty="0">
                <a:solidFill>
                  <a:srgbClr val="050404"/>
                </a:solidFill>
                <a:latin typeface="Calibri"/>
                <a:cs typeface="Calibri"/>
              </a:rPr>
              <a:t> </a:t>
            </a:r>
            <a:r>
              <a:rPr sz="2400" spc="-10" dirty="0">
                <a:solidFill>
                  <a:srgbClr val="050404"/>
                </a:solidFill>
                <a:latin typeface="Calibri"/>
                <a:cs typeface="Calibri"/>
              </a:rPr>
              <a:t>terpendek </a:t>
            </a:r>
            <a:r>
              <a:rPr sz="2400" dirty="0">
                <a:solidFill>
                  <a:srgbClr val="050404"/>
                </a:solidFill>
                <a:latin typeface="Calibri"/>
                <a:cs typeface="Calibri"/>
              </a:rPr>
              <a:t>yang</a:t>
            </a:r>
            <a:r>
              <a:rPr sz="2400" spc="-50" dirty="0">
                <a:solidFill>
                  <a:srgbClr val="050404"/>
                </a:solidFill>
                <a:latin typeface="Calibri"/>
                <a:cs typeface="Calibri"/>
              </a:rPr>
              <a:t> </a:t>
            </a:r>
            <a:r>
              <a:rPr sz="2400" dirty="0">
                <a:solidFill>
                  <a:srgbClr val="050404"/>
                </a:solidFill>
                <a:latin typeface="Calibri"/>
                <a:cs typeface="Calibri"/>
              </a:rPr>
              <a:t>harus</a:t>
            </a:r>
            <a:r>
              <a:rPr sz="2400" spc="-25" dirty="0">
                <a:solidFill>
                  <a:srgbClr val="050404"/>
                </a:solidFill>
                <a:latin typeface="Calibri"/>
                <a:cs typeface="Calibri"/>
              </a:rPr>
              <a:t> </a:t>
            </a:r>
            <a:r>
              <a:rPr sz="2400" dirty="0">
                <a:solidFill>
                  <a:srgbClr val="050404"/>
                </a:solidFill>
                <a:latin typeface="Calibri"/>
                <a:cs typeface="Calibri"/>
              </a:rPr>
              <a:t>dilalui</a:t>
            </a:r>
            <a:r>
              <a:rPr sz="2400" spc="-25" dirty="0">
                <a:solidFill>
                  <a:srgbClr val="050404"/>
                </a:solidFill>
                <a:latin typeface="Calibri"/>
                <a:cs typeface="Calibri"/>
              </a:rPr>
              <a:t> </a:t>
            </a:r>
            <a:r>
              <a:rPr sz="2400" dirty="0">
                <a:solidFill>
                  <a:srgbClr val="050404"/>
                </a:solidFill>
                <a:latin typeface="Calibri"/>
                <a:cs typeface="Calibri"/>
              </a:rPr>
              <a:t>oleh</a:t>
            </a:r>
            <a:r>
              <a:rPr sz="2400" spc="-35" dirty="0">
                <a:solidFill>
                  <a:srgbClr val="050404"/>
                </a:solidFill>
                <a:latin typeface="Calibri"/>
                <a:cs typeface="Calibri"/>
              </a:rPr>
              <a:t> </a:t>
            </a:r>
            <a:r>
              <a:rPr sz="2400" dirty="0">
                <a:solidFill>
                  <a:srgbClr val="050404"/>
                </a:solidFill>
                <a:latin typeface="Calibri"/>
                <a:cs typeface="Calibri"/>
              </a:rPr>
              <a:t>seorang</a:t>
            </a:r>
            <a:r>
              <a:rPr sz="2400" spc="-40" dirty="0">
                <a:solidFill>
                  <a:srgbClr val="050404"/>
                </a:solidFill>
                <a:latin typeface="Calibri"/>
                <a:cs typeface="Calibri"/>
              </a:rPr>
              <a:t> </a:t>
            </a:r>
            <a:r>
              <a:rPr sz="2400" dirty="0">
                <a:solidFill>
                  <a:srgbClr val="050404"/>
                </a:solidFill>
                <a:latin typeface="Calibri"/>
                <a:cs typeface="Calibri"/>
              </a:rPr>
              <a:t>pedagang</a:t>
            </a:r>
            <a:r>
              <a:rPr sz="2400" spc="-25" dirty="0">
                <a:solidFill>
                  <a:srgbClr val="050404"/>
                </a:solidFill>
                <a:latin typeface="Calibri"/>
                <a:cs typeface="Calibri"/>
              </a:rPr>
              <a:t> </a:t>
            </a:r>
            <a:r>
              <a:rPr sz="2400" dirty="0">
                <a:solidFill>
                  <a:srgbClr val="050404"/>
                </a:solidFill>
                <a:latin typeface="Calibri"/>
                <a:cs typeface="Calibri"/>
              </a:rPr>
              <a:t>bila</a:t>
            </a:r>
            <a:r>
              <a:rPr sz="2400" spc="-35" dirty="0">
                <a:solidFill>
                  <a:srgbClr val="050404"/>
                </a:solidFill>
                <a:latin typeface="Calibri"/>
                <a:cs typeface="Calibri"/>
              </a:rPr>
              <a:t> </a:t>
            </a:r>
            <a:r>
              <a:rPr sz="2400" dirty="0">
                <a:solidFill>
                  <a:srgbClr val="050404"/>
                </a:solidFill>
                <a:latin typeface="Calibri"/>
                <a:cs typeface="Calibri"/>
              </a:rPr>
              <a:t>pedagang</a:t>
            </a:r>
            <a:r>
              <a:rPr sz="2400" spc="-40" dirty="0">
                <a:solidFill>
                  <a:srgbClr val="050404"/>
                </a:solidFill>
                <a:latin typeface="Calibri"/>
                <a:cs typeface="Calibri"/>
              </a:rPr>
              <a:t> </a:t>
            </a:r>
            <a:r>
              <a:rPr sz="2400" dirty="0">
                <a:solidFill>
                  <a:srgbClr val="050404"/>
                </a:solidFill>
                <a:latin typeface="Calibri"/>
                <a:cs typeface="Calibri"/>
              </a:rPr>
              <a:t>itu</a:t>
            </a:r>
            <a:r>
              <a:rPr sz="2400" spc="-30" dirty="0">
                <a:solidFill>
                  <a:srgbClr val="050404"/>
                </a:solidFill>
                <a:latin typeface="Calibri"/>
                <a:cs typeface="Calibri"/>
              </a:rPr>
              <a:t> </a:t>
            </a:r>
            <a:r>
              <a:rPr sz="2400" spc="-10" dirty="0">
                <a:solidFill>
                  <a:srgbClr val="050404"/>
                </a:solidFill>
                <a:latin typeface="Calibri"/>
                <a:cs typeface="Calibri"/>
              </a:rPr>
              <a:t>berangkat</a:t>
            </a:r>
            <a:r>
              <a:rPr sz="2400" spc="-55" dirty="0">
                <a:solidFill>
                  <a:srgbClr val="050404"/>
                </a:solidFill>
                <a:latin typeface="Calibri"/>
                <a:cs typeface="Calibri"/>
              </a:rPr>
              <a:t> </a:t>
            </a:r>
            <a:r>
              <a:rPr sz="2400" dirty="0">
                <a:solidFill>
                  <a:srgbClr val="050404"/>
                </a:solidFill>
                <a:latin typeface="Calibri"/>
                <a:cs typeface="Calibri"/>
              </a:rPr>
              <a:t>dari</a:t>
            </a:r>
            <a:r>
              <a:rPr sz="2400" spc="-20" dirty="0">
                <a:solidFill>
                  <a:srgbClr val="050404"/>
                </a:solidFill>
                <a:latin typeface="Calibri"/>
                <a:cs typeface="Calibri"/>
              </a:rPr>
              <a:t> </a:t>
            </a:r>
            <a:r>
              <a:rPr sz="2400" spc="-10" dirty="0">
                <a:solidFill>
                  <a:srgbClr val="050404"/>
                </a:solidFill>
                <a:latin typeface="Calibri"/>
                <a:cs typeface="Calibri"/>
              </a:rPr>
              <a:t>sebuah kota</a:t>
            </a:r>
            <a:r>
              <a:rPr sz="2400" spc="-75" dirty="0">
                <a:solidFill>
                  <a:srgbClr val="050404"/>
                </a:solidFill>
                <a:latin typeface="Calibri"/>
                <a:cs typeface="Calibri"/>
              </a:rPr>
              <a:t> </a:t>
            </a:r>
            <a:r>
              <a:rPr sz="2400" dirty="0">
                <a:solidFill>
                  <a:srgbClr val="050404"/>
                </a:solidFill>
                <a:latin typeface="Calibri"/>
                <a:cs typeface="Calibri"/>
              </a:rPr>
              <a:t>asal</a:t>
            </a:r>
            <a:r>
              <a:rPr sz="2400" spc="-60" dirty="0">
                <a:solidFill>
                  <a:srgbClr val="050404"/>
                </a:solidFill>
                <a:latin typeface="Calibri"/>
                <a:cs typeface="Calibri"/>
              </a:rPr>
              <a:t> </a:t>
            </a:r>
            <a:r>
              <a:rPr sz="2400" dirty="0">
                <a:solidFill>
                  <a:srgbClr val="050404"/>
                </a:solidFill>
                <a:latin typeface="Calibri"/>
                <a:cs typeface="Calibri"/>
              </a:rPr>
              <a:t>dan</a:t>
            </a:r>
            <a:r>
              <a:rPr sz="2400" spc="-55" dirty="0">
                <a:solidFill>
                  <a:srgbClr val="050404"/>
                </a:solidFill>
                <a:latin typeface="Calibri"/>
                <a:cs typeface="Calibri"/>
              </a:rPr>
              <a:t> </a:t>
            </a:r>
            <a:r>
              <a:rPr sz="2400" dirty="0">
                <a:solidFill>
                  <a:srgbClr val="050404"/>
                </a:solidFill>
                <a:latin typeface="Calibri"/>
                <a:cs typeface="Calibri"/>
              </a:rPr>
              <a:t>menyinggahi</a:t>
            </a:r>
            <a:r>
              <a:rPr sz="2400" spc="-65" dirty="0">
                <a:solidFill>
                  <a:srgbClr val="050404"/>
                </a:solidFill>
                <a:latin typeface="Calibri"/>
                <a:cs typeface="Calibri"/>
              </a:rPr>
              <a:t> </a:t>
            </a:r>
            <a:r>
              <a:rPr sz="2400" dirty="0">
                <a:solidFill>
                  <a:srgbClr val="050404"/>
                </a:solidFill>
                <a:latin typeface="Calibri"/>
                <a:cs typeface="Calibri"/>
              </a:rPr>
              <a:t>setiap</a:t>
            </a:r>
            <a:r>
              <a:rPr sz="2400" spc="-50" dirty="0">
                <a:solidFill>
                  <a:srgbClr val="050404"/>
                </a:solidFill>
                <a:latin typeface="Calibri"/>
                <a:cs typeface="Calibri"/>
              </a:rPr>
              <a:t> </a:t>
            </a:r>
            <a:r>
              <a:rPr sz="2400" spc="-10" dirty="0">
                <a:solidFill>
                  <a:srgbClr val="050404"/>
                </a:solidFill>
                <a:latin typeface="Calibri"/>
                <a:cs typeface="Calibri"/>
              </a:rPr>
              <a:t>kota</a:t>
            </a:r>
            <a:r>
              <a:rPr sz="2400" spc="-65" dirty="0">
                <a:solidFill>
                  <a:srgbClr val="050404"/>
                </a:solidFill>
                <a:latin typeface="Calibri"/>
                <a:cs typeface="Calibri"/>
              </a:rPr>
              <a:t> </a:t>
            </a:r>
            <a:r>
              <a:rPr sz="2400" dirty="0">
                <a:solidFill>
                  <a:srgbClr val="050404"/>
                </a:solidFill>
                <a:latin typeface="Calibri"/>
                <a:cs typeface="Calibri"/>
              </a:rPr>
              <a:t>tepat</a:t>
            </a:r>
            <a:r>
              <a:rPr sz="2400" spc="-65" dirty="0">
                <a:solidFill>
                  <a:srgbClr val="050404"/>
                </a:solidFill>
                <a:latin typeface="Calibri"/>
                <a:cs typeface="Calibri"/>
              </a:rPr>
              <a:t> </a:t>
            </a:r>
            <a:r>
              <a:rPr sz="2400" dirty="0">
                <a:solidFill>
                  <a:srgbClr val="050404"/>
                </a:solidFill>
                <a:latin typeface="Calibri"/>
                <a:cs typeface="Calibri"/>
              </a:rPr>
              <a:t>satu</a:t>
            </a:r>
            <a:r>
              <a:rPr sz="2400" spc="-70" dirty="0">
                <a:solidFill>
                  <a:srgbClr val="050404"/>
                </a:solidFill>
                <a:latin typeface="Calibri"/>
                <a:cs typeface="Calibri"/>
              </a:rPr>
              <a:t> </a:t>
            </a:r>
            <a:r>
              <a:rPr sz="2400" dirty="0">
                <a:solidFill>
                  <a:srgbClr val="050404"/>
                </a:solidFill>
                <a:latin typeface="Calibri"/>
                <a:cs typeface="Calibri"/>
              </a:rPr>
              <a:t>kali</a:t>
            </a:r>
            <a:r>
              <a:rPr sz="2400" spc="-60" dirty="0">
                <a:solidFill>
                  <a:srgbClr val="050404"/>
                </a:solidFill>
                <a:latin typeface="Calibri"/>
                <a:cs typeface="Calibri"/>
              </a:rPr>
              <a:t> </a:t>
            </a:r>
            <a:r>
              <a:rPr sz="2400" dirty="0">
                <a:solidFill>
                  <a:srgbClr val="050404"/>
                </a:solidFill>
                <a:latin typeface="Calibri"/>
                <a:cs typeface="Calibri"/>
              </a:rPr>
              <a:t>dan</a:t>
            </a:r>
            <a:r>
              <a:rPr sz="2400" spc="-55" dirty="0">
                <a:solidFill>
                  <a:srgbClr val="050404"/>
                </a:solidFill>
                <a:latin typeface="Calibri"/>
                <a:cs typeface="Calibri"/>
              </a:rPr>
              <a:t> </a:t>
            </a:r>
            <a:r>
              <a:rPr sz="2400" dirty="0">
                <a:solidFill>
                  <a:srgbClr val="050404"/>
                </a:solidFill>
                <a:latin typeface="Calibri"/>
                <a:cs typeface="Calibri"/>
              </a:rPr>
              <a:t>kembali</a:t>
            </a:r>
            <a:r>
              <a:rPr sz="2400" spc="-70" dirty="0">
                <a:solidFill>
                  <a:srgbClr val="050404"/>
                </a:solidFill>
                <a:latin typeface="Calibri"/>
                <a:cs typeface="Calibri"/>
              </a:rPr>
              <a:t> </a:t>
            </a:r>
            <a:r>
              <a:rPr sz="2400" dirty="0">
                <a:solidFill>
                  <a:srgbClr val="050404"/>
                </a:solidFill>
                <a:latin typeface="Calibri"/>
                <a:cs typeface="Calibri"/>
              </a:rPr>
              <a:t>lagi</a:t>
            </a:r>
            <a:r>
              <a:rPr sz="2400" spc="-65" dirty="0">
                <a:solidFill>
                  <a:srgbClr val="050404"/>
                </a:solidFill>
                <a:latin typeface="Calibri"/>
                <a:cs typeface="Calibri"/>
              </a:rPr>
              <a:t> </a:t>
            </a:r>
            <a:r>
              <a:rPr sz="2400" dirty="0">
                <a:solidFill>
                  <a:srgbClr val="050404"/>
                </a:solidFill>
                <a:latin typeface="Calibri"/>
                <a:cs typeface="Calibri"/>
              </a:rPr>
              <a:t>ke</a:t>
            </a:r>
            <a:r>
              <a:rPr sz="2400" spc="-60" dirty="0">
                <a:solidFill>
                  <a:srgbClr val="050404"/>
                </a:solidFill>
                <a:latin typeface="Calibri"/>
                <a:cs typeface="Calibri"/>
              </a:rPr>
              <a:t> </a:t>
            </a:r>
            <a:r>
              <a:rPr sz="2400" spc="-10" dirty="0">
                <a:solidFill>
                  <a:srgbClr val="050404"/>
                </a:solidFill>
                <a:latin typeface="Calibri"/>
                <a:cs typeface="Calibri"/>
              </a:rPr>
              <a:t>kota</a:t>
            </a:r>
            <a:r>
              <a:rPr sz="2400" spc="-60" dirty="0">
                <a:solidFill>
                  <a:srgbClr val="050404"/>
                </a:solidFill>
                <a:latin typeface="Calibri"/>
                <a:cs typeface="Calibri"/>
              </a:rPr>
              <a:t> </a:t>
            </a:r>
            <a:r>
              <a:rPr sz="2400" spc="-20" dirty="0">
                <a:solidFill>
                  <a:srgbClr val="050404"/>
                </a:solidFill>
                <a:latin typeface="Calibri"/>
                <a:cs typeface="Calibri"/>
              </a:rPr>
              <a:t>asal </a:t>
            </a:r>
            <a:r>
              <a:rPr sz="2400" spc="-10" dirty="0">
                <a:solidFill>
                  <a:srgbClr val="050404"/>
                </a:solidFill>
                <a:latin typeface="Calibri"/>
                <a:cs typeface="Calibri"/>
              </a:rPr>
              <a:t>keberangkatan.</a:t>
            </a:r>
            <a:endParaRPr sz="2400">
              <a:latin typeface="Calibri"/>
              <a:cs typeface="Calibri"/>
            </a:endParaRPr>
          </a:p>
          <a:p>
            <a:pPr marL="12700">
              <a:lnSpc>
                <a:spcPct val="100000"/>
              </a:lnSpc>
              <a:spcBef>
                <a:spcPts val="720"/>
              </a:spcBef>
              <a:tabLst>
                <a:tab pos="4278630" algn="l"/>
              </a:tabLst>
            </a:pPr>
            <a:r>
              <a:rPr sz="2400" dirty="0">
                <a:solidFill>
                  <a:srgbClr val="050404"/>
                </a:solidFill>
                <a:latin typeface="Calibri"/>
                <a:cs typeface="Calibri"/>
              </a:rPr>
              <a:t>==&gt;</a:t>
            </a:r>
            <a:r>
              <a:rPr sz="2400" spc="-45" dirty="0">
                <a:solidFill>
                  <a:srgbClr val="050404"/>
                </a:solidFill>
                <a:latin typeface="Calibri"/>
                <a:cs typeface="Calibri"/>
              </a:rPr>
              <a:t> </a:t>
            </a:r>
            <a:r>
              <a:rPr sz="2400" dirty="0">
                <a:solidFill>
                  <a:srgbClr val="050404"/>
                </a:solidFill>
                <a:latin typeface="Calibri"/>
                <a:cs typeface="Calibri"/>
              </a:rPr>
              <a:t>menentukan</a:t>
            </a:r>
            <a:r>
              <a:rPr sz="2400" spc="-50" dirty="0">
                <a:solidFill>
                  <a:srgbClr val="050404"/>
                </a:solidFill>
                <a:latin typeface="Calibri"/>
                <a:cs typeface="Calibri"/>
              </a:rPr>
              <a:t> </a:t>
            </a:r>
            <a:r>
              <a:rPr sz="2400" dirty="0">
                <a:solidFill>
                  <a:srgbClr val="050404"/>
                </a:solidFill>
                <a:latin typeface="Calibri"/>
                <a:cs typeface="Calibri"/>
              </a:rPr>
              <a:t>sirkuit</a:t>
            </a:r>
            <a:r>
              <a:rPr sz="2400" spc="-45" dirty="0">
                <a:solidFill>
                  <a:srgbClr val="050404"/>
                </a:solidFill>
                <a:latin typeface="Calibri"/>
                <a:cs typeface="Calibri"/>
              </a:rPr>
              <a:t> </a:t>
            </a:r>
            <a:r>
              <a:rPr sz="2400" spc="-10" dirty="0">
                <a:solidFill>
                  <a:srgbClr val="050404"/>
                </a:solidFill>
                <a:latin typeface="Calibri"/>
                <a:cs typeface="Calibri"/>
              </a:rPr>
              <a:t>Hamilton</a:t>
            </a:r>
            <a:r>
              <a:rPr sz="2400" dirty="0">
                <a:solidFill>
                  <a:srgbClr val="050404"/>
                </a:solidFill>
                <a:latin typeface="Calibri"/>
                <a:cs typeface="Calibri"/>
              </a:rPr>
              <a:t>	yang</a:t>
            </a:r>
            <a:r>
              <a:rPr sz="2400" spc="-35" dirty="0">
                <a:solidFill>
                  <a:srgbClr val="050404"/>
                </a:solidFill>
                <a:latin typeface="Calibri"/>
                <a:cs typeface="Calibri"/>
              </a:rPr>
              <a:t> </a:t>
            </a:r>
            <a:r>
              <a:rPr sz="2400" dirty="0">
                <a:solidFill>
                  <a:srgbClr val="050404"/>
                </a:solidFill>
                <a:latin typeface="Calibri"/>
                <a:cs typeface="Calibri"/>
              </a:rPr>
              <a:t>memiliki</a:t>
            </a:r>
            <a:r>
              <a:rPr sz="2400" spc="-60" dirty="0">
                <a:solidFill>
                  <a:srgbClr val="050404"/>
                </a:solidFill>
                <a:latin typeface="Calibri"/>
                <a:cs typeface="Calibri"/>
              </a:rPr>
              <a:t> </a:t>
            </a:r>
            <a:r>
              <a:rPr sz="2400" dirty="0">
                <a:solidFill>
                  <a:srgbClr val="050404"/>
                </a:solidFill>
                <a:latin typeface="Calibri"/>
                <a:cs typeface="Calibri"/>
              </a:rPr>
              <a:t>bobot</a:t>
            </a:r>
            <a:r>
              <a:rPr sz="2400" spc="-10" dirty="0">
                <a:solidFill>
                  <a:srgbClr val="050404"/>
                </a:solidFill>
                <a:latin typeface="Calibri"/>
                <a:cs typeface="Calibri"/>
              </a:rPr>
              <a:t> minimum.</a:t>
            </a:r>
            <a:endParaRPr sz="2400">
              <a:latin typeface="Calibri"/>
              <a:cs typeface="Calibri"/>
            </a:endParaRPr>
          </a:p>
        </p:txBody>
      </p:sp>
      <p:pic>
        <p:nvPicPr>
          <p:cNvPr id="4" name="object 4"/>
          <p:cNvPicPr/>
          <p:nvPr/>
        </p:nvPicPr>
        <p:blipFill>
          <a:blip r:embed="rId2" cstate="print"/>
          <a:stretch>
            <a:fillRect/>
          </a:stretch>
        </p:blipFill>
        <p:spPr>
          <a:xfrm>
            <a:off x="3814571" y="3950208"/>
            <a:ext cx="3691783" cy="222656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667791"/>
            <a:ext cx="10357485" cy="2839720"/>
          </a:xfrm>
          <a:prstGeom prst="rect">
            <a:avLst/>
          </a:prstGeom>
        </p:spPr>
        <p:txBody>
          <a:bodyPr vert="horz" wrap="square" lIns="0" tIns="98425" rIns="0" bIns="0" rtlCol="0">
            <a:spAutoFit/>
          </a:bodyPr>
          <a:lstStyle/>
          <a:p>
            <a:pPr marL="12700">
              <a:lnSpc>
                <a:spcPct val="100000"/>
              </a:lnSpc>
              <a:spcBef>
                <a:spcPts val="775"/>
              </a:spcBef>
            </a:pPr>
            <a:r>
              <a:rPr sz="2800" dirty="0">
                <a:solidFill>
                  <a:srgbClr val="050404"/>
                </a:solidFill>
                <a:latin typeface="Calibri"/>
                <a:cs typeface="Calibri"/>
              </a:rPr>
              <a:t>Aplikasi</a:t>
            </a:r>
            <a:r>
              <a:rPr sz="2800" spc="-135" dirty="0">
                <a:solidFill>
                  <a:srgbClr val="050404"/>
                </a:solidFill>
                <a:latin typeface="Calibri"/>
                <a:cs typeface="Calibri"/>
              </a:rPr>
              <a:t> </a:t>
            </a:r>
            <a:r>
              <a:rPr sz="2800" spc="-20" dirty="0">
                <a:solidFill>
                  <a:srgbClr val="050404"/>
                </a:solidFill>
                <a:latin typeface="Calibri"/>
                <a:cs typeface="Calibri"/>
              </a:rPr>
              <a:t>TSP:</a:t>
            </a:r>
            <a:endParaRPr sz="2800">
              <a:latin typeface="Calibri"/>
              <a:cs typeface="Calibri"/>
            </a:endParaRPr>
          </a:p>
          <a:p>
            <a:pPr marL="241300" marR="5080" indent="-229235">
              <a:lnSpc>
                <a:spcPts val="3020"/>
              </a:lnSpc>
              <a:spcBef>
                <a:spcPts val="1060"/>
              </a:spcBef>
              <a:buSzPct val="96428"/>
              <a:buAutoNum type="arabicPeriod"/>
              <a:tabLst>
                <a:tab pos="284480" algn="l"/>
                <a:tab pos="940435" algn="l"/>
                <a:tab pos="1217930" algn="l"/>
                <a:tab pos="1591310" algn="l"/>
                <a:tab pos="3350260" algn="l"/>
                <a:tab pos="4228465" algn="l"/>
                <a:tab pos="4644390" algn="l"/>
                <a:tab pos="5575935" algn="l"/>
                <a:tab pos="6238875" algn="l"/>
                <a:tab pos="7065009" algn="l"/>
                <a:tab pos="8420100" algn="l"/>
                <a:tab pos="9282430" algn="l"/>
                <a:tab pos="9613265" algn="l"/>
              </a:tabLst>
            </a:pPr>
            <a:r>
              <a:rPr sz="2800" spc="-25" dirty="0">
                <a:solidFill>
                  <a:srgbClr val="050404"/>
                </a:solidFill>
                <a:latin typeface="Calibri"/>
                <a:cs typeface="Calibri"/>
              </a:rPr>
              <a:t>Pak</a:t>
            </a:r>
            <a:r>
              <a:rPr sz="2800" dirty="0">
                <a:solidFill>
                  <a:srgbClr val="050404"/>
                </a:solidFill>
                <a:latin typeface="Calibri"/>
                <a:cs typeface="Calibri"/>
              </a:rPr>
              <a:t>	</a:t>
            </a:r>
            <a:r>
              <a:rPr sz="2800" spc="-25" dirty="0">
                <a:solidFill>
                  <a:srgbClr val="050404"/>
                </a:solidFill>
                <a:latin typeface="Calibri"/>
                <a:cs typeface="Calibri"/>
              </a:rPr>
              <a:t>Pos</a:t>
            </a:r>
            <a:r>
              <a:rPr sz="2800" dirty="0">
                <a:solidFill>
                  <a:srgbClr val="050404"/>
                </a:solidFill>
                <a:latin typeface="Calibri"/>
                <a:cs typeface="Calibri"/>
              </a:rPr>
              <a:t>	</a:t>
            </a:r>
            <a:r>
              <a:rPr sz="2800" spc="-10" dirty="0">
                <a:solidFill>
                  <a:srgbClr val="050404"/>
                </a:solidFill>
                <a:latin typeface="Calibri"/>
                <a:cs typeface="Calibri"/>
              </a:rPr>
              <a:t>mengambil</a:t>
            </a:r>
            <a:r>
              <a:rPr sz="2800" dirty="0">
                <a:solidFill>
                  <a:srgbClr val="050404"/>
                </a:solidFill>
                <a:latin typeface="Calibri"/>
                <a:cs typeface="Calibri"/>
              </a:rPr>
              <a:t>	</a:t>
            </a:r>
            <a:r>
              <a:rPr sz="2800" spc="-10" dirty="0">
                <a:solidFill>
                  <a:srgbClr val="050404"/>
                </a:solidFill>
                <a:latin typeface="Calibri"/>
                <a:cs typeface="Calibri"/>
              </a:rPr>
              <a:t>surat</a:t>
            </a:r>
            <a:r>
              <a:rPr sz="2800" dirty="0">
                <a:solidFill>
                  <a:srgbClr val="050404"/>
                </a:solidFill>
                <a:latin typeface="Calibri"/>
                <a:cs typeface="Calibri"/>
              </a:rPr>
              <a:t>	</a:t>
            </a:r>
            <a:r>
              <a:rPr sz="2800" spc="-25" dirty="0">
                <a:solidFill>
                  <a:srgbClr val="050404"/>
                </a:solidFill>
                <a:latin typeface="Calibri"/>
                <a:cs typeface="Calibri"/>
              </a:rPr>
              <a:t>di</a:t>
            </a:r>
            <a:r>
              <a:rPr sz="2800" dirty="0">
                <a:solidFill>
                  <a:srgbClr val="050404"/>
                </a:solidFill>
                <a:latin typeface="Calibri"/>
                <a:cs typeface="Calibri"/>
              </a:rPr>
              <a:t>	</a:t>
            </a:r>
            <a:r>
              <a:rPr sz="2800" spc="-10" dirty="0">
                <a:solidFill>
                  <a:srgbClr val="050404"/>
                </a:solidFill>
                <a:latin typeface="Calibri"/>
                <a:cs typeface="Calibri"/>
              </a:rPr>
              <a:t>kotak</a:t>
            </a:r>
            <a:r>
              <a:rPr sz="2800" dirty="0">
                <a:solidFill>
                  <a:srgbClr val="050404"/>
                </a:solidFill>
                <a:latin typeface="Calibri"/>
                <a:cs typeface="Calibri"/>
              </a:rPr>
              <a:t>	</a:t>
            </a:r>
            <a:r>
              <a:rPr sz="2800" spc="-25" dirty="0">
                <a:solidFill>
                  <a:srgbClr val="050404"/>
                </a:solidFill>
                <a:latin typeface="Calibri"/>
                <a:cs typeface="Calibri"/>
              </a:rPr>
              <a:t>pos</a:t>
            </a:r>
            <a:r>
              <a:rPr sz="2800" dirty="0">
                <a:solidFill>
                  <a:srgbClr val="050404"/>
                </a:solidFill>
                <a:latin typeface="Calibri"/>
                <a:cs typeface="Calibri"/>
              </a:rPr>
              <a:t>	</a:t>
            </a:r>
            <a:r>
              <a:rPr sz="2800" spc="-20" dirty="0">
                <a:solidFill>
                  <a:srgbClr val="050404"/>
                </a:solidFill>
                <a:latin typeface="Calibri"/>
                <a:cs typeface="Calibri"/>
              </a:rPr>
              <a:t>yang</a:t>
            </a:r>
            <a:r>
              <a:rPr sz="2800" dirty="0">
                <a:solidFill>
                  <a:srgbClr val="050404"/>
                </a:solidFill>
                <a:latin typeface="Calibri"/>
                <a:cs typeface="Calibri"/>
              </a:rPr>
              <a:t>	</a:t>
            </a:r>
            <a:r>
              <a:rPr sz="2800" spc="-10" dirty="0">
                <a:solidFill>
                  <a:srgbClr val="050404"/>
                </a:solidFill>
                <a:latin typeface="Calibri"/>
                <a:cs typeface="Calibri"/>
              </a:rPr>
              <a:t>tersebar</a:t>
            </a:r>
            <a:r>
              <a:rPr sz="2800" dirty="0">
                <a:solidFill>
                  <a:srgbClr val="050404"/>
                </a:solidFill>
                <a:latin typeface="Calibri"/>
                <a:cs typeface="Calibri"/>
              </a:rPr>
              <a:t>	</a:t>
            </a:r>
            <a:r>
              <a:rPr sz="2800" spc="-20" dirty="0">
                <a:solidFill>
                  <a:srgbClr val="050404"/>
                </a:solidFill>
                <a:latin typeface="Calibri"/>
                <a:cs typeface="Calibri"/>
              </a:rPr>
              <a:t>pada</a:t>
            </a:r>
            <a:r>
              <a:rPr sz="2800" dirty="0">
                <a:solidFill>
                  <a:srgbClr val="050404"/>
                </a:solidFill>
                <a:latin typeface="Calibri"/>
                <a:cs typeface="Calibri"/>
              </a:rPr>
              <a:t>	</a:t>
            </a:r>
            <a:r>
              <a:rPr sz="2800" i="1" spc="-50" dirty="0">
                <a:solidFill>
                  <a:srgbClr val="050404"/>
                </a:solidFill>
                <a:latin typeface="Calibri"/>
                <a:cs typeface="Calibri"/>
              </a:rPr>
              <a:t>n</a:t>
            </a:r>
            <a:r>
              <a:rPr sz="2800" i="1" dirty="0">
                <a:solidFill>
                  <a:srgbClr val="050404"/>
                </a:solidFill>
                <a:latin typeface="Calibri"/>
                <a:cs typeface="Calibri"/>
              </a:rPr>
              <a:t>	</a:t>
            </a:r>
            <a:r>
              <a:rPr sz="2800" spc="-20" dirty="0">
                <a:solidFill>
                  <a:srgbClr val="050404"/>
                </a:solidFill>
                <a:latin typeface="Calibri"/>
                <a:cs typeface="Calibri"/>
              </a:rPr>
              <a:t>buah </a:t>
            </a:r>
            <a:r>
              <a:rPr sz="2800" spc="-10" dirty="0">
                <a:solidFill>
                  <a:srgbClr val="050404"/>
                </a:solidFill>
                <a:latin typeface="Calibri"/>
                <a:cs typeface="Calibri"/>
              </a:rPr>
              <a:t>lokasi</a:t>
            </a:r>
            <a:r>
              <a:rPr sz="2800" dirty="0">
                <a:solidFill>
                  <a:srgbClr val="050404"/>
                </a:solidFill>
                <a:latin typeface="Calibri"/>
                <a:cs typeface="Calibri"/>
              </a:rPr>
              <a:t>	di</a:t>
            </a:r>
            <a:r>
              <a:rPr sz="2800" spc="-60" dirty="0">
                <a:solidFill>
                  <a:srgbClr val="050404"/>
                </a:solidFill>
                <a:latin typeface="Calibri"/>
                <a:cs typeface="Calibri"/>
              </a:rPr>
              <a:t> </a:t>
            </a:r>
            <a:r>
              <a:rPr sz="2800" spc="-10" dirty="0">
                <a:solidFill>
                  <a:srgbClr val="050404"/>
                </a:solidFill>
                <a:latin typeface="Calibri"/>
                <a:cs typeface="Calibri"/>
              </a:rPr>
              <a:t>berbagai</a:t>
            </a:r>
            <a:r>
              <a:rPr sz="2800" spc="-65" dirty="0">
                <a:solidFill>
                  <a:srgbClr val="050404"/>
                </a:solidFill>
                <a:latin typeface="Calibri"/>
                <a:cs typeface="Calibri"/>
              </a:rPr>
              <a:t> </a:t>
            </a:r>
            <a:r>
              <a:rPr sz="2800" dirty="0">
                <a:solidFill>
                  <a:srgbClr val="050404"/>
                </a:solidFill>
                <a:latin typeface="Calibri"/>
                <a:cs typeface="Calibri"/>
              </a:rPr>
              <a:t>sudut</a:t>
            </a:r>
            <a:r>
              <a:rPr sz="2800" spc="-25" dirty="0">
                <a:solidFill>
                  <a:srgbClr val="050404"/>
                </a:solidFill>
                <a:latin typeface="Calibri"/>
                <a:cs typeface="Calibri"/>
              </a:rPr>
              <a:t> </a:t>
            </a:r>
            <a:r>
              <a:rPr sz="2800" spc="-10" dirty="0">
                <a:solidFill>
                  <a:srgbClr val="050404"/>
                </a:solidFill>
                <a:latin typeface="Calibri"/>
                <a:cs typeface="Calibri"/>
              </a:rPr>
              <a:t>kota.</a:t>
            </a:r>
            <a:endParaRPr sz="2800">
              <a:latin typeface="Calibri"/>
              <a:cs typeface="Calibri"/>
            </a:endParaRPr>
          </a:p>
          <a:p>
            <a:pPr marL="241300" marR="5080" indent="-229235">
              <a:lnSpc>
                <a:spcPts val="3020"/>
              </a:lnSpc>
              <a:spcBef>
                <a:spcPts val="1000"/>
              </a:spcBef>
              <a:buSzPct val="96428"/>
              <a:buAutoNum type="arabicPeriod"/>
              <a:tabLst>
                <a:tab pos="284480" algn="l"/>
                <a:tab pos="1507490" algn="l"/>
                <a:tab pos="2498090" algn="l"/>
                <a:tab pos="5053330" algn="l"/>
                <a:tab pos="5429250" algn="l"/>
                <a:tab pos="6353175" algn="l"/>
                <a:tab pos="7141209" algn="l"/>
                <a:tab pos="8049895" algn="l"/>
                <a:tab pos="9614535" algn="l"/>
              </a:tabLst>
            </a:pPr>
            <a:r>
              <a:rPr sz="2800" spc="-10" dirty="0">
                <a:solidFill>
                  <a:srgbClr val="050404"/>
                </a:solidFill>
                <a:latin typeface="Calibri"/>
                <a:cs typeface="Calibri"/>
              </a:rPr>
              <a:t>Lengan</a:t>
            </a:r>
            <a:r>
              <a:rPr sz="2800" dirty="0">
                <a:solidFill>
                  <a:srgbClr val="050404"/>
                </a:solidFill>
                <a:latin typeface="Calibri"/>
                <a:cs typeface="Calibri"/>
              </a:rPr>
              <a:t>	</a:t>
            </a:r>
            <a:r>
              <a:rPr sz="2800" spc="-20" dirty="0">
                <a:solidFill>
                  <a:srgbClr val="050404"/>
                </a:solidFill>
                <a:latin typeface="Calibri"/>
                <a:cs typeface="Calibri"/>
              </a:rPr>
              <a:t>robot</a:t>
            </a:r>
            <a:r>
              <a:rPr sz="2800" dirty="0">
                <a:solidFill>
                  <a:srgbClr val="050404"/>
                </a:solidFill>
                <a:latin typeface="Calibri"/>
                <a:cs typeface="Calibri"/>
              </a:rPr>
              <a:t>	</a:t>
            </a:r>
            <a:r>
              <a:rPr sz="2800" spc="-10" dirty="0">
                <a:solidFill>
                  <a:srgbClr val="050404"/>
                </a:solidFill>
                <a:latin typeface="Calibri"/>
                <a:cs typeface="Calibri"/>
              </a:rPr>
              <a:t>mengencangkan</a:t>
            </a:r>
            <a:r>
              <a:rPr sz="2800" dirty="0">
                <a:solidFill>
                  <a:srgbClr val="050404"/>
                </a:solidFill>
                <a:latin typeface="Calibri"/>
                <a:cs typeface="Calibri"/>
              </a:rPr>
              <a:t>	</a:t>
            </a:r>
            <a:r>
              <a:rPr sz="2800" i="1" spc="-50" dirty="0">
                <a:solidFill>
                  <a:srgbClr val="050404"/>
                </a:solidFill>
                <a:latin typeface="Calibri"/>
                <a:cs typeface="Calibri"/>
              </a:rPr>
              <a:t>n</a:t>
            </a:r>
            <a:r>
              <a:rPr sz="2800" i="1" dirty="0">
                <a:solidFill>
                  <a:srgbClr val="050404"/>
                </a:solidFill>
                <a:latin typeface="Calibri"/>
                <a:cs typeface="Calibri"/>
              </a:rPr>
              <a:t>	</a:t>
            </a:r>
            <a:r>
              <a:rPr sz="2800" spc="-20" dirty="0">
                <a:solidFill>
                  <a:srgbClr val="050404"/>
                </a:solidFill>
                <a:latin typeface="Calibri"/>
                <a:cs typeface="Calibri"/>
              </a:rPr>
              <a:t>buah</a:t>
            </a:r>
            <a:r>
              <a:rPr sz="2800" dirty="0">
                <a:solidFill>
                  <a:srgbClr val="050404"/>
                </a:solidFill>
                <a:latin typeface="Calibri"/>
                <a:cs typeface="Calibri"/>
              </a:rPr>
              <a:t>	</a:t>
            </a:r>
            <a:r>
              <a:rPr sz="2800" spc="-25" dirty="0">
                <a:solidFill>
                  <a:srgbClr val="050404"/>
                </a:solidFill>
                <a:latin typeface="Calibri"/>
                <a:cs typeface="Calibri"/>
              </a:rPr>
              <a:t>mur</a:t>
            </a:r>
            <a:r>
              <a:rPr sz="2800" dirty="0">
                <a:solidFill>
                  <a:srgbClr val="050404"/>
                </a:solidFill>
                <a:latin typeface="Calibri"/>
                <a:cs typeface="Calibri"/>
              </a:rPr>
              <a:t>	</a:t>
            </a:r>
            <a:r>
              <a:rPr sz="2800" spc="-20" dirty="0">
                <a:solidFill>
                  <a:srgbClr val="050404"/>
                </a:solidFill>
                <a:latin typeface="Calibri"/>
                <a:cs typeface="Calibri"/>
              </a:rPr>
              <a:t>pada</a:t>
            </a:r>
            <a:r>
              <a:rPr sz="2800" dirty="0">
                <a:solidFill>
                  <a:srgbClr val="050404"/>
                </a:solidFill>
                <a:latin typeface="Calibri"/>
                <a:cs typeface="Calibri"/>
              </a:rPr>
              <a:t>	</a:t>
            </a:r>
            <a:r>
              <a:rPr sz="2800" spc="-10" dirty="0">
                <a:solidFill>
                  <a:srgbClr val="050404"/>
                </a:solidFill>
                <a:latin typeface="Calibri"/>
                <a:cs typeface="Calibri"/>
              </a:rPr>
              <a:t>beberapa</a:t>
            </a:r>
            <a:r>
              <a:rPr sz="2800" dirty="0">
                <a:solidFill>
                  <a:srgbClr val="050404"/>
                </a:solidFill>
                <a:latin typeface="Calibri"/>
                <a:cs typeface="Calibri"/>
              </a:rPr>
              <a:t>	</a:t>
            </a:r>
            <a:r>
              <a:rPr sz="2800" spc="-20" dirty="0">
                <a:solidFill>
                  <a:srgbClr val="050404"/>
                </a:solidFill>
                <a:latin typeface="Calibri"/>
                <a:cs typeface="Calibri"/>
              </a:rPr>
              <a:t>buah peralatan</a:t>
            </a:r>
            <a:r>
              <a:rPr sz="2800" spc="-75" dirty="0">
                <a:solidFill>
                  <a:srgbClr val="050404"/>
                </a:solidFill>
                <a:latin typeface="Calibri"/>
                <a:cs typeface="Calibri"/>
              </a:rPr>
              <a:t> </a:t>
            </a:r>
            <a:r>
              <a:rPr sz="2800" dirty="0">
                <a:solidFill>
                  <a:srgbClr val="050404"/>
                </a:solidFill>
                <a:latin typeface="Calibri"/>
                <a:cs typeface="Calibri"/>
              </a:rPr>
              <a:t>mesin</a:t>
            </a:r>
            <a:r>
              <a:rPr sz="2800" spc="-70" dirty="0">
                <a:solidFill>
                  <a:srgbClr val="050404"/>
                </a:solidFill>
                <a:latin typeface="Calibri"/>
                <a:cs typeface="Calibri"/>
              </a:rPr>
              <a:t> </a:t>
            </a:r>
            <a:r>
              <a:rPr sz="2800" dirty="0">
                <a:solidFill>
                  <a:srgbClr val="050404"/>
                </a:solidFill>
                <a:latin typeface="Calibri"/>
                <a:cs typeface="Calibri"/>
              </a:rPr>
              <a:t>dalam</a:t>
            </a:r>
            <a:r>
              <a:rPr sz="2800" spc="-80" dirty="0">
                <a:solidFill>
                  <a:srgbClr val="050404"/>
                </a:solidFill>
                <a:latin typeface="Calibri"/>
                <a:cs typeface="Calibri"/>
              </a:rPr>
              <a:t> </a:t>
            </a:r>
            <a:r>
              <a:rPr sz="2800" dirty="0">
                <a:solidFill>
                  <a:srgbClr val="050404"/>
                </a:solidFill>
                <a:latin typeface="Calibri"/>
                <a:cs typeface="Calibri"/>
              </a:rPr>
              <a:t>sebuah</a:t>
            </a:r>
            <a:r>
              <a:rPr sz="2800" spc="-55" dirty="0">
                <a:solidFill>
                  <a:srgbClr val="050404"/>
                </a:solidFill>
                <a:latin typeface="Calibri"/>
                <a:cs typeface="Calibri"/>
              </a:rPr>
              <a:t> </a:t>
            </a:r>
            <a:r>
              <a:rPr sz="2800" dirty="0">
                <a:solidFill>
                  <a:srgbClr val="050404"/>
                </a:solidFill>
                <a:latin typeface="Calibri"/>
                <a:cs typeface="Calibri"/>
              </a:rPr>
              <a:t>jalur</a:t>
            </a:r>
            <a:r>
              <a:rPr sz="2800" spc="-80" dirty="0">
                <a:solidFill>
                  <a:srgbClr val="050404"/>
                </a:solidFill>
                <a:latin typeface="Calibri"/>
                <a:cs typeface="Calibri"/>
              </a:rPr>
              <a:t> </a:t>
            </a:r>
            <a:r>
              <a:rPr sz="2800" spc="-10" dirty="0">
                <a:solidFill>
                  <a:srgbClr val="050404"/>
                </a:solidFill>
                <a:latin typeface="Calibri"/>
                <a:cs typeface="Calibri"/>
              </a:rPr>
              <a:t>perakitan.</a:t>
            </a:r>
            <a:endParaRPr sz="2800">
              <a:latin typeface="Calibri"/>
              <a:cs typeface="Calibri"/>
            </a:endParaRPr>
          </a:p>
          <a:p>
            <a:pPr marL="283845" indent="-271780">
              <a:lnSpc>
                <a:spcPct val="100000"/>
              </a:lnSpc>
              <a:spcBef>
                <a:spcPts val="625"/>
              </a:spcBef>
              <a:buSzPct val="96428"/>
              <a:buAutoNum type="arabicPeriod"/>
              <a:tabLst>
                <a:tab pos="284480" algn="l"/>
              </a:tabLst>
            </a:pPr>
            <a:r>
              <a:rPr sz="2800" spc="-10" dirty="0">
                <a:solidFill>
                  <a:srgbClr val="050404"/>
                </a:solidFill>
                <a:latin typeface="Calibri"/>
                <a:cs typeface="Calibri"/>
              </a:rPr>
              <a:t>Produksi</a:t>
            </a:r>
            <a:r>
              <a:rPr sz="2800" spc="-60" dirty="0">
                <a:solidFill>
                  <a:srgbClr val="050404"/>
                </a:solidFill>
                <a:latin typeface="Calibri"/>
                <a:cs typeface="Calibri"/>
              </a:rPr>
              <a:t> </a:t>
            </a:r>
            <a:r>
              <a:rPr sz="2800" i="1" dirty="0">
                <a:solidFill>
                  <a:srgbClr val="050404"/>
                </a:solidFill>
                <a:latin typeface="Calibri"/>
                <a:cs typeface="Calibri"/>
              </a:rPr>
              <a:t>n</a:t>
            </a:r>
            <a:r>
              <a:rPr sz="2800" i="1" spc="-90" dirty="0">
                <a:solidFill>
                  <a:srgbClr val="050404"/>
                </a:solidFill>
                <a:latin typeface="Calibri"/>
                <a:cs typeface="Calibri"/>
              </a:rPr>
              <a:t> </a:t>
            </a:r>
            <a:r>
              <a:rPr sz="2800" spc="-10" dirty="0">
                <a:solidFill>
                  <a:srgbClr val="050404"/>
                </a:solidFill>
                <a:latin typeface="Calibri"/>
                <a:cs typeface="Calibri"/>
              </a:rPr>
              <a:t>komoditi</a:t>
            </a:r>
            <a:r>
              <a:rPr sz="2800" spc="-75" dirty="0">
                <a:solidFill>
                  <a:srgbClr val="050404"/>
                </a:solidFill>
                <a:latin typeface="Calibri"/>
                <a:cs typeface="Calibri"/>
              </a:rPr>
              <a:t> </a:t>
            </a:r>
            <a:r>
              <a:rPr sz="2800" dirty="0">
                <a:solidFill>
                  <a:srgbClr val="050404"/>
                </a:solidFill>
                <a:latin typeface="Calibri"/>
                <a:cs typeface="Calibri"/>
              </a:rPr>
              <a:t>berbeda</a:t>
            </a:r>
            <a:r>
              <a:rPr sz="2800" spc="-75" dirty="0">
                <a:solidFill>
                  <a:srgbClr val="050404"/>
                </a:solidFill>
                <a:latin typeface="Calibri"/>
                <a:cs typeface="Calibri"/>
              </a:rPr>
              <a:t> </a:t>
            </a:r>
            <a:r>
              <a:rPr sz="2800" dirty="0">
                <a:solidFill>
                  <a:srgbClr val="050404"/>
                </a:solidFill>
                <a:latin typeface="Calibri"/>
                <a:cs typeface="Calibri"/>
              </a:rPr>
              <a:t>dalam</a:t>
            </a:r>
            <a:r>
              <a:rPr sz="2800" spc="-95" dirty="0">
                <a:solidFill>
                  <a:srgbClr val="050404"/>
                </a:solidFill>
                <a:latin typeface="Calibri"/>
                <a:cs typeface="Calibri"/>
              </a:rPr>
              <a:t> </a:t>
            </a:r>
            <a:r>
              <a:rPr sz="2800" dirty="0">
                <a:solidFill>
                  <a:srgbClr val="050404"/>
                </a:solidFill>
                <a:latin typeface="Calibri"/>
                <a:cs typeface="Calibri"/>
              </a:rPr>
              <a:t>sebuah</a:t>
            </a:r>
            <a:r>
              <a:rPr sz="2800" spc="-65" dirty="0">
                <a:solidFill>
                  <a:srgbClr val="050404"/>
                </a:solidFill>
                <a:latin typeface="Calibri"/>
                <a:cs typeface="Calibri"/>
              </a:rPr>
              <a:t> </a:t>
            </a:r>
            <a:r>
              <a:rPr sz="2800" spc="-10" dirty="0">
                <a:solidFill>
                  <a:srgbClr val="050404"/>
                </a:solidFill>
                <a:latin typeface="Calibri"/>
                <a:cs typeface="Calibri"/>
              </a:rPr>
              <a:t>siklus.</a:t>
            </a:r>
            <a:endParaRPr sz="28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39899" y="673722"/>
            <a:ext cx="8235950" cy="347345"/>
          </a:xfrm>
          <a:prstGeom prst="rect">
            <a:avLst/>
          </a:prstGeom>
        </p:spPr>
        <p:txBody>
          <a:bodyPr vert="horz" wrap="square" lIns="0" tIns="13970" rIns="0" bIns="0" rtlCol="0">
            <a:spAutoFit/>
          </a:bodyPr>
          <a:lstStyle/>
          <a:p>
            <a:pPr marL="12700">
              <a:lnSpc>
                <a:spcPct val="100000"/>
              </a:lnSpc>
              <a:spcBef>
                <a:spcPts val="110"/>
              </a:spcBef>
            </a:pPr>
            <a:r>
              <a:rPr sz="2100" dirty="0">
                <a:solidFill>
                  <a:srgbClr val="000000"/>
                </a:solidFill>
                <a:latin typeface="Times New Roman"/>
                <a:cs typeface="Times New Roman"/>
              </a:rPr>
              <a:t>Jumlah</a:t>
            </a:r>
            <a:r>
              <a:rPr sz="2100" spc="85" dirty="0">
                <a:solidFill>
                  <a:srgbClr val="000000"/>
                </a:solidFill>
                <a:latin typeface="Times New Roman"/>
                <a:cs typeface="Times New Roman"/>
              </a:rPr>
              <a:t> </a:t>
            </a:r>
            <a:r>
              <a:rPr sz="2100" dirty="0">
                <a:solidFill>
                  <a:srgbClr val="000000"/>
                </a:solidFill>
                <a:latin typeface="Times New Roman"/>
                <a:cs typeface="Times New Roman"/>
              </a:rPr>
              <a:t>sirkuit</a:t>
            </a:r>
            <a:r>
              <a:rPr sz="2100" spc="85" dirty="0">
                <a:solidFill>
                  <a:srgbClr val="000000"/>
                </a:solidFill>
                <a:latin typeface="Times New Roman"/>
                <a:cs typeface="Times New Roman"/>
              </a:rPr>
              <a:t> </a:t>
            </a:r>
            <a:r>
              <a:rPr sz="2100" dirty="0">
                <a:solidFill>
                  <a:srgbClr val="000000"/>
                </a:solidFill>
                <a:latin typeface="Times New Roman"/>
                <a:cs typeface="Times New Roman"/>
              </a:rPr>
              <a:t>Hamilton</a:t>
            </a:r>
            <a:r>
              <a:rPr sz="2100" spc="60" dirty="0">
                <a:solidFill>
                  <a:srgbClr val="000000"/>
                </a:solidFill>
                <a:latin typeface="Times New Roman"/>
                <a:cs typeface="Times New Roman"/>
              </a:rPr>
              <a:t> </a:t>
            </a:r>
            <a:r>
              <a:rPr sz="2100" dirty="0">
                <a:solidFill>
                  <a:srgbClr val="000000"/>
                </a:solidFill>
                <a:latin typeface="Times New Roman"/>
                <a:cs typeface="Times New Roman"/>
              </a:rPr>
              <a:t>di</a:t>
            </a:r>
            <a:r>
              <a:rPr sz="2100" spc="60" dirty="0">
                <a:solidFill>
                  <a:srgbClr val="000000"/>
                </a:solidFill>
                <a:latin typeface="Times New Roman"/>
                <a:cs typeface="Times New Roman"/>
              </a:rPr>
              <a:t> </a:t>
            </a:r>
            <a:r>
              <a:rPr sz="2100" dirty="0">
                <a:solidFill>
                  <a:srgbClr val="000000"/>
                </a:solidFill>
                <a:latin typeface="Times New Roman"/>
                <a:cs typeface="Times New Roman"/>
              </a:rPr>
              <a:t>dalam</a:t>
            </a:r>
            <a:r>
              <a:rPr sz="2100" spc="35" dirty="0">
                <a:solidFill>
                  <a:srgbClr val="000000"/>
                </a:solidFill>
                <a:latin typeface="Times New Roman"/>
                <a:cs typeface="Times New Roman"/>
              </a:rPr>
              <a:t> </a:t>
            </a:r>
            <a:r>
              <a:rPr sz="2100" dirty="0">
                <a:solidFill>
                  <a:srgbClr val="000000"/>
                </a:solidFill>
                <a:latin typeface="Times New Roman"/>
                <a:cs typeface="Times New Roman"/>
              </a:rPr>
              <a:t>graf</a:t>
            </a:r>
            <a:r>
              <a:rPr sz="2100" spc="85" dirty="0">
                <a:solidFill>
                  <a:srgbClr val="000000"/>
                </a:solidFill>
                <a:latin typeface="Times New Roman"/>
                <a:cs typeface="Times New Roman"/>
              </a:rPr>
              <a:t> </a:t>
            </a:r>
            <a:r>
              <a:rPr sz="2100" dirty="0">
                <a:solidFill>
                  <a:srgbClr val="000000"/>
                </a:solidFill>
                <a:latin typeface="Times New Roman"/>
                <a:cs typeface="Times New Roman"/>
              </a:rPr>
              <a:t>lengkap</a:t>
            </a:r>
            <a:r>
              <a:rPr sz="2100" spc="85" dirty="0">
                <a:solidFill>
                  <a:srgbClr val="000000"/>
                </a:solidFill>
                <a:latin typeface="Times New Roman"/>
                <a:cs typeface="Times New Roman"/>
              </a:rPr>
              <a:t> </a:t>
            </a:r>
            <a:r>
              <a:rPr sz="2100" dirty="0">
                <a:solidFill>
                  <a:srgbClr val="000000"/>
                </a:solidFill>
                <a:latin typeface="Times New Roman"/>
                <a:cs typeface="Times New Roman"/>
              </a:rPr>
              <a:t>dengan</a:t>
            </a:r>
            <a:r>
              <a:rPr sz="2100" spc="60" dirty="0">
                <a:solidFill>
                  <a:srgbClr val="000000"/>
                </a:solidFill>
                <a:latin typeface="Times New Roman"/>
                <a:cs typeface="Times New Roman"/>
              </a:rPr>
              <a:t> </a:t>
            </a:r>
            <a:r>
              <a:rPr sz="2100" dirty="0">
                <a:solidFill>
                  <a:srgbClr val="000000"/>
                </a:solidFill>
                <a:latin typeface="Times New Roman"/>
                <a:cs typeface="Times New Roman"/>
              </a:rPr>
              <a:t>n</a:t>
            </a:r>
            <a:r>
              <a:rPr sz="2100" spc="80" dirty="0">
                <a:solidFill>
                  <a:srgbClr val="000000"/>
                </a:solidFill>
                <a:latin typeface="Times New Roman"/>
                <a:cs typeface="Times New Roman"/>
              </a:rPr>
              <a:t> </a:t>
            </a:r>
            <a:r>
              <a:rPr sz="2100" dirty="0">
                <a:solidFill>
                  <a:srgbClr val="000000"/>
                </a:solidFill>
                <a:latin typeface="Times New Roman"/>
                <a:cs typeface="Times New Roman"/>
              </a:rPr>
              <a:t>simpul:</a:t>
            </a:r>
            <a:r>
              <a:rPr sz="2100" spc="65" dirty="0">
                <a:solidFill>
                  <a:srgbClr val="000000"/>
                </a:solidFill>
                <a:latin typeface="Times New Roman"/>
                <a:cs typeface="Times New Roman"/>
              </a:rPr>
              <a:t> </a:t>
            </a:r>
            <a:r>
              <a:rPr sz="2100" spc="55" dirty="0">
                <a:solidFill>
                  <a:srgbClr val="000000"/>
                </a:solidFill>
                <a:latin typeface="Times New Roman"/>
                <a:cs typeface="Times New Roman"/>
              </a:rPr>
              <a:t>(</a:t>
            </a:r>
            <a:r>
              <a:rPr sz="2100" i="1" spc="55" dirty="0">
                <a:solidFill>
                  <a:srgbClr val="000000"/>
                </a:solidFill>
                <a:latin typeface="Times New Roman"/>
                <a:cs typeface="Times New Roman"/>
              </a:rPr>
              <a:t>n</a:t>
            </a:r>
            <a:r>
              <a:rPr sz="2100" i="1" spc="85" dirty="0">
                <a:solidFill>
                  <a:srgbClr val="000000"/>
                </a:solidFill>
                <a:latin typeface="Times New Roman"/>
                <a:cs typeface="Times New Roman"/>
              </a:rPr>
              <a:t> </a:t>
            </a:r>
            <a:r>
              <a:rPr sz="2100" dirty="0">
                <a:solidFill>
                  <a:srgbClr val="000000"/>
                </a:solidFill>
                <a:latin typeface="Times New Roman"/>
                <a:cs typeface="Times New Roman"/>
              </a:rPr>
              <a:t>–</a:t>
            </a:r>
            <a:r>
              <a:rPr sz="2100" spc="60" dirty="0">
                <a:solidFill>
                  <a:srgbClr val="000000"/>
                </a:solidFill>
                <a:latin typeface="Times New Roman"/>
                <a:cs typeface="Times New Roman"/>
              </a:rPr>
              <a:t> </a:t>
            </a:r>
            <a:r>
              <a:rPr sz="2100" spc="-10" dirty="0">
                <a:solidFill>
                  <a:srgbClr val="000000"/>
                </a:solidFill>
                <a:latin typeface="Times New Roman"/>
                <a:cs typeface="Times New Roman"/>
              </a:rPr>
              <a:t>1)!/2.</a:t>
            </a:r>
            <a:endParaRPr sz="2100">
              <a:latin typeface="Times New Roman"/>
              <a:cs typeface="Times New Roman"/>
            </a:endParaRPr>
          </a:p>
        </p:txBody>
      </p:sp>
      <p:sp>
        <p:nvSpPr>
          <p:cNvPr id="3" name="object 3"/>
          <p:cNvSpPr txBox="1"/>
          <p:nvPr/>
        </p:nvSpPr>
        <p:spPr>
          <a:xfrm>
            <a:off x="1739899" y="2974575"/>
            <a:ext cx="6485255" cy="347345"/>
          </a:xfrm>
          <a:prstGeom prst="rect">
            <a:avLst/>
          </a:prstGeom>
        </p:spPr>
        <p:txBody>
          <a:bodyPr vert="horz" wrap="square" lIns="0" tIns="13970" rIns="0" bIns="0" rtlCol="0">
            <a:spAutoFit/>
          </a:bodyPr>
          <a:lstStyle/>
          <a:p>
            <a:pPr marL="12700">
              <a:lnSpc>
                <a:spcPct val="100000"/>
              </a:lnSpc>
              <a:spcBef>
                <a:spcPts val="110"/>
              </a:spcBef>
            </a:pPr>
            <a:r>
              <a:rPr sz="2100" dirty="0">
                <a:latin typeface="Times New Roman"/>
                <a:cs typeface="Times New Roman"/>
              </a:rPr>
              <a:t>Graf</a:t>
            </a:r>
            <a:r>
              <a:rPr sz="2100" spc="65" dirty="0">
                <a:latin typeface="Times New Roman"/>
                <a:cs typeface="Times New Roman"/>
              </a:rPr>
              <a:t> </a:t>
            </a:r>
            <a:r>
              <a:rPr sz="2100" dirty="0">
                <a:latin typeface="Times New Roman"/>
                <a:cs typeface="Times New Roman"/>
              </a:rPr>
              <a:t>di</a:t>
            </a:r>
            <a:r>
              <a:rPr sz="2100" spc="70" dirty="0">
                <a:latin typeface="Times New Roman"/>
                <a:cs typeface="Times New Roman"/>
              </a:rPr>
              <a:t> </a:t>
            </a:r>
            <a:r>
              <a:rPr sz="2100" dirty="0">
                <a:latin typeface="Times New Roman"/>
                <a:cs typeface="Times New Roman"/>
              </a:rPr>
              <a:t>atas</a:t>
            </a:r>
            <a:r>
              <a:rPr sz="2100" spc="70" dirty="0">
                <a:latin typeface="Times New Roman"/>
                <a:cs typeface="Times New Roman"/>
              </a:rPr>
              <a:t> </a:t>
            </a:r>
            <a:r>
              <a:rPr sz="2100" dirty="0">
                <a:latin typeface="Times New Roman"/>
                <a:cs typeface="Times New Roman"/>
              </a:rPr>
              <a:t>memiliki</a:t>
            </a:r>
            <a:r>
              <a:rPr sz="2100" spc="55" dirty="0">
                <a:latin typeface="Times New Roman"/>
                <a:cs typeface="Times New Roman"/>
              </a:rPr>
              <a:t> </a:t>
            </a:r>
            <a:r>
              <a:rPr sz="2100" dirty="0">
                <a:latin typeface="Times New Roman"/>
                <a:cs typeface="Times New Roman"/>
              </a:rPr>
              <a:t>(4</a:t>
            </a:r>
            <a:r>
              <a:rPr sz="2100" spc="100" dirty="0">
                <a:latin typeface="Times New Roman"/>
                <a:cs typeface="Times New Roman"/>
              </a:rPr>
              <a:t> </a:t>
            </a:r>
            <a:r>
              <a:rPr sz="2100" dirty="0">
                <a:latin typeface="Times New Roman"/>
                <a:cs typeface="Times New Roman"/>
              </a:rPr>
              <a:t>–</a:t>
            </a:r>
            <a:r>
              <a:rPr sz="2100" spc="50" dirty="0">
                <a:latin typeface="Times New Roman"/>
                <a:cs typeface="Times New Roman"/>
              </a:rPr>
              <a:t> </a:t>
            </a:r>
            <a:r>
              <a:rPr sz="2100" dirty="0">
                <a:latin typeface="Times New Roman"/>
                <a:cs typeface="Times New Roman"/>
              </a:rPr>
              <a:t>1)!/2</a:t>
            </a:r>
            <a:r>
              <a:rPr sz="2100" spc="75" dirty="0">
                <a:latin typeface="Times New Roman"/>
                <a:cs typeface="Times New Roman"/>
              </a:rPr>
              <a:t> </a:t>
            </a:r>
            <a:r>
              <a:rPr sz="2100" dirty="0">
                <a:latin typeface="Times New Roman"/>
                <a:cs typeface="Times New Roman"/>
              </a:rPr>
              <a:t>=</a:t>
            </a:r>
            <a:r>
              <a:rPr sz="2100" spc="30" dirty="0">
                <a:latin typeface="Times New Roman"/>
                <a:cs typeface="Times New Roman"/>
              </a:rPr>
              <a:t> </a:t>
            </a:r>
            <a:r>
              <a:rPr sz="2100" dirty="0">
                <a:latin typeface="Times New Roman"/>
                <a:cs typeface="Times New Roman"/>
              </a:rPr>
              <a:t>3</a:t>
            </a:r>
            <a:r>
              <a:rPr sz="2100" spc="75" dirty="0">
                <a:latin typeface="Times New Roman"/>
                <a:cs typeface="Times New Roman"/>
              </a:rPr>
              <a:t> </a:t>
            </a:r>
            <a:r>
              <a:rPr sz="2100" dirty="0">
                <a:latin typeface="Times New Roman"/>
                <a:cs typeface="Times New Roman"/>
              </a:rPr>
              <a:t>sirkuit</a:t>
            </a:r>
            <a:r>
              <a:rPr sz="2100" spc="50" dirty="0">
                <a:latin typeface="Times New Roman"/>
                <a:cs typeface="Times New Roman"/>
              </a:rPr>
              <a:t> </a:t>
            </a:r>
            <a:r>
              <a:rPr sz="2100" dirty="0">
                <a:latin typeface="Times New Roman"/>
                <a:cs typeface="Times New Roman"/>
              </a:rPr>
              <a:t>Hamilton,</a:t>
            </a:r>
            <a:r>
              <a:rPr sz="2100" spc="55" dirty="0">
                <a:latin typeface="Times New Roman"/>
                <a:cs typeface="Times New Roman"/>
              </a:rPr>
              <a:t> </a:t>
            </a:r>
            <a:r>
              <a:rPr sz="2100" spc="-10" dirty="0">
                <a:latin typeface="Times New Roman"/>
                <a:cs typeface="Times New Roman"/>
              </a:rPr>
              <a:t>yaitu:</a:t>
            </a:r>
            <a:endParaRPr sz="2100">
              <a:latin typeface="Times New Roman"/>
              <a:cs typeface="Times New Roman"/>
            </a:endParaRPr>
          </a:p>
        </p:txBody>
      </p:sp>
      <p:grpSp>
        <p:nvGrpSpPr>
          <p:cNvPr id="4" name="object 4"/>
          <p:cNvGrpSpPr/>
          <p:nvPr/>
        </p:nvGrpSpPr>
        <p:grpSpPr>
          <a:xfrm>
            <a:off x="4550944" y="1395046"/>
            <a:ext cx="1660525" cy="1006475"/>
            <a:chOff x="4550944" y="1395046"/>
            <a:chExt cx="1660525" cy="1006475"/>
          </a:xfrm>
        </p:grpSpPr>
        <p:pic>
          <p:nvPicPr>
            <p:cNvPr id="5" name="object 5"/>
            <p:cNvPicPr/>
            <p:nvPr/>
          </p:nvPicPr>
          <p:blipFill>
            <a:blip r:embed="rId2" cstate="print"/>
            <a:stretch>
              <a:fillRect/>
            </a:stretch>
          </p:blipFill>
          <p:spPr>
            <a:xfrm>
              <a:off x="4550944" y="1395046"/>
              <a:ext cx="68195" cy="64834"/>
            </a:xfrm>
            <a:prstGeom prst="rect">
              <a:avLst/>
            </a:prstGeom>
          </p:spPr>
        </p:pic>
        <p:pic>
          <p:nvPicPr>
            <p:cNvPr id="6" name="object 6"/>
            <p:cNvPicPr/>
            <p:nvPr/>
          </p:nvPicPr>
          <p:blipFill>
            <a:blip r:embed="rId3" cstate="print"/>
            <a:stretch>
              <a:fillRect/>
            </a:stretch>
          </p:blipFill>
          <p:spPr>
            <a:xfrm>
              <a:off x="6142841" y="1395046"/>
              <a:ext cx="68283" cy="64834"/>
            </a:xfrm>
            <a:prstGeom prst="rect">
              <a:avLst/>
            </a:prstGeom>
          </p:spPr>
        </p:pic>
        <p:pic>
          <p:nvPicPr>
            <p:cNvPr id="7" name="object 7"/>
            <p:cNvPicPr/>
            <p:nvPr/>
          </p:nvPicPr>
          <p:blipFill>
            <a:blip r:embed="rId4" cstate="print"/>
            <a:stretch>
              <a:fillRect/>
            </a:stretch>
          </p:blipFill>
          <p:spPr>
            <a:xfrm>
              <a:off x="4550944" y="2336518"/>
              <a:ext cx="68195" cy="64834"/>
            </a:xfrm>
            <a:prstGeom prst="rect">
              <a:avLst/>
            </a:prstGeom>
          </p:spPr>
        </p:pic>
        <p:pic>
          <p:nvPicPr>
            <p:cNvPr id="8" name="object 8"/>
            <p:cNvPicPr/>
            <p:nvPr/>
          </p:nvPicPr>
          <p:blipFill>
            <a:blip r:embed="rId5" cstate="print"/>
            <a:stretch>
              <a:fillRect/>
            </a:stretch>
          </p:blipFill>
          <p:spPr>
            <a:xfrm>
              <a:off x="6142842" y="2336518"/>
              <a:ext cx="68283" cy="64834"/>
            </a:xfrm>
            <a:prstGeom prst="rect">
              <a:avLst/>
            </a:prstGeom>
          </p:spPr>
        </p:pic>
        <p:sp>
          <p:nvSpPr>
            <p:cNvPr id="9" name="object 9"/>
            <p:cNvSpPr/>
            <p:nvPr/>
          </p:nvSpPr>
          <p:spPr>
            <a:xfrm>
              <a:off x="4585262" y="1428532"/>
              <a:ext cx="1591945" cy="941705"/>
            </a:xfrm>
            <a:custGeom>
              <a:avLst/>
              <a:gdLst/>
              <a:ahLst/>
              <a:cxnLst/>
              <a:rect l="l" t="t" r="r" b="b"/>
              <a:pathLst>
                <a:path w="1591945" h="941705">
                  <a:moveTo>
                    <a:pt x="1591456" y="0"/>
                  </a:moveTo>
                  <a:lnTo>
                    <a:pt x="0" y="941472"/>
                  </a:lnTo>
                </a:path>
                <a:path w="1591945" h="941705">
                  <a:moveTo>
                    <a:pt x="0" y="0"/>
                  </a:moveTo>
                  <a:lnTo>
                    <a:pt x="1591456" y="941472"/>
                  </a:lnTo>
                </a:path>
              </a:pathLst>
            </a:custGeom>
            <a:ln w="4299">
              <a:solidFill>
                <a:srgbClr val="000000"/>
              </a:solidFill>
            </a:ln>
          </p:spPr>
          <p:txBody>
            <a:bodyPr wrap="square" lIns="0" tIns="0" rIns="0" bIns="0" rtlCol="0"/>
            <a:lstStyle/>
            <a:p>
              <a:endParaRPr/>
            </a:p>
          </p:txBody>
        </p:sp>
      </p:grpSp>
      <p:sp>
        <p:nvSpPr>
          <p:cNvPr id="10" name="object 10"/>
          <p:cNvSpPr txBox="1"/>
          <p:nvPr/>
        </p:nvSpPr>
        <p:spPr>
          <a:xfrm>
            <a:off x="4521268" y="1117906"/>
            <a:ext cx="125095" cy="234950"/>
          </a:xfrm>
          <a:prstGeom prst="rect">
            <a:avLst/>
          </a:prstGeom>
        </p:spPr>
        <p:txBody>
          <a:bodyPr vert="horz" wrap="square" lIns="0" tIns="15240" rIns="0" bIns="0" rtlCol="0">
            <a:spAutoFit/>
          </a:bodyPr>
          <a:lstStyle/>
          <a:p>
            <a:pPr marL="12700">
              <a:lnSpc>
                <a:spcPct val="100000"/>
              </a:lnSpc>
              <a:spcBef>
                <a:spcPts val="120"/>
              </a:spcBef>
            </a:pPr>
            <a:r>
              <a:rPr sz="1350" i="1" spc="25" dirty="0">
                <a:latin typeface="Arial"/>
                <a:cs typeface="Arial"/>
              </a:rPr>
              <a:t>a</a:t>
            </a:r>
            <a:endParaRPr sz="1350">
              <a:latin typeface="Arial"/>
              <a:cs typeface="Arial"/>
            </a:endParaRPr>
          </a:p>
        </p:txBody>
      </p:sp>
      <p:sp>
        <p:nvSpPr>
          <p:cNvPr id="11" name="object 11"/>
          <p:cNvSpPr txBox="1"/>
          <p:nvPr/>
        </p:nvSpPr>
        <p:spPr>
          <a:xfrm>
            <a:off x="5349421" y="1153466"/>
            <a:ext cx="888365" cy="234950"/>
          </a:xfrm>
          <a:prstGeom prst="rect">
            <a:avLst/>
          </a:prstGeom>
        </p:spPr>
        <p:txBody>
          <a:bodyPr vert="horz" wrap="square" lIns="0" tIns="15240" rIns="0" bIns="0" rtlCol="0">
            <a:spAutoFit/>
          </a:bodyPr>
          <a:lstStyle/>
          <a:p>
            <a:pPr marL="12700">
              <a:lnSpc>
                <a:spcPct val="100000"/>
              </a:lnSpc>
              <a:spcBef>
                <a:spcPts val="120"/>
              </a:spcBef>
              <a:tabLst>
                <a:tab pos="775970" algn="l"/>
              </a:tabLst>
            </a:pPr>
            <a:r>
              <a:rPr sz="1350" spc="-25" dirty="0">
                <a:latin typeface="Arial"/>
                <a:cs typeface="Arial"/>
              </a:rPr>
              <a:t>12</a:t>
            </a:r>
            <a:r>
              <a:rPr sz="1350" dirty="0">
                <a:latin typeface="Arial"/>
                <a:cs typeface="Arial"/>
              </a:rPr>
              <a:t>	</a:t>
            </a:r>
            <a:r>
              <a:rPr sz="1350" i="1" spc="-50" dirty="0">
                <a:latin typeface="Arial"/>
                <a:cs typeface="Arial"/>
              </a:rPr>
              <a:t>b</a:t>
            </a:r>
            <a:endParaRPr sz="1350">
              <a:latin typeface="Arial"/>
              <a:cs typeface="Arial"/>
            </a:endParaRPr>
          </a:p>
        </p:txBody>
      </p:sp>
      <p:sp>
        <p:nvSpPr>
          <p:cNvPr id="12" name="object 12"/>
          <p:cNvSpPr txBox="1"/>
          <p:nvPr/>
        </p:nvSpPr>
        <p:spPr>
          <a:xfrm>
            <a:off x="5349421" y="2373496"/>
            <a:ext cx="882650" cy="234950"/>
          </a:xfrm>
          <a:prstGeom prst="rect">
            <a:avLst/>
          </a:prstGeom>
        </p:spPr>
        <p:txBody>
          <a:bodyPr vert="horz" wrap="square" lIns="0" tIns="15240" rIns="0" bIns="0" rtlCol="0">
            <a:spAutoFit/>
          </a:bodyPr>
          <a:lstStyle/>
          <a:p>
            <a:pPr marL="12700">
              <a:lnSpc>
                <a:spcPct val="100000"/>
              </a:lnSpc>
              <a:spcBef>
                <a:spcPts val="120"/>
              </a:spcBef>
              <a:tabLst>
                <a:tab pos="780415" algn="l"/>
              </a:tabLst>
            </a:pPr>
            <a:r>
              <a:rPr sz="1350" spc="-25" dirty="0">
                <a:latin typeface="Arial"/>
                <a:cs typeface="Arial"/>
              </a:rPr>
              <a:t>15</a:t>
            </a:r>
            <a:r>
              <a:rPr sz="1350" dirty="0">
                <a:latin typeface="Arial"/>
                <a:cs typeface="Arial"/>
              </a:rPr>
              <a:t>	</a:t>
            </a:r>
            <a:r>
              <a:rPr sz="1350" i="1" spc="-50" dirty="0">
                <a:latin typeface="Arial"/>
                <a:cs typeface="Arial"/>
              </a:rPr>
              <a:t>c</a:t>
            </a:r>
            <a:endParaRPr sz="1350">
              <a:latin typeface="Arial"/>
              <a:cs typeface="Arial"/>
            </a:endParaRPr>
          </a:p>
        </p:txBody>
      </p:sp>
      <p:sp>
        <p:nvSpPr>
          <p:cNvPr id="13" name="object 13"/>
          <p:cNvSpPr txBox="1"/>
          <p:nvPr/>
        </p:nvSpPr>
        <p:spPr>
          <a:xfrm>
            <a:off x="4362166" y="2373496"/>
            <a:ext cx="125095" cy="234950"/>
          </a:xfrm>
          <a:prstGeom prst="rect">
            <a:avLst/>
          </a:prstGeom>
        </p:spPr>
        <p:txBody>
          <a:bodyPr vert="horz" wrap="square" lIns="0" tIns="15240" rIns="0" bIns="0" rtlCol="0">
            <a:spAutoFit/>
          </a:bodyPr>
          <a:lstStyle/>
          <a:p>
            <a:pPr marL="12700">
              <a:lnSpc>
                <a:spcPct val="100000"/>
              </a:lnSpc>
              <a:spcBef>
                <a:spcPts val="120"/>
              </a:spcBef>
            </a:pPr>
            <a:r>
              <a:rPr sz="1350" i="1" spc="25" dirty="0">
                <a:latin typeface="Arial"/>
                <a:cs typeface="Arial"/>
              </a:rPr>
              <a:t>d</a:t>
            </a:r>
            <a:endParaRPr sz="1350">
              <a:latin typeface="Arial"/>
              <a:cs typeface="Arial"/>
            </a:endParaRPr>
          </a:p>
        </p:txBody>
      </p:sp>
      <p:sp>
        <p:nvSpPr>
          <p:cNvPr id="14" name="object 14"/>
          <p:cNvSpPr txBox="1"/>
          <p:nvPr/>
        </p:nvSpPr>
        <p:spPr>
          <a:xfrm>
            <a:off x="6353157" y="1781258"/>
            <a:ext cx="125095" cy="234950"/>
          </a:xfrm>
          <a:prstGeom prst="rect">
            <a:avLst/>
          </a:prstGeom>
        </p:spPr>
        <p:txBody>
          <a:bodyPr vert="horz" wrap="square" lIns="0" tIns="15240" rIns="0" bIns="0" rtlCol="0">
            <a:spAutoFit/>
          </a:bodyPr>
          <a:lstStyle/>
          <a:p>
            <a:pPr marL="12700">
              <a:lnSpc>
                <a:spcPct val="100000"/>
              </a:lnSpc>
              <a:spcBef>
                <a:spcPts val="120"/>
              </a:spcBef>
            </a:pPr>
            <a:r>
              <a:rPr sz="1350" spc="25" dirty="0">
                <a:latin typeface="Arial"/>
                <a:cs typeface="Arial"/>
              </a:rPr>
              <a:t>8</a:t>
            </a:r>
            <a:endParaRPr sz="1350">
              <a:latin typeface="Arial"/>
              <a:cs typeface="Arial"/>
            </a:endParaRPr>
          </a:p>
        </p:txBody>
      </p:sp>
      <p:sp>
        <p:nvSpPr>
          <p:cNvPr id="15" name="object 15"/>
          <p:cNvSpPr txBox="1"/>
          <p:nvPr/>
        </p:nvSpPr>
        <p:spPr>
          <a:xfrm>
            <a:off x="4313468" y="1745698"/>
            <a:ext cx="229235" cy="234950"/>
          </a:xfrm>
          <a:prstGeom prst="rect">
            <a:avLst/>
          </a:prstGeom>
        </p:spPr>
        <p:txBody>
          <a:bodyPr vert="horz" wrap="square" lIns="0" tIns="15240" rIns="0" bIns="0" rtlCol="0">
            <a:spAutoFit/>
          </a:bodyPr>
          <a:lstStyle/>
          <a:p>
            <a:pPr marL="12700">
              <a:lnSpc>
                <a:spcPct val="100000"/>
              </a:lnSpc>
              <a:spcBef>
                <a:spcPts val="120"/>
              </a:spcBef>
            </a:pPr>
            <a:r>
              <a:rPr sz="1350" spc="-25" dirty="0">
                <a:latin typeface="Arial"/>
                <a:cs typeface="Arial"/>
              </a:rPr>
              <a:t>10</a:t>
            </a:r>
            <a:endParaRPr sz="1350">
              <a:latin typeface="Arial"/>
              <a:cs typeface="Arial"/>
            </a:endParaRPr>
          </a:p>
        </p:txBody>
      </p:sp>
      <p:sp>
        <p:nvSpPr>
          <p:cNvPr id="16" name="object 16"/>
          <p:cNvSpPr txBox="1"/>
          <p:nvPr/>
        </p:nvSpPr>
        <p:spPr>
          <a:xfrm>
            <a:off x="4585262" y="1428532"/>
            <a:ext cx="1591945" cy="941705"/>
          </a:xfrm>
          <a:prstGeom prst="rect">
            <a:avLst/>
          </a:prstGeom>
          <a:ln w="4347">
            <a:solidFill>
              <a:srgbClr val="000000"/>
            </a:solidFill>
          </a:ln>
        </p:spPr>
        <p:txBody>
          <a:bodyPr vert="horz" wrap="square" lIns="0" tIns="4445" rIns="0" bIns="0" rtlCol="0">
            <a:spAutoFit/>
          </a:bodyPr>
          <a:lstStyle/>
          <a:p>
            <a:pPr>
              <a:lnSpc>
                <a:spcPct val="100000"/>
              </a:lnSpc>
              <a:spcBef>
                <a:spcPts val="35"/>
              </a:spcBef>
            </a:pPr>
            <a:endParaRPr sz="1300">
              <a:latin typeface="Times New Roman"/>
              <a:cs typeface="Times New Roman"/>
            </a:endParaRPr>
          </a:p>
          <a:p>
            <a:pPr marL="267335">
              <a:lnSpc>
                <a:spcPct val="100000"/>
              </a:lnSpc>
              <a:tabLst>
                <a:tab pos="1222375" algn="l"/>
              </a:tabLst>
            </a:pPr>
            <a:r>
              <a:rPr sz="1350" spc="-50" dirty="0">
                <a:latin typeface="Arial"/>
                <a:cs typeface="Arial"/>
              </a:rPr>
              <a:t>5</a:t>
            </a:r>
            <a:r>
              <a:rPr sz="1350" dirty="0">
                <a:latin typeface="Arial"/>
                <a:cs typeface="Arial"/>
              </a:rPr>
              <a:t>	</a:t>
            </a:r>
            <a:r>
              <a:rPr sz="1350" spc="-50" dirty="0">
                <a:latin typeface="Arial"/>
                <a:cs typeface="Arial"/>
              </a:rPr>
              <a:t>9</a:t>
            </a:r>
            <a:endParaRPr sz="1350">
              <a:latin typeface="Arial"/>
              <a:cs typeface="Arial"/>
            </a:endParaRPr>
          </a:p>
        </p:txBody>
      </p:sp>
      <p:grpSp>
        <p:nvGrpSpPr>
          <p:cNvPr id="17" name="object 17"/>
          <p:cNvGrpSpPr/>
          <p:nvPr/>
        </p:nvGrpSpPr>
        <p:grpSpPr>
          <a:xfrm>
            <a:off x="2610669" y="4281033"/>
            <a:ext cx="1744345" cy="1056005"/>
            <a:chOff x="2610669" y="4281033"/>
            <a:chExt cx="1744345" cy="1056005"/>
          </a:xfrm>
        </p:grpSpPr>
        <p:pic>
          <p:nvPicPr>
            <p:cNvPr id="18" name="object 18"/>
            <p:cNvPicPr/>
            <p:nvPr/>
          </p:nvPicPr>
          <p:blipFill>
            <a:blip r:embed="rId6" cstate="print"/>
            <a:stretch>
              <a:fillRect/>
            </a:stretch>
          </p:blipFill>
          <p:spPr>
            <a:xfrm>
              <a:off x="2610669" y="4281033"/>
              <a:ext cx="71342" cy="68029"/>
            </a:xfrm>
            <a:prstGeom prst="rect">
              <a:avLst/>
            </a:prstGeom>
          </p:spPr>
        </p:pic>
        <p:pic>
          <p:nvPicPr>
            <p:cNvPr id="19" name="object 19"/>
            <p:cNvPicPr/>
            <p:nvPr/>
          </p:nvPicPr>
          <p:blipFill>
            <a:blip r:embed="rId7" cstate="print"/>
            <a:stretch>
              <a:fillRect/>
            </a:stretch>
          </p:blipFill>
          <p:spPr>
            <a:xfrm>
              <a:off x="2610669" y="5268794"/>
              <a:ext cx="71342" cy="68029"/>
            </a:xfrm>
            <a:prstGeom prst="rect">
              <a:avLst/>
            </a:prstGeom>
          </p:spPr>
        </p:pic>
        <p:pic>
          <p:nvPicPr>
            <p:cNvPr id="20" name="object 20"/>
            <p:cNvPicPr/>
            <p:nvPr/>
          </p:nvPicPr>
          <p:blipFill>
            <a:blip r:embed="rId8" cstate="print"/>
            <a:stretch>
              <a:fillRect/>
            </a:stretch>
          </p:blipFill>
          <p:spPr>
            <a:xfrm>
              <a:off x="4283545" y="5268794"/>
              <a:ext cx="71324" cy="68029"/>
            </a:xfrm>
            <a:prstGeom prst="rect">
              <a:avLst/>
            </a:prstGeom>
          </p:spPr>
        </p:pic>
        <p:sp>
          <p:nvSpPr>
            <p:cNvPr id="21" name="object 21"/>
            <p:cNvSpPr/>
            <p:nvPr/>
          </p:nvSpPr>
          <p:spPr>
            <a:xfrm>
              <a:off x="2646350" y="4316169"/>
              <a:ext cx="1673225" cy="988060"/>
            </a:xfrm>
            <a:custGeom>
              <a:avLst/>
              <a:gdLst/>
              <a:ahLst/>
              <a:cxnLst/>
              <a:rect l="l" t="t" r="r" b="b"/>
              <a:pathLst>
                <a:path w="1673225" h="988060">
                  <a:moveTo>
                    <a:pt x="0" y="987761"/>
                  </a:moveTo>
                  <a:lnTo>
                    <a:pt x="1672857" y="987761"/>
                  </a:lnTo>
                </a:path>
                <a:path w="1673225" h="988060">
                  <a:moveTo>
                    <a:pt x="0" y="0"/>
                  </a:moveTo>
                  <a:lnTo>
                    <a:pt x="0" y="987761"/>
                  </a:lnTo>
                </a:path>
              </a:pathLst>
            </a:custGeom>
            <a:ln w="4518">
              <a:solidFill>
                <a:srgbClr val="000000"/>
              </a:solidFill>
            </a:ln>
          </p:spPr>
          <p:txBody>
            <a:bodyPr wrap="square" lIns="0" tIns="0" rIns="0" bIns="0" rtlCol="0"/>
            <a:lstStyle/>
            <a:p>
              <a:endParaRPr/>
            </a:p>
          </p:txBody>
        </p:sp>
        <p:pic>
          <p:nvPicPr>
            <p:cNvPr id="22" name="object 22"/>
            <p:cNvPicPr/>
            <p:nvPr/>
          </p:nvPicPr>
          <p:blipFill>
            <a:blip r:embed="rId9" cstate="print"/>
            <a:stretch>
              <a:fillRect/>
            </a:stretch>
          </p:blipFill>
          <p:spPr>
            <a:xfrm>
              <a:off x="4283544" y="4281033"/>
              <a:ext cx="71324" cy="68029"/>
            </a:xfrm>
            <a:prstGeom prst="rect">
              <a:avLst/>
            </a:prstGeom>
          </p:spPr>
        </p:pic>
        <p:sp>
          <p:nvSpPr>
            <p:cNvPr id="23" name="object 23"/>
            <p:cNvSpPr/>
            <p:nvPr/>
          </p:nvSpPr>
          <p:spPr>
            <a:xfrm>
              <a:off x="2646350" y="4316169"/>
              <a:ext cx="1673225" cy="988060"/>
            </a:xfrm>
            <a:custGeom>
              <a:avLst/>
              <a:gdLst/>
              <a:ahLst/>
              <a:cxnLst/>
              <a:rect l="l" t="t" r="r" b="b"/>
              <a:pathLst>
                <a:path w="1673225" h="988060">
                  <a:moveTo>
                    <a:pt x="1672857" y="0"/>
                  </a:moveTo>
                  <a:lnTo>
                    <a:pt x="1672857" y="987761"/>
                  </a:lnTo>
                </a:path>
                <a:path w="1673225" h="988060">
                  <a:moveTo>
                    <a:pt x="0" y="0"/>
                  </a:moveTo>
                  <a:lnTo>
                    <a:pt x="1672857" y="0"/>
                  </a:lnTo>
                </a:path>
              </a:pathLst>
            </a:custGeom>
            <a:ln w="4518">
              <a:solidFill>
                <a:srgbClr val="000000"/>
              </a:solidFill>
            </a:ln>
          </p:spPr>
          <p:txBody>
            <a:bodyPr wrap="square" lIns="0" tIns="0" rIns="0" bIns="0" rtlCol="0"/>
            <a:lstStyle/>
            <a:p>
              <a:endParaRPr/>
            </a:p>
          </p:txBody>
        </p:sp>
      </p:grpSp>
      <p:sp>
        <p:nvSpPr>
          <p:cNvPr id="24" name="object 24"/>
          <p:cNvSpPr txBox="1"/>
          <p:nvPr/>
        </p:nvSpPr>
        <p:spPr>
          <a:xfrm>
            <a:off x="2592792" y="3990895"/>
            <a:ext cx="117475" cy="245110"/>
          </a:xfrm>
          <a:prstGeom prst="rect">
            <a:avLst/>
          </a:prstGeom>
        </p:spPr>
        <p:txBody>
          <a:bodyPr vert="horz" wrap="square" lIns="0" tIns="17780" rIns="0" bIns="0" rtlCol="0">
            <a:spAutoFit/>
          </a:bodyPr>
          <a:lstStyle/>
          <a:p>
            <a:pPr>
              <a:lnSpc>
                <a:spcPct val="100000"/>
              </a:lnSpc>
              <a:spcBef>
                <a:spcPts val="140"/>
              </a:spcBef>
            </a:pPr>
            <a:r>
              <a:rPr sz="1400" i="1" spc="40" dirty="0">
                <a:latin typeface="Arial"/>
                <a:cs typeface="Arial"/>
              </a:rPr>
              <a:t>a</a:t>
            </a:r>
            <a:endParaRPr sz="1400">
              <a:latin typeface="Arial"/>
              <a:cs typeface="Arial"/>
            </a:endParaRPr>
          </a:p>
        </p:txBody>
      </p:sp>
      <p:sp>
        <p:nvSpPr>
          <p:cNvPr id="25" name="object 25"/>
          <p:cNvSpPr txBox="1"/>
          <p:nvPr/>
        </p:nvSpPr>
        <p:spPr>
          <a:xfrm>
            <a:off x="4265575" y="4028204"/>
            <a:ext cx="117475" cy="245110"/>
          </a:xfrm>
          <a:prstGeom prst="rect">
            <a:avLst/>
          </a:prstGeom>
        </p:spPr>
        <p:txBody>
          <a:bodyPr vert="horz" wrap="square" lIns="0" tIns="17780" rIns="0" bIns="0" rtlCol="0">
            <a:spAutoFit/>
          </a:bodyPr>
          <a:lstStyle/>
          <a:p>
            <a:pPr>
              <a:lnSpc>
                <a:spcPct val="100000"/>
              </a:lnSpc>
              <a:spcBef>
                <a:spcPts val="140"/>
              </a:spcBef>
            </a:pPr>
            <a:r>
              <a:rPr sz="1400" i="1" spc="40" dirty="0">
                <a:latin typeface="Arial"/>
                <a:cs typeface="Arial"/>
              </a:rPr>
              <a:t>b</a:t>
            </a:r>
            <a:endParaRPr sz="1400">
              <a:latin typeface="Arial"/>
              <a:cs typeface="Arial"/>
            </a:endParaRPr>
          </a:p>
        </p:txBody>
      </p:sp>
      <p:sp>
        <p:nvSpPr>
          <p:cNvPr id="26" name="object 26"/>
          <p:cNvSpPr txBox="1"/>
          <p:nvPr/>
        </p:nvSpPr>
        <p:spPr>
          <a:xfrm>
            <a:off x="4269658" y="5308219"/>
            <a:ext cx="106680" cy="245110"/>
          </a:xfrm>
          <a:prstGeom prst="rect">
            <a:avLst/>
          </a:prstGeom>
        </p:spPr>
        <p:txBody>
          <a:bodyPr vert="horz" wrap="square" lIns="0" tIns="17780" rIns="0" bIns="0" rtlCol="0">
            <a:spAutoFit/>
          </a:bodyPr>
          <a:lstStyle/>
          <a:p>
            <a:pPr>
              <a:lnSpc>
                <a:spcPct val="100000"/>
              </a:lnSpc>
              <a:spcBef>
                <a:spcPts val="140"/>
              </a:spcBef>
            </a:pPr>
            <a:r>
              <a:rPr sz="1400" i="1" spc="35" dirty="0">
                <a:latin typeface="Arial"/>
                <a:cs typeface="Arial"/>
              </a:rPr>
              <a:t>c</a:t>
            </a:r>
            <a:endParaRPr sz="1400">
              <a:latin typeface="Arial"/>
              <a:cs typeface="Arial"/>
            </a:endParaRPr>
          </a:p>
        </p:txBody>
      </p:sp>
      <p:sp>
        <p:nvSpPr>
          <p:cNvPr id="27" name="object 27"/>
          <p:cNvSpPr txBox="1"/>
          <p:nvPr/>
        </p:nvSpPr>
        <p:spPr>
          <a:xfrm>
            <a:off x="2425291" y="5308219"/>
            <a:ext cx="117475" cy="245110"/>
          </a:xfrm>
          <a:prstGeom prst="rect">
            <a:avLst/>
          </a:prstGeom>
        </p:spPr>
        <p:txBody>
          <a:bodyPr vert="horz" wrap="square" lIns="0" tIns="17780" rIns="0" bIns="0" rtlCol="0">
            <a:spAutoFit/>
          </a:bodyPr>
          <a:lstStyle/>
          <a:p>
            <a:pPr>
              <a:lnSpc>
                <a:spcPct val="100000"/>
              </a:lnSpc>
              <a:spcBef>
                <a:spcPts val="140"/>
              </a:spcBef>
            </a:pPr>
            <a:r>
              <a:rPr sz="1400" i="1" spc="40" dirty="0">
                <a:latin typeface="Arial"/>
                <a:cs typeface="Arial"/>
              </a:rPr>
              <a:t>d</a:t>
            </a:r>
            <a:endParaRPr sz="1400">
              <a:latin typeface="Arial"/>
              <a:cs typeface="Arial"/>
            </a:endParaRPr>
          </a:p>
        </p:txBody>
      </p:sp>
      <p:sp>
        <p:nvSpPr>
          <p:cNvPr id="28" name="object 28"/>
          <p:cNvSpPr txBox="1"/>
          <p:nvPr/>
        </p:nvSpPr>
        <p:spPr>
          <a:xfrm>
            <a:off x="3462384" y="4028204"/>
            <a:ext cx="227329" cy="245110"/>
          </a:xfrm>
          <a:prstGeom prst="rect">
            <a:avLst/>
          </a:prstGeom>
        </p:spPr>
        <p:txBody>
          <a:bodyPr vert="horz" wrap="square" lIns="0" tIns="17780" rIns="0" bIns="0" rtlCol="0">
            <a:spAutoFit/>
          </a:bodyPr>
          <a:lstStyle/>
          <a:p>
            <a:pPr>
              <a:lnSpc>
                <a:spcPct val="100000"/>
              </a:lnSpc>
              <a:spcBef>
                <a:spcPts val="140"/>
              </a:spcBef>
            </a:pPr>
            <a:r>
              <a:rPr sz="1400" spc="30" dirty="0">
                <a:latin typeface="Arial"/>
                <a:cs typeface="Arial"/>
              </a:rPr>
              <a:t>12</a:t>
            </a:r>
            <a:endParaRPr sz="1400">
              <a:latin typeface="Arial"/>
              <a:cs typeface="Arial"/>
            </a:endParaRPr>
          </a:p>
        </p:txBody>
      </p:sp>
      <p:sp>
        <p:nvSpPr>
          <p:cNvPr id="29" name="object 29"/>
          <p:cNvSpPr txBox="1"/>
          <p:nvPr/>
        </p:nvSpPr>
        <p:spPr>
          <a:xfrm>
            <a:off x="4517402" y="4686862"/>
            <a:ext cx="117475" cy="245110"/>
          </a:xfrm>
          <a:prstGeom prst="rect">
            <a:avLst/>
          </a:prstGeom>
        </p:spPr>
        <p:txBody>
          <a:bodyPr vert="horz" wrap="square" lIns="0" tIns="17780" rIns="0" bIns="0" rtlCol="0">
            <a:spAutoFit/>
          </a:bodyPr>
          <a:lstStyle/>
          <a:p>
            <a:pPr>
              <a:lnSpc>
                <a:spcPct val="100000"/>
              </a:lnSpc>
              <a:spcBef>
                <a:spcPts val="140"/>
              </a:spcBef>
            </a:pPr>
            <a:r>
              <a:rPr sz="1400" spc="40" dirty="0">
                <a:latin typeface="Arial"/>
                <a:cs typeface="Arial"/>
              </a:rPr>
              <a:t>8</a:t>
            </a:r>
            <a:endParaRPr sz="1400">
              <a:latin typeface="Arial"/>
              <a:cs typeface="Arial"/>
            </a:endParaRPr>
          </a:p>
        </p:txBody>
      </p:sp>
      <p:sp>
        <p:nvSpPr>
          <p:cNvPr id="30" name="object 30"/>
          <p:cNvSpPr txBox="1"/>
          <p:nvPr/>
        </p:nvSpPr>
        <p:spPr>
          <a:xfrm>
            <a:off x="3462384" y="5308219"/>
            <a:ext cx="227329" cy="245110"/>
          </a:xfrm>
          <a:prstGeom prst="rect">
            <a:avLst/>
          </a:prstGeom>
        </p:spPr>
        <p:txBody>
          <a:bodyPr vert="horz" wrap="square" lIns="0" tIns="17780" rIns="0" bIns="0" rtlCol="0">
            <a:spAutoFit/>
          </a:bodyPr>
          <a:lstStyle/>
          <a:p>
            <a:pPr>
              <a:lnSpc>
                <a:spcPct val="100000"/>
              </a:lnSpc>
              <a:spcBef>
                <a:spcPts val="140"/>
              </a:spcBef>
            </a:pPr>
            <a:r>
              <a:rPr sz="1400" spc="30" dirty="0">
                <a:latin typeface="Arial"/>
                <a:cs typeface="Arial"/>
              </a:rPr>
              <a:t>15</a:t>
            </a:r>
            <a:endParaRPr sz="1400">
              <a:latin typeface="Arial"/>
              <a:cs typeface="Arial"/>
            </a:endParaRPr>
          </a:p>
        </p:txBody>
      </p:sp>
      <p:sp>
        <p:nvSpPr>
          <p:cNvPr id="31" name="object 31"/>
          <p:cNvSpPr txBox="1"/>
          <p:nvPr/>
        </p:nvSpPr>
        <p:spPr>
          <a:xfrm>
            <a:off x="2374030" y="4649554"/>
            <a:ext cx="227329" cy="245110"/>
          </a:xfrm>
          <a:prstGeom prst="rect">
            <a:avLst/>
          </a:prstGeom>
        </p:spPr>
        <p:txBody>
          <a:bodyPr vert="horz" wrap="square" lIns="0" tIns="17780" rIns="0" bIns="0" rtlCol="0">
            <a:spAutoFit/>
          </a:bodyPr>
          <a:lstStyle/>
          <a:p>
            <a:pPr>
              <a:lnSpc>
                <a:spcPct val="100000"/>
              </a:lnSpc>
              <a:spcBef>
                <a:spcPts val="140"/>
              </a:spcBef>
            </a:pPr>
            <a:r>
              <a:rPr sz="1400" spc="30" dirty="0">
                <a:latin typeface="Arial"/>
                <a:cs typeface="Arial"/>
              </a:rPr>
              <a:t>10</a:t>
            </a:r>
            <a:endParaRPr sz="1400">
              <a:latin typeface="Arial"/>
              <a:cs typeface="Arial"/>
            </a:endParaRPr>
          </a:p>
        </p:txBody>
      </p:sp>
      <p:grpSp>
        <p:nvGrpSpPr>
          <p:cNvPr id="32" name="object 32"/>
          <p:cNvGrpSpPr/>
          <p:nvPr/>
        </p:nvGrpSpPr>
        <p:grpSpPr>
          <a:xfrm>
            <a:off x="5287140" y="4281033"/>
            <a:ext cx="1744345" cy="1056005"/>
            <a:chOff x="5287140" y="4281033"/>
            <a:chExt cx="1744345" cy="1056005"/>
          </a:xfrm>
        </p:grpSpPr>
        <p:pic>
          <p:nvPicPr>
            <p:cNvPr id="33" name="object 33"/>
            <p:cNvPicPr/>
            <p:nvPr/>
          </p:nvPicPr>
          <p:blipFill>
            <a:blip r:embed="rId10" cstate="print"/>
            <a:stretch>
              <a:fillRect/>
            </a:stretch>
          </p:blipFill>
          <p:spPr>
            <a:xfrm>
              <a:off x="5287140" y="4281033"/>
              <a:ext cx="71324" cy="68029"/>
            </a:xfrm>
            <a:prstGeom prst="rect">
              <a:avLst/>
            </a:prstGeom>
          </p:spPr>
        </p:pic>
        <p:pic>
          <p:nvPicPr>
            <p:cNvPr id="34" name="object 34"/>
            <p:cNvPicPr/>
            <p:nvPr/>
          </p:nvPicPr>
          <p:blipFill>
            <a:blip r:embed="rId11" cstate="print"/>
            <a:stretch>
              <a:fillRect/>
            </a:stretch>
          </p:blipFill>
          <p:spPr>
            <a:xfrm>
              <a:off x="6959923" y="4281033"/>
              <a:ext cx="71324" cy="68029"/>
            </a:xfrm>
            <a:prstGeom prst="rect">
              <a:avLst/>
            </a:prstGeom>
          </p:spPr>
        </p:pic>
        <p:sp>
          <p:nvSpPr>
            <p:cNvPr id="35" name="object 35"/>
            <p:cNvSpPr/>
            <p:nvPr/>
          </p:nvSpPr>
          <p:spPr>
            <a:xfrm>
              <a:off x="5322802" y="4316169"/>
              <a:ext cx="1673225" cy="0"/>
            </a:xfrm>
            <a:custGeom>
              <a:avLst/>
              <a:gdLst/>
              <a:ahLst/>
              <a:cxnLst/>
              <a:rect l="l" t="t" r="r" b="b"/>
              <a:pathLst>
                <a:path w="1673225">
                  <a:moveTo>
                    <a:pt x="0" y="0"/>
                  </a:moveTo>
                  <a:lnTo>
                    <a:pt x="1672782" y="0"/>
                  </a:lnTo>
                </a:path>
              </a:pathLst>
            </a:custGeom>
            <a:ln w="4460">
              <a:solidFill>
                <a:srgbClr val="000000"/>
              </a:solidFill>
            </a:ln>
          </p:spPr>
          <p:txBody>
            <a:bodyPr wrap="square" lIns="0" tIns="0" rIns="0" bIns="0" rtlCol="0"/>
            <a:lstStyle/>
            <a:p>
              <a:endParaRPr/>
            </a:p>
          </p:txBody>
        </p:sp>
        <p:pic>
          <p:nvPicPr>
            <p:cNvPr id="36" name="object 36"/>
            <p:cNvPicPr/>
            <p:nvPr/>
          </p:nvPicPr>
          <p:blipFill>
            <a:blip r:embed="rId12" cstate="print"/>
            <a:stretch>
              <a:fillRect/>
            </a:stretch>
          </p:blipFill>
          <p:spPr>
            <a:xfrm>
              <a:off x="5287140" y="5268794"/>
              <a:ext cx="71324" cy="68029"/>
            </a:xfrm>
            <a:prstGeom prst="rect">
              <a:avLst/>
            </a:prstGeom>
          </p:spPr>
        </p:pic>
        <p:pic>
          <p:nvPicPr>
            <p:cNvPr id="37" name="object 37"/>
            <p:cNvPicPr/>
            <p:nvPr/>
          </p:nvPicPr>
          <p:blipFill>
            <a:blip r:embed="rId13" cstate="print"/>
            <a:stretch>
              <a:fillRect/>
            </a:stretch>
          </p:blipFill>
          <p:spPr>
            <a:xfrm>
              <a:off x="6959923" y="5268794"/>
              <a:ext cx="71324" cy="68029"/>
            </a:xfrm>
            <a:prstGeom prst="rect">
              <a:avLst/>
            </a:prstGeom>
          </p:spPr>
        </p:pic>
        <p:sp>
          <p:nvSpPr>
            <p:cNvPr id="38" name="object 38"/>
            <p:cNvSpPr/>
            <p:nvPr/>
          </p:nvSpPr>
          <p:spPr>
            <a:xfrm>
              <a:off x="5322802" y="4316169"/>
              <a:ext cx="1673225" cy="988060"/>
            </a:xfrm>
            <a:custGeom>
              <a:avLst/>
              <a:gdLst/>
              <a:ahLst/>
              <a:cxnLst/>
              <a:rect l="l" t="t" r="r" b="b"/>
              <a:pathLst>
                <a:path w="1673225" h="988060">
                  <a:moveTo>
                    <a:pt x="0" y="987761"/>
                  </a:moveTo>
                  <a:lnTo>
                    <a:pt x="1672782" y="987761"/>
                  </a:lnTo>
                </a:path>
                <a:path w="1673225" h="988060">
                  <a:moveTo>
                    <a:pt x="1672782" y="0"/>
                  </a:moveTo>
                  <a:lnTo>
                    <a:pt x="0" y="987761"/>
                  </a:lnTo>
                </a:path>
                <a:path w="1673225" h="988060">
                  <a:moveTo>
                    <a:pt x="0" y="0"/>
                  </a:moveTo>
                  <a:lnTo>
                    <a:pt x="1672782" y="987761"/>
                  </a:lnTo>
                </a:path>
              </a:pathLst>
            </a:custGeom>
            <a:ln w="4518">
              <a:solidFill>
                <a:srgbClr val="000000"/>
              </a:solidFill>
            </a:ln>
          </p:spPr>
          <p:txBody>
            <a:bodyPr wrap="square" lIns="0" tIns="0" rIns="0" bIns="0" rtlCol="0"/>
            <a:lstStyle/>
            <a:p>
              <a:endParaRPr/>
            </a:p>
          </p:txBody>
        </p:sp>
      </p:grpSp>
      <p:sp>
        <p:nvSpPr>
          <p:cNvPr id="39" name="object 39"/>
          <p:cNvSpPr txBox="1"/>
          <p:nvPr/>
        </p:nvSpPr>
        <p:spPr>
          <a:xfrm>
            <a:off x="5269356" y="3990895"/>
            <a:ext cx="117475" cy="245110"/>
          </a:xfrm>
          <a:prstGeom prst="rect">
            <a:avLst/>
          </a:prstGeom>
        </p:spPr>
        <p:txBody>
          <a:bodyPr vert="horz" wrap="square" lIns="0" tIns="17780" rIns="0" bIns="0" rtlCol="0">
            <a:spAutoFit/>
          </a:bodyPr>
          <a:lstStyle/>
          <a:p>
            <a:pPr>
              <a:lnSpc>
                <a:spcPct val="100000"/>
              </a:lnSpc>
              <a:spcBef>
                <a:spcPts val="140"/>
              </a:spcBef>
            </a:pPr>
            <a:r>
              <a:rPr sz="1400" i="1" spc="40" dirty="0">
                <a:latin typeface="Arial"/>
                <a:cs typeface="Arial"/>
              </a:rPr>
              <a:t>a</a:t>
            </a:r>
            <a:endParaRPr sz="1400">
              <a:latin typeface="Arial"/>
              <a:cs typeface="Arial"/>
            </a:endParaRPr>
          </a:p>
        </p:txBody>
      </p:sp>
      <p:sp>
        <p:nvSpPr>
          <p:cNvPr id="40" name="object 40"/>
          <p:cNvSpPr txBox="1"/>
          <p:nvPr/>
        </p:nvSpPr>
        <p:spPr>
          <a:xfrm>
            <a:off x="6942139" y="4028204"/>
            <a:ext cx="117475" cy="245110"/>
          </a:xfrm>
          <a:prstGeom prst="rect">
            <a:avLst/>
          </a:prstGeom>
        </p:spPr>
        <p:txBody>
          <a:bodyPr vert="horz" wrap="square" lIns="0" tIns="17780" rIns="0" bIns="0" rtlCol="0">
            <a:spAutoFit/>
          </a:bodyPr>
          <a:lstStyle/>
          <a:p>
            <a:pPr>
              <a:lnSpc>
                <a:spcPct val="100000"/>
              </a:lnSpc>
              <a:spcBef>
                <a:spcPts val="140"/>
              </a:spcBef>
            </a:pPr>
            <a:r>
              <a:rPr sz="1400" i="1" spc="40" dirty="0">
                <a:latin typeface="Arial"/>
                <a:cs typeface="Arial"/>
              </a:rPr>
              <a:t>b</a:t>
            </a:r>
            <a:endParaRPr sz="1400">
              <a:latin typeface="Arial"/>
              <a:cs typeface="Arial"/>
            </a:endParaRPr>
          </a:p>
        </p:txBody>
      </p:sp>
      <p:sp>
        <p:nvSpPr>
          <p:cNvPr id="41" name="object 41"/>
          <p:cNvSpPr txBox="1"/>
          <p:nvPr/>
        </p:nvSpPr>
        <p:spPr>
          <a:xfrm>
            <a:off x="6946222" y="5308219"/>
            <a:ext cx="106680" cy="245110"/>
          </a:xfrm>
          <a:prstGeom prst="rect">
            <a:avLst/>
          </a:prstGeom>
        </p:spPr>
        <p:txBody>
          <a:bodyPr vert="horz" wrap="square" lIns="0" tIns="17780" rIns="0" bIns="0" rtlCol="0">
            <a:spAutoFit/>
          </a:bodyPr>
          <a:lstStyle/>
          <a:p>
            <a:pPr>
              <a:lnSpc>
                <a:spcPct val="100000"/>
              </a:lnSpc>
              <a:spcBef>
                <a:spcPts val="140"/>
              </a:spcBef>
            </a:pPr>
            <a:r>
              <a:rPr sz="1400" i="1" spc="35" dirty="0">
                <a:latin typeface="Arial"/>
                <a:cs typeface="Arial"/>
              </a:rPr>
              <a:t>c</a:t>
            </a:r>
            <a:endParaRPr sz="1400">
              <a:latin typeface="Arial"/>
              <a:cs typeface="Arial"/>
            </a:endParaRPr>
          </a:p>
        </p:txBody>
      </p:sp>
      <p:sp>
        <p:nvSpPr>
          <p:cNvPr id="42" name="object 42"/>
          <p:cNvSpPr txBox="1"/>
          <p:nvPr/>
        </p:nvSpPr>
        <p:spPr>
          <a:xfrm>
            <a:off x="5101781" y="5308219"/>
            <a:ext cx="117475" cy="245110"/>
          </a:xfrm>
          <a:prstGeom prst="rect">
            <a:avLst/>
          </a:prstGeom>
        </p:spPr>
        <p:txBody>
          <a:bodyPr vert="horz" wrap="square" lIns="0" tIns="17780" rIns="0" bIns="0" rtlCol="0">
            <a:spAutoFit/>
          </a:bodyPr>
          <a:lstStyle/>
          <a:p>
            <a:pPr>
              <a:lnSpc>
                <a:spcPct val="100000"/>
              </a:lnSpc>
              <a:spcBef>
                <a:spcPts val="140"/>
              </a:spcBef>
            </a:pPr>
            <a:r>
              <a:rPr sz="1400" i="1" spc="40" dirty="0">
                <a:latin typeface="Arial"/>
                <a:cs typeface="Arial"/>
              </a:rPr>
              <a:t>d</a:t>
            </a:r>
            <a:endParaRPr sz="1400">
              <a:latin typeface="Arial"/>
              <a:cs typeface="Arial"/>
            </a:endParaRPr>
          </a:p>
        </p:txBody>
      </p:sp>
      <p:sp>
        <p:nvSpPr>
          <p:cNvPr id="43" name="object 43"/>
          <p:cNvSpPr txBox="1"/>
          <p:nvPr/>
        </p:nvSpPr>
        <p:spPr>
          <a:xfrm>
            <a:off x="6138780" y="4028204"/>
            <a:ext cx="227329" cy="245110"/>
          </a:xfrm>
          <a:prstGeom prst="rect">
            <a:avLst/>
          </a:prstGeom>
        </p:spPr>
        <p:txBody>
          <a:bodyPr vert="horz" wrap="square" lIns="0" tIns="17780" rIns="0" bIns="0" rtlCol="0">
            <a:spAutoFit/>
          </a:bodyPr>
          <a:lstStyle/>
          <a:p>
            <a:pPr>
              <a:lnSpc>
                <a:spcPct val="100000"/>
              </a:lnSpc>
              <a:spcBef>
                <a:spcPts val="140"/>
              </a:spcBef>
            </a:pPr>
            <a:r>
              <a:rPr sz="1400" spc="30" dirty="0">
                <a:latin typeface="Arial"/>
                <a:cs typeface="Arial"/>
              </a:rPr>
              <a:t>12</a:t>
            </a:r>
            <a:endParaRPr sz="1400">
              <a:latin typeface="Arial"/>
              <a:cs typeface="Arial"/>
            </a:endParaRPr>
          </a:p>
        </p:txBody>
      </p:sp>
      <p:sp>
        <p:nvSpPr>
          <p:cNvPr id="44" name="object 44"/>
          <p:cNvSpPr txBox="1"/>
          <p:nvPr/>
        </p:nvSpPr>
        <p:spPr>
          <a:xfrm>
            <a:off x="6138780" y="5308219"/>
            <a:ext cx="227329" cy="245110"/>
          </a:xfrm>
          <a:prstGeom prst="rect">
            <a:avLst/>
          </a:prstGeom>
        </p:spPr>
        <p:txBody>
          <a:bodyPr vert="horz" wrap="square" lIns="0" tIns="17780" rIns="0" bIns="0" rtlCol="0">
            <a:spAutoFit/>
          </a:bodyPr>
          <a:lstStyle/>
          <a:p>
            <a:pPr>
              <a:lnSpc>
                <a:spcPct val="100000"/>
              </a:lnSpc>
              <a:spcBef>
                <a:spcPts val="140"/>
              </a:spcBef>
            </a:pPr>
            <a:r>
              <a:rPr sz="1400" spc="30" dirty="0">
                <a:latin typeface="Arial"/>
                <a:cs typeface="Arial"/>
              </a:rPr>
              <a:t>15</a:t>
            </a:r>
            <a:endParaRPr sz="1400">
              <a:latin typeface="Arial"/>
              <a:cs typeface="Arial"/>
            </a:endParaRPr>
          </a:p>
        </p:txBody>
      </p:sp>
      <p:sp>
        <p:nvSpPr>
          <p:cNvPr id="45" name="object 45"/>
          <p:cNvSpPr txBox="1"/>
          <p:nvPr/>
        </p:nvSpPr>
        <p:spPr>
          <a:xfrm>
            <a:off x="6607546" y="4504768"/>
            <a:ext cx="117475" cy="245110"/>
          </a:xfrm>
          <a:prstGeom prst="rect">
            <a:avLst/>
          </a:prstGeom>
        </p:spPr>
        <p:txBody>
          <a:bodyPr vert="horz" wrap="square" lIns="0" tIns="17780" rIns="0" bIns="0" rtlCol="0">
            <a:spAutoFit/>
          </a:bodyPr>
          <a:lstStyle/>
          <a:p>
            <a:pPr>
              <a:lnSpc>
                <a:spcPct val="100000"/>
              </a:lnSpc>
              <a:spcBef>
                <a:spcPts val="140"/>
              </a:spcBef>
            </a:pPr>
            <a:r>
              <a:rPr sz="1400" spc="40" dirty="0">
                <a:latin typeface="Arial"/>
                <a:cs typeface="Arial"/>
              </a:rPr>
              <a:t>9</a:t>
            </a:r>
            <a:endParaRPr sz="1400">
              <a:latin typeface="Arial"/>
              <a:cs typeface="Arial"/>
            </a:endParaRPr>
          </a:p>
        </p:txBody>
      </p:sp>
      <p:sp>
        <p:nvSpPr>
          <p:cNvPr id="46" name="object 46"/>
          <p:cNvSpPr txBox="1"/>
          <p:nvPr/>
        </p:nvSpPr>
        <p:spPr>
          <a:xfrm>
            <a:off x="5603764" y="4504768"/>
            <a:ext cx="117475" cy="245110"/>
          </a:xfrm>
          <a:prstGeom prst="rect">
            <a:avLst/>
          </a:prstGeom>
        </p:spPr>
        <p:txBody>
          <a:bodyPr vert="horz" wrap="square" lIns="0" tIns="17780" rIns="0" bIns="0" rtlCol="0">
            <a:spAutoFit/>
          </a:bodyPr>
          <a:lstStyle/>
          <a:p>
            <a:pPr>
              <a:lnSpc>
                <a:spcPct val="100000"/>
              </a:lnSpc>
              <a:spcBef>
                <a:spcPts val="140"/>
              </a:spcBef>
            </a:pPr>
            <a:r>
              <a:rPr sz="1400" spc="40" dirty="0">
                <a:latin typeface="Arial"/>
                <a:cs typeface="Arial"/>
              </a:rPr>
              <a:t>5</a:t>
            </a:r>
            <a:endParaRPr sz="1400">
              <a:latin typeface="Arial"/>
              <a:cs typeface="Arial"/>
            </a:endParaRPr>
          </a:p>
        </p:txBody>
      </p:sp>
      <p:grpSp>
        <p:nvGrpSpPr>
          <p:cNvPr id="47" name="object 47"/>
          <p:cNvGrpSpPr/>
          <p:nvPr/>
        </p:nvGrpSpPr>
        <p:grpSpPr>
          <a:xfrm>
            <a:off x="7963704" y="4281033"/>
            <a:ext cx="1744345" cy="1056005"/>
            <a:chOff x="7963704" y="4281033"/>
            <a:chExt cx="1744345" cy="1056005"/>
          </a:xfrm>
        </p:grpSpPr>
        <p:pic>
          <p:nvPicPr>
            <p:cNvPr id="48" name="object 48"/>
            <p:cNvPicPr/>
            <p:nvPr/>
          </p:nvPicPr>
          <p:blipFill>
            <a:blip r:embed="rId14" cstate="print"/>
            <a:stretch>
              <a:fillRect/>
            </a:stretch>
          </p:blipFill>
          <p:spPr>
            <a:xfrm>
              <a:off x="7963704" y="4281033"/>
              <a:ext cx="71324" cy="68029"/>
            </a:xfrm>
            <a:prstGeom prst="rect">
              <a:avLst/>
            </a:prstGeom>
          </p:spPr>
        </p:pic>
        <p:pic>
          <p:nvPicPr>
            <p:cNvPr id="49" name="object 49"/>
            <p:cNvPicPr/>
            <p:nvPr/>
          </p:nvPicPr>
          <p:blipFill>
            <a:blip r:embed="rId15" cstate="print"/>
            <a:stretch>
              <a:fillRect/>
            </a:stretch>
          </p:blipFill>
          <p:spPr>
            <a:xfrm>
              <a:off x="7963704" y="5268794"/>
              <a:ext cx="71324" cy="68029"/>
            </a:xfrm>
            <a:prstGeom prst="rect">
              <a:avLst/>
            </a:prstGeom>
          </p:spPr>
        </p:pic>
        <p:sp>
          <p:nvSpPr>
            <p:cNvPr id="50" name="object 50"/>
            <p:cNvSpPr/>
            <p:nvPr/>
          </p:nvSpPr>
          <p:spPr>
            <a:xfrm>
              <a:off x="7999366" y="4316169"/>
              <a:ext cx="0" cy="988060"/>
            </a:xfrm>
            <a:custGeom>
              <a:avLst/>
              <a:gdLst/>
              <a:ahLst/>
              <a:cxnLst/>
              <a:rect l="l" t="t" r="r" b="b"/>
              <a:pathLst>
                <a:path h="988060">
                  <a:moveTo>
                    <a:pt x="0" y="0"/>
                  </a:moveTo>
                  <a:lnTo>
                    <a:pt x="0" y="987761"/>
                  </a:lnTo>
                </a:path>
              </a:pathLst>
            </a:custGeom>
            <a:ln w="4576">
              <a:solidFill>
                <a:srgbClr val="000000"/>
              </a:solidFill>
            </a:ln>
          </p:spPr>
          <p:txBody>
            <a:bodyPr wrap="square" lIns="0" tIns="0" rIns="0" bIns="0" rtlCol="0"/>
            <a:lstStyle/>
            <a:p>
              <a:endParaRPr/>
            </a:p>
          </p:txBody>
        </p:sp>
        <p:pic>
          <p:nvPicPr>
            <p:cNvPr id="51" name="object 51"/>
            <p:cNvPicPr/>
            <p:nvPr/>
          </p:nvPicPr>
          <p:blipFill>
            <a:blip r:embed="rId14" cstate="print"/>
            <a:stretch>
              <a:fillRect/>
            </a:stretch>
          </p:blipFill>
          <p:spPr>
            <a:xfrm>
              <a:off x="9636487" y="4281033"/>
              <a:ext cx="71324" cy="68029"/>
            </a:xfrm>
            <a:prstGeom prst="rect">
              <a:avLst/>
            </a:prstGeom>
          </p:spPr>
        </p:pic>
        <p:pic>
          <p:nvPicPr>
            <p:cNvPr id="52" name="object 52"/>
            <p:cNvPicPr/>
            <p:nvPr/>
          </p:nvPicPr>
          <p:blipFill>
            <a:blip r:embed="rId15" cstate="print"/>
            <a:stretch>
              <a:fillRect/>
            </a:stretch>
          </p:blipFill>
          <p:spPr>
            <a:xfrm>
              <a:off x="9636487" y="5268794"/>
              <a:ext cx="71324" cy="68029"/>
            </a:xfrm>
            <a:prstGeom prst="rect">
              <a:avLst/>
            </a:prstGeom>
          </p:spPr>
        </p:pic>
        <p:sp>
          <p:nvSpPr>
            <p:cNvPr id="53" name="object 53"/>
            <p:cNvSpPr/>
            <p:nvPr/>
          </p:nvSpPr>
          <p:spPr>
            <a:xfrm>
              <a:off x="7999366" y="4316169"/>
              <a:ext cx="1673225" cy="988060"/>
            </a:xfrm>
            <a:custGeom>
              <a:avLst/>
              <a:gdLst/>
              <a:ahLst/>
              <a:cxnLst/>
              <a:rect l="l" t="t" r="r" b="b"/>
              <a:pathLst>
                <a:path w="1673225" h="988060">
                  <a:moveTo>
                    <a:pt x="1672782" y="0"/>
                  </a:moveTo>
                  <a:lnTo>
                    <a:pt x="1672782" y="987761"/>
                  </a:lnTo>
                </a:path>
                <a:path w="1673225" h="988060">
                  <a:moveTo>
                    <a:pt x="1672782" y="0"/>
                  </a:moveTo>
                  <a:lnTo>
                    <a:pt x="0" y="987761"/>
                  </a:lnTo>
                </a:path>
                <a:path w="1673225" h="988060">
                  <a:moveTo>
                    <a:pt x="0" y="0"/>
                  </a:moveTo>
                  <a:lnTo>
                    <a:pt x="1672782" y="987761"/>
                  </a:lnTo>
                </a:path>
              </a:pathLst>
            </a:custGeom>
            <a:ln w="4518">
              <a:solidFill>
                <a:srgbClr val="000000"/>
              </a:solidFill>
            </a:ln>
          </p:spPr>
          <p:txBody>
            <a:bodyPr wrap="square" lIns="0" tIns="0" rIns="0" bIns="0" rtlCol="0"/>
            <a:lstStyle/>
            <a:p>
              <a:endParaRPr/>
            </a:p>
          </p:txBody>
        </p:sp>
      </p:grpSp>
      <p:sp>
        <p:nvSpPr>
          <p:cNvPr id="54" name="object 54"/>
          <p:cNvSpPr txBox="1"/>
          <p:nvPr/>
        </p:nvSpPr>
        <p:spPr>
          <a:xfrm>
            <a:off x="7945735" y="3990895"/>
            <a:ext cx="117475" cy="245110"/>
          </a:xfrm>
          <a:prstGeom prst="rect">
            <a:avLst/>
          </a:prstGeom>
        </p:spPr>
        <p:txBody>
          <a:bodyPr vert="horz" wrap="square" lIns="0" tIns="17780" rIns="0" bIns="0" rtlCol="0">
            <a:spAutoFit/>
          </a:bodyPr>
          <a:lstStyle/>
          <a:p>
            <a:pPr>
              <a:lnSpc>
                <a:spcPct val="100000"/>
              </a:lnSpc>
              <a:spcBef>
                <a:spcPts val="140"/>
              </a:spcBef>
            </a:pPr>
            <a:r>
              <a:rPr sz="1400" i="1" spc="40" dirty="0">
                <a:latin typeface="Arial"/>
                <a:cs typeface="Arial"/>
              </a:rPr>
              <a:t>a</a:t>
            </a:r>
            <a:endParaRPr sz="1400">
              <a:latin typeface="Arial"/>
              <a:cs typeface="Arial"/>
            </a:endParaRPr>
          </a:p>
        </p:txBody>
      </p:sp>
      <p:sp>
        <p:nvSpPr>
          <p:cNvPr id="55" name="object 55"/>
          <p:cNvSpPr txBox="1"/>
          <p:nvPr/>
        </p:nvSpPr>
        <p:spPr>
          <a:xfrm>
            <a:off x="9618518" y="4028204"/>
            <a:ext cx="117475" cy="245110"/>
          </a:xfrm>
          <a:prstGeom prst="rect">
            <a:avLst/>
          </a:prstGeom>
        </p:spPr>
        <p:txBody>
          <a:bodyPr vert="horz" wrap="square" lIns="0" tIns="17780" rIns="0" bIns="0" rtlCol="0">
            <a:spAutoFit/>
          </a:bodyPr>
          <a:lstStyle/>
          <a:p>
            <a:pPr>
              <a:lnSpc>
                <a:spcPct val="100000"/>
              </a:lnSpc>
              <a:spcBef>
                <a:spcPts val="140"/>
              </a:spcBef>
            </a:pPr>
            <a:r>
              <a:rPr sz="1400" i="1" spc="40" dirty="0">
                <a:latin typeface="Arial"/>
                <a:cs typeface="Arial"/>
              </a:rPr>
              <a:t>b</a:t>
            </a:r>
            <a:endParaRPr sz="1400">
              <a:latin typeface="Arial"/>
              <a:cs typeface="Arial"/>
            </a:endParaRPr>
          </a:p>
        </p:txBody>
      </p:sp>
      <p:sp>
        <p:nvSpPr>
          <p:cNvPr id="56" name="object 56"/>
          <p:cNvSpPr txBox="1"/>
          <p:nvPr/>
        </p:nvSpPr>
        <p:spPr>
          <a:xfrm>
            <a:off x="9622601" y="5308219"/>
            <a:ext cx="106680" cy="245110"/>
          </a:xfrm>
          <a:prstGeom prst="rect">
            <a:avLst/>
          </a:prstGeom>
        </p:spPr>
        <p:txBody>
          <a:bodyPr vert="horz" wrap="square" lIns="0" tIns="17780" rIns="0" bIns="0" rtlCol="0">
            <a:spAutoFit/>
          </a:bodyPr>
          <a:lstStyle/>
          <a:p>
            <a:pPr>
              <a:lnSpc>
                <a:spcPct val="100000"/>
              </a:lnSpc>
              <a:spcBef>
                <a:spcPts val="140"/>
              </a:spcBef>
            </a:pPr>
            <a:r>
              <a:rPr sz="1400" i="1" spc="35" dirty="0">
                <a:latin typeface="Arial"/>
                <a:cs typeface="Arial"/>
              </a:rPr>
              <a:t>c</a:t>
            </a:r>
            <a:endParaRPr sz="1400">
              <a:latin typeface="Arial"/>
              <a:cs typeface="Arial"/>
            </a:endParaRPr>
          </a:p>
        </p:txBody>
      </p:sp>
      <p:sp>
        <p:nvSpPr>
          <p:cNvPr id="57" name="object 57"/>
          <p:cNvSpPr txBox="1"/>
          <p:nvPr/>
        </p:nvSpPr>
        <p:spPr>
          <a:xfrm>
            <a:off x="7778160" y="5308219"/>
            <a:ext cx="117475" cy="245110"/>
          </a:xfrm>
          <a:prstGeom prst="rect">
            <a:avLst/>
          </a:prstGeom>
        </p:spPr>
        <p:txBody>
          <a:bodyPr vert="horz" wrap="square" lIns="0" tIns="17780" rIns="0" bIns="0" rtlCol="0">
            <a:spAutoFit/>
          </a:bodyPr>
          <a:lstStyle/>
          <a:p>
            <a:pPr>
              <a:lnSpc>
                <a:spcPct val="100000"/>
              </a:lnSpc>
              <a:spcBef>
                <a:spcPts val="140"/>
              </a:spcBef>
            </a:pPr>
            <a:r>
              <a:rPr sz="1400" i="1" spc="40" dirty="0">
                <a:latin typeface="Arial"/>
                <a:cs typeface="Arial"/>
              </a:rPr>
              <a:t>d</a:t>
            </a:r>
            <a:endParaRPr sz="1400">
              <a:latin typeface="Arial"/>
              <a:cs typeface="Arial"/>
            </a:endParaRPr>
          </a:p>
        </p:txBody>
      </p:sp>
      <p:sp>
        <p:nvSpPr>
          <p:cNvPr id="58" name="object 58"/>
          <p:cNvSpPr txBox="1"/>
          <p:nvPr/>
        </p:nvSpPr>
        <p:spPr>
          <a:xfrm>
            <a:off x="9703141" y="4686862"/>
            <a:ext cx="117475" cy="245110"/>
          </a:xfrm>
          <a:prstGeom prst="rect">
            <a:avLst/>
          </a:prstGeom>
        </p:spPr>
        <p:txBody>
          <a:bodyPr vert="horz" wrap="square" lIns="0" tIns="17780" rIns="0" bIns="0" rtlCol="0">
            <a:spAutoFit/>
          </a:bodyPr>
          <a:lstStyle/>
          <a:p>
            <a:pPr>
              <a:lnSpc>
                <a:spcPct val="100000"/>
              </a:lnSpc>
              <a:spcBef>
                <a:spcPts val="140"/>
              </a:spcBef>
            </a:pPr>
            <a:r>
              <a:rPr sz="1400" spc="40" dirty="0">
                <a:latin typeface="Arial"/>
                <a:cs typeface="Arial"/>
              </a:rPr>
              <a:t>8</a:t>
            </a:r>
            <a:endParaRPr sz="1400">
              <a:latin typeface="Arial"/>
              <a:cs typeface="Arial"/>
            </a:endParaRPr>
          </a:p>
        </p:txBody>
      </p:sp>
      <p:sp>
        <p:nvSpPr>
          <p:cNvPr id="59" name="object 59"/>
          <p:cNvSpPr txBox="1"/>
          <p:nvPr/>
        </p:nvSpPr>
        <p:spPr>
          <a:xfrm>
            <a:off x="7726940" y="4649554"/>
            <a:ext cx="227329" cy="245110"/>
          </a:xfrm>
          <a:prstGeom prst="rect">
            <a:avLst/>
          </a:prstGeom>
        </p:spPr>
        <p:txBody>
          <a:bodyPr vert="horz" wrap="square" lIns="0" tIns="17780" rIns="0" bIns="0" rtlCol="0">
            <a:spAutoFit/>
          </a:bodyPr>
          <a:lstStyle/>
          <a:p>
            <a:pPr>
              <a:lnSpc>
                <a:spcPct val="100000"/>
              </a:lnSpc>
              <a:spcBef>
                <a:spcPts val="140"/>
              </a:spcBef>
            </a:pPr>
            <a:r>
              <a:rPr sz="1400" spc="30" dirty="0">
                <a:latin typeface="Arial"/>
                <a:cs typeface="Arial"/>
              </a:rPr>
              <a:t>10</a:t>
            </a:r>
            <a:endParaRPr sz="1400">
              <a:latin typeface="Arial"/>
              <a:cs typeface="Arial"/>
            </a:endParaRPr>
          </a:p>
        </p:txBody>
      </p:sp>
      <p:sp>
        <p:nvSpPr>
          <p:cNvPr id="60" name="object 60"/>
          <p:cNvSpPr txBox="1"/>
          <p:nvPr/>
        </p:nvSpPr>
        <p:spPr>
          <a:xfrm>
            <a:off x="9283924" y="4504768"/>
            <a:ext cx="117475" cy="245110"/>
          </a:xfrm>
          <a:prstGeom prst="rect">
            <a:avLst/>
          </a:prstGeom>
        </p:spPr>
        <p:txBody>
          <a:bodyPr vert="horz" wrap="square" lIns="0" tIns="17780" rIns="0" bIns="0" rtlCol="0">
            <a:spAutoFit/>
          </a:bodyPr>
          <a:lstStyle/>
          <a:p>
            <a:pPr>
              <a:lnSpc>
                <a:spcPct val="100000"/>
              </a:lnSpc>
              <a:spcBef>
                <a:spcPts val="140"/>
              </a:spcBef>
            </a:pPr>
            <a:r>
              <a:rPr sz="1400" spc="40" dirty="0">
                <a:latin typeface="Arial"/>
                <a:cs typeface="Arial"/>
              </a:rPr>
              <a:t>9</a:t>
            </a:r>
            <a:endParaRPr sz="1400">
              <a:latin typeface="Arial"/>
              <a:cs typeface="Arial"/>
            </a:endParaRPr>
          </a:p>
        </p:txBody>
      </p:sp>
      <p:sp>
        <p:nvSpPr>
          <p:cNvPr id="61" name="object 61"/>
          <p:cNvSpPr txBox="1"/>
          <p:nvPr/>
        </p:nvSpPr>
        <p:spPr>
          <a:xfrm>
            <a:off x="8280328" y="4504768"/>
            <a:ext cx="117475" cy="245110"/>
          </a:xfrm>
          <a:prstGeom prst="rect">
            <a:avLst/>
          </a:prstGeom>
        </p:spPr>
        <p:txBody>
          <a:bodyPr vert="horz" wrap="square" lIns="0" tIns="17780" rIns="0" bIns="0" rtlCol="0">
            <a:spAutoFit/>
          </a:bodyPr>
          <a:lstStyle/>
          <a:p>
            <a:pPr>
              <a:lnSpc>
                <a:spcPct val="100000"/>
              </a:lnSpc>
              <a:spcBef>
                <a:spcPts val="140"/>
              </a:spcBef>
            </a:pPr>
            <a:r>
              <a:rPr sz="1400" spc="40" dirty="0">
                <a:latin typeface="Arial"/>
                <a:cs typeface="Arial"/>
              </a:rPr>
              <a:t>5</a:t>
            </a:r>
            <a:endParaRPr sz="1400">
              <a:latin typeface="Arial"/>
              <a:cs typeface="Arial"/>
            </a:endParaRPr>
          </a:p>
        </p:txBody>
      </p:sp>
      <p:sp>
        <p:nvSpPr>
          <p:cNvPr id="62" name="object 62"/>
          <p:cNvSpPr/>
          <p:nvPr/>
        </p:nvSpPr>
        <p:spPr>
          <a:xfrm>
            <a:off x="1778855" y="3670633"/>
            <a:ext cx="8542020" cy="2201545"/>
          </a:xfrm>
          <a:custGeom>
            <a:avLst/>
            <a:gdLst/>
            <a:ahLst/>
            <a:cxnLst/>
            <a:rect l="l" t="t" r="r" b="b"/>
            <a:pathLst>
              <a:path w="8542020" h="2201545">
                <a:moveTo>
                  <a:pt x="0" y="2201298"/>
                </a:moveTo>
                <a:lnTo>
                  <a:pt x="8541856" y="2201298"/>
                </a:lnTo>
                <a:lnTo>
                  <a:pt x="8541856" y="0"/>
                </a:lnTo>
                <a:lnTo>
                  <a:pt x="0" y="0"/>
                </a:lnTo>
                <a:lnTo>
                  <a:pt x="0" y="2201298"/>
                </a:lnTo>
                <a:close/>
              </a:path>
            </a:pathLst>
          </a:custGeom>
          <a:ln w="14347">
            <a:solidFill>
              <a:srgbClr val="000000"/>
            </a:solidFill>
          </a:ln>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0181" y="2401950"/>
            <a:ext cx="10568305" cy="3545204"/>
          </a:xfrm>
          <a:prstGeom prst="rect">
            <a:avLst/>
          </a:prstGeom>
        </p:spPr>
        <p:txBody>
          <a:bodyPr vert="horz" wrap="square" lIns="0" tIns="12700" rIns="0" bIns="0" rtlCol="0">
            <a:spAutoFit/>
          </a:bodyPr>
          <a:lstStyle/>
          <a:p>
            <a:pPr marL="279400" marR="4284980">
              <a:lnSpc>
                <a:spcPct val="124600"/>
              </a:lnSpc>
              <a:spcBef>
                <a:spcPts val="100"/>
              </a:spcBef>
              <a:tabLst>
                <a:tab pos="3568065" algn="l"/>
              </a:tabLst>
            </a:pPr>
            <a:r>
              <a:rPr sz="2400" i="1" dirty="0">
                <a:solidFill>
                  <a:srgbClr val="050404"/>
                </a:solidFill>
                <a:latin typeface="Calibri"/>
                <a:cs typeface="Calibri"/>
              </a:rPr>
              <a:t>I</a:t>
            </a:r>
            <a:r>
              <a:rPr sz="2400" baseline="-24305" dirty="0">
                <a:solidFill>
                  <a:srgbClr val="050404"/>
                </a:solidFill>
                <a:latin typeface="Calibri"/>
                <a:cs typeface="Calibri"/>
              </a:rPr>
              <a:t>1</a:t>
            </a:r>
            <a:r>
              <a:rPr sz="2400" spc="247" baseline="-24305" dirty="0">
                <a:solidFill>
                  <a:srgbClr val="050404"/>
                </a:solidFill>
                <a:latin typeface="Calibri"/>
                <a:cs typeface="Calibri"/>
              </a:rPr>
              <a:t> </a:t>
            </a:r>
            <a:r>
              <a:rPr sz="2400" dirty="0">
                <a:solidFill>
                  <a:srgbClr val="050404"/>
                </a:solidFill>
                <a:latin typeface="Calibri"/>
                <a:cs typeface="Calibri"/>
              </a:rPr>
              <a:t>=</a:t>
            </a:r>
            <a:r>
              <a:rPr sz="2400" spc="-5" dirty="0">
                <a:solidFill>
                  <a:srgbClr val="050404"/>
                </a:solidFill>
                <a:latin typeface="Calibri"/>
                <a:cs typeface="Calibri"/>
              </a:rPr>
              <a:t> </a:t>
            </a:r>
            <a:r>
              <a:rPr sz="2400" dirty="0">
                <a:solidFill>
                  <a:srgbClr val="050404"/>
                </a:solidFill>
                <a:latin typeface="Calibri"/>
                <a:cs typeface="Calibri"/>
              </a:rPr>
              <a:t>(</a:t>
            </a:r>
            <a:r>
              <a:rPr sz="2400" i="1" dirty="0">
                <a:solidFill>
                  <a:srgbClr val="050404"/>
                </a:solidFill>
                <a:latin typeface="Calibri"/>
                <a:cs typeface="Calibri"/>
              </a:rPr>
              <a:t>a</a:t>
            </a:r>
            <a:r>
              <a:rPr sz="2400" dirty="0">
                <a:solidFill>
                  <a:srgbClr val="050404"/>
                </a:solidFill>
                <a:latin typeface="Calibri"/>
                <a:cs typeface="Calibri"/>
              </a:rPr>
              <a:t>,</a:t>
            </a:r>
            <a:r>
              <a:rPr sz="2400" spc="-10" dirty="0">
                <a:solidFill>
                  <a:srgbClr val="050404"/>
                </a:solidFill>
                <a:latin typeface="Calibri"/>
                <a:cs typeface="Calibri"/>
              </a:rPr>
              <a:t> </a:t>
            </a:r>
            <a:r>
              <a:rPr sz="2400" i="1" dirty="0">
                <a:solidFill>
                  <a:srgbClr val="050404"/>
                </a:solidFill>
                <a:latin typeface="Calibri"/>
                <a:cs typeface="Calibri"/>
              </a:rPr>
              <a:t>b</a:t>
            </a:r>
            <a:r>
              <a:rPr sz="2400" dirty="0">
                <a:solidFill>
                  <a:srgbClr val="050404"/>
                </a:solidFill>
                <a:latin typeface="Calibri"/>
                <a:cs typeface="Calibri"/>
              </a:rPr>
              <a:t>,</a:t>
            </a:r>
            <a:r>
              <a:rPr sz="2400" spc="-5" dirty="0">
                <a:solidFill>
                  <a:srgbClr val="050404"/>
                </a:solidFill>
                <a:latin typeface="Calibri"/>
                <a:cs typeface="Calibri"/>
              </a:rPr>
              <a:t> </a:t>
            </a:r>
            <a:r>
              <a:rPr sz="2400" i="1" dirty="0">
                <a:solidFill>
                  <a:srgbClr val="050404"/>
                </a:solidFill>
                <a:latin typeface="Calibri"/>
                <a:cs typeface="Calibri"/>
              </a:rPr>
              <a:t>c</a:t>
            </a:r>
            <a:r>
              <a:rPr sz="2400" dirty="0">
                <a:solidFill>
                  <a:srgbClr val="050404"/>
                </a:solidFill>
                <a:latin typeface="Calibri"/>
                <a:cs typeface="Calibri"/>
              </a:rPr>
              <a:t>,</a:t>
            </a:r>
            <a:r>
              <a:rPr sz="2400" spc="-10" dirty="0">
                <a:solidFill>
                  <a:srgbClr val="050404"/>
                </a:solidFill>
                <a:latin typeface="Calibri"/>
                <a:cs typeface="Calibri"/>
              </a:rPr>
              <a:t> </a:t>
            </a:r>
            <a:r>
              <a:rPr sz="2400" i="1" dirty="0">
                <a:solidFill>
                  <a:srgbClr val="050404"/>
                </a:solidFill>
                <a:latin typeface="Calibri"/>
                <a:cs typeface="Calibri"/>
              </a:rPr>
              <a:t>d</a:t>
            </a:r>
            <a:r>
              <a:rPr sz="2400" dirty="0">
                <a:solidFill>
                  <a:srgbClr val="050404"/>
                </a:solidFill>
                <a:latin typeface="Calibri"/>
                <a:cs typeface="Calibri"/>
              </a:rPr>
              <a:t>,</a:t>
            </a:r>
            <a:r>
              <a:rPr sz="2400" spc="-10" dirty="0">
                <a:solidFill>
                  <a:srgbClr val="050404"/>
                </a:solidFill>
                <a:latin typeface="Calibri"/>
                <a:cs typeface="Calibri"/>
              </a:rPr>
              <a:t> </a:t>
            </a:r>
            <a:r>
              <a:rPr sz="2400" i="1" dirty="0">
                <a:solidFill>
                  <a:srgbClr val="050404"/>
                </a:solidFill>
                <a:latin typeface="Calibri"/>
                <a:cs typeface="Calibri"/>
              </a:rPr>
              <a:t>a</a:t>
            </a:r>
            <a:r>
              <a:rPr sz="2400" dirty="0">
                <a:solidFill>
                  <a:srgbClr val="050404"/>
                </a:solidFill>
                <a:latin typeface="Calibri"/>
                <a:cs typeface="Calibri"/>
              </a:rPr>
              <a:t>)</a:t>
            </a:r>
            <a:r>
              <a:rPr sz="2400" spc="-15" dirty="0">
                <a:solidFill>
                  <a:srgbClr val="050404"/>
                </a:solidFill>
                <a:latin typeface="Calibri"/>
                <a:cs typeface="Calibri"/>
              </a:rPr>
              <a:t> </a:t>
            </a:r>
            <a:r>
              <a:rPr sz="2400" dirty="0">
                <a:solidFill>
                  <a:srgbClr val="050404"/>
                </a:solidFill>
                <a:latin typeface="Wingdings"/>
                <a:cs typeface="Wingdings"/>
              </a:rPr>
              <a:t></a:t>
            </a:r>
            <a:r>
              <a:rPr sz="2400" spc="-65" dirty="0">
                <a:solidFill>
                  <a:srgbClr val="050404"/>
                </a:solidFill>
                <a:latin typeface="Times New Roman"/>
                <a:cs typeface="Times New Roman"/>
              </a:rPr>
              <a:t> </a:t>
            </a:r>
            <a:r>
              <a:rPr sz="2400" dirty="0">
                <a:solidFill>
                  <a:srgbClr val="050404"/>
                </a:solidFill>
                <a:latin typeface="Calibri"/>
                <a:cs typeface="Calibri"/>
              </a:rPr>
              <a:t>bobot</a:t>
            </a:r>
            <a:r>
              <a:rPr sz="2400" spc="-10" dirty="0">
                <a:solidFill>
                  <a:srgbClr val="050404"/>
                </a:solidFill>
                <a:latin typeface="Calibri"/>
                <a:cs typeface="Calibri"/>
              </a:rPr>
              <a:t> </a:t>
            </a:r>
            <a:r>
              <a:rPr sz="2400" dirty="0">
                <a:solidFill>
                  <a:srgbClr val="050404"/>
                </a:solidFill>
                <a:latin typeface="Calibri"/>
                <a:cs typeface="Calibri"/>
              </a:rPr>
              <a:t>= 10</a:t>
            </a:r>
            <a:r>
              <a:rPr sz="2400" spc="-10" dirty="0">
                <a:solidFill>
                  <a:srgbClr val="050404"/>
                </a:solidFill>
                <a:latin typeface="Calibri"/>
                <a:cs typeface="Calibri"/>
              </a:rPr>
              <a:t> </a:t>
            </a:r>
            <a:r>
              <a:rPr sz="2400" dirty="0">
                <a:solidFill>
                  <a:srgbClr val="050404"/>
                </a:solidFill>
                <a:latin typeface="Calibri"/>
                <a:cs typeface="Calibri"/>
              </a:rPr>
              <a:t>+</a:t>
            </a:r>
            <a:r>
              <a:rPr sz="2400" spc="-15" dirty="0">
                <a:solidFill>
                  <a:srgbClr val="050404"/>
                </a:solidFill>
                <a:latin typeface="Calibri"/>
                <a:cs typeface="Calibri"/>
              </a:rPr>
              <a:t> </a:t>
            </a:r>
            <a:r>
              <a:rPr sz="2400" dirty="0">
                <a:solidFill>
                  <a:srgbClr val="050404"/>
                </a:solidFill>
                <a:latin typeface="Calibri"/>
                <a:cs typeface="Calibri"/>
              </a:rPr>
              <a:t>12</a:t>
            </a:r>
            <a:r>
              <a:rPr sz="2400" spc="-15" dirty="0">
                <a:solidFill>
                  <a:srgbClr val="050404"/>
                </a:solidFill>
                <a:latin typeface="Calibri"/>
                <a:cs typeface="Calibri"/>
              </a:rPr>
              <a:t> </a:t>
            </a:r>
            <a:r>
              <a:rPr sz="2400" dirty="0">
                <a:solidFill>
                  <a:srgbClr val="050404"/>
                </a:solidFill>
                <a:latin typeface="Calibri"/>
                <a:cs typeface="Calibri"/>
              </a:rPr>
              <a:t>+ 8</a:t>
            </a:r>
            <a:r>
              <a:rPr sz="2400" spc="-15" dirty="0">
                <a:solidFill>
                  <a:srgbClr val="050404"/>
                </a:solidFill>
                <a:latin typeface="Calibri"/>
                <a:cs typeface="Calibri"/>
              </a:rPr>
              <a:t> </a:t>
            </a:r>
            <a:r>
              <a:rPr sz="2400" dirty="0">
                <a:solidFill>
                  <a:srgbClr val="050404"/>
                </a:solidFill>
                <a:latin typeface="Calibri"/>
                <a:cs typeface="Calibri"/>
              </a:rPr>
              <a:t>+</a:t>
            </a:r>
            <a:r>
              <a:rPr sz="2400" spc="-5" dirty="0">
                <a:solidFill>
                  <a:srgbClr val="050404"/>
                </a:solidFill>
                <a:latin typeface="Calibri"/>
                <a:cs typeface="Calibri"/>
              </a:rPr>
              <a:t> </a:t>
            </a:r>
            <a:r>
              <a:rPr sz="2400" dirty="0">
                <a:solidFill>
                  <a:srgbClr val="050404"/>
                </a:solidFill>
                <a:latin typeface="Calibri"/>
                <a:cs typeface="Calibri"/>
              </a:rPr>
              <a:t>15</a:t>
            </a:r>
            <a:r>
              <a:rPr sz="2400" spc="-20" dirty="0">
                <a:solidFill>
                  <a:srgbClr val="050404"/>
                </a:solidFill>
                <a:latin typeface="Calibri"/>
                <a:cs typeface="Calibri"/>
              </a:rPr>
              <a:t> </a:t>
            </a:r>
            <a:r>
              <a:rPr sz="2400" dirty="0">
                <a:solidFill>
                  <a:srgbClr val="050404"/>
                </a:solidFill>
                <a:latin typeface="Calibri"/>
                <a:cs typeface="Calibri"/>
              </a:rPr>
              <a:t>=</a:t>
            </a:r>
            <a:r>
              <a:rPr sz="2400" spc="-5" dirty="0">
                <a:solidFill>
                  <a:srgbClr val="050404"/>
                </a:solidFill>
                <a:latin typeface="Calibri"/>
                <a:cs typeface="Calibri"/>
              </a:rPr>
              <a:t> </a:t>
            </a:r>
            <a:r>
              <a:rPr sz="2400" spc="-25" dirty="0">
                <a:solidFill>
                  <a:srgbClr val="050404"/>
                </a:solidFill>
                <a:latin typeface="Calibri"/>
                <a:cs typeface="Calibri"/>
              </a:rPr>
              <a:t>45 </a:t>
            </a:r>
            <a:r>
              <a:rPr sz="2400" i="1" dirty="0">
                <a:solidFill>
                  <a:srgbClr val="050404"/>
                </a:solidFill>
                <a:latin typeface="Calibri"/>
                <a:cs typeface="Calibri"/>
              </a:rPr>
              <a:t>I</a:t>
            </a:r>
            <a:r>
              <a:rPr sz="2400" baseline="-24305" dirty="0">
                <a:solidFill>
                  <a:srgbClr val="050404"/>
                </a:solidFill>
                <a:latin typeface="Calibri"/>
                <a:cs typeface="Calibri"/>
              </a:rPr>
              <a:t>2</a:t>
            </a:r>
            <a:r>
              <a:rPr sz="2400" spc="247" baseline="-24305" dirty="0">
                <a:solidFill>
                  <a:srgbClr val="050404"/>
                </a:solidFill>
                <a:latin typeface="Calibri"/>
                <a:cs typeface="Calibri"/>
              </a:rPr>
              <a:t> </a:t>
            </a:r>
            <a:r>
              <a:rPr sz="2400" dirty="0">
                <a:solidFill>
                  <a:srgbClr val="050404"/>
                </a:solidFill>
                <a:latin typeface="Calibri"/>
                <a:cs typeface="Calibri"/>
              </a:rPr>
              <a:t>=</a:t>
            </a:r>
            <a:r>
              <a:rPr sz="2400" spc="-5" dirty="0">
                <a:solidFill>
                  <a:srgbClr val="050404"/>
                </a:solidFill>
                <a:latin typeface="Calibri"/>
                <a:cs typeface="Calibri"/>
              </a:rPr>
              <a:t> </a:t>
            </a:r>
            <a:r>
              <a:rPr sz="2400" dirty="0">
                <a:solidFill>
                  <a:srgbClr val="050404"/>
                </a:solidFill>
                <a:latin typeface="Calibri"/>
                <a:cs typeface="Calibri"/>
              </a:rPr>
              <a:t>(</a:t>
            </a:r>
            <a:r>
              <a:rPr sz="2400" i="1" dirty="0">
                <a:solidFill>
                  <a:srgbClr val="050404"/>
                </a:solidFill>
                <a:latin typeface="Calibri"/>
                <a:cs typeface="Calibri"/>
              </a:rPr>
              <a:t>a</a:t>
            </a:r>
            <a:r>
              <a:rPr sz="2400" dirty="0">
                <a:solidFill>
                  <a:srgbClr val="050404"/>
                </a:solidFill>
                <a:latin typeface="Calibri"/>
                <a:cs typeface="Calibri"/>
              </a:rPr>
              <a:t>,</a:t>
            </a:r>
            <a:r>
              <a:rPr sz="2400" spc="-5" dirty="0">
                <a:solidFill>
                  <a:srgbClr val="050404"/>
                </a:solidFill>
                <a:latin typeface="Calibri"/>
                <a:cs typeface="Calibri"/>
              </a:rPr>
              <a:t> </a:t>
            </a:r>
            <a:r>
              <a:rPr sz="2400" i="1" dirty="0">
                <a:solidFill>
                  <a:srgbClr val="050404"/>
                </a:solidFill>
                <a:latin typeface="Calibri"/>
                <a:cs typeface="Calibri"/>
              </a:rPr>
              <a:t>c</a:t>
            </a:r>
            <a:r>
              <a:rPr sz="2400" dirty="0">
                <a:solidFill>
                  <a:srgbClr val="050404"/>
                </a:solidFill>
                <a:latin typeface="Calibri"/>
                <a:cs typeface="Calibri"/>
              </a:rPr>
              <a:t>,</a:t>
            </a:r>
            <a:r>
              <a:rPr sz="2400" spc="-10" dirty="0">
                <a:solidFill>
                  <a:srgbClr val="050404"/>
                </a:solidFill>
                <a:latin typeface="Calibri"/>
                <a:cs typeface="Calibri"/>
              </a:rPr>
              <a:t> </a:t>
            </a:r>
            <a:r>
              <a:rPr sz="2400" i="1" dirty="0">
                <a:solidFill>
                  <a:srgbClr val="050404"/>
                </a:solidFill>
                <a:latin typeface="Calibri"/>
                <a:cs typeface="Calibri"/>
              </a:rPr>
              <a:t>d</a:t>
            </a:r>
            <a:r>
              <a:rPr sz="2400" dirty="0">
                <a:solidFill>
                  <a:srgbClr val="050404"/>
                </a:solidFill>
                <a:latin typeface="Calibri"/>
                <a:cs typeface="Calibri"/>
              </a:rPr>
              <a:t>,</a:t>
            </a:r>
            <a:r>
              <a:rPr sz="2400" spc="-10" dirty="0">
                <a:solidFill>
                  <a:srgbClr val="050404"/>
                </a:solidFill>
                <a:latin typeface="Calibri"/>
                <a:cs typeface="Calibri"/>
              </a:rPr>
              <a:t> </a:t>
            </a:r>
            <a:r>
              <a:rPr sz="2400" i="1" dirty="0">
                <a:solidFill>
                  <a:srgbClr val="050404"/>
                </a:solidFill>
                <a:latin typeface="Calibri"/>
                <a:cs typeface="Calibri"/>
              </a:rPr>
              <a:t>b</a:t>
            </a:r>
            <a:r>
              <a:rPr sz="2400" dirty="0">
                <a:solidFill>
                  <a:srgbClr val="050404"/>
                </a:solidFill>
                <a:latin typeface="Calibri"/>
                <a:cs typeface="Calibri"/>
              </a:rPr>
              <a:t>,</a:t>
            </a:r>
            <a:r>
              <a:rPr sz="2400" spc="-5" dirty="0">
                <a:solidFill>
                  <a:srgbClr val="050404"/>
                </a:solidFill>
                <a:latin typeface="Calibri"/>
                <a:cs typeface="Calibri"/>
              </a:rPr>
              <a:t> </a:t>
            </a:r>
            <a:r>
              <a:rPr sz="2400" i="1" dirty="0">
                <a:solidFill>
                  <a:srgbClr val="050404"/>
                </a:solidFill>
                <a:latin typeface="Calibri"/>
                <a:cs typeface="Calibri"/>
              </a:rPr>
              <a:t>a</a:t>
            </a:r>
            <a:r>
              <a:rPr sz="2400" dirty="0">
                <a:solidFill>
                  <a:srgbClr val="050404"/>
                </a:solidFill>
                <a:latin typeface="Calibri"/>
                <a:cs typeface="Calibri"/>
              </a:rPr>
              <a:t>)</a:t>
            </a:r>
            <a:r>
              <a:rPr sz="2400" spc="-20" dirty="0">
                <a:solidFill>
                  <a:srgbClr val="050404"/>
                </a:solidFill>
                <a:latin typeface="Calibri"/>
                <a:cs typeface="Calibri"/>
              </a:rPr>
              <a:t> </a:t>
            </a:r>
            <a:r>
              <a:rPr sz="2400" dirty="0">
                <a:solidFill>
                  <a:srgbClr val="050404"/>
                </a:solidFill>
                <a:latin typeface="Wingdings"/>
                <a:cs typeface="Wingdings"/>
              </a:rPr>
              <a:t></a:t>
            </a:r>
            <a:r>
              <a:rPr sz="2400" spc="-65" dirty="0">
                <a:solidFill>
                  <a:srgbClr val="050404"/>
                </a:solidFill>
                <a:latin typeface="Times New Roman"/>
                <a:cs typeface="Times New Roman"/>
              </a:rPr>
              <a:t> </a:t>
            </a:r>
            <a:r>
              <a:rPr sz="2400" dirty="0">
                <a:solidFill>
                  <a:srgbClr val="050404"/>
                </a:solidFill>
                <a:latin typeface="Calibri"/>
                <a:cs typeface="Calibri"/>
              </a:rPr>
              <a:t>bobot</a:t>
            </a:r>
            <a:r>
              <a:rPr sz="2400" spc="-5" dirty="0">
                <a:solidFill>
                  <a:srgbClr val="050404"/>
                </a:solidFill>
                <a:latin typeface="Calibri"/>
                <a:cs typeface="Calibri"/>
              </a:rPr>
              <a:t> </a:t>
            </a:r>
            <a:r>
              <a:rPr sz="2400" dirty="0">
                <a:solidFill>
                  <a:srgbClr val="050404"/>
                </a:solidFill>
                <a:latin typeface="Calibri"/>
                <a:cs typeface="Calibri"/>
              </a:rPr>
              <a:t>= 12</a:t>
            </a:r>
            <a:r>
              <a:rPr sz="2400" spc="-15" dirty="0">
                <a:solidFill>
                  <a:srgbClr val="050404"/>
                </a:solidFill>
                <a:latin typeface="Calibri"/>
                <a:cs typeface="Calibri"/>
              </a:rPr>
              <a:t> </a:t>
            </a:r>
            <a:r>
              <a:rPr sz="2400" dirty="0">
                <a:solidFill>
                  <a:srgbClr val="050404"/>
                </a:solidFill>
                <a:latin typeface="Calibri"/>
                <a:cs typeface="Calibri"/>
              </a:rPr>
              <a:t>+</a:t>
            </a:r>
            <a:r>
              <a:rPr sz="2400" spc="-10" dirty="0">
                <a:solidFill>
                  <a:srgbClr val="050404"/>
                </a:solidFill>
                <a:latin typeface="Calibri"/>
                <a:cs typeface="Calibri"/>
              </a:rPr>
              <a:t> </a:t>
            </a:r>
            <a:r>
              <a:rPr sz="2400" dirty="0">
                <a:solidFill>
                  <a:srgbClr val="050404"/>
                </a:solidFill>
                <a:latin typeface="Calibri"/>
                <a:cs typeface="Calibri"/>
              </a:rPr>
              <a:t>5</a:t>
            </a:r>
            <a:r>
              <a:rPr sz="2400" spc="-15" dirty="0">
                <a:solidFill>
                  <a:srgbClr val="050404"/>
                </a:solidFill>
                <a:latin typeface="Calibri"/>
                <a:cs typeface="Calibri"/>
              </a:rPr>
              <a:t> </a:t>
            </a:r>
            <a:r>
              <a:rPr sz="2400" dirty="0">
                <a:solidFill>
                  <a:srgbClr val="050404"/>
                </a:solidFill>
                <a:latin typeface="Calibri"/>
                <a:cs typeface="Calibri"/>
              </a:rPr>
              <a:t>+</a:t>
            </a:r>
            <a:r>
              <a:rPr sz="2400" spc="-5" dirty="0">
                <a:solidFill>
                  <a:srgbClr val="050404"/>
                </a:solidFill>
                <a:latin typeface="Calibri"/>
                <a:cs typeface="Calibri"/>
              </a:rPr>
              <a:t> </a:t>
            </a:r>
            <a:r>
              <a:rPr sz="2400" dirty="0">
                <a:solidFill>
                  <a:srgbClr val="050404"/>
                </a:solidFill>
                <a:latin typeface="Calibri"/>
                <a:cs typeface="Calibri"/>
              </a:rPr>
              <a:t>9</a:t>
            </a:r>
            <a:r>
              <a:rPr sz="2400" spc="-10" dirty="0">
                <a:solidFill>
                  <a:srgbClr val="050404"/>
                </a:solidFill>
                <a:latin typeface="Calibri"/>
                <a:cs typeface="Calibri"/>
              </a:rPr>
              <a:t> </a:t>
            </a:r>
            <a:r>
              <a:rPr sz="2400" dirty="0">
                <a:solidFill>
                  <a:srgbClr val="050404"/>
                </a:solidFill>
                <a:latin typeface="Calibri"/>
                <a:cs typeface="Calibri"/>
              </a:rPr>
              <a:t>+</a:t>
            </a:r>
            <a:r>
              <a:rPr sz="2400" spc="-5" dirty="0">
                <a:solidFill>
                  <a:srgbClr val="050404"/>
                </a:solidFill>
                <a:latin typeface="Calibri"/>
                <a:cs typeface="Calibri"/>
              </a:rPr>
              <a:t> </a:t>
            </a:r>
            <a:r>
              <a:rPr sz="2400" dirty="0">
                <a:solidFill>
                  <a:srgbClr val="050404"/>
                </a:solidFill>
                <a:latin typeface="Calibri"/>
                <a:cs typeface="Calibri"/>
              </a:rPr>
              <a:t>15</a:t>
            </a:r>
            <a:r>
              <a:rPr sz="2400" spc="-20" dirty="0">
                <a:solidFill>
                  <a:srgbClr val="050404"/>
                </a:solidFill>
                <a:latin typeface="Calibri"/>
                <a:cs typeface="Calibri"/>
              </a:rPr>
              <a:t> </a:t>
            </a:r>
            <a:r>
              <a:rPr sz="2400" dirty="0">
                <a:solidFill>
                  <a:srgbClr val="050404"/>
                </a:solidFill>
                <a:latin typeface="Calibri"/>
                <a:cs typeface="Calibri"/>
              </a:rPr>
              <a:t>=</a:t>
            </a:r>
            <a:r>
              <a:rPr sz="2400" spc="-5" dirty="0">
                <a:solidFill>
                  <a:srgbClr val="050404"/>
                </a:solidFill>
                <a:latin typeface="Calibri"/>
                <a:cs typeface="Calibri"/>
              </a:rPr>
              <a:t> </a:t>
            </a:r>
            <a:r>
              <a:rPr sz="2400" spc="-25" dirty="0">
                <a:solidFill>
                  <a:srgbClr val="050404"/>
                </a:solidFill>
                <a:latin typeface="Calibri"/>
                <a:cs typeface="Calibri"/>
              </a:rPr>
              <a:t>41 </a:t>
            </a:r>
            <a:r>
              <a:rPr sz="2400" i="1" dirty="0">
                <a:solidFill>
                  <a:srgbClr val="050404"/>
                </a:solidFill>
                <a:latin typeface="Calibri"/>
                <a:cs typeface="Calibri"/>
              </a:rPr>
              <a:t>I</a:t>
            </a:r>
            <a:r>
              <a:rPr sz="2400" baseline="-24305" dirty="0">
                <a:solidFill>
                  <a:srgbClr val="050404"/>
                </a:solidFill>
                <a:latin typeface="Calibri"/>
                <a:cs typeface="Calibri"/>
              </a:rPr>
              <a:t>3</a:t>
            </a:r>
            <a:r>
              <a:rPr sz="2400" spc="247" baseline="-24305" dirty="0">
                <a:solidFill>
                  <a:srgbClr val="050404"/>
                </a:solidFill>
                <a:latin typeface="Calibri"/>
                <a:cs typeface="Calibri"/>
              </a:rPr>
              <a:t> </a:t>
            </a:r>
            <a:r>
              <a:rPr sz="2400" dirty="0">
                <a:solidFill>
                  <a:srgbClr val="050404"/>
                </a:solidFill>
                <a:latin typeface="Calibri"/>
                <a:cs typeface="Calibri"/>
              </a:rPr>
              <a:t>=</a:t>
            </a:r>
            <a:r>
              <a:rPr sz="2400" spc="-5" dirty="0">
                <a:solidFill>
                  <a:srgbClr val="050404"/>
                </a:solidFill>
                <a:latin typeface="Calibri"/>
                <a:cs typeface="Calibri"/>
              </a:rPr>
              <a:t> </a:t>
            </a:r>
            <a:r>
              <a:rPr sz="2400" dirty="0">
                <a:solidFill>
                  <a:srgbClr val="050404"/>
                </a:solidFill>
                <a:latin typeface="Calibri"/>
                <a:cs typeface="Calibri"/>
              </a:rPr>
              <a:t>(</a:t>
            </a:r>
            <a:r>
              <a:rPr sz="2400" i="1" dirty="0">
                <a:solidFill>
                  <a:srgbClr val="050404"/>
                </a:solidFill>
                <a:latin typeface="Calibri"/>
                <a:cs typeface="Calibri"/>
              </a:rPr>
              <a:t>a</a:t>
            </a:r>
            <a:r>
              <a:rPr sz="2400" dirty="0">
                <a:solidFill>
                  <a:srgbClr val="050404"/>
                </a:solidFill>
                <a:latin typeface="Calibri"/>
                <a:cs typeface="Calibri"/>
              </a:rPr>
              <a:t>,</a:t>
            </a:r>
            <a:r>
              <a:rPr sz="2400" spc="-5" dirty="0">
                <a:solidFill>
                  <a:srgbClr val="050404"/>
                </a:solidFill>
                <a:latin typeface="Calibri"/>
                <a:cs typeface="Calibri"/>
              </a:rPr>
              <a:t> </a:t>
            </a:r>
            <a:r>
              <a:rPr sz="2400" i="1" dirty="0">
                <a:solidFill>
                  <a:srgbClr val="050404"/>
                </a:solidFill>
                <a:latin typeface="Calibri"/>
                <a:cs typeface="Calibri"/>
              </a:rPr>
              <a:t>c</a:t>
            </a:r>
            <a:r>
              <a:rPr sz="2400" dirty="0">
                <a:solidFill>
                  <a:srgbClr val="050404"/>
                </a:solidFill>
                <a:latin typeface="Calibri"/>
                <a:cs typeface="Calibri"/>
              </a:rPr>
              <a:t>,</a:t>
            </a:r>
            <a:r>
              <a:rPr sz="2400" spc="-10" dirty="0">
                <a:solidFill>
                  <a:srgbClr val="050404"/>
                </a:solidFill>
                <a:latin typeface="Calibri"/>
                <a:cs typeface="Calibri"/>
              </a:rPr>
              <a:t> </a:t>
            </a:r>
            <a:r>
              <a:rPr sz="2400" i="1" dirty="0">
                <a:solidFill>
                  <a:srgbClr val="050404"/>
                </a:solidFill>
                <a:latin typeface="Calibri"/>
                <a:cs typeface="Calibri"/>
              </a:rPr>
              <a:t>b</a:t>
            </a:r>
            <a:r>
              <a:rPr sz="2400" dirty="0">
                <a:solidFill>
                  <a:srgbClr val="050404"/>
                </a:solidFill>
                <a:latin typeface="Calibri"/>
                <a:cs typeface="Calibri"/>
              </a:rPr>
              <a:t>,</a:t>
            </a:r>
            <a:r>
              <a:rPr sz="2400" spc="-5" dirty="0">
                <a:solidFill>
                  <a:srgbClr val="050404"/>
                </a:solidFill>
                <a:latin typeface="Calibri"/>
                <a:cs typeface="Calibri"/>
              </a:rPr>
              <a:t> </a:t>
            </a:r>
            <a:r>
              <a:rPr sz="2400" i="1" dirty="0">
                <a:solidFill>
                  <a:srgbClr val="050404"/>
                </a:solidFill>
                <a:latin typeface="Calibri"/>
                <a:cs typeface="Calibri"/>
              </a:rPr>
              <a:t>d</a:t>
            </a:r>
            <a:r>
              <a:rPr sz="2400" dirty="0">
                <a:solidFill>
                  <a:srgbClr val="050404"/>
                </a:solidFill>
                <a:latin typeface="Calibri"/>
                <a:cs typeface="Calibri"/>
              </a:rPr>
              <a:t>,</a:t>
            </a:r>
            <a:r>
              <a:rPr sz="2400" spc="-10" dirty="0">
                <a:solidFill>
                  <a:srgbClr val="050404"/>
                </a:solidFill>
                <a:latin typeface="Calibri"/>
                <a:cs typeface="Calibri"/>
              </a:rPr>
              <a:t> </a:t>
            </a:r>
            <a:r>
              <a:rPr sz="2400" dirty="0">
                <a:solidFill>
                  <a:srgbClr val="050404"/>
                </a:solidFill>
                <a:latin typeface="Calibri"/>
                <a:cs typeface="Calibri"/>
              </a:rPr>
              <a:t>a)</a:t>
            </a:r>
            <a:r>
              <a:rPr sz="2400" spc="-20" dirty="0">
                <a:solidFill>
                  <a:srgbClr val="050404"/>
                </a:solidFill>
                <a:latin typeface="Calibri"/>
                <a:cs typeface="Calibri"/>
              </a:rPr>
              <a:t> </a:t>
            </a:r>
            <a:r>
              <a:rPr sz="2400" dirty="0">
                <a:solidFill>
                  <a:srgbClr val="050404"/>
                </a:solidFill>
                <a:latin typeface="Wingdings"/>
                <a:cs typeface="Wingdings"/>
              </a:rPr>
              <a:t></a:t>
            </a:r>
            <a:r>
              <a:rPr sz="2400" spc="-75" dirty="0">
                <a:solidFill>
                  <a:srgbClr val="050404"/>
                </a:solidFill>
                <a:latin typeface="Times New Roman"/>
                <a:cs typeface="Times New Roman"/>
              </a:rPr>
              <a:t> </a:t>
            </a:r>
            <a:r>
              <a:rPr sz="2400" spc="-20" dirty="0">
                <a:solidFill>
                  <a:srgbClr val="050404"/>
                </a:solidFill>
                <a:latin typeface="Calibri"/>
                <a:cs typeface="Calibri"/>
              </a:rPr>
              <a:t>bobot</a:t>
            </a:r>
            <a:r>
              <a:rPr sz="2400" dirty="0">
                <a:solidFill>
                  <a:srgbClr val="050404"/>
                </a:solidFill>
                <a:latin typeface="Calibri"/>
                <a:cs typeface="Calibri"/>
              </a:rPr>
              <a:t>	=</a:t>
            </a:r>
            <a:r>
              <a:rPr sz="2400" spc="-15" dirty="0">
                <a:solidFill>
                  <a:srgbClr val="050404"/>
                </a:solidFill>
                <a:latin typeface="Calibri"/>
                <a:cs typeface="Calibri"/>
              </a:rPr>
              <a:t> </a:t>
            </a:r>
            <a:r>
              <a:rPr sz="2400" dirty="0">
                <a:solidFill>
                  <a:srgbClr val="050404"/>
                </a:solidFill>
                <a:latin typeface="Calibri"/>
                <a:cs typeface="Calibri"/>
              </a:rPr>
              <a:t>10</a:t>
            </a:r>
            <a:r>
              <a:rPr sz="2400" spc="-10" dirty="0">
                <a:solidFill>
                  <a:srgbClr val="050404"/>
                </a:solidFill>
                <a:latin typeface="Calibri"/>
                <a:cs typeface="Calibri"/>
              </a:rPr>
              <a:t> </a:t>
            </a:r>
            <a:r>
              <a:rPr sz="2400" dirty="0">
                <a:solidFill>
                  <a:srgbClr val="050404"/>
                </a:solidFill>
                <a:latin typeface="Calibri"/>
                <a:cs typeface="Calibri"/>
              </a:rPr>
              <a:t>+ 5</a:t>
            </a:r>
            <a:r>
              <a:rPr sz="2400" spc="-10" dirty="0">
                <a:solidFill>
                  <a:srgbClr val="050404"/>
                </a:solidFill>
                <a:latin typeface="Calibri"/>
                <a:cs typeface="Calibri"/>
              </a:rPr>
              <a:t> </a:t>
            </a:r>
            <a:r>
              <a:rPr sz="2400" dirty="0">
                <a:solidFill>
                  <a:srgbClr val="050404"/>
                </a:solidFill>
                <a:latin typeface="Calibri"/>
                <a:cs typeface="Calibri"/>
              </a:rPr>
              <a:t>+</a:t>
            </a:r>
            <a:r>
              <a:rPr sz="2400" spc="-20" dirty="0">
                <a:solidFill>
                  <a:srgbClr val="050404"/>
                </a:solidFill>
                <a:latin typeface="Calibri"/>
                <a:cs typeface="Calibri"/>
              </a:rPr>
              <a:t> </a:t>
            </a:r>
            <a:r>
              <a:rPr sz="2400" dirty="0">
                <a:solidFill>
                  <a:srgbClr val="050404"/>
                </a:solidFill>
                <a:latin typeface="Calibri"/>
                <a:cs typeface="Calibri"/>
              </a:rPr>
              <a:t>9</a:t>
            </a:r>
            <a:r>
              <a:rPr sz="2400" spc="-10" dirty="0">
                <a:solidFill>
                  <a:srgbClr val="050404"/>
                </a:solidFill>
                <a:latin typeface="Calibri"/>
                <a:cs typeface="Calibri"/>
              </a:rPr>
              <a:t> </a:t>
            </a:r>
            <a:r>
              <a:rPr sz="2400" dirty="0">
                <a:solidFill>
                  <a:srgbClr val="050404"/>
                </a:solidFill>
                <a:latin typeface="Calibri"/>
                <a:cs typeface="Calibri"/>
              </a:rPr>
              <a:t>+ 8</a:t>
            </a:r>
            <a:r>
              <a:rPr sz="2400" spc="-10" dirty="0">
                <a:solidFill>
                  <a:srgbClr val="050404"/>
                </a:solidFill>
                <a:latin typeface="Calibri"/>
                <a:cs typeface="Calibri"/>
              </a:rPr>
              <a:t> </a:t>
            </a:r>
            <a:r>
              <a:rPr sz="2400" dirty="0">
                <a:solidFill>
                  <a:srgbClr val="050404"/>
                </a:solidFill>
                <a:latin typeface="Calibri"/>
                <a:cs typeface="Calibri"/>
              </a:rPr>
              <a:t>= </a:t>
            </a:r>
            <a:r>
              <a:rPr sz="2400" spc="-25" dirty="0">
                <a:solidFill>
                  <a:srgbClr val="050404"/>
                </a:solidFill>
                <a:latin typeface="Calibri"/>
                <a:cs typeface="Calibri"/>
              </a:rPr>
              <a:t>32</a:t>
            </a:r>
            <a:endParaRPr sz="2400" dirty="0">
              <a:latin typeface="Calibri"/>
              <a:cs typeface="Calibri"/>
            </a:endParaRPr>
          </a:p>
          <a:p>
            <a:pPr>
              <a:lnSpc>
                <a:spcPct val="100000"/>
              </a:lnSpc>
              <a:spcBef>
                <a:spcPts val="25"/>
              </a:spcBef>
            </a:pPr>
            <a:endParaRPr sz="3500" dirty="0">
              <a:latin typeface="Calibri"/>
              <a:cs typeface="Calibri"/>
            </a:endParaRPr>
          </a:p>
          <a:p>
            <a:pPr marL="279400">
              <a:lnSpc>
                <a:spcPct val="100000"/>
              </a:lnSpc>
              <a:tabLst>
                <a:tab pos="3835400" algn="l"/>
                <a:tab pos="5958205" algn="l"/>
              </a:tabLst>
            </a:pPr>
            <a:r>
              <a:rPr sz="2400" dirty="0">
                <a:solidFill>
                  <a:srgbClr val="050404"/>
                </a:solidFill>
                <a:latin typeface="Calibri"/>
                <a:cs typeface="Calibri"/>
              </a:rPr>
              <a:t>Sirkuit</a:t>
            </a:r>
            <a:r>
              <a:rPr sz="2400" spc="-55" dirty="0">
                <a:solidFill>
                  <a:srgbClr val="050404"/>
                </a:solidFill>
                <a:latin typeface="Calibri"/>
                <a:cs typeface="Calibri"/>
              </a:rPr>
              <a:t> </a:t>
            </a:r>
            <a:r>
              <a:rPr sz="2400" dirty="0">
                <a:solidFill>
                  <a:srgbClr val="050404"/>
                </a:solidFill>
                <a:latin typeface="Calibri"/>
                <a:cs typeface="Calibri"/>
              </a:rPr>
              <a:t>Hamilton</a:t>
            </a:r>
            <a:r>
              <a:rPr sz="2400" spc="-55" dirty="0">
                <a:solidFill>
                  <a:srgbClr val="050404"/>
                </a:solidFill>
                <a:latin typeface="Calibri"/>
                <a:cs typeface="Calibri"/>
              </a:rPr>
              <a:t> </a:t>
            </a:r>
            <a:r>
              <a:rPr sz="2400" spc="-10" dirty="0">
                <a:solidFill>
                  <a:srgbClr val="050404"/>
                </a:solidFill>
                <a:latin typeface="Calibri"/>
                <a:cs typeface="Calibri"/>
              </a:rPr>
              <a:t>terpendek:</a:t>
            </a:r>
            <a:r>
              <a:rPr sz="2400" dirty="0">
                <a:solidFill>
                  <a:srgbClr val="050404"/>
                </a:solidFill>
                <a:latin typeface="Calibri"/>
                <a:cs typeface="Calibri"/>
              </a:rPr>
              <a:t>	</a:t>
            </a:r>
            <a:r>
              <a:rPr sz="2400" i="1" dirty="0">
                <a:solidFill>
                  <a:srgbClr val="050404"/>
                </a:solidFill>
                <a:latin typeface="Calibri"/>
                <a:cs typeface="Calibri"/>
              </a:rPr>
              <a:t>I</a:t>
            </a:r>
            <a:r>
              <a:rPr sz="2400" baseline="-24305" dirty="0">
                <a:solidFill>
                  <a:srgbClr val="050404"/>
                </a:solidFill>
                <a:latin typeface="Calibri"/>
                <a:cs typeface="Calibri"/>
              </a:rPr>
              <a:t>3</a:t>
            </a:r>
            <a:r>
              <a:rPr sz="2400" spc="247" baseline="-24305" dirty="0">
                <a:solidFill>
                  <a:srgbClr val="050404"/>
                </a:solidFill>
                <a:latin typeface="Calibri"/>
                <a:cs typeface="Calibri"/>
              </a:rPr>
              <a:t> </a:t>
            </a:r>
            <a:r>
              <a:rPr sz="2400" dirty="0">
                <a:solidFill>
                  <a:srgbClr val="050404"/>
                </a:solidFill>
                <a:latin typeface="Calibri"/>
                <a:cs typeface="Calibri"/>
              </a:rPr>
              <a:t>=</a:t>
            </a:r>
            <a:r>
              <a:rPr sz="2400" spc="-5" dirty="0">
                <a:solidFill>
                  <a:srgbClr val="050404"/>
                </a:solidFill>
                <a:latin typeface="Calibri"/>
                <a:cs typeface="Calibri"/>
              </a:rPr>
              <a:t> </a:t>
            </a:r>
            <a:r>
              <a:rPr sz="2400" dirty="0">
                <a:solidFill>
                  <a:srgbClr val="050404"/>
                </a:solidFill>
                <a:latin typeface="Calibri"/>
                <a:cs typeface="Calibri"/>
              </a:rPr>
              <a:t>(</a:t>
            </a:r>
            <a:r>
              <a:rPr sz="2400" i="1" dirty="0">
                <a:solidFill>
                  <a:srgbClr val="050404"/>
                </a:solidFill>
                <a:latin typeface="Calibri"/>
                <a:cs typeface="Calibri"/>
              </a:rPr>
              <a:t>a</a:t>
            </a:r>
            <a:r>
              <a:rPr sz="2400" dirty="0">
                <a:solidFill>
                  <a:srgbClr val="050404"/>
                </a:solidFill>
                <a:latin typeface="Calibri"/>
                <a:cs typeface="Calibri"/>
              </a:rPr>
              <a:t>,</a:t>
            </a:r>
            <a:r>
              <a:rPr sz="2400" spc="-5" dirty="0">
                <a:solidFill>
                  <a:srgbClr val="050404"/>
                </a:solidFill>
                <a:latin typeface="Calibri"/>
                <a:cs typeface="Calibri"/>
              </a:rPr>
              <a:t> </a:t>
            </a:r>
            <a:r>
              <a:rPr sz="2400" i="1" dirty="0">
                <a:solidFill>
                  <a:srgbClr val="050404"/>
                </a:solidFill>
                <a:latin typeface="Calibri"/>
                <a:cs typeface="Calibri"/>
              </a:rPr>
              <a:t>c</a:t>
            </a:r>
            <a:r>
              <a:rPr sz="2400" dirty="0">
                <a:solidFill>
                  <a:srgbClr val="050404"/>
                </a:solidFill>
                <a:latin typeface="Calibri"/>
                <a:cs typeface="Calibri"/>
              </a:rPr>
              <a:t>,</a:t>
            </a:r>
            <a:r>
              <a:rPr sz="2400" spc="-10" dirty="0">
                <a:solidFill>
                  <a:srgbClr val="050404"/>
                </a:solidFill>
                <a:latin typeface="Calibri"/>
                <a:cs typeface="Calibri"/>
              </a:rPr>
              <a:t> </a:t>
            </a:r>
            <a:r>
              <a:rPr sz="2400" i="1" dirty="0">
                <a:solidFill>
                  <a:srgbClr val="050404"/>
                </a:solidFill>
                <a:latin typeface="Calibri"/>
                <a:cs typeface="Calibri"/>
              </a:rPr>
              <a:t>b</a:t>
            </a:r>
            <a:r>
              <a:rPr sz="2400" dirty="0">
                <a:solidFill>
                  <a:srgbClr val="050404"/>
                </a:solidFill>
                <a:latin typeface="Calibri"/>
                <a:cs typeface="Calibri"/>
              </a:rPr>
              <a:t>,</a:t>
            </a:r>
            <a:r>
              <a:rPr sz="2400" spc="-10" dirty="0">
                <a:solidFill>
                  <a:srgbClr val="050404"/>
                </a:solidFill>
                <a:latin typeface="Calibri"/>
                <a:cs typeface="Calibri"/>
              </a:rPr>
              <a:t> </a:t>
            </a:r>
            <a:r>
              <a:rPr sz="2400" i="1" dirty="0">
                <a:solidFill>
                  <a:srgbClr val="050404"/>
                </a:solidFill>
                <a:latin typeface="Calibri"/>
                <a:cs typeface="Calibri"/>
              </a:rPr>
              <a:t>d</a:t>
            </a:r>
            <a:r>
              <a:rPr sz="2400" dirty="0">
                <a:solidFill>
                  <a:srgbClr val="050404"/>
                </a:solidFill>
                <a:latin typeface="Calibri"/>
                <a:cs typeface="Calibri"/>
              </a:rPr>
              <a:t>,</a:t>
            </a:r>
            <a:r>
              <a:rPr sz="2400" spc="-5" dirty="0">
                <a:solidFill>
                  <a:srgbClr val="050404"/>
                </a:solidFill>
                <a:latin typeface="Calibri"/>
                <a:cs typeface="Calibri"/>
              </a:rPr>
              <a:t> </a:t>
            </a:r>
            <a:r>
              <a:rPr sz="2400" i="1" spc="-25" dirty="0">
                <a:solidFill>
                  <a:srgbClr val="050404"/>
                </a:solidFill>
                <a:latin typeface="Calibri"/>
                <a:cs typeface="Calibri"/>
              </a:rPr>
              <a:t>a</a:t>
            </a:r>
            <a:r>
              <a:rPr sz="2400" spc="-25" dirty="0">
                <a:solidFill>
                  <a:srgbClr val="050404"/>
                </a:solidFill>
                <a:latin typeface="Calibri"/>
                <a:cs typeface="Calibri"/>
              </a:rPr>
              <a:t>)</a:t>
            </a:r>
            <a:r>
              <a:rPr sz="2400" dirty="0">
                <a:solidFill>
                  <a:srgbClr val="050404"/>
                </a:solidFill>
                <a:latin typeface="Calibri"/>
                <a:cs typeface="Calibri"/>
              </a:rPr>
              <a:t>	dengan</a:t>
            </a:r>
            <a:r>
              <a:rPr sz="2400" spc="-15" dirty="0">
                <a:solidFill>
                  <a:srgbClr val="050404"/>
                </a:solidFill>
                <a:latin typeface="Calibri"/>
                <a:cs typeface="Calibri"/>
              </a:rPr>
              <a:t> </a:t>
            </a:r>
            <a:r>
              <a:rPr sz="2400" dirty="0">
                <a:solidFill>
                  <a:srgbClr val="050404"/>
                </a:solidFill>
                <a:latin typeface="Calibri"/>
                <a:cs typeface="Calibri"/>
              </a:rPr>
              <a:t>bobot</a:t>
            </a:r>
            <a:r>
              <a:rPr sz="2400" spc="-15" dirty="0">
                <a:solidFill>
                  <a:srgbClr val="050404"/>
                </a:solidFill>
                <a:latin typeface="Calibri"/>
                <a:cs typeface="Calibri"/>
              </a:rPr>
              <a:t> </a:t>
            </a:r>
            <a:r>
              <a:rPr sz="2400" dirty="0">
                <a:solidFill>
                  <a:srgbClr val="050404"/>
                </a:solidFill>
                <a:latin typeface="Calibri"/>
                <a:cs typeface="Calibri"/>
              </a:rPr>
              <a:t>=</a:t>
            </a:r>
            <a:r>
              <a:rPr sz="2400" spc="-5" dirty="0">
                <a:solidFill>
                  <a:srgbClr val="050404"/>
                </a:solidFill>
                <a:latin typeface="Calibri"/>
                <a:cs typeface="Calibri"/>
              </a:rPr>
              <a:t> </a:t>
            </a:r>
            <a:r>
              <a:rPr sz="2400" dirty="0">
                <a:solidFill>
                  <a:srgbClr val="050404"/>
                </a:solidFill>
                <a:latin typeface="Calibri"/>
                <a:cs typeface="Calibri"/>
              </a:rPr>
              <a:t>10</a:t>
            </a:r>
            <a:r>
              <a:rPr sz="2400" spc="-20" dirty="0">
                <a:solidFill>
                  <a:srgbClr val="050404"/>
                </a:solidFill>
                <a:latin typeface="Calibri"/>
                <a:cs typeface="Calibri"/>
              </a:rPr>
              <a:t> </a:t>
            </a:r>
            <a:r>
              <a:rPr sz="2400" dirty="0">
                <a:solidFill>
                  <a:srgbClr val="050404"/>
                </a:solidFill>
                <a:latin typeface="Calibri"/>
                <a:cs typeface="Calibri"/>
              </a:rPr>
              <a:t>+</a:t>
            </a:r>
            <a:r>
              <a:rPr sz="2400" spc="-10" dirty="0">
                <a:solidFill>
                  <a:srgbClr val="050404"/>
                </a:solidFill>
                <a:latin typeface="Calibri"/>
                <a:cs typeface="Calibri"/>
              </a:rPr>
              <a:t> </a:t>
            </a:r>
            <a:r>
              <a:rPr sz="2400" dirty="0">
                <a:solidFill>
                  <a:srgbClr val="050404"/>
                </a:solidFill>
                <a:latin typeface="Calibri"/>
                <a:cs typeface="Calibri"/>
              </a:rPr>
              <a:t>5</a:t>
            </a:r>
            <a:r>
              <a:rPr sz="2400" spc="-15" dirty="0">
                <a:solidFill>
                  <a:srgbClr val="050404"/>
                </a:solidFill>
                <a:latin typeface="Calibri"/>
                <a:cs typeface="Calibri"/>
              </a:rPr>
              <a:t> </a:t>
            </a:r>
            <a:r>
              <a:rPr sz="2400" dirty="0">
                <a:solidFill>
                  <a:srgbClr val="050404"/>
                </a:solidFill>
                <a:latin typeface="Calibri"/>
                <a:cs typeface="Calibri"/>
              </a:rPr>
              <a:t>+</a:t>
            </a:r>
            <a:r>
              <a:rPr sz="2400" spc="-20" dirty="0">
                <a:solidFill>
                  <a:srgbClr val="050404"/>
                </a:solidFill>
                <a:latin typeface="Calibri"/>
                <a:cs typeface="Calibri"/>
              </a:rPr>
              <a:t> </a:t>
            </a:r>
            <a:r>
              <a:rPr sz="2400" dirty="0">
                <a:solidFill>
                  <a:srgbClr val="050404"/>
                </a:solidFill>
                <a:latin typeface="Calibri"/>
                <a:cs typeface="Calibri"/>
              </a:rPr>
              <a:t>9</a:t>
            </a:r>
            <a:r>
              <a:rPr sz="2400" spc="-20" dirty="0">
                <a:solidFill>
                  <a:srgbClr val="050404"/>
                </a:solidFill>
                <a:latin typeface="Calibri"/>
                <a:cs typeface="Calibri"/>
              </a:rPr>
              <a:t> </a:t>
            </a:r>
            <a:r>
              <a:rPr sz="2400" dirty="0">
                <a:solidFill>
                  <a:srgbClr val="050404"/>
                </a:solidFill>
                <a:latin typeface="Calibri"/>
                <a:cs typeface="Calibri"/>
              </a:rPr>
              <a:t>+</a:t>
            </a:r>
            <a:r>
              <a:rPr sz="2400" spc="-5" dirty="0">
                <a:solidFill>
                  <a:srgbClr val="050404"/>
                </a:solidFill>
                <a:latin typeface="Calibri"/>
                <a:cs typeface="Calibri"/>
              </a:rPr>
              <a:t> </a:t>
            </a:r>
            <a:r>
              <a:rPr sz="2400" dirty="0">
                <a:solidFill>
                  <a:srgbClr val="050404"/>
                </a:solidFill>
                <a:latin typeface="Calibri"/>
                <a:cs typeface="Calibri"/>
              </a:rPr>
              <a:t>8</a:t>
            </a:r>
            <a:r>
              <a:rPr sz="2400" spc="-20" dirty="0">
                <a:solidFill>
                  <a:srgbClr val="050404"/>
                </a:solidFill>
                <a:latin typeface="Calibri"/>
                <a:cs typeface="Calibri"/>
              </a:rPr>
              <a:t> </a:t>
            </a:r>
            <a:r>
              <a:rPr sz="2400" dirty="0">
                <a:solidFill>
                  <a:srgbClr val="050404"/>
                </a:solidFill>
                <a:latin typeface="Calibri"/>
                <a:cs typeface="Calibri"/>
              </a:rPr>
              <a:t>=</a:t>
            </a:r>
            <a:r>
              <a:rPr sz="2400" spc="-5" dirty="0">
                <a:solidFill>
                  <a:srgbClr val="050404"/>
                </a:solidFill>
                <a:latin typeface="Calibri"/>
                <a:cs typeface="Calibri"/>
              </a:rPr>
              <a:t> </a:t>
            </a:r>
            <a:r>
              <a:rPr sz="2400" spc="-25" dirty="0">
                <a:solidFill>
                  <a:srgbClr val="050404"/>
                </a:solidFill>
                <a:latin typeface="Calibri"/>
                <a:cs typeface="Calibri"/>
              </a:rPr>
              <a:t>32.</a:t>
            </a:r>
            <a:endParaRPr sz="2400" dirty="0">
              <a:latin typeface="Calibri"/>
              <a:cs typeface="Calibri"/>
            </a:endParaRPr>
          </a:p>
          <a:p>
            <a:pPr>
              <a:lnSpc>
                <a:spcPct val="100000"/>
              </a:lnSpc>
              <a:spcBef>
                <a:spcPts val="50"/>
              </a:spcBef>
            </a:pPr>
            <a:endParaRPr sz="3500" dirty="0">
              <a:latin typeface="Calibri"/>
              <a:cs typeface="Calibri"/>
            </a:endParaRPr>
          </a:p>
          <a:p>
            <a:pPr marL="279400" indent="-228600">
              <a:lnSpc>
                <a:spcPts val="2725"/>
              </a:lnSpc>
              <a:buChar char="•"/>
              <a:tabLst>
                <a:tab pos="279400" algn="l"/>
              </a:tabLst>
            </a:pPr>
            <a:r>
              <a:rPr sz="2400" dirty="0">
                <a:solidFill>
                  <a:srgbClr val="050404"/>
                </a:solidFill>
                <a:latin typeface="Calibri"/>
                <a:cs typeface="Calibri"/>
              </a:rPr>
              <a:t>Jika</a:t>
            </a:r>
            <a:r>
              <a:rPr sz="2400" spc="204" dirty="0">
                <a:solidFill>
                  <a:srgbClr val="050404"/>
                </a:solidFill>
                <a:latin typeface="Calibri"/>
                <a:cs typeface="Calibri"/>
              </a:rPr>
              <a:t> </a:t>
            </a:r>
            <a:r>
              <a:rPr sz="2400" dirty="0">
                <a:solidFill>
                  <a:srgbClr val="050404"/>
                </a:solidFill>
                <a:latin typeface="Calibri"/>
                <a:cs typeface="Calibri"/>
              </a:rPr>
              <a:t>jumlah</a:t>
            </a:r>
            <a:r>
              <a:rPr sz="2400" spc="200" dirty="0">
                <a:solidFill>
                  <a:srgbClr val="050404"/>
                </a:solidFill>
                <a:latin typeface="Calibri"/>
                <a:cs typeface="Calibri"/>
              </a:rPr>
              <a:t> </a:t>
            </a:r>
            <a:r>
              <a:rPr sz="2400" dirty="0">
                <a:solidFill>
                  <a:srgbClr val="050404"/>
                </a:solidFill>
                <a:latin typeface="Calibri"/>
                <a:cs typeface="Calibri"/>
              </a:rPr>
              <a:t>simpul</a:t>
            </a:r>
            <a:r>
              <a:rPr sz="2400" spc="204" dirty="0">
                <a:solidFill>
                  <a:srgbClr val="050404"/>
                </a:solidFill>
                <a:latin typeface="Calibri"/>
                <a:cs typeface="Calibri"/>
              </a:rPr>
              <a:t> </a:t>
            </a:r>
            <a:r>
              <a:rPr sz="2400" i="1" dirty="0">
                <a:solidFill>
                  <a:srgbClr val="050404"/>
                </a:solidFill>
                <a:latin typeface="Calibri"/>
                <a:cs typeface="Calibri"/>
              </a:rPr>
              <a:t>n</a:t>
            </a:r>
            <a:r>
              <a:rPr sz="2400" i="1" spc="200" dirty="0">
                <a:solidFill>
                  <a:srgbClr val="050404"/>
                </a:solidFill>
                <a:latin typeface="Calibri"/>
                <a:cs typeface="Calibri"/>
              </a:rPr>
              <a:t> </a:t>
            </a:r>
            <a:r>
              <a:rPr sz="2400" dirty="0">
                <a:solidFill>
                  <a:srgbClr val="050404"/>
                </a:solidFill>
                <a:latin typeface="Calibri"/>
                <a:cs typeface="Calibri"/>
              </a:rPr>
              <a:t>=</a:t>
            </a:r>
            <a:r>
              <a:rPr sz="2400" spc="210" dirty="0">
                <a:solidFill>
                  <a:srgbClr val="050404"/>
                </a:solidFill>
                <a:latin typeface="Calibri"/>
                <a:cs typeface="Calibri"/>
              </a:rPr>
              <a:t> </a:t>
            </a:r>
            <a:r>
              <a:rPr sz="2400" dirty="0">
                <a:solidFill>
                  <a:srgbClr val="050404"/>
                </a:solidFill>
                <a:latin typeface="Calibri"/>
                <a:cs typeface="Calibri"/>
              </a:rPr>
              <a:t>20</a:t>
            </a:r>
            <a:r>
              <a:rPr sz="2400" spc="200" dirty="0">
                <a:solidFill>
                  <a:srgbClr val="050404"/>
                </a:solidFill>
                <a:latin typeface="Calibri"/>
                <a:cs typeface="Calibri"/>
              </a:rPr>
              <a:t> </a:t>
            </a:r>
            <a:r>
              <a:rPr sz="2400" dirty="0">
                <a:solidFill>
                  <a:srgbClr val="050404"/>
                </a:solidFill>
                <a:latin typeface="Calibri"/>
                <a:cs typeface="Calibri"/>
              </a:rPr>
              <a:t>akan</a:t>
            </a:r>
            <a:r>
              <a:rPr sz="2400" spc="200" dirty="0">
                <a:solidFill>
                  <a:srgbClr val="050404"/>
                </a:solidFill>
                <a:latin typeface="Calibri"/>
                <a:cs typeface="Calibri"/>
              </a:rPr>
              <a:t> </a:t>
            </a:r>
            <a:r>
              <a:rPr sz="2400" dirty="0">
                <a:solidFill>
                  <a:srgbClr val="050404"/>
                </a:solidFill>
                <a:latin typeface="Calibri"/>
                <a:cs typeface="Calibri"/>
              </a:rPr>
              <a:t>terdapat</a:t>
            </a:r>
            <a:r>
              <a:rPr sz="2400" spc="204" dirty="0">
                <a:solidFill>
                  <a:srgbClr val="050404"/>
                </a:solidFill>
                <a:latin typeface="Calibri"/>
                <a:cs typeface="Calibri"/>
              </a:rPr>
              <a:t> </a:t>
            </a:r>
            <a:r>
              <a:rPr sz="2400" dirty="0">
                <a:solidFill>
                  <a:srgbClr val="050404"/>
                </a:solidFill>
                <a:latin typeface="Calibri"/>
                <a:cs typeface="Calibri"/>
              </a:rPr>
              <a:t>(19!)/2</a:t>
            </a:r>
            <a:r>
              <a:rPr sz="2400" spc="200" dirty="0">
                <a:solidFill>
                  <a:srgbClr val="050404"/>
                </a:solidFill>
                <a:latin typeface="Calibri"/>
                <a:cs typeface="Calibri"/>
              </a:rPr>
              <a:t> </a:t>
            </a:r>
            <a:r>
              <a:rPr sz="2400" dirty="0">
                <a:solidFill>
                  <a:srgbClr val="050404"/>
                </a:solidFill>
                <a:latin typeface="Calibri"/>
                <a:cs typeface="Calibri"/>
              </a:rPr>
              <a:t>sirkuit</a:t>
            </a:r>
            <a:r>
              <a:rPr sz="2400" spc="204" dirty="0">
                <a:solidFill>
                  <a:srgbClr val="050404"/>
                </a:solidFill>
                <a:latin typeface="Calibri"/>
                <a:cs typeface="Calibri"/>
              </a:rPr>
              <a:t> </a:t>
            </a:r>
            <a:r>
              <a:rPr sz="2400" dirty="0">
                <a:solidFill>
                  <a:srgbClr val="050404"/>
                </a:solidFill>
                <a:latin typeface="Calibri"/>
                <a:cs typeface="Calibri"/>
              </a:rPr>
              <a:t>Hamilton</a:t>
            </a:r>
            <a:r>
              <a:rPr sz="2400" spc="195" dirty="0">
                <a:solidFill>
                  <a:srgbClr val="050404"/>
                </a:solidFill>
                <a:latin typeface="Calibri"/>
                <a:cs typeface="Calibri"/>
              </a:rPr>
              <a:t> </a:t>
            </a:r>
            <a:r>
              <a:rPr sz="2400" dirty="0">
                <a:solidFill>
                  <a:srgbClr val="050404"/>
                </a:solidFill>
                <a:latin typeface="Calibri"/>
                <a:cs typeface="Calibri"/>
              </a:rPr>
              <a:t>atau</a:t>
            </a:r>
            <a:r>
              <a:rPr sz="2400" spc="195" dirty="0">
                <a:solidFill>
                  <a:srgbClr val="050404"/>
                </a:solidFill>
                <a:latin typeface="Calibri"/>
                <a:cs typeface="Calibri"/>
              </a:rPr>
              <a:t> </a:t>
            </a:r>
            <a:r>
              <a:rPr sz="2400" dirty="0">
                <a:solidFill>
                  <a:srgbClr val="050404"/>
                </a:solidFill>
                <a:latin typeface="Calibri"/>
                <a:cs typeface="Calibri"/>
              </a:rPr>
              <a:t>sekitar</a:t>
            </a:r>
            <a:r>
              <a:rPr sz="2400" spc="210" dirty="0">
                <a:solidFill>
                  <a:srgbClr val="050404"/>
                </a:solidFill>
                <a:latin typeface="Calibri"/>
                <a:cs typeface="Calibri"/>
              </a:rPr>
              <a:t> </a:t>
            </a:r>
            <a:r>
              <a:rPr sz="2400" dirty="0">
                <a:solidFill>
                  <a:srgbClr val="050404"/>
                </a:solidFill>
                <a:latin typeface="Calibri"/>
                <a:cs typeface="Calibri"/>
              </a:rPr>
              <a:t>6</a:t>
            </a:r>
            <a:r>
              <a:rPr sz="2400" spc="200" dirty="0">
                <a:solidFill>
                  <a:srgbClr val="050404"/>
                </a:solidFill>
                <a:latin typeface="Calibri"/>
                <a:cs typeface="Calibri"/>
              </a:rPr>
              <a:t> </a:t>
            </a:r>
            <a:r>
              <a:rPr sz="2400" spc="-50" dirty="0">
                <a:solidFill>
                  <a:srgbClr val="050404"/>
                </a:solidFill>
                <a:latin typeface="Symbol"/>
                <a:cs typeface="Symbol"/>
              </a:rPr>
              <a:t></a:t>
            </a:r>
            <a:endParaRPr sz="2400" dirty="0">
              <a:latin typeface="Symbol"/>
              <a:cs typeface="Symbol"/>
            </a:endParaRPr>
          </a:p>
          <a:p>
            <a:pPr marL="279400">
              <a:lnSpc>
                <a:spcPts val="2725"/>
              </a:lnSpc>
            </a:pPr>
            <a:r>
              <a:rPr sz="2400" dirty="0">
                <a:solidFill>
                  <a:srgbClr val="050404"/>
                </a:solidFill>
                <a:latin typeface="Calibri"/>
                <a:cs typeface="Calibri"/>
              </a:rPr>
              <a:t>10</a:t>
            </a:r>
            <a:r>
              <a:rPr sz="2400" baseline="24305" dirty="0">
                <a:solidFill>
                  <a:srgbClr val="050404"/>
                </a:solidFill>
                <a:latin typeface="Calibri"/>
                <a:cs typeface="Calibri"/>
              </a:rPr>
              <a:t>16</a:t>
            </a:r>
            <a:r>
              <a:rPr sz="2400" spc="217" baseline="24305" dirty="0">
                <a:solidFill>
                  <a:srgbClr val="050404"/>
                </a:solidFill>
                <a:latin typeface="Calibri"/>
                <a:cs typeface="Calibri"/>
              </a:rPr>
              <a:t> </a:t>
            </a:r>
            <a:r>
              <a:rPr sz="2400" spc="-10" dirty="0">
                <a:solidFill>
                  <a:srgbClr val="050404"/>
                </a:solidFill>
                <a:latin typeface="Calibri"/>
                <a:cs typeface="Calibri"/>
              </a:rPr>
              <a:t>penyelesaian.</a:t>
            </a:r>
            <a:endParaRPr sz="2400" dirty="0">
              <a:latin typeface="Calibri"/>
              <a:cs typeface="Calibri"/>
            </a:endParaRPr>
          </a:p>
        </p:txBody>
      </p:sp>
      <p:grpSp>
        <p:nvGrpSpPr>
          <p:cNvPr id="30" name="object 17">
            <a:extLst>
              <a:ext uri="{FF2B5EF4-FFF2-40B4-BE49-F238E27FC236}">
                <a16:creationId xmlns:a16="http://schemas.microsoft.com/office/drawing/2014/main" id="{0AC4507B-F422-4710-83B2-931742C8AB02}"/>
              </a:ext>
            </a:extLst>
          </p:cNvPr>
          <p:cNvGrpSpPr/>
          <p:nvPr/>
        </p:nvGrpSpPr>
        <p:grpSpPr>
          <a:xfrm>
            <a:off x="2508214" y="842349"/>
            <a:ext cx="1744345" cy="1056005"/>
            <a:chOff x="2610669" y="4281033"/>
            <a:chExt cx="1744345" cy="1056005"/>
          </a:xfrm>
        </p:grpSpPr>
        <p:pic>
          <p:nvPicPr>
            <p:cNvPr id="31" name="object 18">
              <a:extLst>
                <a:ext uri="{FF2B5EF4-FFF2-40B4-BE49-F238E27FC236}">
                  <a16:creationId xmlns:a16="http://schemas.microsoft.com/office/drawing/2014/main" id="{517F66AD-7F3C-4B44-91F2-48F444C220E4}"/>
                </a:ext>
              </a:extLst>
            </p:cNvPr>
            <p:cNvPicPr/>
            <p:nvPr/>
          </p:nvPicPr>
          <p:blipFill>
            <a:blip r:embed="rId2" cstate="print"/>
            <a:stretch>
              <a:fillRect/>
            </a:stretch>
          </p:blipFill>
          <p:spPr>
            <a:xfrm>
              <a:off x="2610669" y="4281033"/>
              <a:ext cx="71342" cy="68029"/>
            </a:xfrm>
            <a:prstGeom prst="rect">
              <a:avLst/>
            </a:prstGeom>
          </p:spPr>
        </p:pic>
        <p:pic>
          <p:nvPicPr>
            <p:cNvPr id="32" name="object 19">
              <a:extLst>
                <a:ext uri="{FF2B5EF4-FFF2-40B4-BE49-F238E27FC236}">
                  <a16:creationId xmlns:a16="http://schemas.microsoft.com/office/drawing/2014/main" id="{AEFC1648-801F-409C-8DED-01C1D165E9C0}"/>
                </a:ext>
              </a:extLst>
            </p:cNvPr>
            <p:cNvPicPr/>
            <p:nvPr/>
          </p:nvPicPr>
          <p:blipFill>
            <a:blip r:embed="rId3" cstate="print"/>
            <a:stretch>
              <a:fillRect/>
            </a:stretch>
          </p:blipFill>
          <p:spPr>
            <a:xfrm>
              <a:off x="2610669" y="5268794"/>
              <a:ext cx="71342" cy="68029"/>
            </a:xfrm>
            <a:prstGeom prst="rect">
              <a:avLst/>
            </a:prstGeom>
          </p:spPr>
        </p:pic>
        <p:pic>
          <p:nvPicPr>
            <p:cNvPr id="33" name="object 20">
              <a:extLst>
                <a:ext uri="{FF2B5EF4-FFF2-40B4-BE49-F238E27FC236}">
                  <a16:creationId xmlns:a16="http://schemas.microsoft.com/office/drawing/2014/main" id="{F99B60DC-817B-4456-8190-DB6503F13671}"/>
                </a:ext>
              </a:extLst>
            </p:cNvPr>
            <p:cNvPicPr/>
            <p:nvPr/>
          </p:nvPicPr>
          <p:blipFill>
            <a:blip r:embed="rId4" cstate="print"/>
            <a:stretch>
              <a:fillRect/>
            </a:stretch>
          </p:blipFill>
          <p:spPr>
            <a:xfrm>
              <a:off x="4283545" y="5268794"/>
              <a:ext cx="71324" cy="68029"/>
            </a:xfrm>
            <a:prstGeom prst="rect">
              <a:avLst/>
            </a:prstGeom>
          </p:spPr>
        </p:pic>
        <p:sp>
          <p:nvSpPr>
            <p:cNvPr id="34" name="object 21">
              <a:extLst>
                <a:ext uri="{FF2B5EF4-FFF2-40B4-BE49-F238E27FC236}">
                  <a16:creationId xmlns:a16="http://schemas.microsoft.com/office/drawing/2014/main" id="{CBFE96A8-C95A-4165-9448-50B9D43286C8}"/>
                </a:ext>
              </a:extLst>
            </p:cNvPr>
            <p:cNvSpPr/>
            <p:nvPr/>
          </p:nvSpPr>
          <p:spPr>
            <a:xfrm>
              <a:off x="2646350" y="4316169"/>
              <a:ext cx="1673225" cy="988060"/>
            </a:xfrm>
            <a:custGeom>
              <a:avLst/>
              <a:gdLst/>
              <a:ahLst/>
              <a:cxnLst/>
              <a:rect l="l" t="t" r="r" b="b"/>
              <a:pathLst>
                <a:path w="1673225" h="988060">
                  <a:moveTo>
                    <a:pt x="0" y="987761"/>
                  </a:moveTo>
                  <a:lnTo>
                    <a:pt x="1672857" y="987761"/>
                  </a:lnTo>
                </a:path>
                <a:path w="1673225" h="988060">
                  <a:moveTo>
                    <a:pt x="0" y="0"/>
                  </a:moveTo>
                  <a:lnTo>
                    <a:pt x="0" y="987761"/>
                  </a:lnTo>
                </a:path>
              </a:pathLst>
            </a:custGeom>
            <a:ln w="4518">
              <a:solidFill>
                <a:srgbClr val="000000"/>
              </a:solidFill>
            </a:ln>
          </p:spPr>
          <p:txBody>
            <a:bodyPr wrap="square" lIns="0" tIns="0" rIns="0" bIns="0" rtlCol="0"/>
            <a:lstStyle/>
            <a:p>
              <a:endParaRPr/>
            </a:p>
          </p:txBody>
        </p:sp>
        <p:pic>
          <p:nvPicPr>
            <p:cNvPr id="35" name="object 22">
              <a:extLst>
                <a:ext uri="{FF2B5EF4-FFF2-40B4-BE49-F238E27FC236}">
                  <a16:creationId xmlns:a16="http://schemas.microsoft.com/office/drawing/2014/main" id="{73F8C2D7-CD1E-42B8-8183-264A02697CB0}"/>
                </a:ext>
              </a:extLst>
            </p:cNvPr>
            <p:cNvPicPr/>
            <p:nvPr/>
          </p:nvPicPr>
          <p:blipFill>
            <a:blip r:embed="rId5" cstate="print"/>
            <a:stretch>
              <a:fillRect/>
            </a:stretch>
          </p:blipFill>
          <p:spPr>
            <a:xfrm>
              <a:off x="4283544" y="4281033"/>
              <a:ext cx="71324" cy="68029"/>
            </a:xfrm>
            <a:prstGeom prst="rect">
              <a:avLst/>
            </a:prstGeom>
          </p:spPr>
        </p:pic>
        <p:sp>
          <p:nvSpPr>
            <p:cNvPr id="36" name="object 23">
              <a:extLst>
                <a:ext uri="{FF2B5EF4-FFF2-40B4-BE49-F238E27FC236}">
                  <a16:creationId xmlns:a16="http://schemas.microsoft.com/office/drawing/2014/main" id="{C64841B1-06BC-4C47-BC4E-3CC92A36246E}"/>
                </a:ext>
              </a:extLst>
            </p:cNvPr>
            <p:cNvSpPr/>
            <p:nvPr/>
          </p:nvSpPr>
          <p:spPr>
            <a:xfrm>
              <a:off x="2646350" y="4316169"/>
              <a:ext cx="1673225" cy="988060"/>
            </a:xfrm>
            <a:custGeom>
              <a:avLst/>
              <a:gdLst/>
              <a:ahLst/>
              <a:cxnLst/>
              <a:rect l="l" t="t" r="r" b="b"/>
              <a:pathLst>
                <a:path w="1673225" h="988060">
                  <a:moveTo>
                    <a:pt x="1672857" y="0"/>
                  </a:moveTo>
                  <a:lnTo>
                    <a:pt x="1672857" y="987761"/>
                  </a:lnTo>
                </a:path>
                <a:path w="1673225" h="988060">
                  <a:moveTo>
                    <a:pt x="0" y="0"/>
                  </a:moveTo>
                  <a:lnTo>
                    <a:pt x="1672857" y="0"/>
                  </a:lnTo>
                </a:path>
              </a:pathLst>
            </a:custGeom>
            <a:ln w="4518">
              <a:solidFill>
                <a:srgbClr val="000000"/>
              </a:solidFill>
            </a:ln>
          </p:spPr>
          <p:txBody>
            <a:bodyPr wrap="square" lIns="0" tIns="0" rIns="0" bIns="0" rtlCol="0"/>
            <a:lstStyle/>
            <a:p>
              <a:endParaRPr/>
            </a:p>
          </p:txBody>
        </p:sp>
      </p:grpSp>
      <p:sp>
        <p:nvSpPr>
          <p:cNvPr id="37" name="object 24">
            <a:extLst>
              <a:ext uri="{FF2B5EF4-FFF2-40B4-BE49-F238E27FC236}">
                <a16:creationId xmlns:a16="http://schemas.microsoft.com/office/drawing/2014/main" id="{BA8655DF-B49B-4AD2-8427-2FC400B17494}"/>
              </a:ext>
            </a:extLst>
          </p:cNvPr>
          <p:cNvSpPr txBox="1"/>
          <p:nvPr/>
        </p:nvSpPr>
        <p:spPr>
          <a:xfrm>
            <a:off x="2490337" y="552211"/>
            <a:ext cx="117475" cy="245110"/>
          </a:xfrm>
          <a:prstGeom prst="rect">
            <a:avLst/>
          </a:prstGeom>
        </p:spPr>
        <p:txBody>
          <a:bodyPr vert="horz" wrap="square" lIns="0" tIns="17780" rIns="0" bIns="0" rtlCol="0">
            <a:spAutoFit/>
          </a:bodyPr>
          <a:lstStyle/>
          <a:p>
            <a:pPr>
              <a:lnSpc>
                <a:spcPct val="100000"/>
              </a:lnSpc>
              <a:spcBef>
                <a:spcPts val="140"/>
              </a:spcBef>
            </a:pPr>
            <a:r>
              <a:rPr sz="1400" i="1" spc="40" dirty="0">
                <a:latin typeface="Arial"/>
                <a:cs typeface="Arial"/>
              </a:rPr>
              <a:t>a</a:t>
            </a:r>
            <a:endParaRPr sz="1400">
              <a:latin typeface="Arial"/>
              <a:cs typeface="Arial"/>
            </a:endParaRPr>
          </a:p>
        </p:txBody>
      </p:sp>
      <p:sp>
        <p:nvSpPr>
          <p:cNvPr id="38" name="object 25">
            <a:extLst>
              <a:ext uri="{FF2B5EF4-FFF2-40B4-BE49-F238E27FC236}">
                <a16:creationId xmlns:a16="http://schemas.microsoft.com/office/drawing/2014/main" id="{7A45A893-BB35-4DF5-9C30-846C9972AF67}"/>
              </a:ext>
            </a:extLst>
          </p:cNvPr>
          <p:cNvSpPr txBox="1"/>
          <p:nvPr/>
        </p:nvSpPr>
        <p:spPr>
          <a:xfrm>
            <a:off x="4163120" y="589520"/>
            <a:ext cx="117475" cy="245110"/>
          </a:xfrm>
          <a:prstGeom prst="rect">
            <a:avLst/>
          </a:prstGeom>
        </p:spPr>
        <p:txBody>
          <a:bodyPr vert="horz" wrap="square" lIns="0" tIns="17780" rIns="0" bIns="0" rtlCol="0">
            <a:spAutoFit/>
          </a:bodyPr>
          <a:lstStyle/>
          <a:p>
            <a:pPr>
              <a:lnSpc>
                <a:spcPct val="100000"/>
              </a:lnSpc>
              <a:spcBef>
                <a:spcPts val="140"/>
              </a:spcBef>
            </a:pPr>
            <a:r>
              <a:rPr sz="1400" i="1" spc="40" dirty="0">
                <a:latin typeface="Arial"/>
                <a:cs typeface="Arial"/>
              </a:rPr>
              <a:t>b</a:t>
            </a:r>
            <a:endParaRPr sz="1400">
              <a:latin typeface="Arial"/>
              <a:cs typeface="Arial"/>
            </a:endParaRPr>
          </a:p>
        </p:txBody>
      </p:sp>
      <p:sp>
        <p:nvSpPr>
          <p:cNvPr id="39" name="object 26">
            <a:extLst>
              <a:ext uri="{FF2B5EF4-FFF2-40B4-BE49-F238E27FC236}">
                <a16:creationId xmlns:a16="http://schemas.microsoft.com/office/drawing/2014/main" id="{42766743-749F-4240-ACAA-38548854F160}"/>
              </a:ext>
            </a:extLst>
          </p:cNvPr>
          <p:cNvSpPr txBox="1"/>
          <p:nvPr/>
        </p:nvSpPr>
        <p:spPr>
          <a:xfrm>
            <a:off x="4167203" y="1869535"/>
            <a:ext cx="106680" cy="245110"/>
          </a:xfrm>
          <a:prstGeom prst="rect">
            <a:avLst/>
          </a:prstGeom>
        </p:spPr>
        <p:txBody>
          <a:bodyPr vert="horz" wrap="square" lIns="0" tIns="17780" rIns="0" bIns="0" rtlCol="0">
            <a:spAutoFit/>
          </a:bodyPr>
          <a:lstStyle/>
          <a:p>
            <a:pPr>
              <a:lnSpc>
                <a:spcPct val="100000"/>
              </a:lnSpc>
              <a:spcBef>
                <a:spcPts val="140"/>
              </a:spcBef>
            </a:pPr>
            <a:r>
              <a:rPr sz="1400" i="1" spc="35" dirty="0">
                <a:latin typeface="Arial"/>
                <a:cs typeface="Arial"/>
              </a:rPr>
              <a:t>c</a:t>
            </a:r>
            <a:endParaRPr sz="1400">
              <a:latin typeface="Arial"/>
              <a:cs typeface="Arial"/>
            </a:endParaRPr>
          </a:p>
        </p:txBody>
      </p:sp>
      <p:sp>
        <p:nvSpPr>
          <p:cNvPr id="40" name="object 27">
            <a:extLst>
              <a:ext uri="{FF2B5EF4-FFF2-40B4-BE49-F238E27FC236}">
                <a16:creationId xmlns:a16="http://schemas.microsoft.com/office/drawing/2014/main" id="{D04E8F6D-8EE6-4D64-843F-F17A1C6671C3}"/>
              </a:ext>
            </a:extLst>
          </p:cNvPr>
          <p:cNvSpPr txBox="1"/>
          <p:nvPr/>
        </p:nvSpPr>
        <p:spPr>
          <a:xfrm>
            <a:off x="2322836" y="1869535"/>
            <a:ext cx="117475" cy="245110"/>
          </a:xfrm>
          <a:prstGeom prst="rect">
            <a:avLst/>
          </a:prstGeom>
        </p:spPr>
        <p:txBody>
          <a:bodyPr vert="horz" wrap="square" lIns="0" tIns="17780" rIns="0" bIns="0" rtlCol="0">
            <a:spAutoFit/>
          </a:bodyPr>
          <a:lstStyle/>
          <a:p>
            <a:pPr>
              <a:lnSpc>
                <a:spcPct val="100000"/>
              </a:lnSpc>
              <a:spcBef>
                <a:spcPts val="140"/>
              </a:spcBef>
            </a:pPr>
            <a:r>
              <a:rPr sz="1400" i="1" spc="40" dirty="0">
                <a:latin typeface="Arial"/>
                <a:cs typeface="Arial"/>
              </a:rPr>
              <a:t>d</a:t>
            </a:r>
            <a:endParaRPr sz="1400">
              <a:latin typeface="Arial"/>
              <a:cs typeface="Arial"/>
            </a:endParaRPr>
          </a:p>
        </p:txBody>
      </p:sp>
      <p:sp>
        <p:nvSpPr>
          <p:cNvPr id="41" name="object 28">
            <a:extLst>
              <a:ext uri="{FF2B5EF4-FFF2-40B4-BE49-F238E27FC236}">
                <a16:creationId xmlns:a16="http://schemas.microsoft.com/office/drawing/2014/main" id="{DDEC0296-70A8-4E76-A423-A36406F745C7}"/>
              </a:ext>
            </a:extLst>
          </p:cNvPr>
          <p:cNvSpPr txBox="1"/>
          <p:nvPr/>
        </p:nvSpPr>
        <p:spPr>
          <a:xfrm>
            <a:off x="3359929" y="589520"/>
            <a:ext cx="227329" cy="245110"/>
          </a:xfrm>
          <a:prstGeom prst="rect">
            <a:avLst/>
          </a:prstGeom>
        </p:spPr>
        <p:txBody>
          <a:bodyPr vert="horz" wrap="square" lIns="0" tIns="17780" rIns="0" bIns="0" rtlCol="0">
            <a:spAutoFit/>
          </a:bodyPr>
          <a:lstStyle/>
          <a:p>
            <a:pPr>
              <a:lnSpc>
                <a:spcPct val="100000"/>
              </a:lnSpc>
              <a:spcBef>
                <a:spcPts val="140"/>
              </a:spcBef>
            </a:pPr>
            <a:r>
              <a:rPr sz="1400" spc="30" dirty="0">
                <a:latin typeface="Arial"/>
                <a:cs typeface="Arial"/>
              </a:rPr>
              <a:t>12</a:t>
            </a:r>
            <a:endParaRPr sz="1400">
              <a:latin typeface="Arial"/>
              <a:cs typeface="Arial"/>
            </a:endParaRPr>
          </a:p>
        </p:txBody>
      </p:sp>
      <p:sp>
        <p:nvSpPr>
          <p:cNvPr id="42" name="object 29">
            <a:extLst>
              <a:ext uri="{FF2B5EF4-FFF2-40B4-BE49-F238E27FC236}">
                <a16:creationId xmlns:a16="http://schemas.microsoft.com/office/drawing/2014/main" id="{C72920CC-3FCC-4D71-BC1A-675A5F875604}"/>
              </a:ext>
            </a:extLst>
          </p:cNvPr>
          <p:cNvSpPr txBox="1"/>
          <p:nvPr/>
        </p:nvSpPr>
        <p:spPr>
          <a:xfrm>
            <a:off x="4414947" y="1248178"/>
            <a:ext cx="117475" cy="245110"/>
          </a:xfrm>
          <a:prstGeom prst="rect">
            <a:avLst/>
          </a:prstGeom>
        </p:spPr>
        <p:txBody>
          <a:bodyPr vert="horz" wrap="square" lIns="0" tIns="17780" rIns="0" bIns="0" rtlCol="0">
            <a:spAutoFit/>
          </a:bodyPr>
          <a:lstStyle/>
          <a:p>
            <a:pPr>
              <a:lnSpc>
                <a:spcPct val="100000"/>
              </a:lnSpc>
              <a:spcBef>
                <a:spcPts val="140"/>
              </a:spcBef>
            </a:pPr>
            <a:r>
              <a:rPr sz="1400" spc="40" dirty="0">
                <a:latin typeface="Arial"/>
                <a:cs typeface="Arial"/>
              </a:rPr>
              <a:t>8</a:t>
            </a:r>
            <a:endParaRPr sz="1400">
              <a:latin typeface="Arial"/>
              <a:cs typeface="Arial"/>
            </a:endParaRPr>
          </a:p>
        </p:txBody>
      </p:sp>
      <p:sp>
        <p:nvSpPr>
          <p:cNvPr id="43" name="object 30">
            <a:extLst>
              <a:ext uri="{FF2B5EF4-FFF2-40B4-BE49-F238E27FC236}">
                <a16:creationId xmlns:a16="http://schemas.microsoft.com/office/drawing/2014/main" id="{223B55BA-A4AB-4FF1-B5D8-F71BC0344BDA}"/>
              </a:ext>
            </a:extLst>
          </p:cNvPr>
          <p:cNvSpPr txBox="1"/>
          <p:nvPr/>
        </p:nvSpPr>
        <p:spPr>
          <a:xfrm>
            <a:off x="3359929" y="1869535"/>
            <a:ext cx="227329" cy="245110"/>
          </a:xfrm>
          <a:prstGeom prst="rect">
            <a:avLst/>
          </a:prstGeom>
        </p:spPr>
        <p:txBody>
          <a:bodyPr vert="horz" wrap="square" lIns="0" tIns="17780" rIns="0" bIns="0" rtlCol="0">
            <a:spAutoFit/>
          </a:bodyPr>
          <a:lstStyle/>
          <a:p>
            <a:pPr>
              <a:lnSpc>
                <a:spcPct val="100000"/>
              </a:lnSpc>
              <a:spcBef>
                <a:spcPts val="140"/>
              </a:spcBef>
            </a:pPr>
            <a:r>
              <a:rPr sz="1400" spc="30" dirty="0">
                <a:latin typeface="Arial"/>
                <a:cs typeface="Arial"/>
              </a:rPr>
              <a:t>15</a:t>
            </a:r>
            <a:endParaRPr sz="1400">
              <a:latin typeface="Arial"/>
              <a:cs typeface="Arial"/>
            </a:endParaRPr>
          </a:p>
        </p:txBody>
      </p:sp>
      <p:sp>
        <p:nvSpPr>
          <p:cNvPr id="44" name="object 31">
            <a:extLst>
              <a:ext uri="{FF2B5EF4-FFF2-40B4-BE49-F238E27FC236}">
                <a16:creationId xmlns:a16="http://schemas.microsoft.com/office/drawing/2014/main" id="{FD145D5A-02DC-49E5-AC9D-D33B8C0BB8E1}"/>
              </a:ext>
            </a:extLst>
          </p:cNvPr>
          <p:cNvSpPr txBox="1"/>
          <p:nvPr/>
        </p:nvSpPr>
        <p:spPr>
          <a:xfrm>
            <a:off x="2271575" y="1210870"/>
            <a:ext cx="227329" cy="245110"/>
          </a:xfrm>
          <a:prstGeom prst="rect">
            <a:avLst/>
          </a:prstGeom>
        </p:spPr>
        <p:txBody>
          <a:bodyPr vert="horz" wrap="square" lIns="0" tIns="17780" rIns="0" bIns="0" rtlCol="0">
            <a:spAutoFit/>
          </a:bodyPr>
          <a:lstStyle/>
          <a:p>
            <a:pPr>
              <a:lnSpc>
                <a:spcPct val="100000"/>
              </a:lnSpc>
              <a:spcBef>
                <a:spcPts val="140"/>
              </a:spcBef>
            </a:pPr>
            <a:r>
              <a:rPr sz="1400" spc="30" dirty="0">
                <a:latin typeface="Arial"/>
                <a:cs typeface="Arial"/>
              </a:rPr>
              <a:t>10</a:t>
            </a:r>
            <a:endParaRPr sz="1400">
              <a:latin typeface="Arial"/>
              <a:cs typeface="Arial"/>
            </a:endParaRPr>
          </a:p>
        </p:txBody>
      </p:sp>
      <p:grpSp>
        <p:nvGrpSpPr>
          <p:cNvPr id="45" name="object 32">
            <a:extLst>
              <a:ext uri="{FF2B5EF4-FFF2-40B4-BE49-F238E27FC236}">
                <a16:creationId xmlns:a16="http://schemas.microsoft.com/office/drawing/2014/main" id="{A2E3696F-99E0-47F5-AB11-AA600B21C6F4}"/>
              </a:ext>
            </a:extLst>
          </p:cNvPr>
          <p:cNvGrpSpPr/>
          <p:nvPr/>
        </p:nvGrpSpPr>
        <p:grpSpPr>
          <a:xfrm>
            <a:off x="5184685" y="842349"/>
            <a:ext cx="1744345" cy="1056005"/>
            <a:chOff x="5287140" y="4281033"/>
            <a:chExt cx="1744345" cy="1056005"/>
          </a:xfrm>
        </p:grpSpPr>
        <p:pic>
          <p:nvPicPr>
            <p:cNvPr id="46" name="object 33">
              <a:extLst>
                <a:ext uri="{FF2B5EF4-FFF2-40B4-BE49-F238E27FC236}">
                  <a16:creationId xmlns:a16="http://schemas.microsoft.com/office/drawing/2014/main" id="{82F1A29D-FE89-4910-BD1A-6476F18DA847}"/>
                </a:ext>
              </a:extLst>
            </p:cNvPr>
            <p:cNvPicPr/>
            <p:nvPr/>
          </p:nvPicPr>
          <p:blipFill>
            <a:blip r:embed="rId6" cstate="print"/>
            <a:stretch>
              <a:fillRect/>
            </a:stretch>
          </p:blipFill>
          <p:spPr>
            <a:xfrm>
              <a:off x="5287140" y="4281033"/>
              <a:ext cx="71324" cy="68029"/>
            </a:xfrm>
            <a:prstGeom prst="rect">
              <a:avLst/>
            </a:prstGeom>
          </p:spPr>
        </p:pic>
        <p:pic>
          <p:nvPicPr>
            <p:cNvPr id="47" name="object 34">
              <a:extLst>
                <a:ext uri="{FF2B5EF4-FFF2-40B4-BE49-F238E27FC236}">
                  <a16:creationId xmlns:a16="http://schemas.microsoft.com/office/drawing/2014/main" id="{4C330B10-F086-4C90-8484-33F99562CE0F}"/>
                </a:ext>
              </a:extLst>
            </p:cNvPr>
            <p:cNvPicPr/>
            <p:nvPr/>
          </p:nvPicPr>
          <p:blipFill>
            <a:blip r:embed="rId7" cstate="print"/>
            <a:stretch>
              <a:fillRect/>
            </a:stretch>
          </p:blipFill>
          <p:spPr>
            <a:xfrm>
              <a:off x="6959923" y="4281033"/>
              <a:ext cx="71324" cy="68029"/>
            </a:xfrm>
            <a:prstGeom prst="rect">
              <a:avLst/>
            </a:prstGeom>
          </p:spPr>
        </p:pic>
        <p:sp>
          <p:nvSpPr>
            <p:cNvPr id="48" name="object 35">
              <a:extLst>
                <a:ext uri="{FF2B5EF4-FFF2-40B4-BE49-F238E27FC236}">
                  <a16:creationId xmlns:a16="http://schemas.microsoft.com/office/drawing/2014/main" id="{54EC7954-505F-4F3C-84B1-415413D7D5DE}"/>
                </a:ext>
              </a:extLst>
            </p:cNvPr>
            <p:cNvSpPr/>
            <p:nvPr/>
          </p:nvSpPr>
          <p:spPr>
            <a:xfrm>
              <a:off x="5322802" y="4316169"/>
              <a:ext cx="1673225" cy="0"/>
            </a:xfrm>
            <a:custGeom>
              <a:avLst/>
              <a:gdLst/>
              <a:ahLst/>
              <a:cxnLst/>
              <a:rect l="l" t="t" r="r" b="b"/>
              <a:pathLst>
                <a:path w="1673225">
                  <a:moveTo>
                    <a:pt x="0" y="0"/>
                  </a:moveTo>
                  <a:lnTo>
                    <a:pt x="1672782" y="0"/>
                  </a:lnTo>
                </a:path>
              </a:pathLst>
            </a:custGeom>
            <a:ln w="4460">
              <a:solidFill>
                <a:srgbClr val="000000"/>
              </a:solidFill>
            </a:ln>
          </p:spPr>
          <p:txBody>
            <a:bodyPr wrap="square" lIns="0" tIns="0" rIns="0" bIns="0" rtlCol="0"/>
            <a:lstStyle/>
            <a:p>
              <a:endParaRPr/>
            </a:p>
          </p:txBody>
        </p:sp>
        <p:pic>
          <p:nvPicPr>
            <p:cNvPr id="49" name="object 36">
              <a:extLst>
                <a:ext uri="{FF2B5EF4-FFF2-40B4-BE49-F238E27FC236}">
                  <a16:creationId xmlns:a16="http://schemas.microsoft.com/office/drawing/2014/main" id="{A774EEFB-A474-47DF-97F2-B23B5A07661F}"/>
                </a:ext>
              </a:extLst>
            </p:cNvPr>
            <p:cNvPicPr/>
            <p:nvPr/>
          </p:nvPicPr>
          <p:blipFill>
            <a:blip r:embed="rId8" cstate="print"/>
            <a:stretch>
              <a:fillRect/>
            </a:stretch>
          </p:blipFill>
          <p:spPr>
            <a:xfrm>
              <a:off x="5287140" y="5268794"/>
              <a:ext cx="71324" cy="68029"/>
            </a:xfrm>
            <a:prstGeom prst="rect">
              <a:avLst/>
            </a:prstGeom>
          </p:spPr>
        </p:pic>
        <p:pic>
          <p:nvPicPr>
            <p:cNvPr id="50" name="object 37">
              <a:extLst>
                <a:ext uri="{FF2B5EF4-FFF2-40B4-BE49-F238E27FC236}">
                  <a16:creationId xmlns:a16="http://schemas.microsoft.com/office/drawing/2014/main" id="{B7469935-4518-45EB-AC26-4B5D3C28F291}"/>
                </a:ext>
              </a:extLst>
            </p:cNvPr>
            <p:cNvPicPr/>
            <p:nvPr/>
          </p:nvPicPr>
          <p:blipFill>
            <a:blip r:embed="rId9" cstate="print"/>
            <a:stretch>
              <a:fillRect/>
            </a:stretch>
          </p:blipFill>
          <p:spPr>
            <a:xfrm>
              <a:off x="6959923" y="5268794"/>
              <a:ext cx="71324" cy="68029"/>
            </a:xfrm>
            <a:prstGeom prst="rect">
              <a:avLst/>
            </a:prstGeom>
          </p:spPr>
        </p:pic>
        <p:sp>
          <p:nvSpPr>
            <p:cNvPr id="51" name="object 38">
              <a:extLst>
                <a:ext uri="{FF2B5EF4-FFF2-40B4-BE49-F238E27FC236}">
                  <a16:creationId xmlns:a16="http://schemas.microsoft.com/office/drawing/2014/main" id="{3DE88256-BDB2-49CE-8651-288B2BBFE734}"/>
                </a:ext>
              </a:extLst>
            </p:cNvPr>
            <p:cNvSpPr/>
            <p:nvPr/>
          </p:nvSpPr>
          <p:spPr>
            <a:xfrm>
              <a:off x="5322802" y="4316169"/>
              <a:ext cx="1673225" cy="988060"/>
            </a:xfrm>
            <a:custGeom>
              <a:avLst/>
              <a:gdLst/>
              <a:ahLst/>
              <a:cxnLst/>
              <a:rect l="l" t="t" r="r" b="b"/>
              <a:pathLst>
                <a:path w="1673225" h="988060">
                  <a:moveTo>
                    <a:pt x="0" y="987761"/>
                  </a:moveTo>
                  <a:lnTo>
                    <a:pt x="1672782" y="987761"/>
                  </a:lnTo>
                </a:path>
                <a:path w="1673225" h="988060">
                  <a:moveTo>
                    <a:pt x="1672782" y="0"/>
                  </a:moveTo>
                  <a:lnTo>
                    <a:pt x="0" y="987761"/>
                  </a:lnTo>
                </a:path>
                <a:path w="1673225" h="988060">
                  <a:moveTo>
                    <a:pt x="0" y="0"/>
                  </a:moveTo>
                  <a:lnTo>
                    <a:pt x="1672782" y="987761"/>
                  </a:lnTo>
                </a:path>
              </a:pathLst>
            </a:custGeom>
            <a:ln w="4518">
              <a:solidFill>
                <a:srgbClr val="000000"/>
              </a:solidFill>
            </a:ln>
          </p:spPr>
          <p:txBody>
            <a:bodyPr wrap="square" lIns="0" tIns="0" rIns="0" bIns="0" rtlCol="0"/>
            <a:lstStyle/>
            <a:p>
              <a:endParaRPr/>
            </a:p>
          </p:txBody>
        </p:sp>
      </p:grpSp>
      <p:sp>
        <p:nvSpPr>
          <p:cNvPr id="52" name="object 39">
            <a:extLst>
              <a:ext uri="{FF2B5EF4-FFF2-40B4-BE49-F238E27FC236}">
                <a16:creationId xmlns:a16="http://schemas.microsoft.com/office/drawing/2014/main" id="{F071C1D3-535A-4E23-8742-27475521041D}"/>
              </a:ext>
            </a:extLst>
          </p:cNvPr>
          <p:cNvSpPr txBox="1"/>
          <p:nvPr/>
        </p:nvSpPr>
        <p:spPr>
          <a:xfrm>
            <a:off x="5166901" y="552211"/>
            <a:ext cx="117475" cy="245110"/>
          </a:xfrm>
          <a:prstGeom prst="rect">
            <a:avLst/>
          </a:prstGeom>
        </p:spPr>
        <p:txBody>
          <a:bodyPr vert="horz" wrap="square" lIns="0" tIns="17780" rIns="0" bIns="0" rtlCol="0">
            <a:spAutoFit/>
          </a:bodyPr>
          <a:lstStyle/>
          <a:p>
            <a:pPr>
              <a:lnSpc>
                <a:spcPct val="100000"/>
              </a:lnSpc>
              <a:spcBef>
                <a:spcPts val="140"/>
              </a:spcBef>
            </a:pPr>
            <a:r>
              <a:rPr sz="1400" i="1" spc="40" dirty="0">
                <a:latin typeface="Arial"/>
                <a:cs typeface="Arial"/>
              </a:rPr>
              <a:t>a</a:t>
            </a:r>
            <a:endParaRPr sz="1400">
              <a:latin typeface="Arial"/>
              <a:cs typeface="Arial"/>
            </a:endParaRPr>
          </a:p>
        </p:txBody>
      </p:sp>
      <p:sp>
        <p:nvSpPr>
          <p:cNvPr id="53" name="object 40">
            <a:extLst>
              <a:ext uri="{FF2B5EF4-FFF2-40B4-BE49-F238E27FC236}">
                <a16:creationId xmlns:a16="http://schemas.microsoft.com/office/drawing/2014/main" id="{75FF66B8-8EA0-4582-9FAF-9F0548CB324B}"/>
              </a:ext>
            </a:extLst>
          </p:cNvPr>
          <p:cNvSpPr txBox="1"/>
          <p:nvPr/>
        </p:nvSpPr>
        <p:spPr>
          <a:xfrm>
            <a:off x="6839684" y="589520"/>
            <a:ext cx="117475" cy="245110"/>
          </a:xfrm>
          <a:prstGeom prst="rect">
            <a:avLst/>
          </a:prstGeom>
        </p:spPr>
        <p:txBody>
          <a:bodyPr vert="horz" wrap="square" lIns="0" tIns="17780" rIns="0" bIns="0" rtlCol="0">
            <a:spAutoFit/>
          </a:bodyPr>
          <a:lstStyle/>
          <a:p>
            <a:pPr>
              <a:lnSpc>
                <a:spcPct val="100000"/>
              </a:lnSpc>
              <a:spcBef>
                <a:spcPts val="140"/>
              </a:spcBef>
            </a:pPr>
            <a:r>
              <a:rPr sz="1400" i="1" spc="40" dirty="0">
                <a:latin typeface="Arial"/>
                <a:cs typeface="Arial"/>
              </a:rPr>
              <a:t>b</a:t>
            </a:r>
            <a:endParaRPr sz="1400">
              <a:latin typeface="Arial"/>
              <a:cs typeface="Arial"/>
            </a:endParaRPr>
          </a:p>
        </p:txBody>
      </p:sp>
      <p:sp>
        <p:nvSpPr>
          <p:cNvPr id="54" name="object 41">
            <a:extLst>
              <a:ext uri="{FF2B5EF4-FFF2-40B4-BE49-F238E27FC236}">
                <a16:creationId xmlns:a16="http://schemas.microsoft.com/office/drawing/2014/main" id="{82144063-7745-4124-B3EA-C2C6200BD82B}"/>
              </a:ext>
            </a:extLst>
          </p:cNvPr>
          <p:cNvSpPr txBox="1"/>
          <p:nvPr/>
        </p:nvSpPr>
        <p:spPr>
          <a:xfrm>
            <a:off x="6843767" y="1869535"/>
            <a:ext cx="106680" cy="245110"/>
          </a:xfrm>
          <a:prstGeom prst="rect">
            <a:avLst/>
          </a:prstGeom>
        </p:spPr>
        <p:txBody>
          <a:bodyPr vert="horz" wrap="square" lIns="0" tIns="17780" rIns="0" bIns="0" rtlCol="0">
            <a:spAutoFit/>
          </a:bodyPr>
          <a:lstStyle/>
          <a:p>
            <a:pPr>
              <a:lnSpc>
                <a:spcPct val="100000"/>
              </a:lnSpc>
              <a:spcBef>
                <a:spcPts val="140"/>
              </a:spcBef>
            </a:pPr>
            <a:r>
              <a:rPr sz="1400" i="1" spc="35" dirty="0">
                <a:latin typeface="Arial"/>
                <a:cs typeface="Arial"/>
              </a:rPr>
              <a:t>c</a:t>
            </a:r>
            <a:endParaRPr sz="1400">
              <a:latin typeface="Arial"/>
              <a:cs typeface="Arial"/>
            </a:endParaRPr>
          </a:p>
        </p:txBody>
      </p:sp>
      <p:sp>
        <p:nvSpPr>
          <p:cNvPr id="55" name="object 42">
            <a:extLst>
              <a:ext uri="{FF2B5EF4-FFF2-40B4-BE49-F238E27FC236}">
                <a16:creationId xmlns:a16="http://schemas.microsoft.com/office/drawing/2014/main" id="{C9F17321-8586-4F8D-9F74-6AFAEA5FB20E}"/>
              </a:ext>
            </a:extLst>
          </p:cNvPr>
          <p:cNvSpPr txBox="1"/>
          <p:nvPr/>
        </p:nvSpPr>
        <p:spPr>
          <a:xfrm>
            <a:off x="4999326" y="1869535"/>
            <a:ext cx="117475" cy="245110"/>
          </a:xfrm>
          <a:prstGeom prst="rect">
            <a:avLst/>
          </a:prstGeom>
        </p:spPr>
        <p:txBody>
          <a:bodyPr vert="horz" wrap="square" lIns="0" tIns="17780" rIns="0" bIns="0" rtlCol="0">
            <a:spAutoFit/>
          </a:bodyPr>
          <a:lstStyle/>
          <a:p>
            <a:pPr>
              <a:lnSpc>
                <a:spcPct val="100000"/>
              </a:lnSpc>
              <a:spcBef>
                <a:spcPts val="140"/>
              </a:spcBef>
            </a:pPr>
            <a:r>
              <a:rPr sz="1400" i="1" spc="40" dirty="0">
                <a:latin typeface="Arial"/>
                <a:cs typeface="Arial"/>
              </a:rPr>
              <a:t>d</a:t>
            </a:r>
            <a:endParaRPr sz="1400">
              <a:latin typeface="Arial"/>
              <a:cs typeface="Arial"/>
            </a:endParaRPr>
          </a:p>
        </p:txBody>
      </p:sp>
      <p:sp>
        <p:nvSpPr>
          <p:cNvPr id="56" name="object 43">
            <a:extLst>
              <a:ext uri="{FF2B5EF4-FFF2-40B4-BE49-F238E27FC236}">
                <a16:creationId xmlns:a16="http://schemas.microsoft.com/office/drawing/2014/main" id="{4D5F7C95-5115-469A-9A29-1773CE1A2F0B}"/>
              </a:ext>
            </a:extLst>
          </p:cNvPr>
          <p:cNvSpPr txBox="1"/>
          <p:nvPr/>
        </p:nvSpPr>
        <p:spPr>
          <a:xfrm>
            <a:off x="6036325" y="589520"/>
            <a:ext cx="227329" cy="245110"/>
          </a:xfrm>
          <a:prstGeom prst="rect">
            <a:avLst/>
          </a:prstGeom>
        </p:spPr>
        <p:txBody>
          <a:bodyPr vert="horz" wrap="square" lIns="0" tIns="17780" rIns="0" bIns="0" rtlCol="0">
            <a:spAutoFit/>
          </a:bodyPr>
          <a:lstStyle/>
          <a:p>
            <a:pPr>
              <a:lnSpc>
                <a:spcPct val="100000"/>
              </a:lnSpc>
              <a:spcBef>
                <a:spcPts val="140"/>
              </a:spcBef>
            </a:pPr>
            <a:r>
              <a:rPr sz="1400" spc="30" dirty="0">
                <a:latin typeface="Arial"/>
                <a:cs typeface="Arial"/>
              </a:rPr>
              <a:t>12</a:t>
            </a:r>
            <a:endParaRPr sz="1400">
              <a:latin typeface="Arial"/>
              <a:cs typeface="Arial"/>
            </a:endParaRPr>
          </a:p>
        </p:txBody>
      </p:sp>
      <p:sp>
        <p:nvSpPr>
          <p:cNvPr id="57" name="object 44">
            <a:extLst>
              <a:ext uri="{FF2B5EF4-FFF2-40B4-BE49-F238E27FC236}">
                <a16:creationId xmlns:a16="http://schemas.microsoft.com/office/drawing/2014/main" id="{7594B1AC-6A04-4A85-929D-C5544960D71A}"/>
              </a:ext>
            </a:extLst>
          </p:cNvPr>
          <p:cNvSpPr txBox="1"/>
          <p:nvPr/>
        </p:nvSpPr>
        <p:spPr>
          <a:xfrm>
            <a:off x="6036325" y="1869535"/>
            <a:ext cx="227329" cy="245110"/>
          </a:xfrm>
          <a:prstGeom prst="rect">
            <a:avLst/>
          </a:prstGeom>
        </p:spPr>
        <p:txBody>
          <a:bodyPr vert="horz" wrap="square" lIns="0" tIns="17780" rIns="0" bIns="0" rtlCol="0">
            <a:spAutoFit/>
          </a:bodyPr>
          <a:lstStyle/>
          <a:p>
            <a:pPr>
              <a:lnSpc>
                <a:spcPct val="100000"/>
              </a:lnSpc>
              <a:spcBef>
                <a:spcPts val="140"/>
              </a:spcBef>
            </a:pPr>
            <a:r>
              <a:rPr sz="1400" spc="30" dirty="0">
                <a:latin typeface="Arial"/>
                <a:cs typeface="Arial"/>
              </a:rPr>
              <a:t>15</a:t>
            </a:r>
            <a:endParaRPr sz="1400">
              <a:latin typeface="Arial"/>
              <a:cs typeface="Arial"/>
            </a:endParaRPr>
          </a:p>
        </p:txBody>
      </p:sp>
      <p:sp>
        <p:nvSpPr>
          <p:cNvPr id="58" name="object 45">
            <a:extLst>
              <a:ext uri="{FF2B5EF4-FFF2-40B4-BE49-F238E27FC236}">
                <a16:creationId xmlns:a16="http://schemas.microsoft.com/office/drawing/2014/main" id="{3527689E-65A8-4D48-92D4-D54A012D2B36}"/>
              </a:ext>
            </a:extLst>
          </p:cNvPr>
          <p:cNvSpPr txBox="1"/>
          <p:nvPr/>
        </p:nvSpPr>
        <p:spPr>
          <a:xfrm>
            <a:off x="6505091" y="1066084"/>
            <a:ext cx="117475" cy="245110"/>
          </a:xfrm>
          <a:prstGeom prst="rect">
            <a:avLst/>
          </a:prstGeom>
        </p:spPr>
        <p:txBody>
          <a:bodyPr vert="horz" wrap="square" lIns="0" tIns="17780" rIns="0" bIns="0" rtlCol="0">
            <a:spAutoFit/>
          </a:bodyPr>
          <a:lstStyle/>
          <a:p>
            <a:pPr>
              <a:lnSpc>
                <a:spcPct val="100000"/>
              </a:lnSpc>
              <a:spcBef>
                <a:spcPts val="140"/>
              </a:spcBef>
            </a:pPr>
            <a:r>
              <a:rPr sz="1400" spc="40" dirty="0">
                <a:latin typeface="Arial"/>
                <a:cs typeface="Arial"/>
              </a:rPr>
              <a:t>9</a:t>
            </a:r>
            <a:endParaRPr sz="1400">
              <a:latin typeface="Arial"/>
              <a:cs typeface="Arial"/>
            </a:endParaRPr>
          </a:p>
        </p:txBody>
      </p:sp>
      <p:sp>
        <p:nvSpPr>
          <p:cNvPr id="59" name="object 46">
            <a:extLst>
              <a:ext uri="{FF2B5EF4-FFF2-40B4-BE49-F238E27FC236}">
                <a16:creationId xmlns:a16="http://schemas.microsoft.com/office/drawing/2014/main" id="{BC311AF3-86E4-4FCE-B5E7-F8A8CFD4ED81}"/>
              </a:ext>
            </a:extLst>
          </p:cNvPr>
          <p:cNvSpPr txBox="1"/>
          <p:nvPr/>
        </p:nvSpPr>
        <p:spPr>
          <a:xfrm>
            <a:off x="5501309" y="1066084"/>
            <a:ext cx="117475" cy="245110"/>
          </a:xfrm>
          <a:prstGeom prst="rect">
            <a:avLst/>
          </a:prstGeom>
        </p:spPr>
        <p:txBody>
          <a:bodyPr vert="horz" wrap="square" lIns="0" tIns="17780" rIns="0" bIns="0" rtlCol="0">
            <a:spAutoFit/>
          </a:bodyPr>
          <a:lstStyle/>
          <a:p>
            <a:pPr>
              <a:lnSpc>
                <a:spcPct val="100000"/>
              </a:lnSpc>
              <a:spcBef>
                <a:spcPts val="140"/>
              </a:spcBef>
            </a:pPr>
            <a:r>
              <a:rPr sz="1400" spc="40" dirty="0">
                <a:latin typeface="Arial"/>
                <a:cs typeface="Arial"/>
              </a:rPr>
              <a:t>5</a:t>
            </a:r>
            <a:endParaRPr sz="1400">
              <a:latin typeface="Arial"/>
              <a:cs typeface="Arial"/>
            </a:endParaRPr>
          </a:p>
        </p:txBody>
      </p:sp>
      <p:grpSp>
        <p:nvGrpSpPr>
          <p:cNvPr id="60" name="object 47">
            <a:extLst>
              <a:ext uri="{FF2B5EF4-FFF2-40B4-BE49-F238E27FC236}">
                <a16:creationId xmlns:a16="http://schemas.microsoft.com/office/drawing/2014/main" id="{7888F0C3-2246-45CD-97A7-9FF59B9EAA61}"/>
              </a:ext>
            </a:extLst>
          </p:cNvPr>
          <p:cNvGrpSpPr/>
          <p:nvPr/>
        </p:nvGrpSpPr>
        <p:grpSpPr>
          <a:xfrm>
            <a:off x="7861249" y="842349"/>
            <a:ext cx="1744345" cy="1056005"/>
            <a:chOff x="7963704" y="4281033"/>
            <a:chExt cx="1744345" cy="1056005"/>
          </a:xfrm>
        </p:grpSpPr>
        <p:pic>
          <p:nvPicPr>
            <p:cNvPr id="61" name="object 48">
              <a:extLst>
                <a:ext uri="{FF2B5EF4-FFF2-40B4-BE49-F238E27FC236}">
                  <a16:creationId xmlns:a16="http://schemas.microsoft.com/office/drawing/2014/main" id="{E04B3F6F-0925-44BE-A3C5-CF865ADE1BF1}"/>
                </a:ext>
              </a:extLst>
            </p:cNvPr>
            <p:cNvPicPr/>
            <p:nvPr/>
          </p:nvPicPr>
          <p:blipFill>
            <a:blip r:embed="rId10" cstate="print"/>
            <a:stretch>
              <a:fillRect/>
            </a:stretch>
          </p:blipFill>
          <p:spPr>
            <a:xfrm>
              <a:off x="7963704" y="4281033"/>
              <a:ext cx="71324" cy="68029"/>
            </a:xfrm>
            <a:prstGeom prst="rect">
              <a:avLst/>
            </a:prstGeom>
          </p:spPr>
        </p:pic>
        <p:pic>
          <p:nvPicPr>
            <p:cNvPr id="62" name="object 49">
              <a:extLst>
                <a:ext uri="{FF2B5EF4-FFF2-40B4-BE49-F238E27FC236}">
                  <a16:creationId xmlns:a16="http://schemas.microsoft.com/office/drawing/2014/main" id="{1CF0CF38-C611-4080-B067-62EBE0C52114}"/>
                </a:ext>
              </a:extLst>
            </p:cNvPr>
            <p:cNvPicPr/>
            <p:nvPr/>
          </p:nvPicPr>
          <p:blipFill>
            <a:blip r:embed="rId11" cstate="print"/>
            <a:stretch>
              <a:fillRect/>
            </a:stretch>
          </p:blipFill>
          <p:spPr>
            <a:xfrm>
              <a:off x="7963704" y="5268794"/>
              <a:ext cx="71324" cy="68029"/>
            </a:xfrm>
            <a:prstGeom prst="rect">
              <a:avLst/>
            </a:prstGeom>
          </p:spPr>
        </p:pic>
        <p:sp>
          <p:nvSpPr>
            <p:cNvPr id="63" name="object 50">
              <a:extLst>
                <a:ext uri="{FF2B5EF4-FFF2-40B4-BE49-F238E27FC236}">
                  <a16:creationId xmlns:a16="http://schemas.microsoft.com/office/drawing/2014/main" id="{BB2A4C6D-F2AA-43CC-A170-AB39AE8DEFF9}"/>
                </a:ext>
              </a:extLst>
            </p:cNvPr>
            <p:cNvSpPr/>
            <p:nvPr/>
          </p:nvSpPr>
          <p:spPr>
            <a:xfrm>
              <a:off x="7999366" y="4316169"/>
              <a:ext cx="0" cy="988060"/>
            </a:xfrm>
            <a:custGeom>
              <a:avLst/>
              <a:gdLst/>
              <a:ahLst/>
              <a:cxnLst/>
              <a:rect l="l" t="t" r="r" b="b"/>
              <a:pathLst>
                <a:path h="988060">
                  <a:moveTo>
                    <a:pt x="0" y="0"/>
                  </a:moveTo>
                  <a:lnTo>
                    <a:pt x="0" y="987761"/>
                  </a:lnTo>
                </a:path>
              </a:pathLst>
            </a:custGeom>
            <a:ln w="4576">
              <a:solidFill>
                <a:srgbClr val="000000"/>
              </a:solidFill>
            </a:ln>
          </p:spPr>
          <p:txBody>
            <a:bodyPr wrap="square" lIns="0" tIns="0" rIns="0" bIns="0" rtlCol="0"/>
            <a:lstStyle/>
            <a:p>
              <a:endParaRPr/>
            </a:p>
          </p:txBody>
        </p:sp>
        <p:pic>
          <p:nvPicPr>
            <p:cNvPr id="64" name="object 51">
              <a:extLst>
                <a:ext uri="{FF2B5EF4-FFF2-40B4-BE49-F238E27FC236}">
                  <a16:creationId xmlns:a16="http://schemas.microsoft.com/office/drawing/2014/main" id="{0E36ED5B-D10F-456E-8D6A-6E5F0196446E}"/>
                </a:ext>
              </a:extLst>
            </p:cNvPr>
            <p:cNvPicPr/>
            <p:nvPr/>
          </p:nvPicPr>
          <p:blipFill>
            <a:blip r:embed="rId10" cstate="print"/>
            <a:stretch>
              <a:fillRect/>
            </a:stretch>
          </p:blipFill>
          <p:spPr>
            <a:xfrm>
              <a:off x="9636487" y="4281033"/>
              <a:ext cx="71324" cy="68029"/>
            </a:xfrm>
            <a:prstGeom prst="rect">
              <a:avLst/>
            </a:prstGeom>
          </p:spPr>
        </p:pic>
        <p:pic>
          <p:nvPicPr>
            <p:cNvPr id="65" name="object 52">
              <a:extLst>
                <a:ext uri="{FF2B5EF4-FFF2-40B4-BE49-F238E27FC236}">
                  <a16:creationId xmlns:a16="http://schemas.microsoft.com/office/drawing/2014/main" id="{B70013F6-9EC4-4167-A12B-378CD58A7C5E}"/>
                </a:ext>
              </a:extLst>
            </p:cNvPr>
            <p:cNvPicPr/>
            <p:nvPr/>
          </p:nvPicPr>
          <p:blipFill>
            <a:blip r:embed="rId11" cstate="print"/>
            <a:stretch>
              <a:fillRect/>
            </a:stretch>
          </p:blipFill>
          <p:spPr>
            <a:xfrm>
              <a:off x="9636487" y="5268794"/>
              <a:ext cx="71324" cy="68029"/>
            </a:xfrm>
            <a:prstGeom prst="rect">
              <a:avLst/>
            </a:prstGeom>
          </p:spPr>
        </p:pic>
        <p:sp>
          <p:nvSpPr>
            <p:cNvPr id="66" name="object 53">
              <a:extLst>
                <a:ext uri="{FF2B5EF4-FFF2-40B4-BE49-F238E27FC236}">
                  <a16:creationId xmlns:a16="http://schemas.microsoft.com/office/drawing/2014/main" id="{75AB7427-A37A-4DBC-8E8E-01E26CADFA8E}"/>
                </a:ext>
              </a:extLst>
            </p:cNvPr>
            <p:cNvSpPr/>
            <p:nvPr/>
          </p:nvSpPr>
          <p:spPr>
            <a:xfrm>
              <a:off x="7999366" y="4316169"/>
              <a:ext cx="1673225" cy="988060"/>
            </a:xfrm>
            <a:custGeom>
              <a:avLst/>
              <a:gdLst/>
              <a:ahLst/>
              <a:cxnLst/>
              <a:rect l="l" t="t" r="r" b="b"/>
              <a:pathLst>
                <a:path w="1673225" h="988060">
                  <a:moveTo>
                    <a:pt x="1672782" y="0"/>
                  </a:moveTo>
                  <a:lnTo>
                    <a:pt x="1672782" y="987761"/>
                  </a:lnTo>
                </a:path>
                <a:path w="1673225" h="988060">
                  <a:moveTo>
                    <a:pt x="1672782" y="0"/>
                  </a:moveTo>
                  <a:lnTo>
                    <a:pt x="0" y="987761"/>
                  </a:lnTo>
                </a:path>
                <a:path w="1673225" h="988060">
                  <a:moveTo>
                    <a:pt x="0" y="0"/>
                  </a:moveTo>
                  <a:lnTo>
                    <a:pt x="1672782" y="987761"/>
                  </a:lnTo>
                </a:path>
              </a:pathLst>
            </a:custGeom>
            <a:ln w="4518">
              <a:solidFill>
                <a:srgbClr val="000000"/>
              </a:solidFill>
            </a:ln>
          </p:spPr>
          <p:txBody>
            <a:bodyPr wrap="square" lIns="0" tIns="0" rIns="0" bIns="0" rtlCol="0"/>
            <a:lstStyle/>
            <a:p>
              <a:endParaRPr/>
            </a:p>
          </p:txBody>
        </p:sp>
      </p:grpSp>
      <p:sp>
        <p:nvSpPr>
          <p:cNvPr id="67" name="object 54">
            <a:extLst>
              <a:ext uri="{FF2B5EF4-FFF2-40B4-BE49-F238E27FC236}">
                <a16:creationId xmlns:a16="http://schemas.microsoft.com/office/drawing/2014/main" id="{3D5F6C08-7588-43CF-B26B-B933BCD65EC0}"/>
              </a:ext>
            </a:extLst>
          </p:cNvPr>
          <p:cNvSpPr txBox="1"/>
          <p:nvPr/>
        </p:nvSpPr>
        <p:spPr>
          <a:xfrm>
            <a:off x="7843280" y="552211"/>
            <a:ext cx="117475" cy="245110"/>
          </a:xfrm>
          <a:prstGeom prst="rect">
            <a:avLst/>
          </a:prstGeom>
        </p:spPr>
        <p:txBody>
          <a:bodyPr vert="horz" wrap="square" lIns="0" tIns="17780" rIns="0" bIns="0" rtlCol="0">
            <a:spAutoFit/>
          </a:bodyPr>
          <a:lstStyle/>
          <a:p>
            <a:pPr>
              <a:lnSpc>
                <a:spcPct val="100000"/>
              </a:lnSpc>
              <a:spcBef>
                <a:spcPts val="140"/>
              </a:spcBef>
            </a:pPr>
            <a:r>
              <a:rPr sz="1400" i="1" spc="40" dirty="0">
                <a:latin typeface="Arial"/>
                <a:cs typeface="Arial"/>
              </a:rPr>
              <a:t>a</a:t>
            </a:r>
            <a:endParaRPr sz="1400">
              <a:latin typeface="Arial"/>
              <a:cs typeface="Arial"/>
            </a:endParaRPr>
          </a:p>
        </p:txBody>
      </p:sp>
      <p:sp>
        <p:nvSpPr>
          <p:cNvPr id="68" name="object 55">
            <a:extLst>
              <a:ext uri="{FF2B5EF4-FFF2-40B4-BE49-F238E27FC236}">
                <a16:creationId xmlns:a16="http://schemas.microsoft.com/office/drawing/2014/main" id="{B42A796B-B833-4461-9C90-609E03E02570}"/>
              </a:ext>
            </a:extLst>
          </p:cNvPr>
          <p:cNvSpPr txBox="1"/>
          <p:nvPr/>
        </p:nvSpPr>
        <p:spPr>
          <a:xfrm>
            <a:off x="9516063" y="589520"/>
            <a:ext cx="117475" cy="245110"/>
          </a:xfrm>
          <a:prstGeom prst="rect">
            <a:avLst/>
          </a:prstGeom>
        </p:spPr>
        <p:txBody>
          <a:bodyPr vert="horz" wrap="square" lIns="0" tIns="17780" rIns="0" bIns="0" rtlCol="0">
            <a:spAutoFit/>
          </a:bodyPr>
          <a:lstStyle/>
          <a:p>
            <a:pPr>
              <a:lnSpc>
                <a:spcPct val="100000"/>
              </a:lnSpc>
              <a:spcBef>
                <a:spcPts val="140"/>
              </a:spcBef>
            </a:pPr>
            <a:r>
              <a:rPr sz="1400" i="1" spc="40" dirty="0">
                <a:latin typeface="Arial"/>
                <a:cs typeface="Arial"/>
              </a:rPr>
              <a:t>b</a:t>
            </a:r>
            <a:endParaRPr sz="1400">
              <a:latin typeface="Arial"/>
              <a:cs typeface="Arial"/>
            </a:endParaRPr>
          </a:p>
        </p:txBody>
      </p:sp>
      <p:sp>
        <p:nvSpPr>
          <p:cNvPr id="69" name="object 56">
            <a:extLst>
              <a:ext uri="{FF2B5EF4-FFF2-40B4-BE49-F238E27FC236}">
                <a16:creationId xmlns:a16="http://schemas.microsoft.com/office/drawing/2014/main" id="{714CB40D-E749-4BEE-B877-AC46E7DE3CB8}"/>
              </a:ext>
            </a:extLst>
          </p:cNvPr>
          <p:cNvSpPr txBox="1"/>
          <p:nvPr/>
        </p:nvSpPr>
        <p:spPr>
          <a:xfrm>
            <a:off x="9520146" y="1869535"/>
            <a:ext cx="106680" cy="245110"/>
          </a:xfrm>
          <a:prstGeom prst="rect">
            <a:avLst/>
          </a:prstGeom>
        </p:spPr>
        <p:txBody>
          <a:bodyPr vert="horz" wrap="square" lIns="0" tIns="17780" rIns="0" bIns="0" rtlCol="0">
            <a:spAutoFit/>
          </a:bodyPr>
          <a:lstStyle/>
          <a:p>
            <a:pPr>
              <a:lnSpc>
                <a:spcPct val="100000"/>
              </a:lnSpc>
              <a:spcBef>
                <a:spcPts val="140"/>
              </a:spcBef>
            </a:pPr>
            <a:r>
              <a:rPr sz="1400" i="1" spc="35" dirty="0">
                <a:latin typeface="Arial"/>
                <a:cs typeface="Arial"/>
              </a:rPr>
              <a:t>c</a:t>
            </a:r>
            <a:endParaRPr sz="1400">
              <a:latin typeface="Arial"/>
              <a:cs typeface="Arial"/>
            </a:endParaRPr>
          </a:p>
        </p:txBody>
      </p:sp>
      <p:sp>
        <p:nvSpPr>
          <p:cNvPr id="70" name="object 57">
            <a:extLst>
              <a:ext uri="{FF2B5EF4-FFF2-40B4-BE49-F238E27FC236}">
                <a16:creationId xmlns:a16="http://schemas.microsoft.com/office/drawing/2014/main" id="{5C499118-5096-4546-BE93-A3A8D8BF299A}"/>
              </a:ext>
            </a:extLst>
          </p:cNvPr>
          <p:cNvSpPr txBox="1"/>
          <p:nvPr/>
        </p:nvSpPr>
        <p:spPr>
          <a:xfrm>
            <a:off x="7675705" y="1869535"/>
            <a:ext cx="117475" cy="245110"/>
          </a:xfrm>
          <a:prstGeom prst="rect">
            <a:avLst/>
          </a:prstGeom>
        </p:spPr>
        <p:txBody>
          <a:bodyPr vert="horz" wrap="square" lIns="0" tIns="17780" rIns="0" bIns="0" rtlCol="0">
            <a:spAutoFit/>
          </a:bodyPr>
          <a:lstStyle/>
          <a:p>
            <a:pPr>
              <a:lnSpc>
                <a:spcPct val="100000"/>
              </a:lnSpc>
              <a:spcBef>
                <a:spcPts val="140"/>
              </a:spcBef>
            </a:pPr>
            <a:r>
              <a:rPr sz="1400" i="1" spc="40" dirty="0">
                <a:latin typeface="Arial"/>
                <a:cs typeface="Arial"/>
              </a:rPr>
              <a:t>d</a:t>
            </a:r>
            <a:endParaRPr sz="1400">
              <a:latin typeface="Arial"/>
              <a:cs typeface="Arial"/>
            </a:endParaRPr>
          </a:p>
        </p:txBody>
      </p:sp>
      <p:sp>
        <p:nvSpPr>
          <p:cNvPr id="71" name="object 58">
            <a:extLst>
              <a:ext uri="{FF2B5EF4-FFF2-40B4-BE49-F238E27FC236}">
                <a16:creationId xmlns:a16="http://schemas.microsoft.com/office/drawing/2014/main" id="{6A0BE6B8-3839-445F-B502-C33922386558}"/>
              </a:ext>
            </a:extLst>
          </p:cNvPr>
          <p:cNvSpPr txBox="1"/>
          <p:nvPr/>
        </p:nvSpPr>
        <p:spPr>
          <a:xfrm>
            <a:off x="9600686" y="1248178"/>
            <a:ext cx="117475" cy="245110"/>
          </a:xfrm>
          <a:prstGeom prst="rect">
            <a:avLst/>
          </a:prstGeom>
        </p:spPr>
        <p:txBody>
          <a:bodyPr vert="horz" wrap="square" lIns="0" tIns="17780" rIns="0" bIns="0" rtlCol="0">
            <a:spAutoFit/>
          </a:bodyPr>
          <a:lstStyle/>
          <a:p>
            <a:pPr>
              <a:lnSpc>
                <a:spcPct val="100000"/>
              </a:lnSpc>
              <a:spcBef>
                <a:spcPts val="140"/>
              </a:spcBef>
            </a:pPr>
            <a:r>
              <a:rPr sz="1400" spc="40" dirty="0">
                <a:latin typeface="Arial"/>
                <a:cs typeface="Arial"/>
              </a:rPr>
              <a:t>8</a:t>
            </a:r>
            <a:endParaRPr sz="1400">
              <a:latin typeface="Arial"/>
              <a:cs typeface="Arial"/>
            </a:endParaRPr>
          </a:p>
        </p:txBody>
      </p:sp>
      <p:sp>
        <p:nvSpPr>
          <p:cNvPr id="72" name="object 59">
            <a:extLst>
              <a:ext uri="{FF2B5EF4-FFF2-40B4-BE49-F238E27FC236}">
                <a16:creationId xmlns:a16="http://schemas.microsoft.com/office/drawing/2014/main" id="{14FE22D7-5198-4D27-BC22-940C32ACE94C}"/>
              </a:ext>
            </a:extLst>
          </p:cNvPr>
          <p:cNvSpPr txBox="1"/>
          <p:nvPr/>
        </p:nvSpPr>
        <p:spPr>
          <a:xfrm>
            <a:off x="7624485" y="1210870"/>
            <a:ext cx="227329" cy="245110"/>
          </a:xfrm>
          <a:prstGeom prst="rect">
            <a:avLst/>
          </a:prstGeom>
        </p:spPr>
        <p:txBody>
          <a:bodyPr vert="horz" wrap="square" lIns="0" tIns="17780" rIns="0" bIns="0" rtlCol="0">
            <a:spAutoFit/>
          </a:bodyPr>
          <a:lstStyle/>
          <a:p>
            <a:pPr>
              <a:lnSpc>
                <a:spcPct val="100000"/>
              </a:lnSpc>
              <a:spcBef>
                <a:spcPts val="140"/>
              </a:spcBef>
            </a:pPr>
            <a:r>
              <a:rPr sz="1400" spc="30" dirty="0">
                <a:latin typeface="Arial"/>
                <a:cs typeface="Arial"/>
              </a:rPr>
              <a:t>10</a:t>
            </a:r>
            <a:endParaRPr sz="1400">
              <a:latin typeface="Arial"/>
              <a:cs typeface="Arial"/>
            </a:endParaRPr>
          </a:p>
        </p:txBody>
      </p:sp>
      <p:sp>
        <p:nvSpPr>
          <p:cNvPr id="73" name="object 60">
            <a:extLst>
              <a:ext uri="{FF2B5EF4-FFF2-40B4-BE49-F238E27FC236}">
                <a16:creationId xmlns:a16="http://schemas.microsoft.com/office/drawing/2014/main" id="{BEF08C7E-FED7-43FE-9762-D77C59A11AAD}"/>
              </a:ext>
            </a:extLst>
          </p:cNvPr>
          <p:cNvSpPr txBox="1"/>
          <p:nvPr/>
        </p:nvSpPr>
        <p:spPr>
          <a:xfrm>
            <a:off x="9181469" y="1066084"/>
            <a:ext cx="117475" cy="245110"/>
          </a:xfrm>
          <a:prstGeom prst="rect">
            <a:avLst/>
          </a:prstGeom>
        </p:spPr>
        <p:txBody>
          <a:bodyPr vert="horz" wrap="square" lIns="0" tIns="17780" rIns="0" bIns="0" rtlCol="0">
            <a:spAutoFit/>
          </a:bodyPr>
          <a:lstStyle/>
          <a:p>
            <a:pPr>
              <a:lnSpc>
                <a:spcPct val="100000"/>
              </a:lnSpc>
              <a:spcBef>
                <a:spcPts val="140"/>
              </a:spcBef>
            </a:pPr>
            <a:r>
              <a:rPr sz="1400" spc="40" dirty="0">
                <a:latin typeface="Arial"/>
                <a:cs typeface="Arial"/>
              </a:rPr>
              <a:t>9</a:t>
            </a:r>
            <a:endParaRPr sz="1400">
              <a:latin typeface="Arial"/>
              <a:cs typeface="Arial"/>
            </a:endParaRPr>
          </a:p>
        </p:txBody>
      </p:sp>
      <p:sp>
        <p:nvSpPr>
          <p:cNvPr id="74" name="object 61">
            <a:extLst>
              <a:ext uri="{FF2B5EF4-FFF2-40B4-BE49-F238E27FC236}">
                <a16:creationId xmlns:a16="http://schemas.microsoft.com/office/drawing/2014/main" id="{3F75F0C9-51E6-4F80-A14F-40837E8B49DF}"/>
              </a:ext>
            </a:extLst>
          </p:cNvPr>
          <p:cNvSpPr txBox="1"/>
          <p:nvPr/>
        </p:nvSpPr>
        <p:spPr>
          <a:xfrm>
            <a:off x="8177873" y="1066084"/>
            <a:ext cx="117475" cy="245110"/>
          </a:xfrm>
          <a:prstGeom prst="rect">
            <a:avLst/>
          </a:prstGeom>
        </p:spPr>
        <p:txBody>
          <a:bodyPr vert="horz" wrap="square" lIns="0" tIns="17780" rIns="0" bIns="0" rtlCol="0">
            <a:spAutoFit/>
          </a:bodyPr>
          <a:lstStyle/>
          <a:p>
            <a:pPr>
              <a:lnSpc>
                <a:spcPct val="100000"/>
              </a:lnSpc>
              <a:spcBef>
                <a:spcPts val="140"/>
              </a:spcBef>
            </a:pPr>
            <a:r>
              <a:rPr sz="1400" spc="40" dirty="0">
                <a:latin typeface="Arial"/>
                <a:cs typeface="Arial"/>
              </a:rPr>
              <a:t>5</a:t>
            </a:r>
            <a:endParaRPr sz="1400">
              <a:latin typeface="Arial"/>
              <a:cs typeface="Arial"/>
            </a:endParaRPr>
          </a:p>
        </p:txBody>
      </p:sp>
      <p:sp>
        <p:nvSpPr>
          <p:cNvPr id="75" name="object 62">
            <a:extLst>
              <a:ext uri="{FF2B5EF4-FFF2-40B4-BE49-F238E27FC236}">
                <a16:creationId xmlns:a16="http://schemas.microsoft.com/office/drawing/2014/main" id="{4F59103E-F721-4A33-A6B3-A40E86616F0B}"/>
              </a:ext>
            </a:extLst>
          </p:cNvPr>
          <p:cNvSpPr/>
          <p:nvPr/>
        </p:nvSpPr>
        <p:spPr>
          <a:xfrm>
            <a:off x="1676400" y="231949"/>
            <a:ext cx="8542020" cy="2201545"/>
          </a:xfrm>
          <a:custGeom>
            <a:avLst/>
            <a:gdLst/>
            <a:ahLst/>
            <a:cxnLst/>
            <a:rect l="l" t="t" r="r" b="b"/>
            <a:pathLst>
              <a:path w="8542020" h="2201545">
                <a:moveTo>
                  <a:pt x="0" y="2201298"/>
                </a:moveTo>
                <a:lnTo>
                  <a:pt x="8541856" y="2201298"/>
                </a:lnTo>
                <a:lnTo>
                  <a:pt x="8541856" y="0"/>
                </a:lnTo>
                <a:lnTo>
                  <a:pt x="0" y="0"/>
                </a:lnTo>
                <a:lnTo>
                  <a:pt x="0" y="2201298"/>
                </a:lnTo>
                <a:close/>
              </a:path>
            </a:pathLst>
          </a:custGeom>
          <a:ln w="14347">
            <a:solidFill>
              <a:srgbClr val="000000"/>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503" y="579500"/>
            <a:ext cx="4189095" cy="452120"/>
          </a:xfrm>
          <a:prstGeom prst="rect">
            <a:avLst/>
          </a:prstGeom>
        </p:spPr>
        <p:txBody>
          <a:bodyPr vert="horz" wrap="square" lIns="0" tIns="12065" rIns="0" bIns="0" rtlCol="0">
            <a:spAutoFit/>
          </a:bodyPr>
          <a:lstStyle/>
          <a:p>
            <a:pPr marL="266700" indent="-229235">
              <a:lnSpc>
                <a:spcPct val="100000"/>
              </a:lnSpc>
              <a:spcBef>
                <a:spcPts val="95"/>
              </a:spcBef>
              <a:buFont typeface="Arial"/>
              <a:buChar char="•"/>
              <a:tabLst>
                <a:tab pos="267335" algn="l"/>
              </a:tabLst>
            </a:pPr>
            <a:r>
              <a:rPr sz="2800" dirty="0">
                <a:solidFill>
                  <a:srgbClr val="040407"/>
                </a:solidFill>
                <a:latin typeface="Calibri"/>
                <a:cs typeface="Calibri"/>
              </a:rPr>
              <a:t>K</a:t>
            </a:r>
            <a:r>
              <a:rPr sz="2775" baseline="-21021" dirty="0">
                <a:solidFill>
                  <a:srgbClr val="040407"/>
                </a:solidFill>
                <a:latin typeface="Calibri"/>
                <a:cs typeface="Calibri"/>
              </a:rPr>
              <a:t>5</a:t>
            </a:r>
            <a:r>
              <a:rPr sz="2775" spc="209" baseline="-21021" dirty="0">
                <a:solidFill>
                  <a:srgbClr val="040407"/>
                </a:solidFill>
                <a:latin typeface="Calibri"/>
                <a:cs typeface="Calibri"/>
              </a:rPr>
              <a:t> </a:t>
            </a:r>
            <a:r>
              <a:rPr sz="2800" dirty="0">
                <a:solidFill>
                  <a:srgbClr val="040407"/>
                </a:solidFill>
                <a:latin typeface="Calibri"/>
                <a:cs typeface="Calibri"/>
              </a:rPr>
              <a:t>adalah</a:t>
            </a:r>
            <a:r>
              <a:rPr sz="2800" spc="-55" dirty="0">
                <a:solidFill>
                  <a:srgbClr val="040407"/>
                </a:solidFill>
                <a:latin typeface="Calibri"/>
                <a:cs typeface="Calibri"/>
              </a:rPr>
              <a:t> </a:t>
            </a:r>
            <a:r>
              <a:rPr sz="2800" dirty="0">
                <a:solidFill>
                  <a:srgbClr val="040407"/>
                </a:solidFill>
                <a:latin typeface="Calibri"/>
                <a:cs typeface="Calibri"/>
              </a:rPr>
              <a:t>graf</a:t>
            </a:r>
            <a:r>
              <a:rPr sz="2800" spc="-95" dirty="0">
                <a:solidFill>
                  <a:srgbClr val="040407"/>
                </a:solidFill>
                <a:latin typeface="Calibri"/>
                <a:cs typeface="Calibri"/>
              </a:rPr>
              <a:t> </a:t>
            </a:r>
            <a:r>
              <a:rPr sz="2800" dirty="0">
                <a:solidFill>
                  <a:srgbClr val="040407"/>
                </a:solidFill>
                <a:latin typeface="Calibri"/>
                <a:cs typeface="Calibri"/>
              </a:rPr>
              <a:t>tidak</a:t>
            </a:r>
            <a:r>
              <a:rPr sz="2800" spc="-50" dirty="0">
                <a:solidFill>
                  <a:srgbClr val="040407"/>
                </a:solidFill>
                <a:latin typeface="Calibri"/>
                <a:cs typeface="Calibri"/>
              </a:rPr>
              <a:t> </a:t>
            </a:r>
            <a:r>
              <a:rPr sz="2800" spc="-10" dirty="0">
                <a:solidFill>
                  <a:srgbClr val="040407"/>
                </a:solidFill>
                <a:latin typeface="Calibri"/>
                <a:cs typeface="Calibri"/>
              </a:rPr>
              <a:t>planar:</a:t>
            </a:r>
            <a:endParaRPr sz="2800">
              <a:latin typeface="Calibri"/>
              <a:cs typeface="Calibri"/>
            </a:endParaRPr>
          </a:p>
        </p:txBody>
      </p:sp>
      <p:grpSp>
        <p:nvGrpSpPr>
          <p:cNvPr id="3" name="object 3"/>
          <p:cNvGrpSpPr/>
          <p:nvPr/>
        </p:nvGrpSpPr>
        <p:grpSpPr>
          <a:xfrm>
            <a:off x="1582910" y="1802236"/>
            <a:ext cx="2978150" cy="2998470"/>
            <a:chOff x="1582910" y="1802236"/>
            <a:chExt cx="2978150" cy="2998470"/>
          </a:xfrm>
        </p:grpSpPr>
        <p:pic>
          <p:nvPicPr>
            <p:cNvPr id="4" name="object 4"/>
            <p:cNvPicPr/>
            <p:nvPr/>
          </p:nvPicPr>
          <p:blipFill>
            <a:blip r:embed="rId2" cstate="print"/>
            <a:stretch>
              <a:fillRect/>
            </a:stretch>
          </p:blipFill>
          <p:spPr>
            <a:xfrm>
              <a:off x="2998483" y="1802236"/>
              <a:ext cx="147812" cy="147578"/>
            </a:xfrm>
            <a:prstGeom prst="rect">
              <a:avLst/>
            </a:prstGeom>
          </p:spPr>
        </p:pic>
        <p:pic>
          <p:nvPicPr>
            <p:cNvPr id="5" name="object 5"/>
            <p:cNvPicPr/>
            <p:nvPr/>
          </p:nvPicPr>
          <p:blipFill>
            <a:blip r:embed="rId3" cstate="print"/>
            <a:stretch>
              <a:fillRect/>
            </a:stretch>
          </p:blipFill>
          <p:spPr>
            <a:xfrm>
              <a:off x="2142733" y="4652631"/>
              <a:ext cx="147851" cy="147539"/>
            </a:xfrm>
            <a:prstGeom prst="rect">
              <a:avLst/>
            </a:prstGeom>
          </p:spPr>
        </p:pic>
        <p:pic>
          <p:nvPicPr>
            <p:cNvPr id="6" name="object 6"/>
            <p:cNvPicPr/>
            <p:nvPr/>
          </p:nvPicPr>
          <p:blipFill>
            <a:blip r:embed="rId4" cstate="print"/>
            <a:stretch>
              <a:fillRect/>
            </a:stretch>
          </p:blipFill>
          <p:spPr>
            <a:xfrm>
              <a:off x="1582910" y="2948519"/>
              <a:ext cx="147850" cy="146604"/>
            </a:xfrm>
            <a:prstGeom prst="rect">
              <a:avLst/>
            </a:prstGeom>
          </p:spPr>
        </p:pic>
        <p:sp>
          <p:nvSpPr>
            <p:cNvPr id="7" name="object 7"/>
            <p:cNvSpPr/>
            <p:nvPr/>
          </p:nvSpPr>
          <p:spPr>
            <a:xfrm>
              <a:off x="1656816" y="3021821"/>
              <a:ext cx="560070" cy="1704339"/>
            </a:xfrm>
            <a:custGeom>
              <a:avLst/>
              <a:gdLst/>
              <a:ahLst/>
              <a:cxnLst/>
              <a:rect l="l" t="t" r="r" b="b"/>
              <a:pathLst>
                <a:path w="560069" h="1704339">
                  <a:moveTo>
                    <a:pt x="0" y="0"/>
                  </a:moveTo>
                  <a:lnTo>
                    <a:pt x="559862" y="1704112"/>
                  </a:lnTo>
                </a:path>
              </a:pathLst>
            </a:custGeom>
            <a:ln w="29955">
              <a:solidFill>
                <a:srgbClr val="000000"/>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853214" y="4652631"/>
              <a:ext cx="147851" cy="147539"/>
            </a:xfrm>
            <a:prstGeom prst="rect">
              <a:avLst/>
            </a:prstGeom>
          </p:spPr>
        </p:pic>
        <p:sp>
          <p:nvSpPr>
            <p:cNvPr id="9" name="object 9"/>
            <p:cNvSpPr/>
            <p:nvPr/>
          </p:nvSpPr>
          <p:spPr>
            <a:xfrm>
              <a:off x="2216678" y="4725933"/>
              <a:ext cx="1710689" cy="0"/>
            </a:xfrm>
            <a:custGeom>
              <a:avLst/>
              <a:gdLst/>
              <a:ahLst/>
              <a:cxnLst/>
              <a:rect l="l" t="t" r="r" b="b"/>
              <a:pathLst>
                <a:path w="1710689">
                  <a:moveTo>
                    <a:pt x="0" y="0"/>
                  </a:moveTo>
                  <a:lnTo>
                    <a:pt x="1710441" y="0"/>
                  </a:lnTo>
                </a:path>
              </a:pathLst>
            </a:custGeom>
            <a:ln w="29786">
              <a:solidFill>
                <a:srgbClr val="000000"/>
              </a:solidFill>
            </a:ln>
          </p:spPr>
          <p:txBody>
            <a:bodyPr wrap="square" lIns="0" tIns="0" rIns="0" bIns="0" rtlCol="0"/>
            <a:lstStyle/>
            <a:p>
              <a:endParaRPr/>
            </a:p>
          </p:txBody>
        </p:sp>
        <p:pic>
          <p:nvPicPr>
            <p:cNvPr id="10" name="object 10"/>
            <p:cNvPicPr/>
            <p:nvPr/>
          </p:nvPicPr>
          <p:blipFill>
            <a:blip r:embed="rId6" cstate="print"/>
            <a:stretch>
              <a:fillRect/>
            </a:stretch>
          </p:blipFill>
          <p:spPr>
            <a:xfrm>
              <a:off x="4413077" y="2948519"/>
              <a:ext cx="147811" cy="146604"/>
            </a:xfrm>
            <a:prstGeom prst="rect">
              <a:avLst/>
            </a:prstGeom>
          </p:spPr>
        </p:pic>
        <p:sp>
          <p:nvSpPr>
            <p:cNvPr id="11" name="object 11"/>
            <p:cNvSpPr/>
            <p:nvPr/>
          </p:nvSpPr>
          <p:spPr>
            <a:xfrm>
              <a:off x="1656816" y="1875577"/>
              <a:ext cx="2830195" cy="2850515"/>
            </a:xfrm>
            <a:custGeom>
              <a:avLst/>
              <a:gdLst/>
              <a:ahLst/>
              <a:cxnLst/>
              <a:rect l="l" t="t" r="r" b="b"/>
              <a:pathLst>
                <a:path w="2830195" h="2850515">
                  <a:moveTo>
                    <a:pt x="2830166" y="1146243"/>
                  </a:moveTo>
                  <a:lnTo>
                    <a:pt x="2270304" y="2850355"/>
                  </a:lnTo>
                </a:path>
                <a:path w="2830195" h="2850515">
                  <a:moveTo>
                    <a:pt x="1415573" y="0"/>
                  </a:moveTo>
                  <a:lnTo>
                    <a:pt x="2830166" y="1146243"/>
                  </a:lnTo>
                </a:path>
                <a:path w="2830195" h="2850515">
                  <a:moveTo>
                    <a:pt x="1415573" y="0"/>
                  </a:moveTo>
                  <a:lnTo>
                    <a:pt x="0" y="1146243"/>
                  </a:lnTo>
                </a:path>
                <a:path w="2830195" h="2850515">
                  <a:moveTo>
                    <a:pt x="1415573" y="0"/>
                  </a:moveTo>
                  <a:lnTo>
                    <a:pt x="2270304" y="2850355"/>
                  </a:lnTo>
                </a:path>
                <a:path w="2830195" h="2850515">
                  <a:moveTo>
                    <a:pt x="1415573" y="0"/>
                  </a:moveTo>
                  <a:lnTo>
                    <a:pt x="559862" y="2850355"/>
                  </a:lnTo>
                </a:path>
                <a:path w="2830195" h="2850515">
                  <a:moveTo>
                    <a:pt x="0" y="1146243"/>
                  </a:moveTo>
                  <a:lnTo>
                    <a:pt x="2830166" y="1146243"/>
                  </a:lnTo>
                </a:path>
                <a:path w="2830195" h="2850515">
                  <a:moveTo>
                    <a:pt x="0" y="1146243"/>
                  </a:moveTo>
                  <a:lnTo>
                    <a:pt x="2270304" y="2850355"/>
                  </a:lnTo>
                </a:path>
                <a:path w="2830195" h="2850515">
                  <a:moveTo>
                    <a:pt x="2830166" y="1146243"/>
                  </a:moveTo>
                  <a:lnTo>
                    <a:pt x="559862" y="2850355"/>
                  </a:lnTo>
                </a:path>
              </a:pathLst>
            </a:custGeom>
            <a:ln w="29880">
              <a:solidFill>
                <a:srgbClr val="000000"/>
              </a:solidFill>
            </a:ln>
          </p:spPr>
          <p:txBody>
            <a:bodyPr wrap="square" lIns="0" tIns="0" rIns="0" bIns="0" rtlCol="0"/>
            <a:lstStyle/>
            <a:p>
              <a:endParaRPr/>
            </a:p>
          </p:txBody>
        </p:sp>
      </p:grpSp>
      <p:grpSp>
        <p:nvGrpSpPr>
          <p:cNvPr id="12" name="object 12"/>
          <p:cNvGrpSpPr/>
          <p:nvPr/>
        </p:nvGrpSpPr>
        <p:grpSpPr>
          <a:xfrm>
            <a:off x="7126375" y="1596633"/>
            <a:ext cx="3390900" cy="4342765"/>
            <a:chOff x="7126375" y="1596633"/>
            <a:chExt cx="3390900" cy="4342765"/>
          </a:xfrm>
        </p:grpSpPr>
        <p:pic>
          <p:nvPicPr>
            <p:cNvPr id="13" name="object 13"/>
            <p:cNvPicPr/>
            <p:nvPr/>
          </p:nvPicPr>
          <p:blipFill>
            <a:blip r:embed="rId7" cstate="print"/>
            <a:stretch>
              <a:fillRect/>
            </a:stretch>
          </p:blipFill>
          <p:spPr>
            <a:xfrm>
              <a:off x="7273000" y="2948519"/>
              <a:ext cx="147889" cy="146604"/>
            </a:xfrm>
            <a:prstGeom prst="rect">
              <a:avLst/>
            </a:prstGeom>
          </p:spPr>
        </p:pic>
        <p:pic>
          <p:nvPicPr>
            <p:cNvPr id="14" name="object 14"/>
            <p:cNvPicPr/>
            <p:nvPr/>
          </p:nvPicPr>
          <p:blipFill>
            <a:blip r:embed="rId8" cstate="print"/>
            <a:stretch>
              <a:fillRect/>
            </a:stretch>
          </p:blipFill>
          <p:spPr>
            <a:xfrm>
              <a:off x="7832862" y="4652631"/>
              <a:ext cx="147890" cy="147539"/>
            </a:xfrm>
            <a:prstGeom prst="rect">
              <a:avLst/>
            </a:prstGeom>
          </p:spPr>
        </p:pic>
        <p:sp>
          <p:nvSpPr>
            <p:cNvPr id="15" name="object 15"/>
            <p:cNvSpPr/>
            <p:nvPr/>
          </p:nvSpPr>
          <p:spPr>
            <a:xfrm>
              <a:off x="7347141" y="3021821"/>
              <a:ext cx="560070" cy="1704339"/>
            </a:xfrm>
            <a:custGeom>
              <a:avLst/>
              <a:gdLst/>
              <a:ahLst/>
              <a:cxnLst/>
              <a:rect l="l" t="t" r="r" b="b"/>
              <a:pathLst>
                <a:path w="560070" h="1704339">
                  <a:moveTo>
                    <a:pt x="0" y="0"/>
                  </a:moveTo>
                  <a:lnTo>
                    <a:pt x="559862" y="1704112"/>
                  </a:lnTo>
                </a:path>
              </a:pathLst>
            </a:custGeom>
            <a:ln w="29955">
              <a:solidFill>
                <a:srgbClr val="000000"/>
              </a:solidFill>
            </a:ln>
          </p:spPr>
          <p:txBody>
            <a:bodyPr wrap="square" lIns="0" tIns="0" rIns="0" bIns="0" rtlCol="0"/>
            <a:lstStyle/>
            <a:p>
              <a:endParaRPr/>
            </a:p>
          </p:txBody>
        </p:sp>
        <p:pic>
          <p:nvPicPr>
            <p:cNvPr id="16" name="object 16"/>
            <p:cNvPicPr/>
            <p:nvPr/>
          </p:nvPicPr>
          <p:blipFill>
            <a:blip r:embed="rId8" cstate="print"/>
            <a:stretch>
              <a:fillRect/>
            </a:stretch>
          </p:blipFill>
          <p:spPr>
            <a:xfrm>
              <a:off x="9543421" y="4652631"/>
              <a:ext cx="147890" cy="147539"/>
            </a:xfrm>
            <a:prstGeom prst="rect">
              <a:avLst/>
            </a:prstGeom>
          </p:spPr>
        </p:pic>
        <p:pic>
          <p:nvPicPr>
            <p:cNvPr id="17" name="object 17"/>
            <p:cNvPicPr/>
            <p:nvPr/>
          </p:nvPicPr>
          <p:blipFill>
            <a:blip r:embed="rId9" cstate="print"/>
            <a:stretch>
              <a:fillRect/>
            </a:stretch>
          </p:blipFill>
          <p:spPr>
            <a:xfrm>
              <a:off x="10133459" y="2948505"/>
              <a:ext cx="117728" cy="146631"/>
            </a:xfrm>
            <a:prstGeom prst="rect">
              <a:avLst/>
            </a:prstGeom>
          </p:spPr>
        </p:pic>
        <p:sp>
          <p:nvSpPr>
            <p:cNvPr id="18" name="object 18"/>
            <p:cNvSpPr/>
            <p:nvPr/>
          </p:nvSpPr>
          <p:spPr>
            <a:xfrm>
              <a:off x="7907003" y="3021821"/>
              <a:ext cx="2270760" cy="1704339"/>
            </a:xfrm>
            <a:custGeom>
              <a:avLst/>
              <a:gdLst/>
              <a:ahLst/>
              <a:cxnLst/>
              <a:rect l="l" t="t" r="r" b="b"/>
              <a:pathLst>
                <a:path w="2270759" h="1704339">
                  <a:moveTo>
                    <a:pt x="2270421" y="0"/>
                  </a:moveTo>
                  <a:lnTo>
                    <a:pt x="1710559" y="1704112"/>
                  </a:lnTo>
                </a:path>
                <a:path w="2270759" h="1704339">
                  <a:moveTo>
                    <a:pt x="0" y="1704112"/>
                  </a:moveTo>
                  <a:lnTo>
                    <a:pt x="1710559" y="1704112"/>
                  </a:lnTo>
                </a:path>
              </a:pathLst>
            </a:custGeom>
            <a:ln w="29880">
              <a:solidFill>
                <a:srgbClr val="000000"/>
              </a:solidFill>
            </a:ln>
          </p:spPr>
          <p:txBody>
            <a:bodyPr wrap="square" lIns="0" tIns="0" rIns="0" bIns="0" rtlCol="0"/>
            <a:lstStyle/>
            <a:p>
              <a:endParaRPr/>
            </a:p>
          </p:txBody>
        </p:sp>
        <p:pic>
          <p:nvPicPr>
            <p:cNvPr id="19" name="object 19"/>
            <p:cNvPicPr/>
            <p:nvPr/>
          </p:nvPicPr>
          <p:blipFill>
            <a:blip r:embed="rId10" cstate="print"/>
            <a:stretch>
              <a:fillRect/>
            </a:stretch>
          </p:blipFill>
          <p:spPr>
            <a:xfrm>
              <a:off x="8688730" y="1802236"/>
              <a:ext cx="147890" cy="147578"/>
            </a:xfrm>
            <a:prstGeom prst="rect">
              <a:avLst/>
            </a:prstGeom>
          </p:spPr>
        </p:pic>
        <p:sp>
          <p:nvSpPr>
            <p:cNvPr id="20" name="object 20"/>
            <p:cNvSpPr/>
            <p:nvPr/>
          </p:nvSpPr>
          <p:spPr>
            <a:xfrm>
              <a:off x="7141310" y="1611545"/>
              <a:ext cx="3361054" cy="3703320"/>
            </a:xfrm>
            <a:custGeom>
              <a:avLst/>
              <a:gdLst/>
              <a:ahLst/>
              <a:cxnLst/>
              <a:rect l="l" t="t" r="r" b="b"/>
              <a:pathLst>
                <a:path w="3361054" h="3703320">
                  <a:moveTo>
                    <a:pt x="1621169" y="264032"/>
                  </a:moveTo>
                  <a:lnTo>
                    <a:pt x="3036115" y="1410275"/>
                  </a:lnTo>
                </a:path>
                <a:path w="3361054" h="3703320">
                  <a:moveTo>
                    <a:pt x="1621169" y="264032"/>
                  </a:moveTo>
                  <a:lnTo>
                    <a:pt x="205831" y="1410275"/>
                  </a:lnTo>
                </a:path>
                <a:path w="3361054" h="3703320">
                  <a:moveTo>
                    <a:pt x="1621169" y="264032"/>
                  </a:moveTo>
                  <a:lnTo>
                    <a:pt x="2476253" y="3114388"/>
                  </a:lnTo>
                </a:path>
                <a:path w="3361054" h="3703320">
                  <a:moveTo>
                    <a:pt x="1621169" y="264032"/>
                  </a:moveTo>
                  <a:lnTo>
                    <a:pt x="765693" y="3114388"/>
                  </a:lnTo>
                </a:path>
                <a:path w="3361054" h="3703320">
                  <a:moveTo>
                    <a:pt x="205831" y="1410275"/>
                  </a:moveTo>
                  <a:lnTo>
                    <a:pt x="117618" y="1527974"/>
                  </a:lnTo>
                  <a:lnTo>
                    <a:pt x="87821" y="1674385"/>
                  </a:lnTo>
                  <a:lnTo>
                    <a:pt x="29012" y="1821732"/>
                  </a:lnTo>
                  <a:lnTo>
                    <a:pt x="0" y="1969079"/>
                  </a:lnTo>
                  <a:lnTo>
                    <a:pt x="0" y="2115452"/>
                  </a:lnTo>
                  <a:lnTo>
                    <a:pt x="0" y="2262799"/>
                  </a:lnTo>
                  <a:lnTo>
                    <a:pt x="0" y="2409211"/>
                  </a:lnTo>
                  <a:lnTo>
                    <a:pt x="29012" y="2526909"/>
                  </a:lnTo>
                  <a:lnTo>
                    <a:pt x="87821" y="2674256"/>
                  </a:lnTo>
                  <a:lnTo>
                    <a:pt x="146630" y="2820629"/>
                  </a:lnTo>
                  <a:lnTo>
                    <a:pt x="205831" y="2938327"/>
                  </a:lnTo>
                  <a:lnTo>
                    <a:pt x="294829" y="3056026"/>
                  </a:lnTo>
                  <a:lnTo>
                    <a:pt x="382650" y="3173685"/>
                  </a:lnTo>
                  <a:lnTo>
                    <a:pt x="500661" y="3261735"/>
                  </a:lnTo>
                  <a:lnTo>
                    <a:pt x="618671" y="3349745"/>
                  </a:lnTo>
                  <a:lnTo>
                    <a:pt x="736681" y="3437795"/>
                  </a:lnTo>
                  <a:lnTo>
                    <a:pt x="883704" y="3497092"/>
                  </a:lnTo>
                  <a:lnTo>
                    <a:pt x="1001714" y="3555454"/>
                  </a:lnTo>
                  <a:lnTo>
                    <a:pt x="1149521" y="3585142"/>
                  </a:lnTo>
                  <a:lnTo>
                    <a:pt x="1296543" y="3585142"/>
                  </a:lnTo>
                  <a:lnTo>
                    <a:pt x="1444350" y="3613855"/>
                  </a:lnTo>
                  <a:lnTo>
                    <a:pt x="1591373" y="3585142"/>
                  </a:lnTo>
                  <a:lnTo>
                    <a:pt x="1739179" y="3555454"/>
                  </a:lnTo>
                  <a:lnTo>
                    <a:pt x="1886202" y="3525806"/>
                  </a:lnTo>
                  <a:lnTo>
                    <a:pt x="2004212" y="3467444"/>
                  </a:lnTo>
                  <a:lnTo>
                    <a:pt x="2152019" y="3408107"/>
                  </a:lnTo>
                  <a:lnTo>
                    <a:pt x="2270029" y="3320097"/>
                  </a:lnTo>
                  <a:lnTo>
                    <a:pt x="2388039" y="3232086"/>
                  </a:lnTo>
                  <a:lnTo>
                    <a:pt x="2476253" y="3114388"/>
                  </a:lnTo>
                </a:path>
                <a:path w="3361054" h="3703320">
                  <a:moveTo>
                    <a:pt x="3036115" y="1410275"/>
                  </a:moveTo>
                  <a:lnTo>
                    <a:pt x="3036115" y="1262928"/>
                  </a:lnTo>
                  <a:lnTo>
                    <a:pt x="3007103" y="1116555"/>
                  </a:lnTo>
                  <a:lnTo>
                    <a:pt x="2976914" y="998857"/>
                  </a:lnTo>
                  <a:lnTo>
                    <a:pt x="2918105" y="852445"/>
                  </a:lnTo>
                  <a:lnTo>
                    <a:pt x="2858904" y="705098"/>
                  </a:lnTo>
                  <a:lnTo>
                    <a:pt x="2800095" y="587439"/>
                  </a:lnTo>
                  <a:lnTo>
                    <a:pt x="2711881" y="469741"/>
                  </a:lnTo>
                  <a:lnTo>
                    <a:pt x="2593871" y="381691"/>
                  </a:lnTo>
                  <a:lnTo>
                    <a:pt x="2506049" y="293680"/>
                  </a:lnTo>
                  <a:lnTo>
                    <a:pt x="2388039" y="205631"/>
                  </a:lnTo>
                  <a:lnTo>
                    <a:pt x="2240232" y="146489"/>
                  </a:lnTo>
                  <a:lnTo>
                    <a:pt x="2122222" y="88049"/>
                  </a:lnTo>
                  <a:lnTo>
                    <a:pt x="1975200" y="29609"/>
                  </a:lnTo>
                  <a:lnTo>
                    <a:pt x="1827393" y="0"/>
                  </a:lnTo>
                  <a:lnTo>
                    <a:pt x="1709383" y="0"/>
                  </a:lnTo>
                  <a:lnTo>
                    <a:pt x="1562360" y="0"/>
                  </a:lnTo>
                  <a:lnTo>
                    <a:pt x="1414553" y="0"/>
                  </a:lnTo>
                  <a:lnTo>
                    <a:pt x="1267531" y="29609"/>
                  </a:lnTo>
                  <a:lnTo>
                    <a:pt x="1119332" y="88049"/>
                  </a:lnTo>
                  <a:lnTo>
                    <a:pt x="1001714" y="146489"/>
                  </a:lnTo>
                  <a:lnTo>
                    <a:pt x="883704" y="205631"/>
                  </a:lnTo>
                  <a:lnTo>
                    <a:pt x="765693" y="293680"/>
                  </a:lnTo>
                  <a:lnTo>
                    <a:pt x="647683" y="381691"/>
                  </a:lnTo>
                  <a:lnTo>
                    <a:pt x="559862" y="469741"/>
                  </a:lnTo>
                  <a:lnTo>
                    <a:pt x="471648" y="587439"/>
                  </a:lnTo>
                  <a:lnTo>
                    <a:pt x="382650" y="705098"/>
                  </a:lnTo>
                  <a:lnTo>
                    <a:pt x="323841" y="852445"/>
                  </a:lnTo>
                  <a:lnTo>
                    <a:pt x="264640" y="998857"/>
                  </a:lnTo>
                  <a:lnTo>
                    <a:pt x="235628" y="1116555"/>
                  </a:lnTo>
                  <a:lnTo>
                    <a:pt x="205831" y="1262928"/>
                  </a:lnTo>
                  <a:lnTo>
                    <a:pt x="205831" y="1410275"/>
                  </a:lnTo>
                </a:path>
                <a:path w="3361054" h="3703320">
                  <a:moveTo>
                    <a:pt x="3036115" y="1410275"/>
                  </a:moveTo>
                  <a:lnTo>
                    <a:pt x="3124721" y="1527974"/>
                  </a:lnTo>
                  <a:lnTo>
                    <a:pt x="3212934" y="1645672"/>
                  </a:lnTo>
                  <a:lnTo>
                    <a:pt x="3271743" y="1792045"/>
                  </a:lnTo>
                  <a:lnTo>
                    <a:pt x="3301932" y="1939392"/>
                  </a:lnTo>
                  <a:lnTo>
                    <a:pt x="3330944" y="2085803"/>
                  </a:lnTo>
                  <a:lnTo>
                    <a:pt x="3360741" y="2233150"/>
                  </a:lnTo>
                  <a:lnTo>
                    <a:pt x="3360741" y="2380497"/>
                  </a:lnTo>
                  <a:lnTo>
                    <a:pt x="3330944" y="2526909"/>
                  </a:lnTo>
                  <a:lnTo>
                    <a:pt x="3301932" y="2644568"/>
                  </a:lnTo>
                  <a:lnTo>
                    <a:pt x="3271743" y="2790980"/>
                  </a:lnTo>
                  <a:lnTo>
                    <a:pt x="3212934" y="2938327"/>
                  </a:lnTo>
                  <a:lnTo>
                    <a:pt x="3124721" y="3056026"/>
                  </a:lnTo>
                  <a:lnTo>
                    <a:pt x="3036115" y="3173685"/>
                  </a:lnTo>
                  <a:lnTo>
                    <a:pt x="2947901" y="3291383"/>
                  </a:lnTo>
                  <a:lnTo>
                    <a:pt x="2829891" y="3379433"/>
                  </a:lnTo>
                  <a:lnTo>
                    <a:pt x="2711881" y="3467444"/>
                  </a:lnTo>
                  <a:lnTo>
                    <a:pt x="2593871" y="3555454"/>
                  </a:lnTo>
                  <a:lnTo>
                    <a:pt x="2476253" y="3613855"/>
                  </a:lnTo>
                  <a:lnTo>
                    <a:pt x="2329230" y="3673160"/>
                  </a:lnTo>
                  <a:lnTo>
                    <a:pt x="2181031" y="3702825"/>
                  </a:lnTo>
                  <a:lnTo>
                    <a:pt x="2034401" y="3702825"/>
                  </a:lnTo>
                  <a:lnTo>
                    <a:pt x="1886202" y="3702825"/>
                  </a:lnTo>
                  <a:lnTo>
                    <a:pt x="1739179" y="3702825"/>
                  </a:lnTo>
                  <a:lnTo>
                    <a:pt x="1591373" y="3673160"/>
                  </a:lnTo>
                  <a:lnTo>
                    <a:pt x="1473362" y="3643504"/>
                  </a:lnTo>
                  <a:lnTo>
                    <a:pt x="1326340" y="3585142"/>
                  </a:lnTo>
                  <a:lnTo>
                    <a:pt x="1208330" y="3525806"/>
                  </a:lnTo>
                  <a:lnTo>
                    <a:pt x="1090319" y="3437795"/>
                  </a:lnTo>
                  <a:lnTo>
                    <a:pt x="972701" y="3349745"/>
                  </a:lnTo>
                  <a:lnTo>
                    <a:pt x="854691" y="3232086"/>
                  </a:lnTo>
                  <a:lnTo>
                    <a:pt x="765693" y="3114388"/>
                  </a:lnTo>
                </a:path>
              </a:pathLst>
            </a:custGeom>
            <a:ln w="29880">
              <a:solidFill>
                <a:srgbClr val="000000"/>
              </a:solidFill>
            </a:ln>
          </p:spPr>
          <p:txBody>
            <a:bodyPr wrap="square" lIns="0" tIns="0" rIns="0" bIns="0" rtlCol="0"/>
            <a:lstStyle/>
            <a:p>
              <a:endParaRPr/>
            </a:p>
          </p:txBody>
        </p:sp>
        <p:sp>
          <p:nvSpPr>
            <p:cNvPr id="21" name="object 21"/>
            <p:cNvSpPr/>
            <p:nvPr/>
          </p:nvSpPr>
          <p:spPr>
            <a:xfrm>
              <a:off x="8266938" y="4932426"/>
              <a:ext cx="551815" cy="502920"/>
            </a:xfrm>
            <a:custGeom>
              <a:avLst/>
              <a:gdLst/>
              <a:ahLst/>
              <a:cxnLst/>
              <a:rect l="l" t="t" r="r" b="b"/>
              <a:pathLst>
                <a:path w="551815" h="502920">
                  <a:moveTo>
                    <a:pt x="0" y="251460"/>
                  </a:moveTo>
                  <a:lnTo>
                    <a:pt x="4442" y="206243"/>
                  </a:lnTo>
                  <a:lnTo>
                    <a:pt x="17251" y="163693"/>
                  </a:lnTo>
                  <a:lnTo>
                    <a:pt x="37648" y="124516"/>
                  </a:lnTo>
                  <a:lnTo>
                    <a:pt x="64856" y="89422"/>
                  </a:lnTo>
                  <a:lnTo>
                    <a:pt x="98098" y="59120"/>
                  </a:lnTo>
                  <a:lnTo>
                    <a:pt x="136595" y="34318"/>
                  </a:lnTo>
                  <a:lnTo>
                    <a:pt x="179570" y="15725"/>
                  </a:lnTo>
                  <a:lnTo>
                    <a:pt x="226246" y="4049"/>
                  </a:lnTo>
                  <a:lnTo>
                    <a:pt x="275843" y="0"/>
                  </a:lnTo>
                  <a:lnTo>
                    <a:pt x="325441" y="4049"/>
                  </a:lnTo>
                  <a:lnTo>
                    <a:pt x="372117" y="15725"/>
                  </a:lnTo>
                  <a:lnTo>
                    <a:pt x="415092" y="34318"/>
                  </a:lnTo>
                  <a:lnTo>
                    <a:pt x="453589" y="59120"/>
                  </a:lnTo>
                  <a:lnTo>
                    <a:pt x="486831" y="89422"/>
                  </a:lnTo>
                  <a:lnTo>
                    <a:pt x="514039" y="124516"/>
                  </a:lnTo>
                  <a:lnTo>
                    <a:pt x="534436" y="163693"/>
                  </a:lnTo>
                  <a:lnTo>
                    <a:pt x="547245" y="206243"/>
                  </a:lnTo>
                  <a:lnTo>
                    <a:pt x="551687" y="251460"/>
                  </a:lnTo>
                  <a:lnTo>
                    <a:pt x="547245" y="296676"/>
                  </a:lnTo>
                  <a:lnTo>
                    <a:pt x="534436" y="339226"/>
                  </a:lnTo>
                  <a:lnTo>
                    <a:pt x="514039" y="378403"/>
                  </a:lnTo>
                  <a:lnTo>
                    <a:pt x="486831" y="413497"/>
                  </a:lnTo>
                  <a:lnTo>
                    <a:pt x="453589" y="443799"/>
                  </a:lnTo>
                  <a:lnTo>
                    <a:pt x="415092" y="468601"/>
                  </a:lnTo>
                  <a:lnTo>
                    <a:pt x="372117" y="487194"/>
                  </a:lnTo>
                  <a:lnTo>
                    <a:pt x="325441" y="498870"/>
                  </a:lnTo>
                  <a:lnTo>
                    <a:pt x="275843" y="502920"/>
                  </a:lnTo>
                  <a:lnTo>
                    <a:pt x="226246" y="498870"/>
                  </a:lnTo>
                  <a:lnTo>
                    <a:pt x="179570" y="487194"/>
                  </a:lnTo>
                  <a:lnTo>
                    <a:pt x="136595" y="468601"/>
                  </a:lnTo>
                  <a:lnTo>
                    <a:pt x="98098" y="443799"/>
                  </a:lnTo>
                  <a:lnTo>
                    <a:pt x="64856" y="413497"/>
                  </a:lnTo>
                  <a:lnTo>
                    <a:pt x="37648" y="378403"/>
                  </a:lnTo>
                  <a:lnTo>
                    <a:pt x="17251" y="339226"/>
                  </a:lnTo>
                  <a:lnTo>
                    <a:pt x="4442" y="296676"/>
                  </a:lnTo>
                  <a:lnTo>
                    <a:pt x="0" y="251460"/>
                  </a:lnTo>
                  <a:close/>
                </a:path>
              </a:pathLst>
            </a:custGeom>
            <a:ln w="22225">
              <a:solidFill>
                <a:srgbClr val="FF0000"/>
              </a:solidFill>
            </a:ln>
          </p:spPr>
          <p:txBody>
            <a:bodyPr wrap="square" lIns="0" tIns="0" rIns="0" bIns="0" rtlCol="0"/>
            <a:lstStyle/>
            <a:p>
              <a:endParaRPr/>
            </a:p>
          </p:txBody>
        </p:sp>
        <p:sp>
          <p:nvSpPr>
            <p:cNvPr id="22" name="object 22"/>
            <p:cNvSpPr/>
            <p:nvPr/>
          </p:nvSpPr>
          <p:spPr>
            <a:xfrm>
              <a:off x="8389619" y="5489447"/>
              <a:ext cx="220979" cy="443865"/>
            </a:xfrm>
            <a:custGeom>
              <a:avLst/>
              <a:gdLst/>
              <a:ahLst/>
              <a:cxnLst/>
              <a:rect l="l" t="t" r="r" b="b"/>
              <a:pathLst>
                <a:path w="220979" h="443864">
                  <a:moveTo>
                    <a:pt x="110489" y="0"/>
                  </a:moveTo>
                  <a:lnTo>
                    <a:pt x="0" y="110489"/>
                  </a:lnTo>
                  <a:lnTo>
                    <a:pt x="55245" y="110489"/>
                  </a:lnTo>
                  <a:lnTo>
                    <a:pt x="55245" y="443483"/>
                  </a:lnTo>
                  <a:lnTo>
                    <a:pt x="165734" y="443483"/>
                  </a:lnTo>
                  <a:lnTo>
                    <a:pt x="165734" y="110489"/>
                  </a:lnTo>
                  <a:lnTo>
                    <a:pt x="220979" y="110489"/>
                  </a:lnTo>
                  <a:lnTo>
                    <a:pt x="110489" y="0"/>
                  </a:lnTo>
                  <a:close/>
                </a:path>
              </a:pathLst>
            </a:custGeom>
            <a:solidFill>
              <a:srgbClr val="FF0000"/>
            </a:solidFill>
          </p:spPr>
          <p:txBody>
            <a:bodyPr wrap="square" lIns="0" tIns="0" rIns="0" bIns="0" rtlCol="0"/>
            <a:lstStyle/>
            <a:p>
              <a:endParaRPr/>
            </a:p>
          </p:txBody>
        </p:sp>
        <p:sp>
          <p:nvSpPr>
            <p:cNvPr id="23" name="object 23"/>
            <p:cNvSpPr/>
            <p:nvPr/>
          </p:nvSpPr>
          <p:spPr>
            <a:xfrm>
              <a:off x="8389619" y="5489447"/>
              <a:ext cx="220979" cy="443865"/>
            </a:xfrm>
            <a:custGeom>
              <a:avLst/>
              <a:gdLst/>
              <a:ahLst/>
              <a:cxnLst/>
              <a:rect l="l" t="t" r="r" b="b"/>
              <a:pathLst>
                <a:path w="220979" h="443864">
                  <a:moveTo>
                    <a:pt x="0" y="110489"/>
                  </a:moveTo>
                  <a:lnTo>
                    <a:pt x="110489" y="0"/>
                  </a:lnTo>
                  <a:lnTo>
                    <a:pt x="220979" y="110489"/>
                  </a:lnTo>
                  <a:lnTo>
                    <a:pt x="165734" y="110489"/>
                  </a:lnTo>
                  <a:lnTo>
                    <a:pt x="165734" y="443483"/>
                  </a:lnTo>
                  <a:lnTo>
                    <a:pt x="55245" y="443483"/>
                  </a:lnTo>
                  <a:lnTo>
                    <a:pt x="55245" y="110489"/>
                  </a:lnTo>
                  <a:lnTo>
                    <a:pt x="0" y="110489"/>
                  </a:lnTo>
                  <a:close/>
                </a:path>
              </a:pathLst>
            </a:custGeom>
            <a:ln w="12700">
              <a:solidFill>
                <a:srgbClr val="2E528F"/>
              </a:solidFill>
            </a:ln>
          </p:spPr>
          <p:txBody>
            <a:bodyPr wrap="square" lIns="0" tIns="0" rIns="0" bIns="0" rtlCol="0"/>
            <a:lstStyle/>
            <a:p>
              <a:endParaRPr/>
            </a:p>
          </p:txBody>
        </p:sp>
      </p:grpSp>
      <p:sp>
        <p:nvSpPr>
          <p:cNvPr id="24" name="object 24"/>
          <p:cNvSpPr/>
          <p:nvPr/>
        </p:nvSpPr>
        <p:spPr>
          <a:xfrm>
            <a:off x="5342537" y="3315580"/>
            <a:ext cx="855344" cy="558800"/>
          </a:xfrm>
          <a:custGeom>
            <a:avLst/>
            <a:gdLst/>
            <a:ahLst/>
            <a:cxnLst/>
            <a:rect l="l" t="t" r="r" b="b"/>
            <a:pathLst>
              <a:path w="855345" h="558800">
                <a:moveTo>
                  <a:pt x="0" y="117698"/>
                </a:moveTo>
                <a:lnTo>
                  <a:pt x="588874" y="117698"/>
                </a:lnTo>
                <a:lnTo>
                  <a:pt x="588874" y="0"/>
                </a:lnTo>
                <a:lnTo>
                  <a:pt x="855083" y="265045"/>
                </a:lnTo>
                <a:lnTo>
                  <a:pt x="588874" y="558764"/>
                </a:lnTo>
                <a:lnTo>
                  <a:pt x="588874" y="441105"/>
                </a:lnTo>
                <a:lnTo>
                  <a:pt x="0" y="441105"/>
                </a:lnTo>
              </a:path>
            </a:pathLst>
          </a:custGeom>
          <a:ln w="29842">
            <a:solidFill>
              <a:srgbClr val="000000"/>
            </a:solidFill>
          </a:ln>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5629" y="407669"/>
            <a:ext cx="3773804" cy="635000"/>
          </a:xfrm>
          <a:prstGeom prst="rect">
            <a:avLst/>
          </a:prstGeom>
        </p:spPr>
        <p:txBody>
          <a:bodyPr vert="horz" wrap="square" lIns="0" tIns="12065" rIns="0" bIns="0" rtlCol="0">
            <a:spAutoFit/>
          </a:bodyPr>
          <a:lstStyle/>
          <a:p>
            <a:pPr marL="12700">
              <a:lnSpc>
                <a:spcPct val="100000"/>
              </a:lnSpc>
              <a:spcBef>
                <a:spcPts val="95"/>
              </a:spcBef>
            </a:pPr>
            <a:r>
              <a:rPr sz="4000" b="0" dirty="0">
                <a:solidFill>
                  <a:srgbClr val="000000"/>
                </a:solidFill>
                <a:latin typeface="Calibri Light"/>
                <a:cs typeface="Calibri Light"/>
              </a:rPr>
              <a:t>3.</a:t>
            </a:r>
            <a:r>
              <a:rPr sz="4000" b="0" spc="-105" dirty="0">
                <a:solidFill>
                  <a:srgbClr val="000000"/>
                </a:solidFill>
                <a:latin typeface="Calibri Light"/>
                <a:cs typeface="Calibri Light"/>
              </a:rPr>
              <a:t> </a:t>
            </a:r>
            <a:r>
              <a:rPr sz="4000" b="0" spc="-20" dirty="0">
                <a:solidFill>
                  <a:srgbClr val="000000"/>
                </a:solidFill>
                <a:latin typeface="Calibri Light"/>
                <a:cs typeface="Calibri Light"/>
              </a:rPr>
              <a:t>Pewarnaan</a:t>
            </a:r>
            <a:r>
              <a:rPr sz="4000" b="0" spc="-85" dirty="0">
                <a:solidFill>
                  <a:srgbClr val="000000"/>
                </a:solidFill>
                <a:latin typeface="Calibri Light"/>
                <a:cs typeface="Calibri Light"/>
              </a:rPr>
              <a:t> </a:t>
            </a:r>
            <a:r>
              <a:rPr sz="4000" b="0" spc="-20" dirty="0">
                <a:solidFill>
                  <a:srgbClr val="000000"/>
                </a:solidFill>
                <a:latin typeface="Calibri Light"/>
                <a:cs typeface="Calibri Light"/>
              </a:rPr>
              <a:t>Graf</a:t>
            </a:r>
            <a:endParaRPr sz="4000">
              <a:latin typeface="Calibri Light"/>
              <a:cs typeface="Calibri Light"/>
            </a:endParaRPr>
          </a:p>
        </p:txBody>
      </p:sp>
      <p:sp>
        <p:nvSpPr>
          <p:cNvPr id="3" name="object 3"/>
          <p:cNvSpPr txBox="1"/>
          <p:nvPr/>
        </p:nvSpPr>
        <p:spPr>
          <a:xfrm>
            <a:off x="891641" y="1314450"/>
            <a:ext cx="9545320" cy="1725295"/>
          </a:xfrm>
          <a:prstGeom prst="rect">
            <a:avLst/>
          </a:prstGeom>
        </p:spPr>
        <p:txBody>
          <a:bodyPr vert="horz" wrap="square" lIns="0" tIns="104140" rIns="0" bIns="0" rtlCol="0">
            <a:spAutoFit/>
          </a:bodyPr>
          <a:lstStyle/>
          <a:p>
            <a:pPr marL="622300" indent="-610235">
              <a:lnSpc>
                <a:spcPct val="100000"/>
              </a:lnSpc>
              <a:spcBef>
                <a:spcPts val="820"/>
              </a:spcBef>
              <a:buFont typeface="Arial"/>
              <a:buChar char="•"/>
              <a:tabLst>
                <a:tab pos="621665" algn="l"/>
                <a:tab pos="622935" algn="l"/>
              </a:tabLst>
            </a:pPr>
            <a:r>
              <a:rPr sz="2400" dirty="0">
                <a:solidFill>
                  <a:srgbClr val="050404"/>
                </a:solidFill>
                <a:latin typeface="Calibri"/>
                <a:cs typeface="Calibri"/>
              </a:rPr>
              <a:t>Ada</a:t>
            </a:r>
            <a:r>
              <a:rPr sz="2400" spc="-45" dirty="0">
                <a:solidFill>
                  <a:srgbClr val="050404"/>
                </a:solidFill>
                <a:latin typeface="Calibri"/>
                <a:cs typeface="Calibri"/>
              </a:rPr>
              <a:t> </a:t>
            </a:r>
            <a:r>
              <a:rPr sz="2400" dirty="0">
                <a:solidFill>
                  <a:srgbClr val="050404"/>
                </a:solidFill>
                <a:latin typeface="Calibri"/>
                <a:cs typeface="Calibri"/>
              </a:rPr>
              <a:t>dua</a:t>
            </a:r>
            <a:r>
              <a:rPr sz="2400" spc="-20" dirty="0">
                <a:solidFill>
                  <a:srgbClr val="050404"/>
                </a:solidFill>
                <a:latin typeface="Calibri"/>
                <a:cs typeface="Calibri"/>
              </a:rPr>
              <a:t> </a:t>
            </a:r>
            <a:r>
              <a:rPr sz="2400" dirty="0">
                <a:solidFill>
                  <a:srgbClr val="050404"/>
                </a:solidFill>
                <a:latin typeface="Calibri"/>
                <a:cs typeface="Calibri"/>
              </a:rPr>
              <a:t>macam:</a:t>
            </a:r>
            <a:r>
              <a:rPr sz="2400" spc="-45" dirty="0">
                <a:solidFill>
                  <a:srgbClr val="050404"/>
                </a:solidFill>
                <a:latin typeface="Calibri"/>
                <a:cs typeface="Calibri"/>
              </a:rPr>
              <a:t> </a:t>
            </a:r>
            <a:r>
              <a:rPr sz="2400" dirty="0">
                <a:solidFill>
                  <a:srgbClr val="050404"/>
                </a:solidFill>
                <a:latin typeface="Calibri"/>
                <a:cs typeface="Calibri"/>
              </a:rPr>
              <a:t>pewarnaan</a:t>
            </a:r>
            <a:r>
              <a:rPr sz="2400" spc="-25" dirty="0">
                <a:solidFill>
                  <a:srgbClr val="050404"/>
                </a:solidFill>
                <a:latin typeface="Calibri"/>
                <a:cs typeface="Calibri"/>
              </a:rPr>
              <a:t> </a:t>
            </a:r>
            <a:r>
              <a:rPr sz="2400" dirty="0">
                <a:solidFill>
                  <a:srgbClr val="050404"/>
                </a:solidFill>
                <a:latin typeface="Calibri"/>
                <a:cs typeface="Calibri"/>
              </a:rPr>
              <a:t>simpul,</a:t>
            </a:r>
            <a:r>
              <a:rPr sz="2400" spc="-35" dirty="0">
                <a:solidFill>
                  <a:srgbClr val="050404"/>
                </a:solidFill>
                <a:latin typeface="Calibri"/>
                <a:cs typeface="Calibri"/>
              </a:rPr>
              <a:t> </a:t>
            </a:r>
            <a:r>
              <a:rPr sz="2400" dirty="0">
                <a:solidFill>
                  <a:srgbClr val="050404"/>
                </a:solidFill>
                <a:latin typeface="Calibri"/>
                <a:cs typeface="Calibri"/>
              </a:rPr>
              <a:t>dan</a:t>
            </a:r>
            <a:r>
              <a:rPr sz="2400" spc="-15" dirty="0">
                <a:solidFill>
                  <a:srgbClr val="050404"/>
                </a:solidFill>
                <a:latin typeface="Calibri"/>
                <a:cs typeface="Calibri"/>
              </a:rPr>
              <a:t> </a:t>
            </a:r>
            <a:r>
              <a:rPr sz="2400" dirty="0">
                <a:solidFill>
                  <a:srgbClr val="050404"/>
                </a:solidFill>
                <a:latin typeface="Calibri"/>
                <a:cs typeface="Calibri"/>
              </a:rPr>
              <a:t>pewarnaan</a:t>
            </a:r>
            <a:r>
              <a:rPr sz="2400" spc="-40" dirty="0">
                <a:solidFill>
                  <a:srgbClr val="050404"/>
                </a:solidFill>
                <a:latin typeface="Calibri"/>
                <a:cs typeface="Calibri"/>
              </a:rPr>
              <a:t> </a:t>
            </a:r>
            <a:r>
              <a:rPr sz="2400" spc="-20" dirty="0">
                <a:solidFill>
                  <a:srgbClr val="050404"/>
                </a:solidFill>
                <a:latin typeface="Calibri"/>
                <a:cs typeface="Calibri"/>
              </a:rPr>
              <a:t>sisi</a:t>
            </a:r>
            <a:endParaRPr sz="2400">
              <a:latin typeface="Calibri"/>
              <a:cs typeface="Calibri"/>
            </a:endParaRPr>
          </a:p>
          <a:p>
            <a:pPr marL="622300" indent="-610235">
              <a:lnSpc>
                <a:spcPct val="100000"/>
              </a:lnSpc>
              <a:spcBef>
                <a:spcPts val="720"/>
              </a:spcBef>
              <a:buFont typeface="Arial"/>
              <a:buChar char="•"/>
              <a:tabLst>
                <a:tab pos="621665" algn="l"/>
                <a:tab pos="622935" algn="l"/>
              </a:tabLst>
            </a:pPr>
            <a:r>
              <a:rPr sz="2400" dirty="0">
                <a:solidFill>
                  <a:srgbClr val="050404"/>
                </a:solidFill>
                <a:latin typeface="Calibri"/>
                <a:cs typeface="Calibri"/>
              </a:rPr>
              <a:t>Hanya</a:t>
            </a:r>
            <a:r>
              <a:rPr sz="2400" spc="-55" dirty="0">
                <a:solidFill>
                  <a:srgbClr val="050404"/>
                </a:solidFill>
                <a:latin typeface="Calibri"/>
                <a:cs typeface="Calibri"/>
              </a:rPr>
              <a:t> </a:t>
            </a:r>
            <a:r>
              <a:rPr sz="2400" dirty="0">
                <a:solidFill>
                  <a:srgbClr val="050404"/>
                </a:solidFill>
                <a:latin typeface="Calibri"/>
                <a:cs typeface="Calibri"/>
              </a:rPr>
              <a:t>dibahas</a:t>
            </a:r>
            <a:r>
              <a:rPr sz="2400" spc="-45" dirty="0">
                <a:solidFill>
                  <a:srgbClr val="050404"/>
                </a:solidFill>
                <a:latin typeface="Calibri"/>
                <a:cs typeface="Calibri"/>
              </a:rPr>
              <a:t> </a:t>
            </a:r>
            <a:r>
              <a:rPr sz="2400" dirty="0">
                <a:solidFill>
                  <a:srgbClr val="050404"/>
                </a:solidFill>
                <a:latin typeface="Calibri"/>
                <a:cs typeface="Calibri"/>
              </a:rPr>
              <a:t>perwarnaan</a:t>
            </a:r>
            <a:r>
              <a:rPr sz="2400" spc="-50" dirty="0">
                <a:solidFill>
                  <a:srgbClr val="050404"/>
                </a:solidFill>
                <a:latin typeface="Calibri"/>
                <a:cs typeface="Calibri"/>
              </a:rPr>
              <a:t> </a:t>
            </a:r>
            <a:r>
              <a:rPr sz="2400" spc="-10" dirty="0">
                <a:solidFill>
                  <a:srgbClr val="050404"/>
                </a:solidFill>
                <a:latin typeface="Calibri"/>
                <a:cs typeface="Calibri"/>
              </a:rPr>
              <a:t>simpul</a:t>
            </a:r>
            <a:endParaRPr sz="2400">
              <a:latin typeface="Calibri"/>
              <a:cs typeface="Calibri"/>
            </a:endParaRPr>
          </a:p>
          <a:p>
            <a:pPr marL="622300" marR="5080" indent="-610235">
              <a:lnSpc>
                <a:spcPts val="2590"/>
              </a:lnSpc>
              <a:spcBef>
                <a:spcPts val="1035"/>
              </a:spcBef>
              <a:buFont typeface="Arial"/>
              <a:buChar char="•"/>
              <a:tabLst>
                <a:tab pos="621665" algn="l"/>
                <a:tab pos="622935" algn="l"/>
              </a:tabLst>
            </a:pPr>
            <a:r>
              <a:rPr sz="2400" dirty="0">
                <a:solidFill>
                  <a:srgbClr val="050404"/>
                </a:solidFill>
                <a:latin typeface="Calibri"/>
                <a:cs typeface="Calibri"/>
              </a:rPr>
              <a:t>Pewarnaan</a:t>
            </a:r>
            <a:r>
              <a:rPr sz="2400" spc="-45" dirty="0">
                <a:solidFill>
                  <a:srgbClr val="050404"/>
                </a:solidFill>
                <a:latin typeface="Calibri"/>
                <a:cs typeface="Calibri"/>
              </a:rPr>
              <a:t> </a:t>
            </a:r>
            <a:r>
              <a:rPr sz="2400" dirty="0">
                <a:solidFill>
                  <a:srgbClr val="050404"/>
                </a:solidFill>
                <a:latin typeface="Calibri"/>
                <a:cs typeface="Calibri"/>
              </a:rPr>
              <a:t>simpul:</a:t>
            </a:r>
            <a:r>
              <a:rPr sz="2400" spc="-35" dirty="0">
                <a:solidFill>
                  <a:srgbClr val="050404"/>
                </a:solidFill>
                <a:latin typeface="Calibri"/>
                <a:cs typeface="Calibri"/>
              </a:rPr>
              <a:t> </a:t>
            </a:r>
            <a:r>
              <a:rPr sz="2400" dirty="0">
                <a:solidFill>
                  <a:srgbClr val="050404"/>
                </a:solidFill>
                <a:latin typeface="Calibri"/>
                <a:cs typeface="Calibri"/>
              </a:rPr>
              <a:t>memberi</a:t>
            </a:r>
            <a:r>
              <a:rPr sz="2400" spc="-45" dirty="0">
                <a:solidFill>
                  <a:srgbClr val="050404"/>
                </a:solidFill>
                <a:latin typeface="Calibri"/>
                <a:cs typeface="Calibri"/>
              </a:rPr>
              <a:t> </a:t>
            </a:r>
            <a:r>
              <a:rPr sz="2400" dirty="0">
                <a:solidFill>
                  <a:srgbClr val="050404"/>
                </a:solidFill>
                <a:latin typeface="Calibri"/>
                <a:cs typeface="Calibri"/>
              </a:rPr>
              <a:t>warna</a:t>
            </a:r>
            <a:r>
              <a:rPr sz="2400" spc="-30" dirty="0">
                <a:solidFill>
                  <a:srgbClr val="050404"/>
                </a:solidFill>
                <a:latin typeface="Calibri"/>
                <a:cs typeface="Calibri"/>
              </a:rPr>
              <a:t> </a:t>
            </a:r>
            <a:r>
              <a:rPr sz="2400" dirty="0">
                <a:solidFill>
                  <a:srgbClr val="050404"/>
                </a:solidFill>
                <a:latin typeface="Calibri"/>
                <a:cs typeface="Calibri"/>
              </a:rPr>
              <a:t>pada</a:t>
            </a:r>
            <a:r>
              <a:rPr sz="2400" spc="-20" dirty="0">
                <a:solidFill>
                  <a:srgbClr val="050404"/>
                </a:solidFill>
                <a:latin typeface="Calibri"/>
                <a:cs typeface="Calibri"/>
              </a:rPr>
              <a:t> </a:t>
            </a:r>
            <a:r>
              <a:rPr sz="2400" spc="-10" dirty="0">
                <a:solidFill>
                  <a:srgbClr val="050404"/>
                </a:solidFill>
                <a:latin typeface="Calibri"/>
                <a:cs typeface="Calibri"/>
              </a:rPr>
              <a:t>simpul-</a:t>
            </a:r>
            <a:r>
              <a:rPr sz="2400" dirty="0">
                <a:solidFill>
                  <a:srgbClr val="050404"/>
                </a:solidFill>
                <a:latin typeface="Calibri"/>
                <a:cs typeface="Calibri"/>
              </a:rPr>
              <a:t>simpul</a:t>
            </a:r>
            <a:r>
              <a:rPr sz="2400" spc="-40" dirty="0">
                <a:solidFill>
                  <a:srgbClr val="050404"/>
                </a:solidFill>
                <a:latin typeface="Calibri"/>
                <a:cs typeface="Calibri"/>
              </a:rPr>
              <a:t> </a:t>
            </a:r>
            <a:r>
              <a:rPr sz="2400" dirty="0">
                <a:solidFill>
                  <a:srgbClr val="050404"/>
                </a:solidFill>
                <a:latin typeface="Calibri"/>
                <a:cs typeface="Calibri"/>
              </a:rPr>
              <a:t>graf</a:t>
            </a:r>
            <a:r>
              <a:rPr sz="2400" spc="-25" dirty="0">
                <a:solidFill>
                  <a:srgbClr val="050404"/>
                </a:solidFill>
                <a:latin typeface="Calibri"/>
                <a:cs typeface="Calibri"/>
              </a:rPr>
              <a:t> </a:t>
            </a:r>
            <a:r>
              <a:rPr sz="2400" spc="-10" dirty="0">
                <a:solidFill>
                  <a:srgbClr val="050404"/>
                </a:solidFill>
                <a:latin typeface="Calibri"/>
                <a:cs typeface="Calibri"/>
              </a:rPr>
              <a:t>sedemikian </a:t>
            </a:r>
            <a:r>
              <a:rPr sz="2400" dirty="0">
                <a:solidFill>
                  <a:srgbClr val="050404"/>
                </a:solidFill>
                <a:latin typeface="Calibri"/>
                <a:cs typeface="Calibri"/>
              </a:rPr>
              <a:t>sehingga</a:t>
            </a:r>
            <a:r>
              <a:rPr sz="2400" spc="-65" dirty="0">
                <a:solidFill>
                  <a:srgbClr val="050404"/>
                </a:solidFill>
                <a:latin typeface="Calibri"/>
                <a:cs typeface="Calibri"/>
              </a:rPr>
              <a:t> </a:t>
            </a:r>
            <a:r>
              <a:rPr sz="2400" dirty="0">
                <a:solidFill>
                  <a:srgbClr val="050404"/>
                </a:solidFill>
                <a:latin typeface="Calibri"/>
                <a:cs typeface="Calibri"/>
              </a:rPr>
              <a:t>dua</a:t>
            </a:r>
            <a:r>
              <a:rPr sz="2400" spc="-55" dirty="0">
                <a:solidFill>
                  <a:srgbClr val="050404"/>
                </a:solidFill>
                <a:latin typeface="Calibri"/>
                <a:cs typeface="Calibri"/>
              </a:rPr>
              <a:t> </a:t>
            </a:r>
            <a:r>
              <a:rPr sz="2400" dirty="0">
                <a:solidFill>
                  <a:srgbClr val="050404"/>
                </a:solidFill>
                <a:latin typeface="Calibri"/>
                <a:cs typeface="Calibri"/>
              </a:rPr>
              <a:t>simpul</a:t>
            </a:r>
            <a:r>
              <a:rPr sz="2400" spc="-70" dirty="0">
                <a:solidFill>
                  <a:srgbClr val="050404"/>
                </a:solidFill>
                <a:latin typeface="Calibri"/>
                <a:cs typeface="Calibri"/>
              </a:rPr>
              <a:t> </a:t>
            </a:r>
            <a:r>
              <a:rPr sz="2400" dirty="0">
                <a:solidFill>
                  <a:srgbClr val="050404"/>
                </a:solidFill>
                <a:latin typeface="Calibri"/>
                <a:cs typeface="Calibri"/>
              </a:rPr>
              <a:t>bertetangga</a:t>
            </a:r>
            <a:r>
              <a:rPr sz="2400" spc="-75" dirty="0">
                <a:solidFill>
                  <a:srgbClr val="050404"/>
                </a:solidFill>
                <a:latin typeface="Calibri"/>
                <a:cs typeface="Calibri"/>
              </a:rPr>
              <a:t> </a:t>
            </a:r>
            <a:r>
              <a:rPr sz="2400" dirty="0">
                <a:solidFill>
                  <a:srgbClr val="050404"/>
                </a:solidFill>
                <a:latin typeface="Calibri"/>
                <a:cs typeface="Calibri"/>
              </a:rPr>
              <a:t>mempunyai</a:t>
            </a:r>
            <a:r>
              <a:rPr sz="2400" spc="-65" dirty="0">
                <a:solidFill>
                  <a:srgbClr val="050404"/>
                </a:solidFill>
                <a:latin typeface="Calibri"/>
                <a:cs typeface="Calibri"/>
              </a:rPr>
              <a:t> </a:t>
            </a:r>
            <a:r>
              <a:rPr sz="2400" dirty="0">
                <a:solidFill>
                  <a:srgbClr val="050404"/>
                </a:solidFill>
                <a:latin typeface="Calibri"/>
                <a:cs typeface="Calibri"/>
              </a:rPr>
              <a:t>warna</a:t>
            </a:r>
            <a:r>
              <a:rPr sz="2400" spc="-60" dirty="0">
                <a:solidFill>
                  <a:srgbClr val="050404"/>
                </a:solidFill>
                <a:latin typeface="Calibri"/>
                <a:cs typeface="Calibri"/>
              </a:rPr>
              <a:t> </a:t>
            </a:r>
            <a:r>
              <a:rPr sz="2400" spc="-10" dirty="0">
                <a:solidFill>
                  <a:srgbClr val="050404"/>
                </a:solidFill>
                <a:latin typeface="Calibri"/>
                <a:cs typeface="Calibri"/>
              </a:rPr>
              <a:t>berbeda.</a:t>
            </a:r>
            <a:endParaRPr sz="2400">
              <a:latin typeface="Calibri"/>
              <a:cs typeface="Calibri"/>
            </a:endParaRPr>
          </a:p>
        </p:txBody>
      </p:sp>
      <p:pic>
        <p:nvPicPr>
          <p:cNvPr id="4" name="object 4"/>
          <p:cNvPicPr/>
          <p:nvPr/>
        </p:nvPicPr>
        <p:blipFill>
          <a:blip r:embed="rId2" cstate="print"/>
          <a:stretch>
            <a:fillRect/>
          </a:stretch>
        </p:blipFill>
        <p:spPr>
          <a:xfrm>
            <a:off x="2280360" y="3730024"/>
            <a:ext cx="2920020" cy="2327079"/>
          </a:xfrm>
          <a:prstGeom prst="rect">
            <a:avLst/>
          </a:prstGeom>
        </p:spPr>
      </p:pic>
      <p:pic>
        <p:nvPicPr>
          <p:cNvPr id="5" name="object 5"/>
          <p:cNvPicPr/>
          <p:nvPr/>
        </p:nvPicPr>
        <p:blipFill>
          <a:blip r:embed="rId3" cstate="print"/>
          <a:stretch>
            <a:fillRect/>
          </a:stretch>
        </p:blipFill>
        <p:spPr>
          <a:xfrm>
            <a:off x="6946996" y="3572255"/>
            <a:ext cx="3115975" cy="235610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81628" y="999744"/>
            <a:ext cx="4500372" cy="450037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5364" y="896492"/>
            <a:ext cx="9631045" cy="4286885"/>
          </a:xfrm>
          <a:prstGeom prst="rect">
            <a:avLst/>
          </a:prstGeom>
        </p:spPr>
        <p:txBody>
          <a:bodyPr vert="horz" wrap="square" lIns="0" tIns="12065" rIns="0" bIns="0" rtlCol="0">
            <a:spAutoFit/>
          </a:bodyPr>
          <a:lstStyle/>
          <a:p>
            <a:pPr marL="240665" indent="-228600">
              <a:lnSpc>
                <a:spcPct val="100000"/>
              </a:lnSpc>
              <a:spcBef>
                <a:spcPts val="95"/>
              </a:spcBef>
              <a:buFont typeface="Arial"/>
              <a:buChar char="•"/>
              <a:tabLst>
                <a:tab pos="241300" algn="l"/>
              </a:tabLst>
            </a:pPr>
            <a:r>
              <a:rPr sz="2800" dirty="0">
                <a:solidFill>
                  <a:srgbClr val="050404"/>
                </a:solidFill>
                <a:latin typeface="Calibri"/>
                <a:cs typeface="Calibri"/>
              </a:rPr>
              <a:t>Aplikasi</a:t>
            </a:r>
            <a:r>
              <a:rPr sz="2800" spc="-100" dirty="0">
                <a:solidFill>
                  <a:srgbClr val="050404"/>
                </a:solidFill>
                <a:latin typeface="Calibri"/>
                <a:cs typeface="Calibri"/>
              </a:rPr>
              <a:t> </a:t>
            </a:r>
            <a:r>
              <a:rPr sz="2800" spc="-10" dirty="0">
                <a:solidFill>
                  <a:srgbClr val="050404"/>
                </a:solidFill>
                <a:latin typeface="Calibri"/>
                <a:cs typeface="Calibri"/>
              </a:rPr>
              <a:t>pewarnaan</a:t>
            </a:r>
            <a:r>
              <a:rPr sz="2800" spc="-105" dirty="0">
                <a:solidFill>
                  <a:srgbClr val="050404"/>
                </a:solidFill>
                <a:latin typeface="Calibri"/>
                <a:cs typeface="Calibri"/>
              </a:rPr>
              <a:t> </a:t>
            </a:r>
            <a:r>
              <a:rPr sz="2800" dirty="0">
                <a:solidFill>
                  <a:srgbClr val="050404"/>
                </a:solidFill>
                <a:latin typeface="Calibri"/>
                <a:cs typeface="Calibri"/>
              </a:rPr>
              <a:t>graf:</a:t>
            </a:r>
            <a:r>
              <a:rPr sz="2800" spc="-120" dirty="0">
                <a:solidFill>
                  <a:srgbClr val="050404"/>
                </a:solidFill>
                <a:latin typeface="Calibri"/>
                <a:cs typeface="Calibri"/>
              </a:rPr>
              <a:t> </a:t>
            </a:r>
            <a:r>
              <a:rPr sz="2800" spc="-10" dirty="0">
                <a:solidFill>
                  <a:srgbClr val="050404"/>
                </a:solidFill>
                <a:latin typeface="Calibri"/>
                <a:cs typeface="Calibri"/>
              </a:rPr>
              <a:t>mewarnai</a:t>
            </a:r>
            <a:r>
              <a:rPr sz="2800" spc="-125" dirty="0">
                <a:solidFill>
                  <a:srgbClr val="050404"/>
                </a:solidFill>
                <a:latin typeface="Calibri"/>
                <a:cs typeface="Calibri"/>
              </a:rPr>
              <a:t> </a:t>
            </a:r>
            <a:r>
              <a:rPr sz="2800" spc="-10" dirty="0">
                <a:solidFill>
                  <a:srgbClr val="050404"/>
                </a:solidFill>
                <a:latin typeface="Calibri"/>
                <a:cs typeface="Calibri"/>
              </a:rPr>
              <a:t>peta.</a:t>
            </a:r>
            <a:endParaRPr sz="2800">
              <a:latin typeface="Calibri"/>
              <a:cs typeface="Calibri"/>
            </a:endParaRPr>
          </a:p>
          <a:p>
            <a:pPr>
              <a:lnSpc>
                <a:spcPct val="100000"/>
              </a:lnSpc>
              <a:spcBef>
                <a:spcPts val="50"/>
              </a:spcBef>
              <a:buClr>
                <a:srgbClr val="050404"/>
              </a:buClr>
              <a:buFont typeface="Arial"/>
              <a:buChar char="•"/>
            </a:pPr>
            <a:endParaRPr sz="3800">
              <a:latin typeface="Calibri"/>
              <a:cs typeface="Calibri"/>
            </a:endParaRPr>
          </a:p>
          <a:p>
            <a:pPr marL="240665" indent="-228600">
              <a:lnSpc>
                <a:spcPct val="100000"/>
              </a:lnSpc>
              <a:spcBef>
                <a:spcPts val="5"/>
              </a:spcBef>
              <a:buFont typeface="Arial"/>
              <a:buChar char="•"/>
              <a:tabLst>
                <a:tab pos="241300" algn="l"/>
              </a:tabLst>
            </a:pPr>
            <a:r>
              <a:rPr sz="2800" spc="-10" dirty="0">
                <a:solidFill>
                  <a:srgbClr val="050404"/>
                </a:solidFill>
                <a:latin typeface="Calibri"/>
                <a:cs typeface="Calibri"/>
              </a:rPr>
              <a:t>Peta</a:t>
            </a:r>
            <a:r>
              <a:rPr sz="2800" spc="-114" dirty="0">
                <a:solidFill>
                  <a:srgbClr val="050404"/>
                </a:solidFill>
                <a:latin typeface="Calibri"/>
                <a:cs typeface="Calibri"/>
              </a:rPr>
              <a:t> </a:t>
            </a:r>
            <a:r>
              <a:rPr sz="2800" spc="-10" dirty="0">
                <a:solidFill>
                  <a:srgbClr val="050404"/>
                </a:solidFill>
                <a:latin typeface="Calibri"/>
                <a:cs typeface="Calibri"/>
              </a:rPr>
              <a:t>terdiri</a:t>
            </a:r>
            <a:r>
              <a:rPr sz="2800" spc="-114" dirty="0">
                <a:solidFill>
                  <a:srgbClr val="050404"/>
                </a:solidFill>
                <a:latin typeface="Calibri"/>
                <a:cs typeface="Calibri"/>
              </a:rPr>
              <a:t> </a:t>
            </a:r>
            <a:r>
              <a:rPr sz="2800" dirty="0">
                <a:solidFill>
                  <a:srgbClr val="050404"/>
                </a:solidFill>
                <a:latin typeface="Calibri"/>
                <a:cs typeface="Calibri"/>
              </a:rPr>
              <a:t>atas</a:t>
            </a:r>
            <a:r>
              <a:rPr sz="2800" spc="-110" dirty="0">
                <a:solidFill>
                  <a:srgbClr val="050404"/>
                </a:solidFill>
                <a:latin typeface="Calibri"/>
                <a:cs typeface="Calibri"/>
              </a:rPr>
              <a:t> </a:t>
            </a:r>
            <a:r>
              <a:rPr sz="2800" dirty="0">
                <a:solidFill>
                  <a:srgbClr val="050404"/>
                </a:solidFill>
                <a:latin typeface="Calibri"/>
                <a:cs typeface="Calibri"/>
              </a:rPr>
              <a:t>sejumlah</a:t>
            </a:r>
            <a:r>
              <a:rPr sz="2800" spc="-95" dirty="0">
                <a:solidFill>
                  <a:srgbClr val="050404"/>
                </a:solidFill>
                <a:latin typeface="Calibri"/>
                <a:cs typeface="Calibri"/>
              </a:rPr>
              <a:t> </a:t>
            </a:r>
            <a:r>
              <a:rPr sz="2800" spc="-10" dirty="0">
                <a:solidFill>
                  <a:srgbClr val="050404"/>
                </a:solidFill>
                <a:latin typeface="Calibri"/>
                <a:cs typeface="Calibri"/>
              </a:rPr>
              <a:t>wilayah.</a:t>
            </a:r>
            <a:endParaRPr sz="2800">
              <a:latin typeface="Calibri"/>
              <a:cs typeface="Calibri"/>
            </a:endParaRPr>
          </a:p>
          <a:p>
            <a:pPr>
              <a:lnSpc>
                <a:spcPct val="100000"/>
              </a:lnSpc>
              <a:spcBef>
                <a:spcPts val="10"/>
              </a:spcBef>
              <a:buClr>
                <a:srgbClr val="050404"/>
              </a:buClr>
              <a:buFont typeface="Arial"/>
              <a:buChar char="•"/>
            </a:pPr>
            <a:endParaRPr sz="4150">
              <a:latin typeface="Calibri"/>
              <a:cs typeface="Calibri"/>
            </a:endParaRPr>
          </a:p>
          <a:p>
            <a:pPr marL="240665" marR="5080" indent="-228600">
              <a:lnSpc>
                <a:spcPts val="3020"/>
              </a:lnSpc>
              <a:buFont typeface="Arial"/>
              <a:buChar char="•"/>
              <a:tabLst>
                <a:tab pos="241300" algn="l"/>
              </a:tabLst>
            </a:pPr>
            <a:r>
              <a:rPr sz="2800" spc="-10" dirty="0">
                <a:solidFill>
                  <a:srgbClr val="050404"/>
                </a:solidFill>
                <a:latin typeface="Calibri"/>
                <a:cs typeface="Calibri"/>
              </a:rPr>
              <a:t>Wilayah</a:t>
            </a:r>
            <a:r>
              <a:rPr sz="2800" spc="-120" dirty="0">
                <a:solidFill>
                  <a:srgbClr val="050404"/>
                </a:solidFill>
                <a:latin typeface="Calibri"/>
                <a:cs typeface="Calibri"/>
              </a:rPr>
              <a:t> </a:t>
            </a:r>
            <a:r>
              <a:rPr sz="2800" dirty="0">
                <a:solidFill>
                  <a:srgbClr val="050404"/>
                </a:solidFill>
                <a:latin typeface="Calibri"/>
                <a:cs typeface="Calibri"/>
              </a:rPr>
              <a:t>dapat</a:t>
            </a:r>
            <a:r>
              <a:rPr sz="2800" spc="-120" dirty="0">
                <a:solidFill>
                  <a:srgbClr val="050404"/>
                </a:solidFill>
                <a:latin typeface="Calibri"/>
                <a:cs typeface="Calibri"/>
              </a:rPr>
              <a:t> </a:t>
            </a:r>
            <a:r>
              <a:rPr sz="2800" spc="-25" dirty="0">
                <a:solidFill>
                  <a:srgbClr val="050404"/>
                </a:solidFill>
                <a:latin typeface="Calibri"/>
                <a:cs typeface="Calibri"/>
              </a:rPr>
              <a:t>menyatakan</a:t>
            </a:r>
            <a:r>
              <a:rPr sz="2800" spc="-120" dirty="0">
                <a:solidFill>
                  <a:srgbClr val="050404"/>
                </a:solidFill>
                <a:latin typeface="Calibri"/>
                <a:cs typeface="Calibri"/>
              </a:rPr>
              <a:t> </a:t>
            </a:r>
            <a:r>
              <a:rPr sz="2800" spc="-20" dirty="0">
                <a:solidFill>
                  <a:srgbClr val="050404"/>
                </a:solidFill>
                <a:latin typeface="Calibri"/>
                <a:cs typeface="Calibri"/>
              </a:rPr>
              <a:t>kecamatan,</a:t>
            </a:r>
            <a:r>
              <a:rPr sz="2800" spc="-130" dirty="0">
                <a:solidFill>
                  <a:srgbClr val="050404"/>
                </a:solidFill>
                <a:latin typeface="Calibri"/>
                <a:cs typeface="Calibri"/>
              </a:rPr>
              <a:t> </a:t>
            </a:r>
            <a:r>
              <a:rPr sz="2800" spc="-10" dirty="0">
                <a:solidFill>
                  <a:srgbClr val="050404"/>
                </a:solidFill>
                <a:latin typeface="Calibri"/>
                <a:cs typeface="Calibri"/>
              </a:rPr>
              <a:t>kabupaten,</a:t>
            </a:r>
            <a:r>
              <a:rPr sz="2800" spc="-110" dirty="0">
                <a:solidFill>
                  <a:srgbClr val="050404"/>
                </a:solidFill>
                <a:latin typeface="Calibri"/>
                <a:cs typeface="Calibri"/>
              </a:rPr>
              <a:t> </a:t>
            </a:r>
            <a:r>
              <a:rPr sz="2800" dirty="0">
                <a:solidFill>
                  <a:srgbClr val="050404"/>
                </a:solidFill>
                <a:latin typeface="Calibri"/>
                <a:cs typeface="Calibri"/>
              </a:rPr>
              <a:t>provinsi,</a:t>
            </a:r>
            <a:r>
              <a:rPr sz="2800" spc="-95" dirty="0">
                <a:solidFill>
                  <a:srgbClr val="050404"/>
                </a:solidFill>
                <a:latin typeface="Calibri"/>
                <a:cs typeface="Calibri"/>
              </a:rPr>
              <a:t> </a:t>
            </a:r>
            <a:r>
              <a:rPr sz="2800" spc="-20" dirty="0">
                <a:solidFill>
                  <a:srgbClr val="050404"/>
                </a:solidFill>
                <a:latin typeface="Calibri"/>
                <a:cs typeface="Calibri"/>
              </a:rPr>
              <a:t>atau </a:t>
            </a:r>
            <a:r>
              <a:rPr sz="2800" spc="-10" dirty="0">
                <a:solidFill>
                  <a:srgbClr val="050404"/>
                </a:solidFill>
                <a:latin typeface="Calibri"/>
                <a:cs typeface="Calibri"/>
              </a:rPr>
              <a:t>negara.</a:t>
            </a:r>
            <a:endParaRPr sz="2800">
              <a:latin typeface="Calibri"/>
              <a:cs typeface="Calibri"/>
            </a:endParaRPr>
          </a:p>
          <a:p>
            <a:pPr>
              <a:lnSpc>
                <a:spcPct val="100000"/>
              </a:lnSpc>
              <a:spcBef>
                <a:spcPts val="20"/>
              </a:spcBef>
              <a:buClr>
                <a:srgbClr val="050404"/>
              </a:buClr>
              <a:buFont typeface="Arial"/>
              <a:buChar char="•"/>
            </a:pPr>
            <a:endParaRPr sz="4100">
              <a:latin typeface="Calibri"/>
              <a:cs typeface="Calibri"/>
            </a:endParaRPr>
          </a:p>
          <a:p>
            <a:pPr marL="240665" marR="706755" indent="-228600">
              <a:lnSpc>
                <a:spcPts val="3020"/>
              </a:lnSpc>
              <a:buFont typeface="Arial"/>
              <a:buChar char="•"/>
              <a:tabLst>
                <a:tab pos="241300" algn="l"/>
              </a:tabLst>
            </a:pPr>
            <a:r>
              <a:rPr sz="2800" spc="-10" dirty="0">
                <a:solidFill>
                  <a:srgbClr val="050404"/>
                </a:solidFill>
                <a:latin typeface="Calibri"/>
                <a:cs typeface="Calibri"/>
              </a:rPr>
              <a:t>Peta</a:t>
            </a:r>
            <a:r>
              <a:rPr sz="2800" spc="-125" dirty="0">
                <a:solidFill>
                  <a:srgbClr val="050404"/>
                </a:solidFill>
                <a:latin typeface="Calibri"/>
                <a:cs typeface="Calibri"/>
              </a:rPr>
              <a:t> </a:t>
            </a:r>
            <a:r>
              <a:rPr sz="2800" dirty="0">
                <a:solidFill>
                  <a:srgbClr val="050404"/>
                </a:solidFill>
                <a:latin typeface="Calibri"/>
                <a:cs typeface="Calibri"/>
              </a:rPr>
              <a:t>diwarnai</a:t>
            </a:r>
            <a:r>
              <a:rPr sz="2800" spc="-110" dirty="0">
                <a:solidFill>
                  <a:srgbClr val="050404"/>
                </a:solidFill>
                <a:latin typeface="Calibri"/>
                <a:cs typeface="Calibri"/>
              </a:rPr>
              <a:t> </a:t>
            </a:r>
            <a:r>
              <a:rPr sz="2800" dirty="0">
                <a:solidFill>
                  <a:srgbClr val="050404"/>
                </a:solidFill>
                <a:latin typeface="Calibri"/>
                <a:cs typeface="Calibri"/>
              </a:rPr>
              <a:t>sedemikian</a:t>
            </a:r>
            <a:r>
              <a:rPr sz="2800" spc="-120" dirty="0">
                <a:solidFill>
                  <a:srgbClr val="050404"/>
                </a:solidFill>
                <a:latin typeface="Calibri"/>
                <a:cs typeface="Calibri"/>
              </a:rPr>
              <a:t> </a:t>
            </a:r>
            <a:r>
              <a:rPr sz="2800" dirty="0">
                <a:solidFill>
                  <a:srgbClr val="050404"/>
                </a:solidFill>
                <a:latin typeface="Calibri"/>
                <a:cs typeface="Calibri"/>
              </a:rPr>
              <a:t>sehingga</a:t>
            </a:r>
            <a:r>
              <a:rPr sz="2800" spc="-100" dirty="0">
                <a:solidFill>
                  <a:srgbClr val="050404"/>
                </a:solidFill>
                <a:latin typeface="Calibri"/>
                <a:cs typeface="Calibri"/>
              </a:rPr>
              <a:t> </a:t>
            </a:r>
            <a:r>
              <a:rPr sz="2800" dirty="0">
                <a:solidFill>
                  <a:srgbClr val="050404"/>
                </a:solidFill>
                <a:latin typeface="Calibri"/>
                <a:cs typeface="Calibri"/>
              </a:rPr>
              <a:t>dua</a:t>
            </a:r>
            <a:r>
              <a:rPr sz="2800" spc="-114" dirty="0">
                <a:solidFill>
                  <a:srgbClr val="050404"/>
                </a:solidFill>
                <a:latin typeface="Calibri"/>
                <a:cs typeface="Calibri"/>
              </a:rPr>
              <a:t> </a:t>
            </a:r>
            <a:r>
              <a:rPr sz="2800" spc="-10" dirty="0">
                <a:solidFill>
                  <a:srgbClr val="050404"/>
                </a:solidFill>
                <a:latin typeface="Calibri"/>
                <a:cs typeface="Calibri"/>
              </a:rPr>
              <a:t>wilayah</a:t>
            </a:r>
            <a:r>
              <a:rPr sz="2800" spc="-125" dirty="0">
                <a:solidFill>
                  <a:srgbClr val="050404"/>
                </a:solidFill>
                <a:latin typeface="Calibri"/>
                <a:cs typeface="Calibri"/>
              </a:rPr>
              <a:t> </a:t>
            </a:r>
            <a:r>
              <a:rPr sz="2800" spc="-10" dirty="0">
                <a:solidFill>
                  <a:srgbClr val="050404"/>
                </a:solidFill>
                <a:latin typeface="Calibri"/>
                <a:cs typeface="Calibri"/>
              </a:rPr>
              <a:t>bertetangga mempunyai</a:t>
            </a:r>
            <a:r>
              <a:rPr sz="2800" spc="-110" dirty="0">
                <a:solidFill>
                  <a:srgbClr val="050404"/>
                </a:solidFill>
                <a:latin typeface="Calibri"/>
                <a:cs typeface="Calibri"/>
              </a:rPr>
              <a:t> </a:t>
            </a:r>
            <a:r>
              <a:rPr sz="2800" dirty="0">
                <a:solidFill>
                  <a:srgbClr val="050404"/>
                </a:solidFill>
                <a:latin typeface="Calibri"/>
                <a:cs typeface="Calibri"/>
              </a:rPr>
              <a:t>warna</a:t>
            </a:r>
            <a:r>
              <a:rPr sz="2800" spc="-125" dirty="0">
                <a:solidFill>
                  <a:srgbClr val="050404"/>
                </a:solidFill>
                <a:latin typeface="Calibri"/>
                <a:cs typeface="Calibri"/>
              </a:rPr>
              <a:t> </a:t>
            </a:r>
            <a:r>
              <a:rPr sz="2800" spc="-10" dirty="0">
                <a:solidFill>
                  <a:srgbClr val="050404"/>
                </a:solidFill>
                <a:latin typeface="Calibri"/>
                <a:cs typeface="Calibri"/>
              </a:rPr>
              <a:t>berbeda.</a:t>
            </a:r>
            <a:endParaRPr sz="28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85388" y="601980"/>
            <a:ext cx="4572000" cy="575462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1161" y="968502"/>
            <a:ext cx="10541000" cy="3649979"/>
          </a:xfrm>
          <a:prstGeom prst="rect">
            <a:avLst/>
          </a:prstGeom>
        </p:spPr>
        <p:txBody>
          <a:bodyPr vert="horz" wrap="square" lIns="0" tIns="60960" rIns="0" bIns="0" rtlCol="0">
            <a:spAutoFit/>
          </a:bodyPr>
          <a:lstStyle/>
          <a:p>
            <a:pPr marL="241300" marR="1346200" indent="-228600">
              <a:lnSpc>
                <a:spcPts val="3020"/>
              </a:lnSpc>
              <a:spcBef>
                <a:spcPts val="480"/>
              </a:spcBef>
              <a:buFont typeface="Arial"/>
              <a:buChar char="•"/>
              <a:tabLst>
                <a:tab pos="241300" algn="l"/>
              </a:tabLst>
            </a:pPr>
            <a:r>
              <a:rPr sz="2800" spc="-20" dirty="0">
                <a:solidFill>
                  <a:srgbClr val="050404"/>
                </a:solidFill>
                <a:latin typeface="Calibri"/>
                <a:cs typeface="Calibri"/>
              </a:rPr>
              <a:t>Nyatakan</a:t>
            </a:r>
            <a:r>
              <a:rPr sz="2800" spc="-95" dirty="0">
                <a:solidFill>
                  <a:srgbClr val="050404"/>
                </a:solidFill>
                <a:latin typeface="Calibri"/>
                <a:cs typeface="Calibri"/>
              </a:rPr>
              <a:t> </a:t>
            </a:r>
            <a:r>
              <a:rPr sz="2800" spc="-10" dirty="0">
                <a:solidFill>
                  <a:srgbClr val="050404"/>
                </a:solidFill>
                <a:latin typeface="Calibri"/>
                <a:cs typeface="Calibri"/>
              </a:rPr>
              <a:t>wilayah</a:t>
            </a:r>
            <a:r>
              <a:rPr sz="2800" spc="-95" dirty="0">
                <a:solidFill>
                  <a:srgbClr val="050404"/>
                </a:solidFill>
                <a:latin typeface="Calibri"/>
                <a:cs typeface="Calibri"/>
              </a:rPr>
              <a:t> </a:t>
            </a:r>
            <a:r>
              <a:rPr sz="2800" dirty="0">
                <a:solidFill>
                  <a:srgbClr val="050404"/>
                </a:solidFill>
                <a:latin typeface="Calibri"/>
                <a:cs typeface="Calibri"/>
              </a:rPr>
              <a:t>sebagai</a:t>
            </a:r>
            <a:r>
              <a:rPr sz="2800" spc="-114" dirty="0">
                <a:solidFill>
                  <a:srgbClr val="050404"/>
                </a:solidFill>
                <a:latin typeface="Calibri"/>
                <a:cs typeface="Calibri"/>
              </a:rPr>
              <a:t> </a:t>
            </a:r>
            <a:r>
              <a:rPr sz="2800" dirty="0">
                <a:solidFill>
                  <a:srgbClr val="050404"/>
                </a:solidFill>
                <a:latin typeface="Calibri"/>
                <a:cs typeface="Calibri"/>
              </a:rPr>
              <a:t>simpul,</a:t>
            </a:r>
            <a:r>
              <a:rPr sz="2800" spc="-70" dirty="0">
                <a:solidFill>
                  <a:srgbClr val="050404"/>
                </a:solidFill>
                <a:latin typeface="Calibri"/>
                <a:cs typeface="Calibri"/>
              </a:rPr>
              <a:t> </a:t>
            </a:r>
            <a:r>
              <a:rPr sz="2800" dirty="0">
                <a:solidFill>
                  <a:srgbClr val="050404"/>
                </a:solidFill>
                <a:latin typeface="Calibri"/>
                <a:cs typeface="Calibri"/>
              </a:rPr>
              <a:t>dan</a:t>
            </a:r>
            <a:r>
              <a:rPr sz="2800" spc="-95" dirty="0">
                <a:solidFill>
                  <a:srgbClr val="050404"/>
                </a:solidFill>
                <a:latin typeface="Calibri"/>
                <a:cs typeface="Calibri"/>
              </a:rPr>
              <a:t> </a:t>
            </a:r>
            <a:r>
              <a:rPr sz="2800" dirty="0">
                <a:solidFill>
                  <a:srgbClr val="050404"/>
                </a:solidFill>
                <a:latin typeface="Calibri"/>
                <a:cs typeface="Calibri"/>
              </a:rPr>
              <a:t>batas</a:t>
            </a:r>
            <a:r>
              <a:rPr sz="2800" spc="-100" dirty="0">
                <a:solidFill>
                  <a:srgbClr val="050404"/>
                </a:solidFill>
                <a:latin typeface="Calibri"/>
                <a:cs typeface="Calibri"/>
              </a:rPr>
              <a:t> </a:t>
            </a:r>
            <a:r>
              <a:rPr sz="2800" dirty="0">
                <a:solidFill>
                  <a:srgbClr val="050404"/>
                </a:solidFill>
                <a:latin typeface="Calibri"/>
                <a:cs typeface="Calibri"/>
              </a:rPr>
              <a:t>antar</a:t>
            </a:r>
            <a:r>
              <a:rPr sz="2800" spc="-105" dirty="0">
                <a:solidFill>
                  <a:srgbClr val="050404"/>
                </a:solidFill>
                <a:latin typeface="Calibri"/>
                <a:cs typeface="Calibri"/>
              </a:rPr>
              <a:t> </a:t>
            </a:r>
            <a:r>
              <a:rPr sz="2800" dirty="0">
                <a:solidFill>
                  <a:srgbClr val="050404"/>
                </a:solidFill>
                <a:latin typeface="Calibri"/>
                <a:cs typeface="Calibri"/>
              </a:rPr>
              <a:t>dua</a:t>
            </a:r>
            <a:r>
              <a:rPr sz="2800" spc="-80" dirty="0">
                <a:solidFill>
                  <a:srgbClr val="050404"/>
                </a:solidFill>
                <a:latin typeface="Calibri"/>
                <a:cs typeface="Calibri"/>
              </a:rPr>
              <a:t> </a:t>
            </a:r>
            <a:r>
              <a:rPr sz="2800" spc="-10" dirty="0">
                <a:solidFill>
                  <a:srgbClr val="050404"/>
                </a:solidFill>
                <a:latin typeface="Calibri"/>
                <a:cs typeface="Calibri"/>
              </a:rPr>
              <a:t>wilayah </a:t>
            </a:r>
            <a:r>
              <a:rPr sz="2800" spc="-20" dirty="0">
                <a:solidFill>
                  <a:srgbClr val="050404"/>
                </a:solidFill>
                <a:latin typeface="Calibri"/>
                <a:cs typeface="Calibri"/>
              </a:rPr>
              <a:t>bertetangga</a:t>
            </a:r>
            <a:r>
              <a:rPr sz="2800" spc="-85" dirty="0">
                <a:solidFill>
                  <a:srgbClr val="050404"/>
                </a:solidFill>
                <a:latin typeface="Calibri"/>
                <a:cs typeface="Calibri"/>
              </a:rPr>
              <a:t> </a:t>
            </a:r>
            <a:r>
              <a:rPr sz="2800" spc="-10" dirty="0">
                <a:solidFill>
                  <a:srgbClr val="050404"/>
                </a:solidFill>
                <a:latin typeface="Calibri"/>
                <a:cs typeface="Calibri"/>
              </a:rPr>
              <a:t>sebagai</a:t>
            </a:r>
            <a:r>
              <a:rPr sz="2800" spc="-75" dirty="0">
                <a:solidFill>
                  <a:srgbClr val="050404"/>
                </a:solidFill>
                <a:latin typeface="Calibri"/>
                <a:cs typeface="Calibri"/>
              </a:rPr>
              <a:t> </a:t>
            </a:r>
            <a:r>
              <a:rPr sz="2800" spc="-10" dirty="0">
                <a:solidFill>
                  <a:srgbClr val="050404"/>
                </a:solidFill>
                <a:latin typeface="Calibri"/>
                <a:cs typeface="Calibri"/>
              </a:rPr>
              <a:t>sisi.</a:t>
            </a:r>
            <a:endParaRPr sz="2800">
              <a:latin typeface="Calibri"/>
              <a:cs typeface="Calibri"/>
            </a:endParaRPr>
          </a:p>
          <a:p>
            <a:pPr>
              <a:lnSpc>
                <a:spcPct val="100000"/>
              </a:lnSpc>
              <a:spcBef>
                <a:spcPts val="30"/>
              </a:spcBef>
              <a:buClr>
                <a:srgbClr val="050404"/>
              </a:buClr>
              <a:buFont typeface="Arial"/>
              <a:buChar char="•"/>
            </a:pPr>
            <a:endParaRPr sz="4100">
              <a:latin typeface="Calibri"/>
              <a:cs typeface="Calibri"/>
            </a:endParaRPr>
          </a:p>
          <a:p>
            <a:pPr marL="241300" marR="322580" indent="-228600">
              <a:lnSpc>
                <a:spcPts val="3020"/>
              </a:lnSpc>
              <a:buFont typeface="Arial"/>
              <a:buChar char="•"/>
              <a:tabLst>
                <a:tab pos="241300" algn="l"/>
              </a:tabLst>
            </a:pPr>
            <a:r>
              <a:rPr sz="2800" spc="-10" dirty="0">
                <a:solidFill>
                  <a:srgbClr val="050404"/>
                </a:solidFill>
                <a:latin typeface="Calibri"/>
                <a:cs typeface="Calibri"/>
              </a:rPr>
              <a:t>Mewarnai</a:t>
            </a:r>
            <a:r>
              <a:rPr sz="2800" spc="-105" dirty="0">
                <a:solidFill>
                  <a:srgbClr val="050404"/>
                </a:solidFill>
                <a:latin typeface="Calibri"/>
                <a:cs typeface="Calibri"/>
              </a:rPr>
              <a:t> </a:t>
            </a:r>
            <a:r>
              <a:rPr sz="2800" spc="-10" dirty="0">
                <a:solidFill>
                  <a:srgbClr val="050404"/>
                </a:solidFill>
                <a:latin typeface="Calibri"/>
                <a:cs typeface="Calibri"/>
              </a:rPr>
              <a:t>wilayah</a:t>
            </a:r>
            <a:r>
              <a:rPr sz="2800" spc="-110" dirty="0">
                <a:solidFill>
                  <a:srgbClr val="050404"/>
                </a:solidFill>
                <a:latin typeface="Calibri"/>
                <a:cs typeface="Calibri"/>
              </a:rPr>
              <a:t> </a:t>
            </a:r>
            <a:r>
              <a:rPr sz="2800" dirty="0">
                <a:solidFill>
                  <a:srgbClr val="050404"/>
                </a:solidFill>
                <a:latin typeface="Calibri"/>
                <a:cs typeface="Calibri"/>
              </a:rPr>
              <a:t>pada</a:t>
            </a:r>
            <a:r>
              <a:rPr sz="2800" spc="-100" dirty="0">
                <a:solidFill>
                  <a:srgbClr val="050404"/>
                </a:solidFill>
                <a:latin typeface="Calibri"/>
                <a:cs typeface="Calibri"/>
              </a:rPr>
              <a:t> </a:t>
            </a:r>
            <a:r>
              <a:rPr sz="2800" dirty="0">
                <a:solidFill>
                  <a:srgbClr val="050404"/>
                </a:solidFill>
                <a:latin typeface="Calibri"/>
                <a:cs typeface="Calibri"/>
              </a:rPr>
              <a:t>peta</a:t>
            </a:r>
            <a:r>
              <a:rPr sz="2800" spc="-100" dirty="0">
                <a:solidFill>
                  <a:srgbClr val="050404"/>
                </a:solidFill>
                <a:latin typeface="Calibri"/>
                <a:cs typeface="Calibri"/>
              </a:rPr>
              <a:t> </a:t>
            </a:r>
            <a:r>
              <a:rPr sz="2800" dirty="0">
                <a:solidFill>
                  <a:srgbClr val="050404"/>
                </a:solidFill>
                <a:latin typeface="Calibri"/>
                <a:cs typeface="Calibri"/>
              </a:rPr>
              <a:t>berarti</a:t>
            </a:r>
            <a:r>
              <a:rPr sz="2800" spc="-105" dirty="0">
                <a:solidFill>
                  <a:srgbClr val="050404"/>
                </a:solidFill>
                <a:latin typeface="Calibri"/>
                <a:cs typeface="Calibri"/>
              </a:rPr>
              <a:t> </a:t>
            </a:r>
            <a:r>
              <a:rPr sz="2800" dirty="0">
                <a:solidFill>
                  <a:srgbClr val="050404"/>
                </a:solidFill>
                <a:latin typeface="Calibri"/>
                <a:cs typeface="Calibri"/>
              </a:rPr>
              <a:t>mewarnai</a:t>
            </a:r>
            <a:r>
              <a:rPr sz="2800" spc="-105" dirty="0">
                <a:solidFill>
                  <a:srgbClr val="050404"/>
                </a:solidFill>
                <a:latin typeface="Calibri"/>
                <a:cs typeface="Calibri"/>
              </a:rPr>
              <a:t> </a:t>
            </a:r>
            <a:r>
              <a:rPr sz="2800" dirty="0">
                <a:solidFill>
                  <a:srgbClr val="050404"/>
                </a:solidFill>
                <a:latin typeface="Calibri"/>
                <a:cs typeface="Calibri"/>
              </a:rPr>
              <a:t>simpul</a:t>
            </a:r>
            <a:r>
              <a:rPr sz="2800" spc="-90" dirty="0">
                <a:solidFill>
                  <a:srgbClr val="050404"/>
                </a:solidFill>
                <a:latin typeface="Calibri"/>
                <a:cs typeface="Calibri"/>
              </a:rPr>
              <a:t> </a:t>
            </a:r>
            <a:r>
              <a:rPr sz="2800" dirty="0">
                <a:solidFill>
                  <a:srgbClr val="050404"/>
                </a:solidFill>
                <a:latin typeface="Calibri"/>
                <a:cs typeface="Calibri"/>
              </a:rPr>
              <a:t>pada</a:t>
            </a:r>
            <a:r>
              <a:rPr sz="2800" spc="-95" dirty="0">
                <a:solidFill>
                  <a:srgbClr val="050404"/>
                </a:solidFill>
                <a:latin typeface="Calibri"/>
                <a:cs typeface="Calibri"/>
              </a:rPr>
              <a:t> </a:t>
            </a:r>
            <a:r>
              <a:rPr sz="2800" dirty="0">
                <a:solidFill>
                  <a:srgbClr val="050404"/>
                </a:solidFill>
                <a:latin typeface="Calibri"/>
                <a:cs typeface="Calibri"/>
              </a:rPr>
              <a:t>graf</a:t>
            </a:r>
            <a:r>
              <a:rPr sz="2800" spc="-125" dirty="0">
                <a:solidFill>
                  <a:srgbClr val="050404"/>
                </a:solidFill>
                <a:latin typeface="Calibri"/>
                <a:cs typeface="Calibri"/>
              </a:rPr>
              <a:t> </a:t>
            </a:r>
            <a:r>
              <a:rPr sz="2800" spc="-20" dirty="0">
                <a:solidFill>
                  <a:srgbClr val="050404"/>
                </a:solidFill>
                <a:latin typeface="Calibri"/>
                <a:cs typeface="Calibri"/>
              </a:rPr>
              <a:t>yang </a:t>
            </a:r>
            <a:r>
              <a:rPr sz="2800" spc="-10" dirty="0">
                <a:solidFill>
                  <a:srgbClr val="050404"/>
                </a:solidFill>
                <a:latin typeface="Calibri"/>
                <a:cs typeface="Calibri"/>
              </a:rPr>
              <a:t>berkoresponden.</a:t>
            </a:r>
            <a:endParaRPr sz="2800">
              <a:latin typeface="Calibri"/>
              <a:cs typeface="Calibri"/>
            </a:endParaRPr>
          </a:p>
          <a:p>
            <a:pPr>
              <a:lnSpc>
                <a:spcPct val="100000"/>
              </a:lnSpc>
              <a:spcBef>
                <a:spcPts val="15"/>
              </a:spcBef>
              <a:buClr>
                <a:srgbClr val="050404"/>
              </a:buClr>
              <a:buFont typeface="Arial"/>
              <a:buChar char="•"/>
            </a:pPr>
            <a:endParaRPr sz="4150">
              <a:latin typeface="Calibri"/>
              <a:cs typeface="Calibri"/>
            </a:endParaRPr>
          </a:p>
          <a:p>
            <a:pPr marL="241300" marR="5080" indent="-228600">
              <a:lnSpc>
                <a:spcPts val="3000"/>
              </a:lnSpc>
              <a:buFont typeface="Arial"/>
              <a:buChar char="•"/>
              <a:tabLst>
                <a:tab pos="241300" algn="l"/>
              </a:tabLst>
            </a:pPr>
            <a:r>
              <a:rPr sz="2800" dirty="0">
                <a:solidFill>
                  <a:srgbClr val="050404"/>
                </a:solidFill>
                <a:latin typeface="Calibri"/>
                <a:cs typeface="Calibri"/>
              </a:rPr>
              <a:t>Setiap</a:t>
            </a:r>
            <a:r>
              <a:rPr sz="2800" spc="-100" dirty="0">
                <a:solidFill>
                  <a:srgbClr val="050404"/>
                </a:solidFill>
                <a:latin typeface="Calibri"/>
                <a:cs typeface="Calibri"/>
              </a:rPr>
              <a:t> </a:t>
            </a:r>
            <a:r>
              <a:rPr sz="2800" spc="-10" dirty="0">
                <a:solidFill>
                  <a:srgbClr val="050404"/>
                </a:solidFill>
                <a:latin typeface="Calibri"/>
                <a:cs typeface="Calibri"/>
              </a:rPr>
              <a:t>wilayah</a:t>
            </a:r>
            <a:r>
              <a:rPr sz="2800" spc="-85" dirty="0">
                <a:solidFill>
                  <a:srgbClr val="050404"/>
                </a:solidFill>
                <a:latin typeface="Calibri"/>
                <a:cs typeface="Calibri"/>
              </a:rPr>
              <a:t> </a:t>
            </a:r>
            <a:r>
              <a:rPr sz="2800" spc="-20" dirty="0">
                <a:solidFill>
                  <a:srgbClr val="050404"/>
                </a:solidFill>
                <a:latin typeface="Calibri"/>
                <a:cs typeface="Calibri"/>
              </a:rPr>
              <a:t>bertetangga</a:t>
            </a:r>
            <a:r>
              <a:rPr sz="2800" spc="-105" dirty="0">
                <a:solidFill>
                  <a:srgbClr val="050404"/>
                </a:solidFill>
                <a:latin typeface="Calibri"/>
                <a:cs typeface="Calibri"/>
              </a:rPr>
              <a:t> </a:t>
            </a:r>
            <a:r>
              <a:rPr sz="2800" dirty="0">
                <a:solidFill>
                  <a:srgbClr val="050404"/>
                </a:solidFill>
                <a:latin typeface="Calibri"/>
                <a:cs typeface="Calibri"/>
              </a:rPr>
              <a:t>harus</a:t>
            </a:r>
            <a:r>
              <a:rPr sz="2800" spc="-70" dirty="0">
                <a:solidFill>
                  <a:srgbClr val="050404"/>
                </a:solidFill>
                <a:latin typeface="Calibri"/>
                <a:cs typeface="Calibri"/>
              </a:rPr>
              <a:t> </a:t>
            </a:r>
            <a:r>
              <a:rPr sz="2800" spc="-10" dirty="0">
                <a:solidFill>
                  <a:srgbClr val="050404"/>
                </a:solidFill>
                <a:latin typeface="Calibri"/>
                <a:cs typeface="Calibri"/>
              </a:rPr>
              <a:t>mempunyai</a:t>
            </a:r>
            <a:r>
              <a:rPr sz="2800" spc="-60" dirty="0">
                <a:solidFill>
                  <a:srgbClr val="050404"/>
                </a:solidFill>
                <a:latin typeface="Calibri"/>
                <a:cs typeface="Calibri"/>
              </a:rPr>
              <a:t> </a:t>
            </a:r>
            <a:r>
              <a:rPr sz="2800" dirty="0">
                <a:solidFill>
                  <a:srgbClr val="050404"/>
                </a:solidFill>
                <a:latin typeface="Calibri"/>
                <a:cs typeface="Calibri"/>
              </a:rPr>
              <a:t>warna</a:t>
            </a:r>
            <a:r>
              <a:rPr sz="2800" spc="-95" dirty="0">
                <a:solidFill>
                  <a:srgbClr val="050404"/>
                </a:solidFill>
                <a:latin typeface="Calibri"/>
                <a:cs typeface="Calibri"/>
              </a:rPr>
              <a:t> </a:t>
            </a:r>
            <a:r>
              <a:rPr sz="2800" dirty="0">
                <a:solidFill>
                  <a:srgbClr val="050404"/>
                </a:solidFill>
                <a:latin typeface="Calibri"/>
                <a:cs typeface="Calibri"/>
              </a:rPr>
              <a:t>berbeda</a:t>
            </a:r>
            <a:r>
              <a:rPr sz="2800" spc="-70" dirty="0">
                <a:solidFill>
                  <a:srgbClr val="050404"/>
                </a:solidFill>
                <a:latin typeface="Calibri"/>
                <a:cs typeface="Calibri"/>
              </a:rPr>
              <a:t> </a:t>
            </a:r>
            <a:r>
              <a:rPr sz="2800" dirty="0">
                <a:solidFill>
                  <a:srgbClr val="050404"/>
                </a:solidFill>
                <a:latin typeface="Wingdings"/>
                <a:cs typeface="Wingdings"/>
              </a:rPr>
              <a:t></a:t>
            </a:r>
            <a:r>
              <a:rPr sz="2800" spc="-160" dirty="0">
                <a:solidFill>
                  <a:srgbClr val="050404"/>
                </a:solidFill>
                <a:latin typeface="Times New Roman"/>
                <a:cs typeface="Times New Roman"/>
              </a:rPr>
              <a:t> </a:t>
            </a:r>
            <a:r>
              <a:rPr sz="2800" spc="-10" dirty="0">
                <a:solidFill>
                  <a:srgbClr val="050404"/>
                </a:solidFill>
                <a:latin typeface="Calibri"/>
                <a:cs typeface="Calibri"/>
              </a:rPr>
              <a:t>warna </a:t>
            </a:r>
            <a:r>
              <a:rPr sz="2800" dirty="0">
                <a:solidFill>
                  <a:srgbClr val="050404"/>
                </a:solidFill>
                <a:latin typeface="Calibri"/>
                <a:cs typeface="Calibri"/>
              </a:rPr>
              <a:t>setiap</a:t>
            </a:r>
            <a:r>
              <a:rPr sz="2800" spc="-90" dirty="0">
                <a:solidFill>
                  <a:srgbClr val="050404"/>
                </a:solidFill>
                <a:latin typeface="Calibri"/>
                <a:cs typeface="Calibri"/>
              </a:rPr>
              <a:t> </a:t>
            </a:r>
            <a:r>
              <a:rPr sz="2800" dirty="0">
                <a:solidFill>
                  <a:srgbClr val="050404"/>
                </a:solidFill>
                <a:latin typeface="Calibri"/>
                <a:cs typeface="Calibri"/>
              </a:rPr>
              <a:t>simpul</a:t>
            </a:r>
            <a:r>
              <a:rPr sz="2800" spc="-70" dirty="0">
                <a:solidFill>
                  <a:srgbClr val="050404"/>
                </a:solidFill>
                <a:latin typeface="Calibri"/>
                <a:cs typeface="Calibri"/>
              </a:rPr>
              <a:t> </a:t>
            </a:r>
            <a:r>
              <a:rPr sz="2800" dirty="0">
                <a:solidFill>
                  <a:srgbClr val="050404"/>
                </a:solidFill>
                <a:latin typeface="Calibri"/>
                <a:cs typeface="Calibri"/>
              </a:rPr>
              <a:t>harus</a:t>
            </a:r>
            <a:r>
              <a:rPr sz="2800" spc="-80" dirty="0">
                <a:solidFill>
                  <a:srgbClr val="050404"/>
                </a:solidFill>
                <a:latin typeface="Calibri"/>
                <a:cs typeface="Calibri"/>
              </a:rPr>
              <a:t> </a:t>
            </a:r>
            <a:r>
              <a:rPr sz="2800" spc="-10" dirty="0">
                <a:solidFill>
                  <a:srgbClr val="050404"/>
                </a:solidFill>
                <a:latin typeface="Calibri"/>
                <a:cs typeface="Calibri"/>
              </a:rPr>
              <a:t>berbeda.</a:t>
            </a:r>
            <a:endParaRPr sz="28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03577" y="342797"/>
            <a:ext cx="2164715" cy="1810385"/>
          </a:xfrm>
          <a:custGeom>
            <a:avLst/>
            <a:gdLst/>
            <a:ahLst/>
            <a:cxnLst/>
            <a:rect l="l" t="t" r="r" b="b"/>
            <a:pathLst>
              <a:path w="2164715" h="1810385">
                <a:moveTo>
                  <a:pt x="524946" y="330379"/>
                </a:moveTo>
                <a:lnTo>
                  <a:pt x="520020" y="396099"/>
                </a:lnTo>
                <a:lnTo>
                  <a:pt x="506897" y="445389"/>
                </a:lnTo>
                <a:lnTo>
                  <a:pt x="483935" y="481946"/>
                </a:lnTo>
                <a:lnTo>
                  <a:pt x="454405" y="506591"/>
                </a:lnTo>
                <a:lnTo>
                  <a:pt x="400272" y="526307"/>
                </a:lnTo>
                <a:lnTo>
                  <a:pt x="378939" y="529593"/>
                </a:lnTo>
                <a:lnTo>
                  <a:pt x="359261" y="532879"/>
                </a:lnTo>
                <a:lnTo>
                  <a:pt x="336286" y="534522"/>
                </a:lnTo>
                <a:lnTo>
                  <a:pt x="314967" y="536165"/>
                </a:lnTo>
                <a:lnTo>
                  <a:pt x="292005" y="537808"/>
                </a:lnTo>
                <a:lnTo>
                  <a:pt x="247710" y="542737"/>
                </a:lnTo>
                <a:lnTo>
                  <a:pt x="205058" y="549309"/>
                </a:lnTo>
                <a:lnTo>
                  <a:pt x="164047" y="562453"/>
                </a:lnTo>
                <a:lnTo>
                  <a:pt x="121395" y="585455"/>
                </a:lnTo>
                <a:lnTo>
                  <a:pt x="83663" y="618315"/>
                </a:lnTo>
                <a:lnTo>
                  <a:pt x="72179" y="629816"/>
                </a:lnTo>
                <a:lnTo>
                  <a:pt x="44291" y="669248"/>
                </a:lnTo>
                <a:lnTo>
                  <a:pt x="21324" y="713608"/>
                </a:lnTo>
                <a:lnTo>
                  <a:pt x="16404" y="728395"/>
                </a:lnTo>
                <a:lnTo>
                  <a:pt x="11483" y="741539"/>
                </a:lnTo>
                <a:lnTo>
                  <a:pt x="6561" y="756326"/>
                </a:lnTo>
                <a:lnTo>
                  <a:pt x="3280" y="771113"/>
                </a:lnTo>
                <a:lnTo>
                  <a:pt x="1640" y="785900"/>
                </a:lnTo>
                <a:lnTo>
                  <a:pt x="0" y="800687"/>
                </a:lnTo>
                <a:lnTo>
                  <a:pt x="0" y="813831"/>
                </a:lnTo>
                <a:lnTo>
                  <a:pt x="0" y="826975"/>
                </a:lnTo>
                <a:lnTo>
                  <a:pt x="1640" y="840119"/>
                </a:lnTo>
                <a:lnTo>
                  <a:pt x="3280" y="848334"/>
                </a:lnTo>
                <a:lnTo>
                  <a:pt x="6561" y="856549"/>
                </a:lnTo>
                <a:lnTo>
                  <a:pt x="8202" y="863121"/>
                </a:lnTo>
                <a:lnTo>
                  <a:pt x="11483" y="871336"/>
                </a:lnTo>
                <a:lnTo>
                  <a:pt x="14763" y="879551"/>
                </a:lnTo>
                <a:lnTo>
                  <a:pt x="18044" y="886123"/>
                </a:lnTo>
                <a:lnTo>
                  <a:pt x="21324" y="892695"/>
                </a:lnTo>
                <a:lnTo>
                  <a:pt x="24606" y="901047"/>
                </a:lnTo>
                <a:lnTo>
                  <a:pt x="29528" y="907619"/>
                </a:lnTo>
                <a:lnTo>
                  <a:pt x="32808" y="914191"/>
                </a:lnTo>
                <a:lnTo>
                  <a:pt x="37730" y="920763"/>
                </a:lnTo>
                <a:lnTo>
                  <a:pt x="42651" y="928978"/>
                </a:lnTo>
                <a:lnTo>
                  <a:pt x="45932" y="935550"/>
                </a:lnTo>
                <a:lnTo>
                  <a:pt x="50853" y="942122"/>
                </a:lnTo>
                <a:lnTo>
                  <a:pt x="55775" y="948694"/>
                </a:lnTo>
                <a:lnTo>
                  <a:pt x="59055" y="956909"/>
                </a:lnTo>
                <a:lnTo>
                  <a:pt x="63977" y="963481"/>
                </a:lnTo>
                <a:lnTo>
                  <a:pt x="67257" y="970053"/>
                </a:lnTo>
                <a:lnTo>
                  <a:pt x="72179" y="978268"/>
                </a:lnTo>
                <a:lnTo>
                  <a:pt x="75461" y="986483"/>
                </a:lnTo>
                <a:lnTo>
                  <a:pt x="78741" y="993055"/>
                </a:lnTo>
                <a:lnTo>
                  <a:pt x="85302" y="1007842"/>
                </a:lnTo>
                <a:lnTo>
                  <a:pt x="88583" y="1024272"/>
                </a:lnTo>
                <a:lnTo>
                  <a:pt x="93506" y="1040702"/>
                </a:lnTo>
                <a:lnTo>
                  <a:pt x="96786" y="1057132"/>
                </a:lnTo>
                <a:lnTo>
                  <a:pt x="98426" y="1073562"/>
                </a:lnTo>
                <a:lnTo>
                  <a:pt x="101708" y="1091635"/>
                </a:lnTo>
                <a:lnTo>
                  <a:pt x="103347" y="1109708"/>
                </a:lnTo>
                <a:lnTo>
                  <a:pt x="103347" y="1127781"/>
                </a:lnTo>
                <a:lnTo>
                  <a:pt x="104988" y="1147497"/>
                </a:lnTo>
                <a:lnTo>
                  <a:pt x="104988" y="1165570"/>
                </a:lnTo>
                <a:lnTo>
                  <a:pt x="104988" y="1185286"/>
                </a:lnTo>
                <a:lnTo>
                  <a:pt x="104988" y="1205002"/>
                </a:lnTo>
                <a:lnTo>
                  <a:pt x="104988" y="1224718"/>
                </a:lnTo>
                <a:lnTo>
                  <a:pt x="104988" y="1244434"/>
                </a:lnTo>
                <a:lnTo>
                  <a:pt x="104988" y="1264150"/>
                </a:lnTo>
                <a:lnTo>
                  <a:pt x="104988" y="1283866"/>
                </a:lnTo>
                <a:lnTo>
                  <a:pt x="104988" y="1301939"/>
                </a:lnTo>
                <a:lnTo>
                  <a:pt x="106628" y="1321655"/>
                </a:lnTo>
                <a:lnTo>
                  <a:pt x="106628" y="1341371"/>
                </a:lnTo>
                <a:lnTo>
                  <a:pt x="108269" y="1359444"/>
                </a:lnTo>
                <a:lnTo>
                  <a:pt x="109910" y="1377517"/>
                </a:lnTo>
                <a:lnTo>
                  <a:pt x="111550" y="1395590"/>
                </a:lnTo>
                <a:lnTo>
                  <a:pt x="114830" y="1413663"/>
                </a:lnTo>
                <a:lnTo>
                  <a:pt x="118111" y="1431736"/>
                </a:lnTo>
                <a:lnTo>
                  <a:pt x="123037" y="1448166"/>
                </a:lnTo>
                <a:lnTo>
                  <a:pt x="126307" y="1463090"/>
                </a:lnTo>
                <a:lnTo>
                  <a:pt x="132875" y="1479793"/>
                </a:lnTo>
                <a:lnTo>
                  <a:pt x="150924" y="1514296"/>
                </a:lnTo>
                <a:lnTo>
                  <a:pt x="187009" y="1558657"/>
                </a:lnTo>
                <a:lnTo>
                  <a:pt x="216539" y="1584945"/>
                </a:lnTo>
                <a:lnTo>
                  <a:pt x="249353" y="1606304"/>
                </a:lnTo>
                <a:lnTo>
                  <a:pt x="287079" y="1626020"/>
                </a:lnTo>
                <a:lnTo>
                  <a:pt x="306770" y="1635878"/>
                </a:lnTo>
                <a:lnTo>
                  <a:pt x="328090" y="1644093"/>
                </a:lnTo>
                <a:lnTo>
                  <a:pt x="349409" y="1652308"/>
                </a:lnTo>
                <a:lnTo>
                  <a:pt x="372384" y="1658880"/>
                </a:lnTo>
                <a:lnTo>
                  <a:pt x="395346" y="1667095"/>
                </a:lnTo>
                <a:lnTo>
                  <a:pt x="418307" y="1673667"/>
                </a:lnTo>
                <a:lnTo>
                  <a:pt x="442925" y="1678596"/>
                </a:lnTo>
                <a:lnTo>
                  <a:pt x="467528" y="1685168"/>
                </a:lnTo>
                <a:lnTo>
                  <a:pt x="492132" y="1690097"/>
                </a:lnTo>
                <a:lnTo>
                  <a:pt x="518378" y="1696669"/>
                </a:lnTo>
                <a:lnTo>
                  <a:pt x="544623" y="1701598"/>
                </a:lnTo>
                <a:lnTo>
                  <a:pt x="570869" y="1706527"/>
                </a:lnTo>
                <a:lnTo>
                  <a:pt x="597128" y="1711456"/>
                </a:lnTo>
                <a:lnTo>
                  <a:pt x="625016" y="1716385"/>
                </a:lnTo>
                <a:lnTo>
                  <a:pt x="651262" y="1721314"/>
                </a:lnTo>
                <a:lnTo>
                  <a:pt x="679149" y="1726243"/>
                </a:lnTo>
                <a:lnTo>
                  <a:pt x="711950" y="1731172"/>
                </a:lnTo>
                <a:lnTo>
                  <a:pt x="746406" y="1737744"/>
                </a:lnTo>
                <a:lnTo>
                  <a:pt x="780848" y="1744316"/>
                </a:lnTo>
                <a:lnTo>
                  <a:pt x="815304" y="1749245"/>
                </a:lnTo>
                <a:lnTo>
                  <a:pt x="849746" y="1755817"/>
                </a:lnTo>
                <a:lnTo>
                  <a:pt x="882560" y="1760746"/>
                </a:lnTo>
                <a:lnTo>
                  <a:pt x="917016" y="1767318"/>
                </a:lnTo>
                <a:lnTo>
                  <a:pt x="951458" y="1772247"/>
                </a:lnTo>
                <a:lnTo>
                  <a:pt x="985914" y="1777176"/>
                </a:lnTo>
                <a:lnTo>
                  <a:pt x="1020357" y="1780462"/>
                </a:lnTo>
                <a:lnTo>
                  <a:pt x="1053171" y="1785391"/>
                </a:lnTo>
                <a:lnTo>
                  <a:pt x="1087613" y="1788814"/>
                </a:lnTo>
                <a:lnTo>
                  <a:pt x="1120755" y="1792100"/>
                </a:lnTo>
                <a:lnTo>
                  <a:pt x="1155198" y="1793743"/>
                </a:lnTo>
                <a:lnTo>
                  <a:pt x="1188012" y="1797029"/>
                </a:lnTo>
                <a:lnTo>
                  <a:pt x="1220826" y="1797029"/>
                </a:lnTo>
                <a:lnTo>
                  <a:pt x="1251984" y="1798672"/>
                </a:lnTo>
                <a:lnTo>
                  <a:pt x="1284798" y="1798672"/>
                </a:lnTo>
                <a:lnTo>
                  <a:pt x="1315970" y="1797029"/>
                </a:lnTo>
                <a:lnTo>
                  <a:pt x="1347141" y="1795386"/>
                </a:lnTo>
                <a:lnTo>
                  <a:pt x="1378259" y="1792100"/>
                </a:lnTo>
                <a:lnTo>
                  <a:pt x="1409458" y="1788814"/>
                </a:lnTo>
                <a:lnTo>
                  <a:pt x="1439015" y="1783748"/>
                </a:lnTo>
                <a:lnTo>
                  <a:pt x="1468572" y="1778819"/>
                </a:lnTo>
                <a:lnTo>
                  <a:pt x="1524265" y="1764032"/>
                </a:lnTo>
                <a:lnTo>
                  <a:pt x="1585022" y="1742673"/>
                </a:lnTo>
                <a:lnTo>
                  <a:pt x="1642357" y="1716385"/>
                </a:lnTo>
                <a:lnTo>
                  <a:pt x="1696545" y="1683525"/>
                </a:lnTo>
                <a:lnTo>
                  <a:pt x="1722818" y="1667095"/>
                </a:lnTo>
                <a:lnTo>
                  <a:pt x="1747449" y="1647379"/>
                </a:lnTo>
                <a:lnTo>
                  <a:pt x="1772080" y="1627663"/>
                </a:lnTo>
                <a:lnTo>
                  <a:pt x="1796575" y="1606304"/>
                </a:lnTo>
                <a:lnTo>
                  <a:pt x="1840910" y="1561943"/>
                </a:lnTo>
                <a:lnTo>
                  <a:pt x="1883604" y="1514296"/>
                </a:lnTo>
                <a:lnTo>
                  <a:pt x="1922877" y="1461447"/>
                </a:lnTo>
                <a:lnTo>
                  <a:pt x="1942581" y="1435022"/>
                </a:lnTo>
                <a:lnTo>
                  <a:pt x="1960644" y="1407091"/>
                </a:lnTo>
                <a:lnTo>
                  <a:pt x="1977065" y="1379160"/>
                </a:lnTo>
                <a:lnTo>
                  <a:pt x="1993485" y="1351229"/>
                </a:lnTo>
                <a:lnTo>
                  <a:pt x="2024685" y="1292081"/>
                </a:lnTo>
                <a:lnTo>
                  <a:pt x="2052463" y="1232933"/>
                </a:lnTo>
                <a:lnTo>
                  <a:pt x="2065600" y="1201716"/>
                </a:lnTo>
                <a:lnTo>
                  <a:pt x="2078736" y="1170499"/>
                </a:lnTo>
                <a:lnTo>
                  <a:pt x="2086946" y="1150783"/>
                </a:lnTo>
                <a:lnTo>
                  <a:pt x="2093515" y="1129424"/>
                </a:lnTo>
                <a:lnTo>
                  <a:pt x="2101725" y="1108065"/>
                </a:lnTo>
                <a:lnTo>
                  <a:pt x="2108293" y="1088349"/>
                </a:lnTo>
                <a:lnTo>
                  <a:pt x="2114861" y="1066990"/>
                </a:lnTo>
                <a:lnTo>
                  <a:pt x="2121430" y="1045631"/>
                </a:lnTo>
                <a:lnTo>
                  <a:pt x="2127998" y="1024272"/>
                </a:lnTo>
                <a:lnTo>
                  <a:pt x="2132924" y="1002913"/>
                </a:lnTo>
                <a:lnTo>
                  <a:pt x="2137850" y="981554"/>
                </a:lnTo>
                <a:lnTo>
                  <a:pt x="2142777" y="960195"/>
                </a:lnTo>
                <a:lnTo>
                  <a:pt x="2147703" y="938836"/>
                </a:lnTo>
                <a:lnTo>
                  <a:pt x="2150987" y="917477"/>
                </a:lnTo>
                <a:lnTo>
                  <a:pt x="2154271" y="896118"/>
                </a:lnTo>
                <a:lnTo>
                  <a:pt x="2157555" y="874622"/>
                </a:lnTo>
                <a:lnTo>
                  <a:pt x="2159197" y="853263"/>
                </a:lnTo>
                <a:lnTo>
                  <a:pt x="2162481" y="830261"/>
                </a:lnTo>
                <a:lnTo>
                  <a:pt x="2162481" y="808902"/>
                </a:lnTo>
                <a:lnTo>
                  <a:pt x="2164123" y="782614"/>
                </a:lnTo>
                <a:lnTo>
                  <a:pt x="2164123" y="756326"/>
                </a:lnTo>
                <a:lnTo>
                  <a:pt x="2164123" y="730038"/>
                </a:lnTo>
                <a:lnTo>
                  <a:pt x="2164123" y="703750"/>
                </a:lnTo>
                <a:lnTo>
                  <a:pt x="2160839" y="677462"/>
                </a:lnTo>
                <a:lnTo>
                  <a:pt x="2159197" y="651175"/>
                </a:lnTo>
                <a:lnTo>
                  <a:pt x="2155913" y="626530"/>
                </a:lnTo>
                <a:lnTo>
                  <a:pt x="2150987" y="600242"/>
                </a:lnTo>
                <a:lnTo>
                  <a:pt x="2146061" y="575597"/>
                </a:lnTo>
                <a:lnTo>
                  <a:pt x="2141134" y="549309"/>
                </a:lnTo>
                <a:lnTo>
                  <a:pt x="2127998" y="500019"/>
                </a:lnTo>
                <a:lnTo>
                  <a:pt x="2109935" y="451961"/>
                </a:lnTo>
                <a:lnTo>
                  <a:pt x="2100083" y="428959"/>
                </a:lnTo>
                <a:lnTo>
                  <a:pt x="2090230" y="405957"/>
                </a:lnTo>
                <a:lnTo>
                  <a:pt x="2067242" y="361596"/>
                </a:lnTo>
                <a:lnTo>
                  <a:pt x="2041105" y="320521"/>
                </a:lnTo>
                <a:lnTo>
                  <a:pt x="2011548" y="282732"/>
                </a:lnTo>
                <a:lnTo>
                  <a:pt x="1978707" y="246586"/>
                </a:lnTo>
                <a:lnTo>
                  <a:pt x="1931087" y="205511"/>
                </a:lnTo>
                <a:lnTo>
                  <a:pt x="1878678" y="169365"/>
                </a:lnTo>
                <a:lnTo>
                  <a:pt x="1821205" y="138148"/>
                </a:lnTo>
                <a:lnTo>
                  <a:pt x="1760586" y="110217"/>
                </a:lnTo>
                <a:lnTo>
                  <a:pt x="1694903" y="87215"/>
                </a:lnTo>
                <a:lnTo>
                  <a:pt x="1626073" y="69142"/>
                </a:lnTo>
                <a:lnTo>
                  <a:pt x="1555465" y="52712"/>
                </a:lnTo>
                <a:lnTo>
                  <a:pt x="1517697" y="46140"/>
                </a:lnTo>
                <a:lnTo>
                  <a:pt x="1481709" y="39568"/>
                </a:lnTo>
                <a:lnTo>
                  <a:pt x="1443941" y="34639"/>
                </a:lnTo>
                <a:lnTo>
                  <a:pt x="1406174" y="29710"/>
                </a:lnTo>
                <a:lnTo>
                  <a:pt x="1366764" y="24781"/>
                </a:lnTo>
                <a:lnTo>
                  <a:pt x="1329092" y="19852"/>
                </a:lnTo>
                <a:lnTo>
                  <a:pt x="1289724" y="16566"/>
                </a:lnTo>
                <a:lnTo>
                  <a:pt x="1250355" y="13280"/>
                </a:lnTo>
                <a:lnTo>
                  <a:pt x="1210973" y="9994"/>
                </a:lnTo>
                <a:lnTo>
                  <a:pt x="1171605" y="6708"/>
                </a:lnTo>
                <a:lnTo>
                  <a:pt x="1145359" y="4928"/>
                </a:lnTo>
                <a:lnTo>
                  <a:pt x="1119113" y="4928"/>
                </a:lnTo>
                <a:lnTo>
                  <a:pt x="1094181" y="3285"/>
                </a:lnTo>
                <a:lnTo>
                  <a:pt x="1067936" y="1642"/>
                </a:lnTo>
                <a:lnTo>
                  <a:pt x="1041690" y="0"/>
                </a:lnTo>
                <a:lnTo>
                  <a:pt x="1017073" y="0"/>
                </a:lnTo>
                <a:lnTo>
                  <a:pt x="992469" y="0"/>
                </a:lnTo>
                <a:lnTo>
                  <a:pt x="967865" y="0"/>
                </a:lnTo>
                <a:lnTo>
                  <a:pt x="943262" y="1642"/>
                </a:lnTo>
                <a:lnTo>
                  <a:pt x="918644" y="1642"/>
                </a:lnTo>
                <a:lnTo>
                  <a:pt x="871079" y="6708"/>
                </a:lnTo>
                <a:lnTo>
                  <a:pt x="826785" y="13280"/>
                </a:lnTo>
                <a:lnTo>
                  <a:pt x="784132" y="23138"/>
                </a:lnTo>
                <a:lnTo>
                  <a:pt x="762813" y="28067"/>
                </a:lnTo>
                <a:lnTo>
                  <a:pt x="743121" y="34639"/>
                </a:lnTo>
                <a:lnTo>
                  <a:pt x="723444" y="42854"/>
                </a:lnTo>
                <a:lnTo>
                  <a:pt x="705395" y="52712"/>
                </a:lnTo>
                <a:lnTo>
                  <a:pt x="688988" y="60927"/>
                </a:lnTo>
                <a:lnTo>
                  <a:pt x="670939" y="72428"/>
                </a:lnTo>
                <a:lnTo>
                  <a:pt x="656174" y="83929"/>
                </a:lnTo>
                <a:lnTo>
                  <a:pt x="644693" y="95430"/>
                </a:lnTo>
                <a:lnTo>
                  <a:pt x="633213" y="105288"/>
                </a:lnTo>
                <a:lnTo>
                  <a:pt x="621732" y="116789"/>
                </a:lnTo>
                <a:lnTo>
                  <a:pt x="611893" y="128290"/>
                </a:lnTo>
                <a:lnTo>
                  <a:pt x="602041" y="141434"/>
                </a:lnTo>
                <a:lnTo>
                  <a:pt x="593844" y="154578"/>
                </a:lnTo>
                <a:lnTo>
                  <a:pt x="585634" y="167722"/>
                </a:lnTo>
                <a:lnTo>
                  <a:pt x="577437" y="180866"/>
                </a:lnTo>
                <a:lnTo>
                  <a:pt x="570869" y="195653"/>
                </a:lnTo>
                <a:lnTo>
                  <a:pt x="564314" y="208797"/>
                </a:lnTo>
                <a:lnTo>
                  <a:pt x="546265" y="253158"/>
                </a:lnTo>
                <a:lnTo>
                  <a:pt x="534784" y="295876"/>
                </a:lnTo>
                <a:lnTo>
                  <a:pt x="531500" y="310663"/>
                </a:lnTo>
                <a:lnTo>
                  <a:pt x="529858" y="325450"/>
                </a:lnTo>
                <a:lnTo>
                  <a:pt x="526588" y="338594"/>
                </a:lnTo>
                <a:lnTo>
                  <a:pt x="526588" y="353381"/>
                </a:lnTo>
                <a:lnTo>
                  <a:pt x="524946" y="366525"/>
                </a:lnTo>
                <a:lnTo>
                  <a:pt x="524946" y="379669"/>
                </a:lnTo>
                <a:lnTo>
                  <a:pt x="524946" y="392813"/>
                </a:lnTo>
              </a:path>
              <a:path w="2164715" h="1810385">
                <a:moveTo>
                  <a:pt x="401914" y="700464"/>
                </a:moveTo>
                <a:lnTo>
                  <a:pt x="472454" y="682391"/>
                </a:lnTo>
                <a:lnTo>
                  <a:pt x="542981" y="659390"/>
                </a:lnTo>
                <a:lnTo>
                  <a:pt x="613521" y="634745"/>
                </a:lnTo>
                <a:lnTo>
                  <a:pt x="682420" y="606814"/>
                </a:lnTo>
                <a:lnTo>
                  <a:pt x="749690" y="575597"/>
                </a:lnTo>
                <a:lnTo>
                  <a:pt x="815304" y="542737"/>
                </a:lnTo>
                <a:lnTo>
                  <a:pt x="879276" y="508234"/>
                </a:lnTo>
                <a:lnTo>
                  <a:pt x="939978" y="470445"/>
                </a:lnTo>
                <a:lnTo>
                  <a:pt x="997395" y="432245"/>
                </a:lnTo>
                <a:lnTo>
                  <a:pt x="1051529" y="392813"/>
                </a:lnTo>
                <a:lnTo>
                  <a:pt x="1102706" y="351738"/>
                </a:lnTo>
                <a:lnTo>
                  <a:pt x="1147001" y="310663"/>
                </a:lnTo>
                <a:lnTo>
                  <a:pt x="1188012" y="269588"/>
                </a:lnTo>
                <a:lnTo>
                  <a:pt x="1225738" y="226870"/>
                </a:lnTo>
                <a:lnTo>
                  <a:pt x="1255268" y="184152"/>
                </a:lnTo>
                <a:lnTo>
                  <a:pt x="1281513" y="143077"/>
                </a:lnTo>
                <a:lnTo>
                  <a:pt x="1301205" y="102002"/>
                </a:lnTo>
                <a:lnTo>
                  <a:pt x="1315969" y="62570"/>
                </a:lnTo>
                <a:lnTo>
                  <a:pt x="1325808" y="23138"/>
                </a:lnTo>
              </a:path>
              <a:path w="2164715" h="1810385">
                <a:moveTo>
                  <a:pt x="1571885" y="577240"/>
                </a:moveTo>
                <a:lnTo>
                  <a:pt x="1555465" y="606814"/>
                </a:lnTo>
                <a:lnTo>
                  <a:pt x="1545612" y="636388"/>
                </a:lnTo>
                <a:lnTo>
                  <a:pt x="1537402" y="667605"/>
                </a:lnTo>
                <a:lnTo>
                  <a:pt x="1532476" y="700464"/>
                </a:lnTo>
                <a:lnTo>
                  <a:pt x="1532476" y="734967"/>
                </a:lnTo>
                <a:lnTo>
                  <a:pt x="1539044" y="803973"/>
                </a:lnTo>
                <a:lnTo>
                  <a:pt x="1558749" y="874622"/>
                </a:lnTo>
                <a:lnTo>
                  <a:pt x="1586664" y="942122"/>
                </a:lnTo>
                <a:lnTo>
                  <a:pt x="1624431" y="1004556"/>
                </a:lnTo>
                <a:lnTo>
                  <a:pt x="1668630" y="1062061"/>
                </a:lnTo>
                <a:lnTo>
                  <a:pt x="1719534" y="1108065"/>
                </a:lnTo>
                <a:lnTo>
                  <a:pt x="1775228" y="1144211"/>
                </a:lnTo>
                <a:lnTo>
                  <a:pt x="1832700" y="1165570"/>
                </a:lnTo>
                <a:lnTo>
                  <a:pt x="1863899" y="1170499"/>
                </a:lnTo>
                <a:lnTo>
                  <a:pt x="1893456" y="1170499"/>
                </a:lnTo>
                <a:lnTo>
                  <a:pt x="1903309" y="1170499"/>
                </a:lnTo>
                <a:lnTo>
                  <a:pt x="1913024" y="1168856"/>
                </a:lnTo>
                <a:lnTo>
                  <a:pt x="1924519" y="1167213"/>
                </a:lnTo>
                <a:lnTo>
                  <a:pt x="1934371" y="1165570"/>
                </a:lnTo>
                <a:lnTo>
                  <a:pt x="1944224" y="1162284"/>
                </a:lnTo>
                <a:lnTo>
                  <a:pt x="1954076" y="1158998"/>
                </a:lnTo>
                <a:lnTo>
                  <a:pt x="1963928" y="1155712"/>
                </a:lnTo>
                <a:lnTo>
                  <a:pt x="1973781" y="1152426"/>
                </a:lnTo>
                <a:lnTo>
                  <a:pt x="1983633" y="1149140"/>
                </a:lnTo>
                <a:lnTo>
                  <a:pt x="1993485" y="1144211"/>
                </a:lnTo>
                <a:lnTo>
                  <a:pt x="2003338" y="1139282"/>
                </a:lnTo>
                <a:lnTo>
                  <a:pt x="2013190" y="1134353"/>
                </a:lnTo>
                <a:lnTo>
                  <a:pt x="2023043" y="1129424"/>
                </a:lnTo>
                <a:lnTo>
                  <a:pt x="2034537" y="1124495"/>
                </a:lnTo>
                <a:lnTo>
                  <a:pt x="2044389" y="1119566"/>
                </a:lnTo>
                <a:lnTo>
                  <a:pt x="2054105" y="1112994"/>
                </a:lnTo>
                <a:lnTo>
                  <a:pt x="2063957" y="1108065"/>
                </a:lnTo>
                <a:lnTo>
                  <a:pt x="2073810" y="1101493"/>
                </a:lnTo>
                <a:lnTo>
                  <a:pt x="2083662" y="1096564"/>
                </a:lnTo>
                <a:lnTo>
                  <a:pt x="2095157" y="1089992"/>
                </a:lnTo>
                <a:lnTo>
                  <a:pt x="2105009" y="1083420"/>
                </a:lnTo>
                <a:lnTo>
                  <a:pt x="2114861" y="1076848"/>
                </a:lnTo>
                <a:lnTo>
                  <a:pt x="2124714" y="1070276"/>
                </a:lnTo>
              </a:path>
              <a:path w="2164715" h="1810385">
                <a:moveTo>
                  <a:pt x="524946" y="1316726"/>
                </a:moveTo>
                <a:lnTo>
                  <a:pt x="562672" y="1274008"/>
                </a:lnTo>
                <a:lnTo>
                  <a:pt x="606967" y="1247720"/>
                </a:lnTo>
                <a:lnTo>
                  <a:pt x="654532" y="1234576"/>
                </a:lnTo>
                <a:lnTo>
                  <a:pt x="705395" y="1228004"/>
                </a:lnTo>
                <a:lnTo>
                  <a:pt x="733283" y="1228004"/>
                </a:lnTo>
                <a:lnTo>
                  <a:pt x="759528" y="1228004"/>
                </a:lnTo>
                <a:lnTo>
                  <a:pt x="785774" y="1229647"/>
                </a:lnTo>
                <a:lnTo>
                  <a:pt x="813662" y="1229647"/>
                </a:lnTo>
                <a:lnTo>
                  <a:pt x="839908" y="1229647"/>
                </a:lnTo>
                <a:lnTo>
                  <a:pt x="867795" y="1229647"/>
                </a:lnTo>
                <a:lnTo>
                  <a:pt x="892399" y="1226361"/>
                </a:lnTo>
                <a:lnTo>
                  <a:pt x="918645" y="1223075"/>
                </a:lnTo>
                <a:lnTo>
                  <a:pt x="930139" y="1219789"/>
                </a:lnTo>
                <a:lnTo>
                  <a:pt x="941620" y="1216503"/>
                </a:lnTo>
                <a:lnTo>
                  <a:pt x="953101" y="1213217"/>
                </a:lnTo>
                <a:lnTo>
                  <a:pt x="962939" y="1209931"/>
                </a:lnTo>
                <a:lnTo>
                  <a:pt x="974420" y="1206645"/>
                </a:lnTo>
                <a:lnTo>
                  <a:pt x="985914" y="1201716"/>
                </a:lnTo>
                <a:lnTo>
                  <a:pt x="995753" y="1198430"/>
                </a:lnTo>
                <a:lnTo>
                  <a:pt x="1007234" y="1193501"/>
                </a:lnTo>
                <a:lnTo>
                  <a:pt x="1017073" y="1190215"/>
                </a:lnTo>
                <a:lnTo>
                  <a:pt x="1028567" y="1185286"/>
                </a:lnTo>
                <a:lnTo>
                  <a:pt x="1038406" y="1182000"/>
                </a:lnTo>
                <a:lnTo>
                  <a:pt x="1049887" y="1178714"/>
                </a:lnTo>
                <a:lnTo>
                  <a:pt x="1059725" y="1175428"/>
                </a:lnTo>
                <a:lnTo>
                  <a:pt x="1069578" y="1172142"/>
                </a:lnTo>
                <a:lnTo>
                  <a:pt x="1074490" y="1172142"/>
                </a:lnTo>
                <a:lnTo>
                  <a:pt x="1079416" y="1170499"/>
                </a:lnTo>
                <a:lnTo>
                  <a:pt x="1082700" y="1170499"/>
                </a:lnTo>
                <a:lnTo>
                  <a:pt x="1087613" y="1168856"/>
                </a:lnTo>
                <a:lnTo>
                  <a:pt x="1090897" y="1168856"/>
                </a:lnTo>
                <a:lnTo>
                  <a:pt x="1095823" y="1167213"/>
                </a:lnTo>
                <a:lnTo>
                  <a:pt x="1101064" y="1167213"/>
                </a:lnTo>
                <a:lnTo>
                  <a:pt x="1104348" y="1165570"/>
                </a:lnTo>
                <a:lnTo>
                  <a:pt x="1109275" y="1165570"/>
                </a:lnTo>
                <a:lnTo>
                  <a:pt x="1112545" y="1163927"/>
                </a:lnTo>
                <a:lnTo>
                  <a:pt x="1117471" y="1163927"/>
                </a:lnTo>
                <a:lnTo>
                  <a:pt x="1120755" y="1162284"/>
                </a:lnTo>
                <a:lnTo>
                  <a:pt x="1124039" y="1162284"/>
                </a:lnTo>
                <a:lnTo>
                  <a:pt x="1128952" y="1160641"/>
                </a:lnTo>
                <a:lnTo>
                  <a:pt x="1132236" y="1160641"/>
                </a:lnTo>
                <a:lnTo>
                  <a:pt x="1135520" y="1158998"/>
                </a:lnTo>
                <a:lnTo>
                  <a:pt x="1138804" y="1157355"/>
                </a:lnTo>
                <a:lnTo>
                  <a:pt x="1142075" y="1157355"/>
                </a:lnTo>
                <a:lnTo>
                  <a:pt x="1174889" y="1132710"/>
                </a:lnTo>
                <a:lnTo>
                  <a:pt x="1194580" y="1096564"/>
                </a:lnTo>
                <a:lnTo>
                  <a:pt x="1202776" y="1050560"/>
                </a:lnTo>
                <a:lnTo>
                  <a:pt x="1206061" y="996341"/>
                </a:lnTo>
                <a:lnTo>
                  <a:pt x="1206061" y="966767"/>
                </a:lnTo>
                <a:lnTo>
                  <a:pt x="1204419" y="935550"/>
                </a:lnTo>
                <a:lnTo>
                  <a:pt x="1202776" y="902690"/>
                </a:lnTo>
                <a:lnTo>
                  <a:pt x="1199492" y="869693"/>
                </a:lnTo>
                <a:lnTo>
                  <a:pt x="1197850" y="836833"/>
                </a:lnTo>
                <a:lnTo>
                  <a:pt x="1196208" y="803973"/>
                </a:lnTo>
                <a:lnTo>
                  <a:pt x="1194580" y="769470"/>
                </a:lnTo>
                <a:lnTo>
                  <a:pt x="1194580" y="736610"/>
                </a:lnTo>
                <a:lnTo>
                  <a:pt x="1196208" y="702107"/>
                </a:lnTo>
                <a:lnTo>
                  <a:pt x="1197850" y="670891"/>
                </a:lnTo>
                <a:lnTo>
                  <a:pt x="1202776" y="639674"/>
                </a:lnTo>
              </a:path>
              <a:path w="2164715" h="1810385">
                <a:moveTo>
                  <a:pt x="985914" y="1193501"/>
                </a:moveTo>
                <a:lnTo>
                  <a:pt x="1035122" y="1226361"/>
                </a:lnTo>
                <a:lnTo>
                  <a:pt x="1095823" y="1251006"/>
                </a:lnTo>
                <a:lnTo>
                  <a:pt x="1165050" y="1267436"/>
                </a:lnTo>
                <a:lnTo>
                  <a:pt x="1238861" y="1280580"/>
                </a:lnTo>
                <a:lnTo>
                  <a:pt x="1278243" y="1283866"/>
                </a:lnTo>
                <a:lnTo>
                  <a:pt x="1317612" y="1287152"/>
                </a:lnTo>
                <a:lnTo>
                  <a:pt x="1356912" y="1288795"/>
                </a:lnTo>
                <a:lnTo>
                  <a:pt x="1397963" y="1290438"/>
                </a:lnTo>
                <a:lnTo>
                  <a:pt x="1437373" y="1290438"/>
                </a:lnTo>
                <a:lnTo>
                  <a:pt x="1475140" y="1288795"/>
                </a:lnTo>
                <a:lnTo>
                  <a:pt x="1512771" y="1288795"/>
                </a:lnTo>
                <a:lnTo>
                  <a:pt x="1570243" y="1285509"/>
                </a:lnTo>
                <a:lnTo>
                  <a:pt x="1609653" y="1282223"/>
                </a:lnTo>
                <a:lnTo>
                  <a:pt x="1662062" y="1267436"/>
                </a:lnTo>
                <a:lnTo>
                  <a:pt x="1678483" y="1260864"/>
                </a:lnTo>
                <a:lnTo>
                  <a:pt x="1719534" y="1223075"/>
                </a:lnTo>
                <a:lnTo>
                  <a:pt x="1739239" y="1185286"/>
                </a:lnTo>
                <a:lnTo>
                  <a:pt x="1749091" y="1160641"/>
                </a:lnTo>
                <a:lnTo>
                  <a:pt x="1755660" y="1132710"/>
                </a:lnTo>
              </a:path>
              <a:path w="2164715" h="1810385">
                <a:moveTo>
                  <a:pt x="1263478" y="1287152"/>
                </a:moveTo>
                <a:lnTo>
                  <a:pt x="1270033" y="1338085"/>
                </a:lnTo>
                <a:lnTo>
                  <a:pt x="1271675" y="1387375"/>
                </a:lnTo>
                <a:lnTo>
                  <a:pt x="1268391" y="1435022"/>
                </a:lnTo>
                <a:lnTo>
                  <a:pt x="1263478" y="1478150"/>
                </a:lnTo>
                <a:lnTo>
                  <a:pt x="1253626" y="1520868"/>
                </a:lnTo>
                <a:lnTo>
                  <a:pt x="1242145" y="1558657"/>
                </a:lnTo>
                <a:lnTo>
                  <a:pt x="1227380" y="1596446"/>
                </a:lnTo>
                <a:lnTo>
                  <a:pt x="1214257" y="1630949"/>
                </a:lnTo>
                <a:lnTo>
                  <a:pt x="1199492" y="1662166"/>
                </a:lnTo>
                <a:lnTo>
                  <a:pt x="1184727" y="1691740"/>
                </a:lnTo>
                <a:lnTo>
                  <a:pt x="1171605" y="1719671"/>
                </a:lnTo>
                <a:lnTo>
                  <a:pt x="1158482" y="1745959"/>
                </a:lnTo>
                <a:lnTo>
                  <a:pt x="1150285" y="1768961"/>
                </a:lnTo>
                <a:lnTo>
                  <a:pt x="1143717" y="1790457"/>
                </a:lnTo>
                <a:lnTo>
                  <a:pt x="1140433" y="1810173"/>
                </a:lnTo>
              </a:path>
              <a:path w="2164715" h="1810385">
                <a:moveTo>
                  <a:pt x="802181" y="547666"/>
                </a:moveTo>
                <a:lnTo>
                  <a:pt x="844834" y="569025"/>
                </a:lnTo>
                <a:lnTo>
                  <a:pt x="892399" y="588741"/>
                </a:lnTo>
                <a:lnTo>
                  <a:pt x="917016" y="595313"/>
                </a:lnTo>
                <a:lnTo>
                  <a:pt x="941620" y="603528"/>
                </a:lnTo>
                <a:lnTo>
                  <a:pt x="967865" y="610100"/>
                </a:lnTo>
                <a:lnTo>
                  <a:pt x="992469" y="615029"/>
                </a:lnTo>
                <a:lnTo>
                  <a:pt x="1020357" y="619958"/>
                </a:lnTo>
                <a:lnTo>
                  <a:pt x="1046602" y="624887"/>
                </a:lnTo>
                <a:lnTo>
                  <a:pt x="1072848" y="628173"/>
                </a:lnTo>
                <a:lnTo>
                  <a:pt x="1099422" y="631459"/>
                </a:lnTo>
                <a:lnTo>
                  <a:pt x="1127310" y="633102"/>
                </a:lnTo>
                <a:lnTo>
                  <a:pt x="1163408" y="634745"/>
                </a:lnTo>
                <a:lnTo>
                  <a:pt x="1199492" y="634745"/>
                </a:lnTo>
                <a:lnTo>
                  <a:pt x="1270033" y="631459"/>
                </a:lnTo>
                <a:lnTo>
                  <a:pt x="1340573" y="621601"/>
                </a:lnTo>
                <a:lnTo>
                  <a:pt x="1409458" y="608457"/>
                </a:lnTo>
                <a:lnTo>
                  <a:pt x="1476782" y="590384"/>
                </a:lnTo>
                <a:lnTo>
                  <a:pt x="1542328" y="565739"/>
                </a:lnTo>
                <a:lnTo>
                  <a:pt x="1560391" y="559167"/>
                </a:lnTo>
                <a:lnTo>
                  <a:pt x="1578454" y="550952"/>
                </a:lnTo>
                <a:lnTo>
                  <a:pt x="1596516" y="542737"/>
                </a:lnTo>
                <a:lnTo>
                  <a:pt x="1612937" y="534522"/>
                </a:lnTo>
                <a:lnTo>
                  <a:pt x="1631000" y="527950"/>
                </a:lnTo>
                <a:lnTo>
                  <a:pt x="1648926" y="519735"/>
                </a:lnTo>
                <a:lnTo>
                  <a:pt x="1666988" y="511520"/>
                </a:lnTo>
                <a:lnTo>
                  <a:pt x="1685051" y="503305"/>
                </a:lnTo>
                <a:lnTo>
                  <a:pt x="1703114" y="496733"/>
                </a:lnTo>
                <a:lnTo>
                  <a:pt x="1722818" y="490161"/>
                </a:lnTo>
                <a:lnTo>
                  <a:pt x="1740881" y="483589"/>
                </a:lnTo>
                <a:lnTo>
                  <a:pt x="1758944" y="478660"/>
                </a:lnTo>
                <a:lnTo>
                  <a:pt x="1778512" y="472088"/>
                </a:lnTo>
                <a:lnTo>
                  <a:pt x="1798217" y="468802"/>
                </a:lnTo>
                <a:lnTo>
                  <a:pt x="1819563" y="463873"/>
                </a:lnTo>
                <a:lnTo>
                  <a:pt x="1840910" y="460587"/>
                </a:lnTo>
                <a:lnTo>
                  <a:pt x="1862257" y="458944"/>
                </a:lnTo>
                <a:lnTo>
                  <a:pt x="1883604" y="455247"/>
                </a:lnTo>
                <a:lnTo>
                  <a:pt x="1904951" y="451961"/>
                </a:lnTo>
                <a:lnTo>
                  <a:pt x="1924519" y="448675"/>
                </a:lnTo>
                <a:lnTo>
                  <a:pt x="1944224" y="445389"/>
                </a:lnTo>
                <a:lnTo>
                  <a:pt x="1993485" y="425673"/>
                </a:lnTo>
                <a:lnTo>
                  <a:pt x="2024685" y="389527"/>
                </a:lnTo>
                <a:lnTo>
                  <a:pt x="2032895" y="353381"/>
                </a:lnTo>
                <a:lnTo>
                  <a:pt x="2032895" y="330379"/>
                </a:lnTo>
              </a:path>
            </a:pathLst>
          </a:custGeom>
          <a:ln w="9845">
            <a:solidFill>
              <a:srgbClr val="000000"/>
            </a:solidFill>
          </a:ln>
        </p:spPr>
        <p:txBody>
          <a:bodyPr wrap="square" lIns="0" tIns="0" rIns="0" bIns="0" rtlCol="0"/>
          <a:lstStyle/>
          <a:p>
            <a:endParaRPr/>
          </a:p>
        </p:txBody>
      </p:sp>
      <p:sp>
        <p:nvSpPr>
          <p:cNvPr id="3" name="object 3"/>
          <p:cNvSpPr txBox="1"/>
          <p:nvPr/>
        </p:nvSpPr>
        <p:spPr>
          <a:xfrm>
            <a:off x="3662734" y="565317"/>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2</a:t>
            </a:r>
            <a:endParaRPr sz="1050">
              <a:latin typeface="Arial"/>
              <a:cs typeface="Arial"/>
            </a:endParaRPr>
          </a:p>
        </p:txBody>
      </p:sp>
      <p:sp>
        <p:nvSpPr>
          <p:cNvPr id="4" name="object 4"/>
          <p:cNvSpPr txBox="1"/>
          <p:nvPr/>
        </p:nvSpPr>
        <p:spPr>
          <a:xfrm>
            <a:off x="4031788" y="945260"/>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3</a:t>
            </a:r>
            <a:endParaRPr sz="1050">
              <a:latin typeface="Arial"/>
              <a:cs typeface="Arial"/>
            </a:endParaRPr>
          </a:p>
        </p:txBody>
      </p:sp>
      <p:sp>
        <p:nvSpPr>
          <p:cNvPr id="5" name="object 5"/>
          <p:cNvSpPr txBox="1"/>
          <p:nvPr/>
        </p:nvSpPr>
        <p:spPr>
          <a:xfrm>
            <a:off x="2924160" y="451950"/>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1</a:t>
            </a:r>
            <a:endParaRPr sz="1050">
              <a:latin typeface="Arial"/>
              <a:cs typeface="Arial"/>
            </a:endParaRPr>
          </a:p>
        </p:txBody>
      </p:sp>
      <p:sp>
        <p:nvSpPr>
          <p:cNvPr id="6" name="object 6"/>
          <p:cNvSpPr txBox="1"/>
          <p:nvPr/>
        </p:nvSpPr>
        <p:spPr>
          <a:xfrm>
            <a:off x="2924160" y="1173774"/>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4</a:t>
            </a:r>
            <a:endParaRPr sz="1050">
              <a:latin typeface="Arial"/>
              <a:cs typeface="Arial"/>
            </a:endParaRPr>
          </a:p>
        </p:txBody>
      </p:sp>
      <p:sp>
        <p:nvSpPr>
          <p:cNvPr id="7" name="object 7"/>
          <p:cNvSpPr txBox="1"/>
          <p:nvPr/>
        </p:nvSpPr>
        <p:spPr>
          <a:xfrm>
            <a:off x="3539716" y="1305214"/>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5</a:t>
            </a:r>
            <a:endParaRPr sz="1050">
              <a:latin typeface="Arial"/>
              <a:cs typeface="Arial"/>
            </a:endParaRPr>
          </a:p>
        </p:txBody>
      </p:sp>
      <p:sp>
        <p:nvSpPr>
          <p:cNvPr id="8" name="object 8"/>
          <p:cNvSpPr txBox="1"/>
          <p:nvPr/>
        </p:nvSpPr>
        <p:spPr>
          <a:xfrm>
            <a:off x="3662734" y="1798524"/>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6</a:t>
            </a:r>
            <a:endParaRPr sz="1050">
              <a:latin typeface="Arial"/>
              <a:cs typeface="Arial"/>
            </a:endParaRPr>
          </a:p>
        </p:txBody>
      </p:sp>
      <p:sp>
        <p:nvSpPr>
          <p:cNvPr id="9" name="object 9"/>
          <p:cNvSpPr txBox="1"/>
          <p:nvPr/>
        </p:nvSpPr>
        <p:spPr>
          <a:xfrm>
            <a:off x="3047192" y="1798524"/>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7</a:t>
            </a:r>
            <a:endParaRPr sz="1050">
              <a:latin typeface="Arial"/>
              <a:cs typeface="Arial"/>
            </a:endParaRPr>
          </a:p>
        </p:txBody>
      </p:sp>
      <p:sp>
        <p:nvSpPr>
          <p:cNvPr id="10" name="object 10"/>
          <p:cNvSpPr/>
          <p:nvPr/>
        </p:nvSpPr>
        <p:spPr>
          <a:xfrm>
            <a:off x="2359414" y="920037"/>
            <a:ext cx="377825" cy="1109980"/>
          </a:xfrm>
          <a:custGeom>
            <a:avLst/>
            <a:gdLst/>
            <a:ahLst/>
            <a:cxnLst/>
            <a:rect l="l" t="t" r="r" b="b"/>
            <a:pathLst>
              <a:path w="377825" h="1109980">
                <a:moveTo>
                  <a:pt x="0" y="0"/>
                </a:moveTo>
                <a:lnTo>
                  <a:pt x="41010" y="23001"/>
                </a:lnTo>
                <a:lnTo>
                  <a:pt x="85305" y="41074"/>
                </a:lnTo>
                <a:lnTo>
                  <a:pt x="108280" y="49289"/>
                </a:lnTo>
                <a:lnTo>
                  <a:pt x="129599" y="57504"/>
                </a:lnTo>
                <a:lnTo>
                  <a:pt x="152561" y="65719"/>
                </a:lnTo>
                <a:lnTo>
                  <a:pt x="173894" y="75577"/>
                </a:lnTo>
                <a:lnTo>
                  <a:pt x="196856" y="83792"/>
                </a:lnTo>
                <a:lnTo>
                  <a:pt x="237866" y="105151"/>
                </a:lnTo>
                <a:lnTo>
                  <a:pt x="275606" y="131439"/>
                </a:lnTo>
                <a:lnTo>
                  <a:pt x="308407" y="164299"/>
                </a:lnTo>
                <a:lnTo>
                  <a:pt x="334652" y="207017"/>
                </a:lnTo>
                <a:lnTo>
                  <a:pt x="352701" y="251378"/>
                </a:lnTo>
                <a:lnTo>
                  <a:pt x="357628" y="272737"/>
                </a:lnTo>
                <a:lnTo>
                  <a:pt x="360898" y="284238"/>
                </a:lnTo>
                <a:lnTo>
                  <a:pt x="362540" y="294096"/>
                </a:lnTo>
                <a:lnTo>
                  <a:pt x="365824" y="305597"/>
                </a:lnTo>
                <a:lnTo>
                  <a:pt x="367466" y="317098"/>
                </a:lnTo>
                <a:lnTo>
                  <a:pt x="369108" y="327093"/>
                </a:lnTo>
                <a:lnTo>
                  <a:pt x="370750" y="338594"/>
                </a:lnTo>
                <a:lnTo>
                  <a:pt x="370750" y="348452"/>
                </a:lnTo>
                <a:lnTo>
                  <a:pt x="372392" y="358310"/>
                </a:lnTo>
                <a:lnTo>
                  <a:pt x="374021" y="368168"/>
                </a:lnTo>
                <a:lnTo>
                  <a:pt x="374021" y="378026"/>
                </a:lnTo>
                <a:lnTo>
                  <a:pt x="375663" y="386241"/>
                </a:lnTo>
                <a:lnTo>
                  <a:pt x="375663" y="394456"/>
                </a:lnTo>
                <a:lnTo>
                  <a:pt x="375663" y="402671"/>
                </a:lnTo>
                <a:lnTo>
                  <a:pt x="377305" y="409243"/>
                </a:lnTo>
                <a:lnTo>
                  <a:pt x="377305" y="414172"/>
                </a:lnTo>
                <a:lnTo>
                  <a:pt x="377305" y="419101"/>
                </a:lnTo>
                <a:lnTo>
                  <a:pt x="377305" y="422387"/>
                </a:lnTo>
                <a:lnTo>
                  <a:pt x="377305" y="427316"/>
                </a:lnTo>
                <a:lnTo>
                  <a:pt x="377305" y="430602"/>
                </a:lnTo>
                <a:lnTo>
                  <a:pt x="377305" y="433888"/>
                </a:lnTo>
                <a:lnTo>
                  <a:pt x="377305" y="437174"/>
                </a:lnTo>
                <a:lnTo>
                  <a:pt x="377305" y="438817"/>
                </a:lnTo>
                <a:lnTo>
                  <a:pt x="377305" y="442103"/>
                </a:lnTo>
                <a:lnTo>
                  <a:pt x="377305" y="445389"/>
                </a:lnTo>
                <a:lnTo>
                  <a:pt x="377305" y="447032"/>
                </a:lnTo>
                <a:lnTo>
                  <a:pt x="377305" y="450318"/>
                </a:lnTo>
                <a:lnTo>
                  <a:pt x="377305" y="451961"/>
                </a:lnTo>
                <a:lnTo>
                  <a:pt x="377305" y="455247"/>
                </a:lnTo>
                <a:lnTo>
                  <a:pt x="377305" y="456890"/>
                </a:lnTo>
                <a:lnTo>
                  <a:pt x="377305" y="460176"/>
                </a:lnTo>
                <a:lnTo>
                  <a:pt x="377305" y="463462"/>
                </a:lnTo>
                <a:lnTo>
                  <a:pt x="375663" y="481535"/>
                </a:lnTo>
                <a:lnTo>
                  <a:pt x="375663" y="504537"/>
                </a:lnTo>
                <a:lnTo>
                  <a:pt x="375663" y="532468"/>
                </a:lnTo>
                <a:lnTo>
                  <a:pt x="375663" y="565328"/>
                </a:lnTo>
                <a:lnTo>
                  <a:pt x="375663" y="599831"/>
                </a:lnTo>
                <a:lnTo>
                  <a:pt x="375663" y="637620"/>
                </a:lnTo>
                <a:lnTo>
                  <a:pt x="375663" y="678695"/>
                </a:lnTo>
                <a:lnTo>
                  <a:pt x="375663" y="721413"/>
                </a:lnTo>
                <a:lnTo>
                  <a:pt x="375663" y="765774"/>
                </a:lnTo>
                <a:lnTo>
                  <a:pt x="375663" y="811778"/>
                </a:lnTo>
                <a:lnTo>
                  <a:pt x="374021" y="856139"/>
                </a:lnTo>
                <a:lnTo>
                  <a:pt x="374021" y="902553"/>
                </a:lnTo>
                <a:lnTo>
                  <a:pt x="374021" y="946914"/>
                </a:lnTo>
                <a:lnTo>
                  <a:pt x="372392" y="991275"/>
                </a:lnTo>
                <a:lnTo>
                  <a:pt x="372392" y="1032350"/>
                </a:lnTo>
                <a:lnTo>
                  <a:pt x="370750" y="1073425"/>
                </a:lnTo>
                <a:lnTo>
                  <a:pt x="369108" y="1109571"/>
                </a:lnTo>
              </a:path>
            </a:pathLst>
          </a:custGeom>
          <a:ln w="9843">
            <a:solidFill>
              <a:srgbClr val="000000"/>
            </a:solidFill>
          </a:ln>
        </p:spPr>
        <p:txBody>
          <a:bodyPr wrap="square" lIns="0" tIns="0" rIns="0" bIns="0" rtlCol="0"/>
          <a:lstStyle/>
          <a:p>
            <a:endParaRPr/>
          </a:p>
        </p:txBody>
      </p:sp>
      <p:sp>
        <p:nvSpPr>
          <p:cNvPr id="11" name="object 11"/>
          <p:cNvSpPr txBox="1"/>
          <p:nvPr/>
        </p:nvSpPr>
        <p:spPr>
          <a:xfrm>
            <a:off x="2432020" y="1305214"/>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8</a:t>
            </a:r>
            <a:endParaRPr sz="1050">
              <a:latin typeface="Arial"/>
              <a:cs typeface="Arial"/>
            </a:endParaRPr>
          </a:p>
        </p:txBody>
      </p:sp>
      <p:pic>
        <p:nvPicPr>
          <p:cNvPr id="12" name="object 12"/>
          <p:cNvPicPr/>
          <p:nvPr/>
        </p:nvPicPr>
        <p:blipFill>
          <a:blip r:embed="rId2" cstate="print"/>
          <a:stretch>
            <a:fillRect/>
          </a:stretch>
        </p:blipFill>
        <p:spPr>
          <a:xfrm>
            <a:off x="4782736" y="337874"/>
            <a:ext cx="2173813" cy="1820017"/>
          </a:xfrm>
          <a:prstGeom prst="rect">
            <a:avLst/>
          </a:prstGeom>
        </p:spPr>
      </p:pic>
      <p:sp>
        <p:nvSpPr>
          <p:cNvPr id="13" name="object 13"/>
          <p:cNvSpPr txBox="1"/>
          <p:nvPr/>
        </p:nvSpPr>
        <p:spPr>
          <a:xfrm>
            <a:off x="6246660" y="565317"/>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2</a:t>
            </a:r>
            <a:endParaRPr sz="1050">
              <a:latin typeface="Arial"/>
              <a:cs typeface="Arial"/>
            </a:endParaRPr>
          </a:p>
        </p:txBody>
      </p:sp>
      <p:sp>
        <p:nvSpPr>
          <p:cNvPr id="14" name="object 14"/>
          <p:cNvSpPr txBox="1"/>
          <p:nvPr/>
        </p:nvSpPr>
        <p:spPr>
          <a:xfrm>
            <a:off x="6615851" y="945260"/>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3</a:t>
            </a:r>
            <a:endParaRPr sz="1050">
              <a:latin typeface="Arial"/>
              <a:cs typeface="Arial"/>
            </a:endParaRPr>
          </a:p>
        </p:txBody>
      </p:sp>
      <p:sp>
        <p:nvSpPr>
          <p:cNvPr id="15" name="object 15"/>
          <p:cNvSpPr txBox="1"/>
          <p:nvPr/>
        </p:nvSpPr>
        <p:spPr>
          <a:xfrm>
            <a:off x="5508141" y="433877"/>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1</a:t>
            </a:r>
            <a:endParaRPr sz="1050">
              <a:latin typeface="Arial"/>
              <a:cs typeface="Arial"/>
            </a:endParaRPr>
          </a:p>
        </p:txBody>
      </p:sp>
      <p:sp>
        <p:nvSpPr>
          <p:cNvPr id="16" name="object 16"/>
          <p:cNvSpPr txBox="1"/>
          <p:nvPr/>
        </p:nvSpPr>
        <p:spPr>
          <a:xfrm>
            <a:off x="5445879" y="1050412"/>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4</a:t>
            </a:r>
            <a:endParaRPr sz="1050">
              <a:latin typeface="Arial"/>
              <a:cs typeface="Arial"/>
            </a:endParaRPr>
          </a:p>
        </p:txBody>
      </p:sp>
      <p:sp>
        <p:nvSpPr>
          <p:cNvPr id="17" name="object 17"/>
          <p:cNvSpPr txBox="1"/>
          <p:nvPr/>
        </p:nvSpPr>
        <p:spPr>
          <a:xfrm>
            <a:off x="6123642" y="1305214"/>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5</a:t>
            </a:r>
            <a:endParaRPr sz="1050">
              <a:latin typeface="Arial"/>
              <a:cs typeface="Arial"/>
            </a:endParaRPr>
          </a:p>
        </p:txBody>
      </p:sp>
      <p:sp>
        <p:nvSpPr>
          <p:cNvPr id="18" name="object 18"/>
          <p:cNvSpPr txBox="1"/>
          <p:nvPr/>
        </p:nvSpPr>
        <p:spPr>
          <a:xfrm>
            <a:off x="6246660" y="1798524"/>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6</a:t>
            </a:r>
            <a:endParaRPr sz="1050">
              <a:latin typeface="Arial"/>
              <a:cs typeface="Arial"/>
            </a:endParaRPr>
          </a:p>
        </p:txBody>
      </p:sp>
      <p:sp>
        <p:nvSpPr>
          <p:cNvPr id="19" name="object 19"/>
          <p:cNvSpPr txBox="1"/>
          <p:nvPr/>
        </p:nvSpPr>
        <p:spPr>
          <a:xfrm>
            <a:off x="5631159" y="1798524"/>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7</a:t>
            </a:r>
            <a:endParaRPr sz="1050">
              <a:latin typeface="Arial"/>
              <a:cs typeface="Arial"/>
            </a:endParaRPr>
          </a:p>
        </p:txBody>
      </p:sp>
      <p:sp>
        <p:nvSpPr>
          <p:cNvPr id="20" name="object 20"/>
          <p:cNvSpPr txBox="1"/>
          <p:nvPr/>
        </p:nvSpPr>
        <p:spPr>
          <a:xfrm>
            <a:off x="5016069" y="1305214"/>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8</a:t>
            </a:r>
            <a:endParaRPr sz="1050">
              <a:latin typeface="Arial"/>
              <a:cs typeface="Arial"/>
            </a:endParaRPr>
          </a:p>
        </p:txBody>
      </p:sp>
      <p:sp>
        <p:nvSpPr>
          <p:cNvPr id="21" name="object 21"/>
          <p:cNvSpPr txBox="1"/>
          <p:nvPr/>
        </p:nvSpPr>
        <p:spPr>
          <a:xfrm>
            <a:off x="8584686" y="565317"/>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2</a:t>
            </a:r>
            <a:endParaRPr sz="1050">
              <a:latin typeface="Arial"/>
              <a:cs typeface="Arial"/>
            </a:endParaRPr>
          </a:p>
        </p:txBody>
      </p:sp>
      <p:sp>
        <p:nvSpPr>
          <p:cNvPr id="22" name="object 22"/>
          <p:cNvSpPr txBox="1"/>
          <p:nvPr/>
        </p:nvSpPr>
        <p:spPr>
          <a:xfrm>
            <a:off x="8953741" y="945260"/>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3</a:t>
            </a:r>
            <a:endParaRPr sz="1050">
              <a:latin typeface="Arial"/>
              <a:cs typeface="Arial"/>
            </a:endParaRPr>
          </a:p>
        </p:txBody>
      </p:sp>
      <p:sp>
        <p:nvSpPr>
          <p:cNvPr id="23" name="object 23"/>
          <p:cNvSpPr txBox="1"/>
          <p:nvPr/>
        </p:nvSpPr>
        <p:spPr>
          <a:xfrm>
            <a:off x="7846168" y="451950"/>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1</a:t>
            </a:r>
            <a:endParaRPr sz="1050">
              <a:latin typeface="Arial"/>
              <a:cs typeface="Arial"/>
            </a:endParaRPr>
          </a:p>
        </p:txBody>
      </p:sp>
      <p:sp>
        <p:nvSpPr>
          <p:cNvPr id="24" name="object 24"/>
          <p:cNvSpPr txBox="1"/>
          <p:nvPr/>
        </p:nvSpPr>
        <p:spPr>
          <a:xfrm>
            <a:off x="7783769" y="1050412"/>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4</a:t>
            </a:r>
            <a:endParaRPr sz="1050">
              <a:latin typeface="Arial"/>
              <a:cs typeface="Arial"/>
            </a:endParaRPr>
          </a:p>
        </p:txBody>
      </p:sp>
      <p:sp>
        <p:nvSpPr>
          <p:cNvPr id="25" name="object 25"/>
          <p:cNvSpPr txBox="1"/>
          <p:nvPr/>
        </p:nvSpPr>
        <p:spPr>
          <a:xfrm>
            <a:off x="8584686" y="1798524"/>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6</a:t>
            </a:r>
            <a:endParaRPr sz="1050">
              <a:latin typeface="Arial"/>
              <a:cs typeface="Arial"/>
            </a:endParaRPr>
          </a:p>
        </p:txBody>
      </p:sp>
      <p:sp>
        <p:nvSpPr>
          <p:cNvPr id="26" name="object 26"/>
          <p:cNvSpPr txBox="1"/>
          <p:nvPr/>
        </p:nvSpPr>
        <p:spPr>
          <a:xfrm>
            <a:off x="7969186" y="1798524"/>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7</a:t>
            </a:r>
            <a:endParaRPr sz="1050">
              <a:latin typeface="Arial"/>
              <a:cs typeface="Arial"/>
            </a:endParaRPr>
          </a:p>
        </p:txBody>
      </p:sp>
      <p:sp>
        <p:nvSpPr>
          <p:cNvPr id="27" name="object 27"/>
          <p:cNvSpPr txBox="1"/>
          <p:nvPr/>
        </p:nvSpPr>
        <p:spPr>
          <a:xfrm>
            <a:off x="7353958" y="1356147"/>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8</a:t>
            </a:r>
            <a:endParaRPr sz="1050">
              <a:latin typeface="Arial"/>
              <a:cs typeface="Arial"/>
            </a:endParaRPr>
          </a:p>
        </p:txBody>
      </p:sp>
      <p:grpSp>
        <p:nvGrpSpPr>
          <p:cNvPr id="28" name="object 28"/>
          <p:cNvGrpSpPr/>
          <p:nvPr/>
        </p:nvGrpSpPr>
        <p:grpSpPr>
          <a:xfrm>
            <a:off x="7358589" y="648533"/>
            <a:ext cx="1716405" cy="1186180"/>
            <a:chOff x="7358589" y="648533"/>
            <a:chExt cx="1716405" cy="1186180"/>
          </a:xfrm>
        </p:grpSpPr>
        <p:sp>
          <p:nvSpPr>
            <p:cNvPr id="29" name="object 29"/>
            <p:cNvSpPr/>
            <p:nvPr/>
          </p:nvSpPr>
          <p:spPr>
            <a:xfrm>
              <a:off x="7442194" y="1390071"/>
              <a:ext cx="49530" cy="48260"/>
            </a:xfrm>
            <a:custGeom>
              <a:avLst/>
              <a:gdLst/>
              <a:ahLst/>
              <a:cxnLst/>
              <a:rect l="l" t="t" r="r" b="b"/>
              <a:pathLst>
                <a:path w="49529" h="48259">
                  <a:moveTo>
                    <a:pt x="29557" y="0"/>
                  </a:moveTo>
                  <a:lnTo>
                    <a:pt x="18062" y="0"/>
                  </a:lnTo>
                  <a:lnTo>
                    <a:pt x="8210" y="4928"/>
                  </a:lnTo>
                  <a:lnTo>
                    <a:pt x="1642" y="13143"/>
                  </a:lnTo>
                  <a:lnTo>
                    <a:pt x="0" y="23001"/>
                  </a:lnTo>
                  <a:lnTo>
                    <a:pt x="1642" y="34502"/>
                  </a:lnTo>
                  <a:lnTo>
                    <a:pt x="8210" y="42717"/>
                  </a:lnTo>
                  <a:lnTo>
                    <a:pt x="18062" y="47646"/>
                  </a:lnTo>
                  <a:lnTo>
                    <a:pt x="29557" y="47646"/>
                  </a:lnTo>
                  <a:lnTo>
                    <a:pt x="39409" y="42717"/>
                  </a:lnTo>
                  <a:lnTo>
                    <a:pt x="45977" y="34502"/>
                  </a:lnTo>
                  <a:lnTo>
                    <a:pt x="49261" y="23001"/>
                  </a:lnTo>
                  <a:lnTo>
                    <a:pt x="45977" y="13143"/>
                  </a:lnTo>
                  <a:lnTo>
                    <a:pt x="39409" y="4928"/>
                  </a:lnTo>
                  <a:lnTo>
                    <a:pt x="29557" y="0"/>
                  </a:lnTo>
                  <a:close/>
                </a:path>
              </a:pathLst>
            </a:custGeom>
            <a:solidFill>
              <a:srgbClr val="000000"/>
            </a:solidFill>
          </p:spPr>
          <p:txBody>
            <a:bodyPr wrap="square" lIns="0" tIns="0" rIns="0" bIns="0" rtlCol="0"/>
            <a:lstStyle/>
            <a:p>
              <a:endParaRPr/>
            </a:p>
          </p:txBody>
        </p:sp>
        <p:sp>
          <p:nvSpPr>
            <p:cNvPr id="30" name="object 30"/>
            <p:cNvSpPr/>
            <p:nvPr/>
          </p:nvSpPr>
          <p:spPr>
            <a:xfrm>
              <a:off x="7442194" y="1390071"/>
              <a:ext cx="49530" cy="48260"/>
            </a:xfrm>
            <a:custGeom>
              <a:avLst/>
              <a:gdLst/>
              <a:ahLst/>
              <a:cxnLst/>
              <a:rect l="l" t="t" r="r" b="b"/>
              <a:pathLst>
                <a:path w="49529" h="48259">
                  <a:moveTo>
                    <a:pt x="0" y="23001"/>
                  </a:moveTo>
                  <a:lnTo>
                    <a:pt x="1642" y="13143"/>
                  </a:lnTo>
                  <a:lnTo>
                    <a:pt x="8210" y="4928"/>
                  </a:lnTo>
                  <a:lnTo>
                    <a:pt x="18062" y="0"/>
                  </a:lnTo>
                  <a:lnTo>
                    <a:pt x="29557" y="0"/>
                  </a:lnTo>
                  <a:lnTo>
                    <a:pt x="39409" y="4928"/>
                  </a:lnTo>
                  <a:lnTo>
                    <a:pt x="45977" y="13143"/>
                  </a:lnTo>
                  <a:lnTo>
                    <a:pt x="49261" y="23001"/>
                  </a:lnTo>
                  <a:lnTo>
                    <a:pt x="45977" y="34502"/>
                  </a:lnTo>
                  <a:lnTo>
                    <a:pt x="39409" y="42717"/>
                  </a:lnTo>
                  <a:lnTo>
                    <a:pt x="29557" y="47646"/>
                  </a:lnTo>
                  <a:lnTo>
                    <a:pt x="18062" y="47646"/>
                  </a:lnTo>
                  <a:lnTo>
                    <a:pt x="8210" y="42717"/>
                  </a:lnTo>
                  <a:lnTo>
                    <a:pt x="1642" y="34502"/>
                  </a:lnTo>
                  <a:lnTo>
                    <a:pt x="0" y="23001"/>
                  </a:lnTo>
                  <a:close/>
                </a:path>
              </a:pathLst>
            </a:custGeom>
            <a:ln w="3281">
              <a:solidFill>
                <a:srgbClr val="000000"/>
              </a:solidFill>
            </a:ln>
          </p:spPr>
          <p:txBody>
            <a:bodyPr wrap="square" lIns="0" tIns="0" rIns="0" bIns="0" rtlCol="0"/>
            <a:lstStyle/>
            <a:p>
              <a:endParaRPr/>
            </a:p>
          </p:txBody>
        </p:sp>
        <p:sp>
          <p:nvSpPr>
            <p:cNvPr id="31" name="object 31"/>
            <p:cNvSpPr/>
            <p:nvPr/>
          </p:nvSpPr>
          <p:spPr>
            <a:xfrm>
              <a:off x="7872004" y="650174"/>
              <a:ext cx="49530" cy="48260"/>
            </a:xfrm>
            <a:custGeom>
              <a:avLst/>
              <a:gdLst/>
              <a:ahLst/>
              <a:cxnLst/>
              <a:rect l="l" t="t" r="r" b="b"/>
              <a:pathLst>
                <a:path w="49529" h="48259">
                  <a:moveTo>
                    <a:pt x="29557" y="0"/>
                  </a:moveTo>
                  <a:lnTo>
                    <a:pt x="19704" y="0"/>
                  </a:lnTo>
                  <a:lnTo>
                    <a:pt x="9852" y="4928"/>
                  </a:lnTo>
                  <a:lnTo>
                    <a:pt x="3284" y="13143"/>
                  </a:lnTo>
                  <a:lnTo>
                    <a:pt x="0" y="23001"/>
                  </a:lnTo>
                  <a:lnTo>
                    <a:pt x="3284" y="34502"/>
                  </a:lnTo>
                  <a:lnTo>
                    <a:pt x="9852" y="42717"/>
                  </a:lnTo>
                  <a:lnTo>
                    <a:pt x="19704" y="47646"/>
                  </a:lnTo>
                  <a:lnTo>
                    <a:pt x="29557" y="47646"/>
                  </a:lnTo>
                  <a:lnTo>
                    <a:pt x="39409" y="42717"/>
                  </a:lnTo>
                  <a:lnTo>
                    <a:pt x="47619" y="34502"/>
                  </a:lnTo>
                  <a:lnTo>
                    <a:pt x="49125" y="23001"/>
                  </a:lnTo>
                  <a:lnTo>
                    <a:pt x="47619" y="13143"/>
                  </a:lnTo>
                  <a:lnTo>
                    <a:pt x="39409" y="4928"/>
                  </a:lnTo>
                  <a:lnTo>
                    <a:pt x="29557" y="0"/>
                  </a:lnTo>
                  <a:close/>
                </a:path>
              </a:pathLst>
            </a:custGeom>
            <a:solidFill>
              <a:srgbClr val="000000"/>
            </a:solidFill>
          </p:spPr>
          <p:txBody>
            <a:bodyPr wrap="square" lIns="0" tIns="0" rIns="0" bIns="0" rtlCol="0"/>
            <a:lstStyle/>
            <a:p>
              <a:endParaRPr/>
            </a:p>
          </p:txBody>
        </p:sp>
        <p:sp>
          <p:nvSpPr>
            <p:cNvPr id="32" name="object 32"/>
            <p:cNvSpPr/>
            <p:nvPr/>
          </p:nvSpPr>
          <p:spPr>
            <a:xfrm>
              <a:off x="7872004" y="650174"/>
              <a:ext cx="49530" cy="48260"/>
            </a:xfrm>
            <a:custGeom>
              <a:avLst/>
              <a:gdLst/>
              <a:ahLst/>
              <a:cxnLst/>
              <a:rect l="l" t="t" r="r" b="b"/>
              <a:pathLst>
                <a:path w="49529" h="48259">
                  <a:moveTo>
                    <a:pt x="0" y="23001"/>
                  </a:moveTo>
                  <a:lnTo>
                    <a:pt x="3284" y="13143"/>
                  </a:lnTo>
                  <a:lnTo>
                    <a:pt x="9852" y="4928"/>
                  </a:lnTo>
                  <a:lnTo>
                    <a:pt x="19704" y="0"/>
                  </a:lnTo>
                  <a:lnTo>
                    <a:pt x="29557" y="0"/>
                  </a:lnTo>
                  <a:lnTo>
                    <a:pt x="39409" y="4928"/>
                  </a:lnTo>
                  <a:lnTo>
                    <a:pt x="47619" y="13143"/>
                  </a:lnTo>
                  <a:lnTo>
                    <a:pt x="49125" y="23001"/>
                  </a:lnTo>
                  <a:lnTo>
                    <a:pt x="47619" y="34502"/>
                  </a:lnTo>
                  <a:lnTo>
                    <a:pt x="39409" y="42717"/>
                  </a:lnTo>
                  <a:lnTo>
                    <a:pt x="29557" y="47646"/>
                  </a:lnTo>
                  <a:lnTo>
                    <a:pt x="19704" y="47646"/>
                  </a:lnTo>
                  <a:lnTo>
                    <a:pt x="9852" y="42717"/>
                  </a:lnTo>
                  <a:lnTo>
                    <a:pt x="3284" y="34502"/>
                  </a:lnTo>
                  <a:lnTo>
                    <a:pt x="0" y="23001"/>
                  </a:lnTo>
                  <a:close/>
                </a:path>
              </a:pathLst>
            </a:custGeom>
            <a:ln w="3281">
              <a:solidFill>
                <a:srgbClr val="000000"/>
              </a:solidFill>
            </a:ln>
          </p:spPr>
          <p:txBody>
            <a:bodyPr wrap="square" lIns="0" tIns="0" rIns="0" bIns="0" rtlCol="0"/>
            <a:lstStyle/>
            <a:p>
              <a:endParaRPr/>
            </a:p>
          </p:txBody>
        </p:sp>
        <p:sp>
          <p:nvSpPr>
            <p:cNvPr id="33" name="object 33"/>
            <p:cNvSpPr/>
            <p:nvPr/>
          </p:nvSpPr>
          <p:spPr>
            <a:xfrm>
              <a:off x="8487505" y="710965"/>
              <a:ext cx="49530" cy="48260"/>
            </a:xfrm>
            <a:custGeom>
              <a:avLst/>
              <a:gdLst/>
              <a:ahLst/>
              <a:cxnLst/>
              <a:rect l="l" t="t" r="r" b="b"/>
              <a:pathLst>
                <a:path w="49529" h="48259">
                  <a:moveTo>
                    <a:pt x="29557" y="0"/>
                  </a:moveTo>
                  <a:lnTo>
                    <a:pt x="19704" y="0"/>
                  </a:lnTo>
                  <a:lnTo>
                    <a:pt x="9852" y="4928"/>
                  </a:lnTo>
                  <a:lnTo>
                    <a:pt x="3284" y="13143"/>
                  </a:lnTo>
                  <a:lnTo>
                    <a:pt x="0" y="24644"/>
                  </a:lnTo>
                  <a:lnTo>
                    <a:pt x="3284" y="34502"/>
                  </a:lnTo>
                  <a:lnTo>
                    <a:pt x="9852" y="44360"/>
                  </a:lnTo>
                  <a:lnTo>
                    <a:pt x="19704" y="47646"/>
                  </a:lnTo>
                  <a:lnTo>
                    <a:pt x="29557" y="47646"/>
                  </a:lnTo>
                  <a:lnTo>
                    <a:pt x="39409" y="44360"/>
                  </a:lnTo>
                  <a:lnTo>
                    <a:pt x="47483" y="34502"/>
                  </a:lnTo>
                  <a:lnTo>
                    <a:pt x="49125" y="24644"/>
                  </a:lnTo>
                  <a:lnTo>
                    <a:pt x="47483" y="13143"/>
                  </a:lnTo>
                  <a:lnTo>
                    <a:pt x="39409" y="4928"/>
                  </a:lnTo>
                  <a:lnTo>
                    <a:pt x="29557" y="0"/>
                  </a:lnTo>
                  <a:close/>
                </a:path>
              </a:pathLst>
            </a:custGeom>
            <a:solidFill>
              <a:srgbClr val="000000"/>
            </a:solidFill>
          </p:spPr>
          <p:txBody>
            <a:bodyPr wrap="square" lIns="0" tIns="0" rIns="0" bIns="0" rtlCol="0"/>
            <a:lstStyle/>
            <a:p>
              <a:endParaRPr/>
            </a:p>
          </p:txBody>
        </p:sp>
        <p:sp>
          <p:nvSpPr>
            <p:cNvPr id="34" name="object 34"/>
            <p:cNvSpPr/>
            <p:nvPr/>
          </p:nvSpPr>
          <p:spPr>
            <a:xfrm>
              <a:off x="8487505" y="710965"/>
              <a:ext cx="49530" cy="48260"/>
            </a:xfrm>
            <a:custGeom>
              <a:avLst/>
              <a:gdLst/>
              <a:ahLst/>
              <a:cxnLst/>
              <a:rect l="l" t="t" r="r" b="b"/>
              <a:pathLst>
                <a:path w="49529" h="48259">
                  <a:moveTo>
                    <a:pt x="0" y="24644"/>
                  </a:moveTo>
                  <a:lnTo>
                    <a:pt x="3284" y="13143"/>
                  </a:lnTo>
                  <a:lnTo>
                    <a:pt x="9852" y="4928"/>
                  </a:lnTo>
                  <a:lnTo>
                    <a:pt x="19704" y="0"/>
                  </a:lnTo>
                  <a:lnTo>
                    <a:pt x="29557" y="0"/>
                  </a:lnTo>
                  <a:lnTo>
                    <a:pt x="39409" y="4928"/>
                  </a:lnTo>
                  <a:lnTo>
                    <a:pt x="47483" y="13143"/>
                  </a:lnTo>
                  <a:lnTo>
                    <a:pt x="49125" y="24644"/>
                  </a:lnTo>
                  <a:lnTo>
                    <a:pt x="47483" y="34502"/>
                  </a:lnTo>
                  <a:lnTo>
                    <a:pt x="39409" y="44360"/>
                  </a:lnTo>
                  <a:lnTo>
                    <a:pt x="29557" y="47646"/>
                  </a:lnTo>
                  <a:lnTo>
                    <a:pt x="19704" y="47646"/>
                  </a:lnTo>
                  <a:lnTo>
                    <a:pt x="9852" y="44360"/>
                  </a:lnTo>
                  <a:lnTo>
                    <a:pt x="3284" y="34502"/>
                  </a:lnTo>
                  <a:lnTo>
                    <a:pt x="0" y="24644"/>
                  </a:lnTo>
                  <a:close/>
                </a:path>
              </a:pathLst>
            </a:custGeom>
            <a:ln w="3281">
              <a:solidFill>
                <a:srgbClr val="000000"/>
              </a:solidFill>
            </a:ln>
          </p:spPr>
          <p:txBody>
            <a:bodyPr wrap="square" lIns="0" tIns="0" rIns="0" bIns="0" rtlCol="0"/>
            <a:lstStyle/>
            <a:p>
              <a:endParaRPr/>
            </a:p>
          </p:txBody>
        </p:sp>
        <p:sp>
          <p:nvSpPr>
            <p:cNvPr id="35" name="object 35"/>
            <p:cNvSpPr/>
            <p:nvPr/>
          </p:nvSpPr>
          <p:spPr>
            <a:xfrm>
              <a:off x="8487505" y="1204276"/>
              <a:ext cx="49530" cy="48260"/>
            </a:xfrm>
            <a:custGeom>
              <a:avLst/>
              <a:gdLst/>
              <a:ahLst/>
              <a:cxnLst/>
              <a:rect l="l" t="t" r="r" b="b"/>
              <a:pathLst>
                <a:path w="49529" h="48259">
                  <a:moveTo>
                    <a:pt x="29557" y="0"/>
                  </a:moveTo>
                  <a:lnTo>
                    <a:pt x="19704" y="0"/>
                  </a:lnTo>
                  <a:lnTo>
                    <a:pt x="9852" y="4928"/>
                  </a:lnTo>
                  <a:lnTo>
                    <a:pt x="3284" y="13143"/>
                  </a:lnTo>
                  <a:lnTo>
                    <a:pt x="0" y="24644"/>
                  </a:lnTo>
                  <a:lnTo>
                    <a:pt x="3284" y="34639"/>
                  </a:lnTo>
                  <a:lnTo>
                    <a:pt x="9852" y="44497"/>
                  </a:lnTo>
                  <a:lnTo>
                    <a:pt x="19704" y="47783"/>
                  </a:lnTo>
                  <a:lnTo>
                    <a:pt x="29557" y="47783"/>
                  </a:lnTo>
                  <a:lnTo>
                    <a:pt x="39409" y="44497"/>
                  </a:lnTo>
                  <a:lnTo>
                    <a:pt x="47483" y="34639"/>
                  </a:lnTo>
                  <a:lnTo>
                    <a:pt x="49125" y="24644"/>
                  </a:lnTo>
                  <a:lnTo>
                    <a:pt x="47483" y="13143"/>
                  </a:lnTo>
                  <a:lnTo>
                    <a:pt x="39409" y="4928"/>
                  </a:lnTo>
                  <a:lnTo>
                    <a:pt x="29557" y="0"/>
                  </a:lnTo>
                  <a:close/>
                </a:path>
              </a:pathLst>
            </a:custGeom>
            <a:solidFill>
              <a:srgbClr val="000000"/>
            </a:solidFill>
          </p:spPr>
          <p:txBody>
            <a:bodyPr wrap="square" lIns="0" tIns="0" rIns="0" bIns="0" rtlCol="0"/>
            <a:lstStyle/>
            <a:p>
              <a:endParaRPr/>
            </a:p>
          </p:txBody>
        </p:sp>
        <p:sp>
          <p:nvSpPr>
            <p:cNvPr id="36" name="object 36"/>
            <p:cNvSpPr/>
            <p:nvPr/>
          </p:nvSpPr>
          <p:spPr>
            <a:xfrm>
              <a:off x="8487505" y="1204276"/>
              <a:ext cx="49530" cy="48260"/>
            </a:xfrm>
            <a:custGeom>
              <a:avLst/>
              <a:gdLst/>
              <a:ahLst/>
              <a:cxnLst/>
              <a:rect l="l" t="t" r="r" b="b"/>
              <a:pathLst>
                <a:path w="49529" h="48259">
                  <a:moveTo>
                    <a:pt x="0" y="24644"/>
                  </a:moveTo>
                  <a:lnTo>
                    <a:pt x="3284" y="13143"/>
                  </a:lnTo>
                  <a:lnTo>
                    <a:pt x="9852" y="4928"/>
                  </a:lnTo>
                  <a:lnTo>
                    <a:pt x="19704" y="0"/>
                  </a:lnTo>
                  <a:lnTo>
                    <a:pt x="29557" y="0"/>
                  </a:lnTo>
                  <a:lnTo>
                    <a:pt x="39409" y="4928"/>
                  </a:lnTo>
                  <a:lnTo>
                    <a:pt x="47483" y="13143"/>
                  </a:lnTo>
                  <a:lnTo>
                    <a:pt x="49125" y="24644"/>
                  </a:lnTo>
                  <a:lnTo>
                    <a:pt x="47483" y="34639"/>
                  </a:lnTo>
                  <a:lnTo>
                    <a:pt x="39409" y="44497"/>
                  </a:lnTo>
                  <a:lnTo>
                    <a:pt x="29557" y="47783"/>
                  </a:lnTo>
                  <a:lnTo>
                    <a:pt x="19704" y="47783"/>
                  </a:lnTo>
                  <a:lnTo>
                    <a:pt x="9852" y="44497"/>
                  </a:lnTo>
                  <a:lnTo>
                    <a:pt x="3284" y="34639"/>
                  </a:lnTo>
                  <a:lnTo>
                    <a:pt x="0" y="24644"/>
                  </a:lnTo>
                  <a:close/>
                </a:path>
              </a:pathLst>
            </a:custGeom>
            <a:ln w="3281">
              <a:solidFill>
                <a:srgbClr val="000000"/>
              </a:solidFill>
            </a:ln>
          </p:spPr>
          <p:txBody>
            <a:bodyPr wrap="square" lIns="0" tIns="0" rIns="0" bIns="0" rtlCol="0"/>
            <a:lstStyle/>
            <a:p>
              <a:endParaRPr/>
            </a:p>
          </p:txBody>
        </p:sp>
        <p:sp>
          <p:nvSpPr>
            <p:cNvPr id="37" name="object 37"/>
            <p:cNvSpPr/>
            <p:nvPr/>
          </p:nvSpPr>
          <p:spPr>
            <a:xfrm>
              <a:off x="7995022" y="1143485"/>
              <a:ext cx="49530" cy="48260"/>
            </a:xfrm>
            <a:custGeom>
              <a:avLst/>
              <a:gdLst/>
              <a:ahLst/>
              <a:cxnLst/>
              <a:rect l="l" t="t" r="r" b="b"/>
              <a:pathLst>
                <a:path w="49529" h="48259">
                  <a:moveTo>
                    <a:pt x="29557" y="0"/>
                  </a:moveTo>
                  <a:lnTo>
                    <a:pt x="19704" y="0"/>
                  </a:lnTo>
                  <a:lnTo>
                    <a:pt x="9852" y="4928"/>
                  </a:lnTo>
                  <a:lnTo>
                    <a:pt x="3284" y="13143"/>
                  </a:lnTo>
                  <a:lnTo>
                    <a:pt x="0" y="23001"/>
                  </a:lnTo>
                  <a:lnTo>
                    <a:pt x="3284" y="34502"/>
                  </a:lnTo>
                  <a:lnTo>
                    <a:pt x="9852" y="42717"/>
                  </a:lnTo>
                  <a:lnTo>
                    <a:pt x="19704" y="47646"/>
                  </a:lnTo>
                  <a:lnTo>
                    <a:pt x="29557" y="47646"/>
                  </a:lnTo>
                  <a:lnTo>
                    <a:pt x="39409" y="42717"/>
                  </a:lnTo>
                  <a:lnTo>
                    <a:pt x="47619" y="34502"/>
                  </a:lnTo>
                  <a:lnTo>
                    <a:pt x="49261" y="23001"/>
                  </a:lnTo>
                  <a:lnTo>
                    <a:pt x="47619" y="13143"/>
                  </a:lnTo>
                  <a:lnTo>
                    <a:pt x="39409" y="4928"/>
                  </a:lnTo>
                  <a:lnTo>
                    <a:pt x="29557" y="0"/>
                  </a:lnTo>
                  <a:close/>
                </a:path>
              </a:pathLst>
            </a:custGeom>
            <a:solidFill>
              <a:srgbClr val="000000"/>
            </a:solidFill>
          </p:spPr>
          <p:txBody>
            <a:bodyPr wrap="square" lIns="0" tIns="0" rIns="0" bIns="0" rtlCol="0"/>
            <a:lstStyle/>
            <a:p>
              <a:endParaRPr/>
            </a:p>
          </p:txBody>
        </p:sp>
        <p:sp>
          <p:nvSpPr>
            <p:cNvPr id="38" name="object 38"/>
            <p:cNvSpPr/>
            <p:nvPr/>
          </p:nvSpPr>
          <p:spPr>
            <a:xfrm>
              <a:off x="7995022" y="1143485"/>
              <a:ext cx="49530" cy="48260"/>
            </a:xfrm>
            <a:custGeom>
              <a:avLst/>
              <a:gdLst/>
              <a:ahLst/>
              <a:cxnLst/>
              <a:rect l="l" t="t" r="r" b="b"/>
              <a:pathLst>
                <a:path w="49529" h="48259">
                  <a:moveTo>
                    <a:pt x="0" y="23001"/>
                  </a:moveTo>
                  <a:lnTo>
                    <a:pt x="3284" y="13143"/>
                  </a:lnTo>
                  <a:lnTo>
                    <a:pt x="9852" y="4928"/>
                  </a:lnTo>
                  <a:lnTo>
                    <a:pt x="19704" y="0"/>
                  </a:lnTo>
                  <a:lnTo>
                    <a:pt x="29557" y="0"/>
                  </a:lnTo>
                  <a:lnTo>
                    <a:pt x="39409" y="4928"/>
                  </a:lnTo>
                  <a:lnTo>
                    <a:pt x="47619" y="13143"/>
                  </a:lnTo>
                  <a:lnTo>
                    <a:pt x="49261" y="23001"/>
                  </a:lnTo>
                  <a:lnTo>
                    <a:pt x="47619" y="34502"/>
                  </a:lnTo>
                  <a:lnTo>
                    <a:pt x="39409" y="42717"/>
                  </a:lnTo>
                  <a:lnTo>
                    <a:pt x="29557" y="47646"/>
                  </a:lnTo>
                  <a:lnTo>
                    <a:pt x="19704" y="47646"/>
                  </a:lnTo>
                  <a:lnTo>
                    <a:pt x="9852" y="42717"/>
                  </a:lnTo>
                  <a:lnTo>
                    <a:pt x="3284" y="34502"/>
                  </a:lnTo>
                  <a:lnTo>
                    <a:pt x="0" y="23001"/>
                  </a:lnTo>
                  <a:close/>
                </a:path>
              </a:pathLst>
            </a:custGeom>
            <a:ln w="3281">
              <a:solidFill>
                <a:srgbClr val="000000"/>
              </a:solidFill>
            </a:ln>
          </p:spPr>
          <p:txBody>
            <a:bodyPr wrap="square" lIns="0" tIns="0" rIns="0" bIns="0" rtlCol="0"/>
            <a:lstStyle/>
            <a:p>
              <a:endParaRPr/>
            </a:p>
          </p:txBody>
        </p:sp>
        <p:sp>
          <p:nvSpPr>
            <p:cNvPr id="39" name="object 39"/>
            <p:cNvSpPr/>
            <p:nvPr/>
          </p:nvSpPr>
          <p:spPr>
            <a:xfrm>
              <a:off x="8019653" y="735610"/>
              <a:ext cx="492759" cy="493395"/>
            </a:xfrm>
            <a:custGeom>
              <a:avLst/>
              <a:gdLst/>
              <a:ahLst/>
              <a:cxnLst/>
              <a:rect l="l" t="t" r="r" b="b"/>
              <a:pathLst>
                <a:path w="492759" h="493394">
                  <a:moveTo>
                    <a:pt x="0" y="430876"/>
                  </a:moveTo>
                  <a:lnTo>
                    <a:pt x="492482" y="0"/>
                  </a:lnTo>
                </a:path>
                <a:path w="492759" h="493394">
                  <a:moveTo>
                    <a:pt x="492482" y="0"/>
                  </a:moveTo>
                  <a:lnTo>
                    <a:pt x="492482" y="493310"/>
                  </a:lnTo>
                </a:path>
              </a:pathLst>
            </a:custGeom>
            <a:ln w="9845">
              <a:solidFill>
                <a:srgbClr val="000000"/>
              </a:solidFill>
            </a:ln>
          </p:spPr>
          <p:txBody>
            <a:bodyPr wrap="square" lIns="0" tIns="0" rIns="0" bIns="0" rtlCol="0"/>
            <a:lstStyle/>
            <a:p>
              <a:endParaRPr/>
            </a:p>
          </p:txBody>
        </p:sp>
        <p:sp>
          <p:nvSpPr>
            <p:cNvPr id="40" name="object 40"/>
            <p:cNvSpPr/>
            <p:nvPr/>
          </p:nvSpPr>
          <p:spPr>
            <a:xfrm>
              <a:off x="8856559" y="1081051"/>
              <a:ext cx="49530" cy="48260"/>
            </a:xfrm>
            <a:custGeom>
              <a:avLst/>
              <a:gdLst/>
              <a:ahLst/>
              <a:cxnLst/>
              <a:rect l="l" t="t" r="r" b="b"/>
              <a:pathLst>
                <a:path w="49529" h="48259">
                  <a:moveTo>
                    <a:pt x="29557" y="0"/>
                  </a:moveTo>
                  <a:lnTo>
                    <a:pt x="19704" y="0"/>
                  </a:lnTo>
                  <a:lnTo>
                    <a:pt x="9852" y="4928"/>
                  </a:lnTo>
                  <a:lnTo>
                    <a:pt x="3284" y="13143"/>
                  </a:lnTo>
                  <a:lnTo>
                    <a:pt x="0" y="24644"/>
                  </a:lnTo>
                  <a:lnTo>
                    <a:pt x="3284" y="34502"/>
                  </a:lnTo>
                  <a:lnTo>
                    <a:pt x="9852" y="44360"/>
                  </a:lnTo>
                  <a:lnTo>
                    <a:pt x="19704" y="47646"/>
                  </a:lnTo>
                  <a:lnTo>
                    <a:pt x="29557" y="47646"/>
                  </a:lnTo>
                  <a:lnTo>
                    <a:pt x="39409" y="44360"/>
                  </a:lnTo>
                  <a:lnTo>
                    <a:pt x="47619" y="34502"/>
                  </a:lnTo>
                  <a:lnTo>
                    <a:pt x="49261" y="24644"/>
                  </a:lnTo>
                  <a:lnTo>
                    <a:pt x="47619" y="13143"/>
                  </a:lnTo>
                  <a:lnTo>
                    <a:pt x="39409" y="4928"/>
                  </a:lnTo>
                  <a:lnTo>
                    <a:pt x="29557" y="0"/>
                  </a:lnTo>
                  <a:close/>
                </a:path>
              </a:pathLst>
            </a:custGeom>
            <a:solidFill>
              <a:srgbClr val="000000"/>
            </a:solidFill>
          </p:spPr>
          <p:txBody>
            <a:bodyPr wrap="square" lIns="0" tIns="0" rIns="0" bIns="0" rtlCol="0"/>
            <a:lstStyle/>
            <a:p>
              <a:endParaRPr/>
            </a:p>
          </p:txBody>
        </p:sp>
        <p:sp>
          <p:nvSpPr>
            <p:cNvPr id="41" name="object 41"/>
            <p:cNvSpPr/>
            <p:nvPr/>
          </p:nvSpPr>
          <p:spPr>
            <a:xfrm>
              <a:off x="8856559" y="1081051"/>
              <a:ext cx="49530" cy="48260"/>
            </a:xfrm>
            <a:custGeom>
              <a:avLst/>
              <a:gdLst/>
              <a:ahLst/>
              <a:cxnLst/>
              <a:rect l="l" t="t" r="r" b="b"/>
              <a:pathLst>
                <a:path w="49529" h="48259">
                  <a:moveTo>
                    <a:pt x="0" y="24644"/>
                  </a:moveTo>
                  <a:lnTo>
                    <a:pt x="3284" y="13143"/>
                  </a:lnTo>
                  <a:lnTo>
                    <a:pt x="9852" y="4928"/>
                  </a:lnTo>
                  <a:lnTo>
                    <a:pt x="19704" y="0"/>
                  </a:lnTo>
                  <a:lnTo>
                    <a:pt x="29557" y="0"/>
                  </a:lnTo>
                  <a:lnTo>
                    <a:pt x="39409" y="4928"/>
                  </a:lnTo>
                  <a:lnTo>
                    <a:pt x="47619" y="13143"/>
                  </a:lnTo>
                  <a:lnTo>
                    <a:pt x="49261" y="24644"/>
                  </a:lnTo>
                  <a:lnTo>
                    <a:pt x="47619" y="34502"/>
                  </a:lnTo>
                  <a:lnTo>
                    <a:pt x="39409" y="44360"/>
                  </a:lnTo>
                  <a:lnTo>
                    <a:pt x="29557" y="47646"/>
                  </a:lnTo>
                  <a:lnTo>
                    <a:pt x="19704" y="47646"/>
                  </a:lnTo>
                  <a:lnTo>
                    <a:pt x="9852" y="44360"/>
                  </a:lnTo>
                  <a:lnTo>
                    <a:pt x="3284" y="34502"/>
                  </a:lnTo>
                  <a:lnTo>
                    <a:pt x="0" y="24644"/>
                  </a:lnTo>
                  <a:close/>
                </a:path>
              </a:pathLst>
            </a:custGeom>
            <a:ln w="3281">
              <a:solidFill>
                <a:srgbClr val="000000"/>
              </a:solidFill>
            </a:ln>
          </p:spPr>
          <p:txBody>
            <a:bodyPr wrap="square" lIns="0" tIns="0" rIns="0" bIns="0" rtlCol="0"/>
            <a:lstStyle/>
            <a:p>
              <a:endParaRPr/>
            </a:p>
          </p:txBody>
        </p:sp>
        <p:sp>
          <p:nvSpPr>
            <p:cNvPr id="42" name="object 42"/>
            <p:cNvSpPr/>
            <p:nvPr/>
          </p:nvSpPr>
          <p:spPr>
            <a:xfrm>
              <a:off x="7816174" y="673176"/>
              <a:ext cx="1065530" cy="556260"/>
            </a:xfrm>
            <a:custGeom>
              <a:avLst/>
              <a:gdLst/>
              <a:ahLst/>
              <a:cxnLst/>
              <a:rect l="l" t="t" r="r" b="b"/>
              <a:pathLst>
                <a:path w="1065529" h="556260">
                  <a:moveTo>
                    <a:pt x="203479" y="493310"/>
                  </a:moveTo>
                  <a:lnTo>
                    <a:pt x="695961" y="555744"/>
                  </a:lnTo>
                  <a:lnTo>
                    <a:pt x="1065015" y="432519"/>
                  </a:lnTo>
                </a:path>
                <a:path w="1065529" h="556260">
                  <a:moveTo>
                    <a:pt x="1065015" y="432519"/>
                  </a:moveTo>
                  <a:lnTo>
                    <a:pt x="1058447" y="389801"/>
                  </a:lnTo>
                  <a:lnTo>
                    <a:pt x="1050237" y="350369"/>
                  </a:lnTo>
                  <a:lnTo>
                    <a:pt x="1030532" y="279720"/>
                  </a:lnTo>
                  <a:lnTo>
                    <a:pt x="1005901" y="217286"/>
                  </a:lnTo>
                  <a:lnTo>
                    <a:pt x="976481" y="166353"/>
                  </a:lnTo>
                  <a:lnTo>
                    <a:pt x="941997" y="123224"/>
                  </a:lnTo>
                  <a:lnTo>
                    <a:pt x="902588" y="92007"/>
                  </a:lnTo>
                  <a:lnTo>
                    <a:pt x="858252" y="69005"/>
                  </a:lnTo>
                  <a:lnTo>
                    <a:pt x="809127" y="57504"/>
                  </a:lnTo>
                  <a:lnTo>
                    <a:pt x="782854" y="54218"/>
                  </a:lnTo>
                  <a:lnTo>
                    <a:pt x="754939" y="54218"/>
                  </a:lnTo>
                  <a:lnTo>
                    <a:pt x="725382" y="57504"/>
                  </a:lnTo>
                  <a:lnTo>
                    <a:pt x="695961" y="62433"/>
                  </a:lnTo>
                </a:path>
                <a:path w="1065529" h="556260">
                  <a:moveTo>
                    <a:pt x="80461" y="0"/>
                  </a:moveTo>
                  <a:lnTo>
                    <a:pt x="695961" y="62433"/>
                  </a:lnTo>
                </a:path>
                <a:path w="1065529" h="556260">
                  <a:moveTo>
                    <a:pt x="203479" y="493310"/>
                  </a:moveTo>
                  <a:lnTo>
                    <a:pt x="172279" y="463736"/>
                  </a:lnTo>
                  <a:lnTo>
                    <a:pt x="142722" y="432519"/>
                  </a:lnTo>
                  <a:lnTo>
                    <a:pt x="116449" y="404588"/>
                  </a:lnTo>
                  <a:lnTo>
                    <a:pt x="91955" y="375014"/>
                  </a:lnTo>
                  <a:lnTo>
                    <a:pt x="54188" y="319152"/>
                  </a:lnTo>
                  <a:lnTo>
                    <a:pt x="24630" y="266576"/>
                  </a:lnTo>
                  <a:lnTo>
                    <a:pt x="6568" y="215643"/>
                  </a:lnTo>
                  <a:lnTo>
                    <a:pt x="0" y="167996"/>
                  </a:lnTo>
                  <a:lnTo>
                    <a:pt x="1642" y="144994"/>
                  </a:lnTo>
                  <a:lnTo>
                    <a:pt x="9852" y="100222"/>
                  </a:lnTo>
                  <a:lnTo>
                    <a:pt x="29557" y="59147"/>
                  </a:lnTo>
                  <a:lnTo>
                    <a:pt x="60756" y="19715"/>
                  </a:lnTo>
                  <a:lnTo>
                    <a:pt x="80461" y="0"/>
                  </a:lnTo>
                </a:path>
              </a:pathLst>
            </a:custGeom>
            <a:ln w="9845">
              <a:solidFill>
                <a:srgbClr val="000000"/>
              </a:solidFill>
            </a:ln>
          </p:spPr>
          <p:txBody>
            <a:bodyPr wrap="square" lIns="0" tIns="0" rIns="0" bIns="0" rtlCol="0"/>
            <a:lstStyle/>
            <a:p>
              <a:endParaRPr/>
            </a:p>
          </p:txBody>
        </p:sp>
        <p:sp>
          <p:nvSpPr>
            <p:cNvPr id="43" name="object 43"/>
            <p:cNvSpPr/>
            <p:nvPr/>
          </p:nvSpPr>
          <p:spPr>
            <a:xfrm>
              <a:off x="8672785" y="1759746"/>
              <a:ext cx="49530" cy="48260"/>
            </a:xfrm>
            <a:custGeom>
              <a:avLst/>
              <a:gdLst/>
              <a:ahLst/>
              <a:cxnLst/>
              <a:rect l="l" t="t" r="r" b="b"/>
              <a:pathLst>
                <a:path w="49529" h="48260">
                  <a:moveTo>
                    <a:pt x="29557" y="0"/>
                  </a:moveTo>
                  <a:lnTo>
                    <a:pt x="18062" y="0"/>
                  </a:lnTo>
                  <a:lnTo>
                    <a:pt x="8210" y="4928"/>
                  </a:lnTo>
                  <a:lnTo>
                    <a:pt x="1642" y="13143"/>
                  </a:lnTo>
                  <a:lnTo>
                    <a:pt x="0" y="23001"/>
                  </a:lnTo>
                  <a:lnTo>
                    <a:pt x="1642" y="34502"/>
                  </a:lnTo>
                  <a:lnTo>
                    <a:pt x="8210" y="42854"/>
                  </a:lnTo>
                  <a:lnTo>
                    <a:pt x="18062" y="47783"/>
                  </a:lnTo>
                  <a:lnTo>
                    <a:pt x="29557" y="47783"/>
                  </a:lnTo>
                  <a:lnTo>
                    <a:pt x="39409" y="42854"/>
                  </a:lnTo>
                  <a:lnTo>
                    <a:pt x="45977" y="34502"/>
                  </a:lnTo>
                  <a:lnTo>
                    <a:pt x="49261" y="23001"/>
                  </a:lnTo>
                  <a:lnTo>
                    <a:pt x="45977" y="13143"/>
                  </a:lnTo>
                  <a:lnTo>
                    <a:pt x="39409" y="4928"/>
                  </a:lnTo>
                  <a:lnTo>
                    <a:pt x="29557" y="0"/>
                  </a:lnTo>
                  <a:close/>
                </a:path>
              </a:pathLst>
            </a:custGeom>
            <a:solidFill>
              <a:srgbClr val="000000"/>
            </a:solidFill>
          </p:spPr>
          <p:txBody>
            <a:bodyPr wrap="square" lIns="0" tIns="0" rIns="0" bIns="0" rtlCol="0"/>
            <a:lstStyle/>
            <a:p>
              <a:endParaRPr/>
            </a:p>
          </p:txBody>
        </p:sp>
        <p:sp>
          <p:nvSpPr>
            <p:cNvPr id="44" name="object 44"/>
            <p:cNvSpPr/>
            <p:nvPr/>
          </p:nvSpPr>
          <p:spPr>
            <a:xfrm>
              <a:off x="8672785" y="1759746"/>
              <a:ext cx="49530" cy="48260"/>
            </a:xfrm>
            <a:custGeom>
              <a:avLst/>
              <a:gdLst/>
              <a:ahLst/>
              <a:cxnLst/>
              <a:rect l="l" t="t" r="r" b="b"/>
              <a:pathLst>
                <a:path w="49529" h="48260">
                  <a:moveTo>
                    <a:pt x="0" y="23001"/>
                  </a:moveTo>
                  <a:lnTo>
                    <a:pt x="1642" y="13143"/>
                  </a:lnTo>
                  <a:lnTo>
                    <a:pt x="8210" y="4928"/>
                  </a:lnTo>
                  <a:lnTo>
                    <a:pt x="18062" y="0"/>
                  </a:lnTo>
                  <a:lnTo>
                    <a:pt x="29557" y="0"/>
                  </a:lnTo>
                  <a:lnTo>
                    <a:pt x="39409" y="4928"/>
                  </a:lnTo>
                  <a:lnTo>
                    <a:pt x="45977" y="13143"/>
                  </a:lnTo>
                  <a:lnTo>
                    <a:pt x="49261" y="23001"/>
                  </a:lnTo>
                  <a:lnTo>
                    <a:pt x="45977" y="34502"/>
                  </a:lnTo>
                  <a:lnTo>
                    <a:pt x="39409" y="42854"/>
                  </a:lnTo>
                  <a:lnTo>
                    <a:pt x="29557" y="47783"/>
                  </a:lnTo>
                  <a:lnTo>
                    <a:pt x="18062" y="47783"/>
                  </a:lnTo>
                  <a:lnTo>
                    <a:pt x="8210" y="42854"/>
                  </a:lnTo>
                  <a:lnTo>
                    <a:pt x="1642" y="34502"/>
                  </a:lnTo>
                  <a:lnTo>
                    <a:pt x="0" y="23001"/>
                  </a:lnTo>
                  <a:close/>
                </a:path>
              </a:pathLst>
            </a:custGeom>
            <a:ln w="3281">
              <a:solidFill>
                <a:srgbClr val="000000"/>
              </a:solidFill>
            </a:ln>
          </p:spPr>
          <p:txBody>
            <a:bodyPr wrap="square" lIns="0" tIns="0" rIns="0" bIns="0" rtlCol="0"/>
            <a:lstStyle/>
            <a:p>
              <a:endParaRPr/>
            </a:p>
          </p:txBody>
        </p:sp>
        <p:sp>
          <p:nvSpPr>
            <p:cNvPr id="45" name="object 45"/>
            <p:cNvSpPr/>
            <p:nvPr/>
          </p:nvSpPr>
          <p:spPr>
            <a:xfrm>
              <a:off x="7995022" y="1759746"/>
              <a:ext cx="49530" cy="48260"/>
            </a:xfrm>
            <a:custGeom>
              <a:avLst/>
              <a:gdLst/>
              <a:ahLst/>
              <a:cxnLst/>
              <a:rect l="l" t="t" r="r" b="b"/>
              <a:pathLst>
                <a:path w="49529" h="48260">
                  <a:moveTo>
                    <a:pt x="29557" y="0"/>
                  </a:moveTo>
                  <a:lnTo>
                    <a:pt x="19704" y="0"/>
                  </a:lnTo>
                  <a:lnTo>
                    <a:pt x="9852" y="4928"/>
                  </a:lnTo>
                  <a:lnTo>
                    <a:pt x="3284" y="13143"/>
                  </a:lnTo>
                  <a:lnTo>
                    <a:pt x="0" y="23001"/>
                  </a:lnTo>
                  <a:lnTo>
                    <a:pt x="3284" y="34502"/>
                  </a:lnTo>
                  <a:lnTo>
                    <a:pt x="9852" y="42854"/>
                  </a:lnTo>
                  <a:lnTo>
                    <a:pt x="19704" y="47783"/>
                  </a:lnTo>
                  <a:lnTo>
                    <a:pt x="29557" y="47783"/>
                  </a:lnTo>
                  <a:lnTo>
                    <a:pt x="39409" y="42854"/>
                  </a:lnTo>
                  <a:lnTo>
                    <a:pt x="47619" y="34502"/>
                  </a:lnTo>
                  <a:lnTo>
                    <a:pt x="49261" y="23001"/>
                  </a:lnTo>
                  <a:lnTo>
                    <a:pt x="47619" y="13143"/>
                  </a:lnTo>
                  <a:lnTo>
                    <a:pt x="39409" y="4928"/>
                  </a:lnTo>
                  <a:lnTo>
                    <a:pt x="29557" y="0"/>
                  </a:lnTo>
                  <a:close/>
                </a:path>
              </a:pathLst>
            </a:custGeom>
            <a:solidFill>
              <a:srgbClr val="000000"/>
            </a:solidFill>
          </p:spPr>
          <p:txBody>
            <a:bodyPr wrap="square" lIns="0" tIns="0" rIns="0" bIns="0" rtlCol="0"/>
            <a:lstStyle/>
            <a:p>
              <a:endParaRPr/>
            </a:p>
          </p:txBody>
        </p:sp>
        <p:sp>
          <p:nvSpPr>
            <p:cNvPr id="46" name="object 46"/>
            <p:cNvSpPr/>
            <p:nvPr/>
          </p:nvSpPr>
          <p:spPr>
            <a:xfrm>
              <a:off x="7995022" y="1759746"/>
              <a:ext cx="49530" cy="48260"/>
            </a:xfrm>
            <a:custGeom>
              <a:avLst/>
              <a:gdLst/>
              <a:ahLst/>
              <a:cxnLst/>
              <a:rect l="l" t="t" r="r" b="b"/>
              <a:pathLst>
                <a:path w="49529" h="48260">
                  <a:moveTo>
                    <a:pt x="0" y="23001"/>
                  </a:moveTo>
                  <a:lnTo>
                    <a:pt x="3284" y="13143"/>
                  </a:lnTo>
                  <a:lnTo>
                    <a:pt x="9852" y="4928"/>
                  </a:lnTo>
                  <a:lnTo>
                    <a:pt x="19704" y="0"/>
                  </a:lnTo>
                  <a:lnTo>
                    <a:pt x="29557" y="0"/>
                  </a:lnTo>
                  <a:lnTo>
                    <a:pt x="39409" y="4928"/>
                  </a:lnTo>
                  <a:lnTo>
                    <a:pt x="47619" y="13143"/>
                  </a:lnTo>
                  <a:lnTo>
                    <a:pt x="49261" y="23001"/>
                  </a:lnTo>
                  <a:lnTo>
                    <a:pt x="47619" y="34502"/>
                  </a:lnTo>
                  <a:lnTo>
                    <a:pt x="39409" y="42854"/>
                  </a:lnTo>
                  <a:lnTo>
                    <a:pt x="29557" y="47783"/>
                  </a:lnTo>
                  <a:lnTo>
                    <a:pt x="19704" y="47783"/>
                  </a:lnTo>
                  <a:lnTo>
                    <a:pt x="9852" y="42854"/>
                  </a:lnTo>
                  <a:lnTo>
                    <a:pt x="3284" y="34502"/>
                  </a:lnTo>
                  <a:lnTo>
                    <a:pt x="0" y="23001"/>
                  </a:lnTo>
                  <a:close/>
                </a:path>
              </a:pathLst>
            </a:custGeom>
            <a:ln w="3281">
              <a:solidFill>
                <a:srgbClr val="000000"/>
              </a:solidFill>
            </a:ln>
          </p:spPr>
          <p:txBody>
            <a:bodyPr wrap="square" lIns="0" tIns="0" rIns="0" bIns="0" rtlCol="0"/>
            <a:lstStyle/>
            <a:p>
              <a:endParaRPr/>
            </a:p>
          </p:txBody>
        </p:sp>
        <p:sp>
          <p:nvSpPr>
            <p:cNvPr id="47" name="object 47"/>
            <p:cNvSpPr/>
            <p:nvPr/>
          </p:nvSpPr>
          <p:spPr>
            <a:xfrm>
              <a:off x="8019653" y="1166487"/>
              <a:ext cx="678180" cy="616585"/>
            </a:xfrm>
            <a:custGeom>
              <a:avLst/>
              <a:gdLst/>
              <a:ahLst/>
              <a:cxnLst/>
              <a:rect l="l" t="t" r="r" b="b"/>
              <a:pathLst>
                <a:path w="678179" h="616585">
                  <a:moveTo>
                    <a:pt x="0" y="0"/>
                  </a:moveTo>
                  <a:lnTo>
                    <a:pt x="0" y="616261"/>
                  </a:lnTo>
                  <a:lnTo>
                    <a:pt x="677762" y="616261"/>
                  </a:lnTo>
                </a:path>
                <a:path w="678179" h="616585">
                  <a:moveTo>
                    <a:pt x="492482" y="62433"/>
                  </a:moveTo>
                  <a:lnTo>
                    <a:pt x="677762" y="616261"/>
                  </a:lnTo>
                </a:path>
              </a:pathLst>
            </a:custGeom>
            <a:ln w="9845">
              <a:solidFill>
                <a:srgbClr val="000000"/>
              </a:solidFill>
            </a:ln>
          </p:spPr>
          <p:txBody>
            <a:bodyPr wrap="square" lIns="0" tIns="0" rIns="0" bIns="0" rtlCol="0"/>
            <a:lstStyle/>
            <a:p>
              <a:endParaRPr/>
            </a:p>
          </p:txBody>
        </p:sp>
        <p:sp>
          <p:nvSpPr>
            <p:cNvPr id="48" name="object 48"/>
            <p:cNvSpPr/>
            <p:nvPr/>
          </p:nvSpPr>
          <p:spPr>
            <a:xfrm>
              <a:off x="8697416" y="1105696"/>
              <a:ext cx="375920" cy="677545"/>
            </a:xfrm>
            <a:custGeom>
              <a:avLst/>
              <a:gdLst/>
              <a:ahLst/>
              <a:cxnLst/>
              <a:rect l="l" t="t" r="r" b="b"/>
              <a:pathLst>
                <a:path w="375920" h="677544">
                  <a:moveTo>
                    <a:pt x="0" y="677052"/>
                  </a:moveTo>
                  <a:lnTo>
                    <a:pt x="44335" y="649121"/>
                  </a:lnTo>
                  <a:lnTo>
                    <a:pt x="85387" y="621190"/>
                  </a:lnTo>
                  <a:lnTo>
                    <a:pt x="124660" y="593259"/>
                  </a:lnTo>
                  <a:lnTo>
                    <a:pt x="160785" y="565328"/>
                  </a:lnTo>
                  <a:lnTo>
                    <a:pt x="195268" y="539040"/>
                  </a:lnTo>
                  <a:lnTo>
                    <a:pt x="224826" y="511109"/>
                  </a:lnTo>
                  <a:lnTo>
                    <a:pt x="252604" y="484821"/>
                  </a:lnTo>
                  <a:lnTo>
                    <a:pt x="300224" y="432245"/>
                  </a:lnTo>
                  <a:lnTo>
                    <a:pt x="336349" y="381312"/>
                  </a:lnTo>
                  <a:lnTo>
                    <a:pt x="360980" y="332022"/>
                  </a:lnTo>
                  <a:lnTo>
                    <a:pt x="374117" y="284375"/>
                  </a:lnTo>
                  <a:lnTo>
                    <a:pt x="375759" y="259730"/>
                  </a:lnTo>
                  <a:lnTo>
                    <a:pt x="375759" y="236728"/>
                  </a:lnTo>
                  <a:lnTo>
                    <a:pt x="372475" y="213726"/>
                  </a:lnTo>
                  <a:lnTo>
                    <a:pt x="365906" y="190724"/>
                  </a:lnTo>
                  <a:lnTo>
                    <a:pt x="357696" y="167722"/>
                  </a:lnTo>
                  <a:lnTo>
                    <a:pt x="344559" y="146363"/>
                  </a:lnTo>
                  <a:lnTo>
                    <a:pt x="331423" y="124867"/>
                  </a:lnTo>
                  <a:lnTo>
                    <a:pt x="293655" y="82149"/>
                  </a:lnTo>
                  <a:lnTo>
                    <a:pt x="244530" y="39431"/>
                  </a:lnTo>
                  <a:lnTo>
                    <a:pt x="214973" y="19715"/>
                  </a:lnTo>
                  <a:lnTo>
                    <a:pt x="183774" y="0"/>
                  </a:lnTo>
                </a:path>
              </a:pathLst>
            </a:custGeom>
            <a:ln w="3281">
              <a:solidFill>
                <a:srgbClr val="000000"/>
              </a:solidFill>
            </a:ln>
          </p:spPr>
          <p:txBody>
            <a:bodyPr wrap="square" lIns="0" tIns="0" rIns="0" bIns="0" rtlCol="0"/>
            <a:lstStyle/>
            <a:p>
              <a:endParaRPr/>
            </a:p>
          </p:txBody>
        </p:sp>
        <p:sp>
          <p:nvSpPr>
            <p:cNvPr id="49" name="object 49"/>
            <p:cNvSpPr/>
            <p:nvPr/>
          </p:nvSpPr>
          <p:spPr>
            <a:xfrm>
              <a:off x="7363511" y="673176"/>
              <a:ext cx="1148715" cy="1156335"/>
            </a:xfrm>
            <a:custGeom>
              <a:avLst/>
              <a:gdLst/>
              <a:ahLst/>
              <a:cxnLst/>
              <a:rect l="l" t="t" r="r" b="b"/>
              <a:pathLst>
                <a:path w="1148715" h="1156335">
                  <a:moveTo>
                    <a:pt x="656141" y="1109571"/>
                  </a:moveTo>
                  <a:lnTo>
                    <a:pt x="618374" y="1124495"/>
                  </a:lnTo>
                  <a:lnTo>
                    <a:pt x="546260" y="1144211"/>
                  </a:lnTo>
                  <a:lnTo>
                    <a:pt x="480577" y="1155986"/>
                  </a:lnTo>
                  <a:lnTo>
                    <a:pt x="447736" y="1155986"/>
                  </a:lnTo>
                  <a:lnTo>
                    <a:pt x="418316" y="1155986"/>
                  </a:lnTo>
                  <a:lnTo>
                    <a:pt x="362485" y="1144211"/>
                  </a:lnTo>
                  <a:lnTo>
                    <a:pt x="311581" y="1124495"/>
                  </a:lnTo>
                  <a:lnTo>
                    <a:pt x="264098" y="1093141"/>
                  </a:lnTo>
                  <a:lnTo>
                    <a:pt x="223047" y="1052066"/>
                  </a:lnTo>
                  <a:lnTo>
                    <a:pt x="188563" y="1001133"/>
                  </a:lnTo>
                  <a:lnTo>
                    <a:pt x="157364" y="938699"/>
                  </a:lnTo>
                  <a:lnTo>
                    <a:pt x="131228" y="868050"/>
                  </a:lnTo>
                  <a:lnTo>
                    <a:pt x="119733" y="826975"/>
                  </a:lnTo>
                  <a:lnTo>
                    <a:pt x="111523" y="785900"/>
                  </a:lnTo>
                  <a:lnTo>
                    <a:pt x="103313" y="739896"/>
                  </a:lnTo>
                </a:path>
                <a:path w="1148715" h="1156335">
                  <a:moveTo>
                    <a:pt x="103313" y="739896"/>
                  </a:moveTo>
                  <a:lnTo>
                    <a:pt x="60619" y="703750"/>
                  </a:lnTo>
                  <a:lnTo>
                    <a:pt x="27778" y="664319"/>
                  </a:lnTo>
                  <a:lnTo>
                    <a:pt x="8073" y="623244"/>
                  </a:lnTo>
                  <a:lnTo>
                    <a:pt x="0" y="578883"/>
                  </a:lnTo>
                  <a:lnTo>
                    <a:pt x="0" y="555744"/>
                  </a:lnTo>
                  <a:lnTo>
                    <a:pt x="1642" y="532742"/>
                  </a:lnTo>
                  <a:lnTo>
                    <a:pt x="16283" y="483452"/>
                  </a:lnTo>
                  <a:lnTo>
                    <a:pt x="40914" y="432519"/>
                  </a:lnTo>
                  <a:lnTo>
                    <a:pt x="77040" y="378300"/>
                  </a:lnTo>
                  <a:lnTo>
                    <a:pt x="124660" y="322438"/>
                  </a:lnTo>
                  <a:lnTo>
                    <a:pt x="152438" y="292864"/>
                  </a:lnTo>
                  <a:lnTo>
                    <a:pt x="183637" y="263290"/>
                  </a:lnTo>
                  <a:lnTo>
                    <a:pt x="218120" y="232073"/>
                  </a:lnTo>
                  <a:lnTo>
                    <a:pt x="254246" y="200856"/>
                  </a:lnTo>
                  <a:lnTo>
                    <a:pt x="293519" y="169639"/>
                  </a:lnTo>
                  <a:lnTo>
                    <a:pt x="336212" y="136779"/>
                  </a:lnTo>
                  <a:lnTo>
                    <a:pt x="380548" y="103508"/>
                  </a:lnTo>
                  <a:lnTo>
                    <a:pt x="429673" y="69005"/>
                  </a:lnTo>
                  <a:lnTo>
                    <a:pt x="478935" y="36145"/>
                  </a:lnTo>
                  <a:lnTo>
                    <a:pt x="533123" y="0"/>
                  </a:lnTo>
                </a:path>
                <a:path w="1148715" h="1156335">
                  <a:moveTo>
                    <a:pt x="103313" y="739896"/>
                  </a:moveTo>
                  <a:lnTo>
                    <a:pt x="656141" y="493310"/>
                  </a:lnTo>
                </a:path>
                <a:path w="1148715" h="1156335">
                  <a:moveTo>
                    <a:pt x="656141" y="1109571"/>
                  </a:moveTo>
                  <a:lnTo>
                    <a:pt x="697056" y="1098070"/>
                  </a:lnTo>
                  <a:lnTo>
                    <a:pt x="738518" y="1079997"/>
                  </a:lnTo>
                  <a:lnTo>
                    <a:pt x="779433" y="1056995"/>
                  </a:lnTo>
                  <a:lnTo>
                    <a:pt x="822127" y="1030707"/>
                  </a:lnTo>
                  <a:lnTo>
                    <a:pt x="863178" y="1001133"/>
                  </a:lnTo>
                  <a:lnTo>
                    <a:pt x="902451" y="964987"/>
                  </a:lnTo>
                  <a:lnTo>
                    <a:pt x="940219" y="927198"/>
                  </a:lnTo>
                  <a:lnTo>
                    <a:pt x="977986" y="886123"/>
                  </a:lnTo>
                  <a:lnTo>
                    <a:pt x="1010827" y="843405"/>
                  </a:lnTo>
                  <a:lnTo>
                    <a:pt x="1043532" y="797401"/>
                  </a:lnTo>
                  <a:lnTo>
                    <a:pt x="1071447" y="749754"/>
                  </a:lnTo>
                  <a:lnTo>
                    <a:pt x="1096078" y="702107"/>
                  </a:lnTo>
                  <a:lnTo>
                    <a:pt x="1117425" y="652818"/>
                  </a:lnTo>
                  <a:lnTo>
                    <a:pt x="1135487" y="603528"/>
                  </a:lnTo>
                  <a:lnTo>
                    <a:pt x="1148624" y="555744"/>
                  </a:lnTo>
                </a:path>
              </a:pathLst>
            </a:custGeom>
            <a:ln w="9845">
              <a:solidFill>
                <a:srgbClr val="000000"/>
              </a:solidFill>
            </a:ln>
          </p:spPr>
          <p:txBody>
            <a:bodyPr wrap="square" lIns="0" tIns="0" rIns="0" bIns="0" rtlCol="0"/>
            <a:lstStyle/>
            <a:p>
              <a:endParaRPr/>
            </a:p>
          </p:txBody>
        </p:sp>
      </p:grpSp>
      <p:sp>
        <p:nvSpPr>
          <p:cNvPr id="50" name="object 50"/>
          <p:cNvSpPr txBox="1"/>
          <p:nvPr/>
        </p:nvSpPr>
        <p:spPr>
          <a:xfrm>
            <a:off x="5016069" y="3164540"/>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3</a:t>
            </a:r>
            <a:endParaRPr sz="1050">
              <a:latin typeface="Arial"/>
              <a:cs typeface="Arial"/>
            </a:endParaRPr>
          </a:p>
        </p:txBody>
      </p:sp>
      <p:sp>
        <p:nvSpPr>
          <p:cNvPr id="51" name="object 51"/>
          <p:cNvSpPr txBox="1"/>
          <p:nvPr/>
        </p:nvSpPr>
        <p:spPr>
          <a:xfrm>
            <a:off x="3785752" y="2720794"/>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1</a:t>
            </a:r>
            <a:endParaRPr sz="1050">
              <a:latin typeface="Arial"/>
              <a:cs typeface="Arial"/>
            </a:endParaRPr>
          </a:p>
        </p:txBody>
      </p:sp>
      <p:sp>
        <p:nvSpPr>
          <p:cNvPr id="52" name="object 52"/>
          <p:cNvSpPr txBox="1"/>
          <p:nvPr/>
        </p:nvSpPr>
        <p:spPr>
          <a:xfrm>
            <a:off x="4647015" y="4017804"/>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6</a:t>
            </a:r>
            <a:endParaRPr sz="1050">
              <a:latin typeface="Arial"/>
              <a:cs typeface="Arial"/>
            </a:endParaRPr>
          </a:p>
        </p:txBody>
      </p:sp>
      <p:sp>
        <p:nvSpPr>
          <p:cNvPr id="53" name="object 53"/>
          <p:cNvSpPr txBox="1"/>
          <p:nvPr/>
        </p:nvSpPr>
        <p:spPr>
          <a:xfrm>
            <a:off x="3416615" y="3583614"/>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8</a:t>
            </a:r>
            <a:endParaRPr sz="1050">
              <a:latin typeface="Arial"/>
              <a:cs typeface="Arial"/>
            </a:endParaRPr>
          </a:p>
        </p:txBody>
      </p:sp>
      <p:grpSp>
        <p:nvGrpSpPr>
          <p:cNvPr id="54" name="object 54"/>
          <p:cNvGrpSpPr/>
          <p:nvPr/>
        </p:nvGrpSpPr>
        <p:grpSpPr>
          <a:xfrm>
            <a:off x="3421123" y="2868087"/>
            <a:ext cx="1716405" cy="1185545"/>
            <a:chOff x="3421123" y="2868087"/>
            <a:chExt cx="1716405" cy="1185545"/>
          </a:xfrm>
        </p:grpSpPr>
        <p:sp>
          <p:nvSpPr>
            <p:cNvPr id="55" name="object 55"/>
            <p:cNvSpPr/>
            <p:nvPr/>
          </p:nvSpPr>
          <p:spPr>
            <a:xfrm>
              <a:off x="3504782" y="3609296"/>
              <a:ext cx="49530" cy="48260"/>
            </a:xfrm>
            <a:custGeom>
              <a:avLst/>
              <a:gdLst/>
              <a:ahLst/>
              <a:cxnLst/>
              <a:rect l="l" t="t" r="r" b="b"/>
              <a:pathLst>
                <a:path w="49529" h="48260">
                  <a:moveTo>
                    <a:pt x="29529" y="0"/>
                  </a:moveTo>
                  <a:lnTo>
                    <a:pt x="18049" y="0"/>
                  </a:lnTo>
                  <a:lnTo>
                    <a:pt x="8196" y="4928"/>
                  </a:lnTo>
                  <a:lnTo>
                    <a:pt x="1642" y="13143"/>
                  </a:lnTo>
                  <a:lnTo>
                    <a:pt x="0" y="23001"/>
                  </a:lnTo>
                  <a:lnTo>
                    <a:pt x="1642" y="34502"/>
                  </a:lnTo>
                  <a:lnTo>
                    <a:pt x="8196" y="42717"/>
                  </a:lnTo>
                  <a:lnTo>
                    <a:pt x="18049" y="47646"/>
                  </a:lnTo>
                  <a:lnTo>
                    <a:pt x="29529" y="47646"/>
                  </a:lnTo>
                  <a:lnTo>
                    <a:pt x="39368" y="42717"/>
                  </a:lnTo>
                  <a:lnTo>
                    <a:pt x="45936" y="34502"/>
                  </a:lnTo>
                  <a:lnTo>
                    <a:pt x="49275" y="23001"/>
                  </a:lnTo>
                  <a:lnTo>
                    <a:pt x="45936" y="13143"/>
                  </a:lnTo>
                  <a:lnTo>
                    <a:pt x="39368" y="4928"/>
                  </a:lnTo>
                  <a:lnTo>
                    <a:pt x="29529" y="0"/>
                  </a:lnTo>
                  <a:close/>
                </a:path>
              </a:pathLst>
            </a:custGeom>
            <a:solidFill>
              <a:srgbClr val="000000"/>
            </a:solidFill>
          </p:spPr>
          <p:txBody>
            <a:bodyPr wrap="square" lIns="0" tIns="0" rIns="0" bIns="0" rtlCol="0"/>
            <a:lstStyle/>
            <a:p>
              <a:endParaRPr/>
            </a:p>
          </p:txBody>
        </p:sp>
        <p:sp>
          <p:nvSpPr>
            <p:cNvPr id="56" name="object 56"/>
            <p:cNvSpPr/>
            <p:nvPr/>
          </p:nvSpPr>
          <p:spPr>
            <a:xfrm>
              <a:off x="3504782" y="3609296"/>
              <a:ext cx="49530" cy="48260"/>
            </a:xfrm>
            <a:custGeom>
              <a:avLst/>
              <a:gdLst/>
              <a:ahLst/>
              <a:cxnLst/>
              <a:rect l="l" t="t" r="r" b="b"/>
              <a:pathLst>
                <a:path w="49529" h="48260">
                  <a:moveTo>
                    <a:pt x="0" y="23001"/>
                  </a:moveTo>
                  <a:lnTo>
                    <a:pt x="1642" y="13143"/>
                  </a:lnTo>
                  <a:lnTo>
                    <a:pt x="8196" y="4928"/>
                  </a:lnTo>
                  <a:lnTo>
                    <a:pt x="18049" y="0"/>
                  </a:lnTo>
                  <a:lnTo>
                    <a:pt x="29529" y="0"/>
                  </a:lnTo>
                  <a:lnTo>
                    <a:pt x="39368" y="4928"/>
                  </a:lnTo>
                  <a:lnTo>
                    <a:pt x="45936" y="13143"/>
                  </a:lnTo>
                  <a:lnTo>
                    <a:pt x="49275" y="23001"/>
                  </a:lnTo>
                  <a:lnTo>
                    <a:pt x="45936" y="34502"/>
                  </a:lnTo>
                  <a:lnTo>
                    <a:pt x="39368" y="42717"/>
                  </a:lnTo>
                  <a:lnTo>
                    <a:pt x="29529" y="47646"/>
                  </a:lnTo>
                  <a:lnTo>
                    <a:pt x="18049" y="47646"/>
                  </a:lnTo>
                  <a:lnTo>
                    <a:pt x="8196" y="42717"/>
                  </a:lnTo>
                  <a:lnTo>
                    <a:pt x="1642" y="34502"/>
                  </a:lnTo>
                  <a:lnTo>
                    <a:pt x="0" y="23001"/>
                  </a:lnTo>
                  <a:close/>
                </a:path>
              </a:pathLst>
            </a:custGeom>
            <a:ln w="3281">
              <a:solidFill>
                <a:srgbClr val="000000"/>
              </a:solidFill>
            </a:ln>
          </p:spPr>
          <p:txBody>
            <a:bodyPr wrap="square" lIns="0" tIns="0" rIns="0" bIns="0" rtlCol="0"/>
            <a:lstStyle/>
            <a:p>
              <a:endParaRPr/>
            </a:p>
          </p:txBody>
        </p:sp>
        <p:sp>
          <p:nvSpPr>
            <p:cNvPr id="57" name="object 57"/>
            <p:cNvSpPr/>
            <p:nvPr/>
          </p:nvSpPr>
          <p:spPr>
            <a:xfrm>
              <a:off x="3934606" y="2869728"/>
              <a:ext cx="49530" cy="48260"/>
            </a:xfrm>
            <a:custGeom>
              <a:avLst/>
              <a:gdLst/>
              <a:ahLst/>
              <a:cxnLst/>
              <a:rect l="l" t="t" r="r" b="b"/>
              <a:pathLst>
                <a:path w="49529" h="48260">
                  <a:moveTo>
                    <a:pt x="29557" y="0"/>
                  </a:moveTo>
                  <a:lnTo>
                    <a:pt x="19704" y="0"/>
                  </a:lnTo>
                  <a:lnTo>
                    <a:pt x="9852" y="4928"/>
                  </a:lnTo>
                  <a:lnTo>
                    <a:pt x="3284" y="13143"/>
                  </a:lnTo>
                  <a:lnTo>
                    <a:pt x="0" y="23001"/>
                  </a:lnTo>
                  <a:lnTo>
                    <a:pt x="3284" y="34502"/>
                  </a:lnTo>
                  <a:lnTo>
                    <a:pt x="9852" y="42717"/>
                  </a:lnTo>
                  <a:lnTo>
                    <a:pt x="19704" y="47646"/>
                  </a:lnTo>
                  <a:lnTo>
                    <a:pt x="29557" y="47646"/>
                  </a:lnTo>
                  <a:lnTo>
                    <a:pt x="39409" y="42717"/>
                  </a:lnTo>
                  <a:lnTo>
                    <a:pt x="47483" y="34502"/>
                  </a:lnTo>
                  <a:lnTo>
                    <a:pt x="49125" y="23001"/>
                  </a:lnTo>
                  <a:lnTo>
                    <a:pt x="47483" y="13143"/>
                  </a:lnTo>
                  <a:lnTo>
                    <a:pt x="39409" y="4928"/>
                  </a:lnTo>
                  <a:lnTo>
                    <a:pt x="29557" y="0"/>
                  </a:lnTo>
                  <a:close/>
                </a:path>
              </a:pathLst>
            </a:custGeom>
            <a:solidFill>
              <a:srgbClr val="000000"/>
            </a:solidFill>
          </p:spPr>
          <p:txBody>
            <a:bodyPr wrap="square" lIns="0" tIns="0" rIns="0" bIns="0" rtlCol="0"/>
            <a:lstStyle/>
            <a:p>
              <a:endParaRPr/>
            </a:p>
          </p:txBody>
        </p:sp>
        <p:sp>
          <p:nvSpPr>
            <p:cNvPr id="58" name="object 58"/>
            <p:cNvSpPr/>
            <p:nvPr/>
          </p:nvSpPr>
          <p:spPr>
            <a:xfrm>
              <a:off x="3934606" y="2869728"/>
              <a:ext cx="49530" cy="48260"/>
            </a:xfrm>
            <a:custGeom>
              <a:avLst/>
              <a:gdLst/>
              <a:ahLst/>
              <a:cxnLst/>
              <a:rect l="l" t="t" r="r" b="b"/>
              <a:pathLst>
                <a:path w="49529" h="48260">
                  <a:moveTo>
                    <a:pt x="0" y="23001"/>
                  </a:moveTo>
                  <a:lnTo>
                    <a:pt x="3284" y="13143"/>
                  </a:lnTo>
                  <a:lnTo>
                    <a:pt x="9852" y="4928"/>
                  </a:lnTo>
                  <a:lnTo>
                    <a:pt x="19704" y="0"/>
                  </a:lnTo>
                  <a:lnTo>
                    <a:pt x="29557" y="0"/>
                  </a:lnTo>
                  <a:lnTo>
                    <a:pt x="39409" y="4928"/>
                  </a:lnTo>
                  <a:lnTo>
                    <a:pt x="47483" y="13143"/>
                  </a:lnTo>
                  <a:lnTo>
                    <a:pt x="49125" y="23001"/>
                  </a:lnTo>
                  <a:lnTo>
                    <a:pt x="47483" y="34502"/>
                  </a:lnTo>
                  <a:lnTo>
                    <a:pt x="39409" y="42717"/>
                  </a:lnTo>
                  <a:lnTo>
                    <a:pt x="29557" y="47646"/>
                  </a:lnTo>
                  <a:lnTo>
                    <a:pt x="19704" y="47646"/>
                  </a:lnTo>
                  <a:lnTo>
                    <a:pt x="9852" y="42717"/>
                  </a:lnTo>
                  <a:lnTo>
                    <a:pt x="3284" y="34502"/>
                  </a:lnTo>
                  <a:lnTo>
                    <a:pt x="0" y="23001"/>
                  </a:lnTo>
                  <a:close/>
                </a:path>
              </a:pathLst>
            </a:custGeom>
            <a:ln w="3281">
              <a:solidFill>
                <a:srgbClr val="000000"/>
              </a:solidFill>
            </a:ln>
          </p:spPr>
          <p:txBody>
            <a:bodyPr wrap="square" lIns="0" tIns="0" rIns="0" bIns="0" rtlCol="0"/>
            <a:lstStyle/>
            <a:p>
              <a:endParaRPr/>
            </a:p>
          </p:txBody>
        </p:sp>
        <p:sp>
          <p:nvSpPr>
            <p:cNvPr id="59" name="object 59"/>
            <p:cNvSpPr/>
            <p:nvPr/>
          </p:nvSpPr>
          <p:spPr>
            <a:xfrm>
              <a:off x="4549697" y="2930519"/>
              <a:ext cx="49530" cy="48260"/>
            </a:xfrm>
            <a:custGeom>
              <a:avLst/>
              <a:gdLst/>
              <a:ahLst/>
              <a:cxnLst/>
              <a:rect l="l" t="t" r="r" b="b"/>
              <a:pathLst>
                <a:path w="49529" h="48260">
                  <a:moveTo>
                    <a:pt x="29557" y="0"/>
                  </a:moveTo>
                  <a:lnTo>
                    <a:pt x="19704" y="0"/>
                  </a:lnTo>
                  <a:lnTo>
                    <a:pt x="9852" y="4928"/>
                  </a:lnTo>
                  <a:lnTo>
                    <a:pt x="3284" y="13143"/>
                  </a:lnTo>
                  <a:lnTo>
                    <a:pt x="0" y="24644"/>
                  </a:lnTo>
                  <a:lnTo>
                    <a:pt x="3284" y="34502"/>
                  </a:lnTo>
                  <a:lnTo>
                    <a:pt x="9852" y="44360"/>
                  </a:lnTo>
                  <a:lnTo>
                    <a:pt x="19704" y="47646"/>
                  </a:lnTo>
                  <a:lnTo>
                    <a:pt x="29557" y="47646"/>
                  </a:lnTo>
                  <a:lnTo>
                    <a:pt x="39409" y="44360"/>
                  </a:lnTo>
                  <a:lnTo>
                    <a:pt x="47619" y="34502"/>
                  </a:lnTo>
                  <a:lnTo>
                    <a:pt x="49261" y="24644"/>
                  </a:lnTo>
                  <a:lnTo>
                    <a:pt x="47619" y="13143"/>
                  </a:lnTo>
                  <a:lnTo>
                    <a:pt x="39409" y="4928"/>
                  </a:lnTo>
                  <a:lnTo>
                    <a:pt x="29557" y="0"/>
                  </a:lnTo>
                  <a:close/>
                </a:path>
              </a:pathLst>
            </a:custGeom>
            <a:solidFill>
              <a:srgbClr val="000000"/>
            </a:solidFill>
          </p:spPr>
          <p:txBody>
            <a:bodyPr wrap="square" lIns="0" tIns="0" rIns="0" bIns="0" rtlCol="0"/>
            <a:lstStyle/>
            <a:p>
              <a:endParaRPr/>
            </a:p>
          </p:txBody>
        </p:sp>
        <p:sp>
          <p:nvSpPr>
            <p:cNvPr id="60" name="object 60"/>
            <p:cNvSpPr/>
            <p:nvPr/>
          </p:nvSpPr>
          <p:spPr>
            <a:xfrm>
              <a:off x="4549697" y="2930519"/>
              <a:ext cx="49530" cy="48260"/>
            </a:xfrm>
            <a:custGeom>
              <a:avLst/>
              <a:gdLst/>
              <a:ahLst/>
              <a:cxnLst/>
              <a:rect l="l" t="t" r="r" b="b"/>
              <a:pathLst>
                <a:path w="49529" h="48260">
                  <a:moveTo>
                    <a:pt x="0" y="24644"/>
                  </a:moveTo>
                  <a:lnTo>
                    <a:pt x="3284" y="13143"/>
                  </a:lnTo>
                  <a:lnTo>
                    <a:pt x="9852" y="4928"/>
                  </a:lnTo>
                  <a:lnTo>
                    <a:pt x="19704" y="0"/>
                  </a:lnTo>
                  <a:lnTo>
                    <a:pt x="29557" y="0"/>
                  </a:lnTo>
                  <a:lnTo>
                    <a:pt x="39409" y="4928"/>
                  </a:lnTo>
                  <a:lnTo>
                    <a:pt x="47619" y="13143"/>
                  </a:lnTo>
                  <a:lnTo>
                    <a:pt x="49261" y="24644"/>
                  </a:lnTo>
                  <a:lnTo>
                    <a:pt x="47619" y="34502"/>
                  </a:lnTo>
                  <a:lnTo>
                    <a:pt x="39409" y="44360"/>
                  </a:lnTo>
                  <a:lnTo>
                    <a:pt x="29557" y="47646"/>
                  </a:lnTo>
                  <a:lnTo>
                    <a:pt x="19704" y="47646"/>
                  </a:lnTo>
                  <a:lnTo>
                    <a:pt x="9852" y="44360"/>
                  </a:lnTo>
                  <a:lnTo>
                    <a:pt x="3284" y="34502"/>
                  </a:lnTo>
                  <a:lnTo>
                    <a:pt x="0" y="24644"/>
                  </a:lnTo>
                  <a:close/>
                </a:path>
              </a:pathLst>
            </a:custGeom>
            <a:ln w="3281">
              <a:solidFill>
                <a:srgbClr val="000000"/>
              </a:solidFill>
            </a:ln>
          </p:spPr>
          <p:txBody>
            <a:bodyPr wrap="square" lIns="0" tIns="0" rIns="0" bIns="0" rtlCol="0"/>
            <a:lstStyle/>
            <a:p>
              <a:endParaRPr/>
            </a:p>
          </p:txBody>
        </p:sp>
        <p:sp>
          <p:nvSpPr>
            <p:cNvPr id="61" name="object 61"/>
            <p:cNvSpPr/>
            <p:nvPr/>
          </p:nvSpPr>
          <p:spPr>
            <a:xfrm>
              <a:off x="4549697" y="3423583"/>
              <a:ext cx="49530" cy="48260"/>
            </a:xfrm>
            <a:custGeom>
              <a:avLst/>
              <a:gdLst/>
              <a:ahLst/>
              <a:cxnLst/>
              <a:rect l="l" t="t" r="r" b="b"/>
              <a:pathLst>
                <a:path w="49529" h="48260">
                  <a:moveTo>
                    <a:pt x="29557" y="0"/>
                  </a:moveTo>
                  <a:lnTo>
                    <a:pt x="19704" y="0"/>
                  </a:lnTo>
                  <a:lnTo>
                    <a:pt x="9852" y="4928"/>
                  </a:lnTo>
                  <a:lnTo>
                    <a:pt x="3284" y="13157"/>
                  </a:lnTo>
                  <a:lnTo>
                    <a:pt x="0" y="24658"/>
                  </a:lnTo>
                  <a:lnTo>
                    <a:pt x="3284" y="34516"/>
                  </a:lnTo>
                  <a:lnTo>
                    <a:pt x="9852" y="44374"/>
                  </a:lnTo>
                  <a:lnTo>
                    <a:pt x="19704" y="47660"/>
                  </a:lnTo>
                  <a:lnTo>
                    <a:pt x="29557" y="47660"/>
                  </a:lnTo>
                  <a:lnTo>
                    <a:pt x="39409" y="44374"/>
                  </a:lnTo>
                  <a:lnTo>
                    <a:pt x="47619" y="34516"/>
                  </a:lnTo>
                  <a:lnTo>
                    <a:pt x="49261" y="24658"/>
                  </a:lnTo>
                  <a:lnTo>
                    <a:pt x="47619" y="13157"/>
                  </a:lnTo>
                  <a:lnTo>
                    <a:pt x="39409" y="4928"/>
                  </a:lnTo>
                  <a:lnTo>
                    <a:pt x="29557" y="0"/>
                  </a:lnTo>
                  <a:close/>
                </a:path>
              </a:pathLst>
            </a:custGeom>
            <a:solidFill>
              <a:srgbClr val="000000"/>
            </a:solidFill>
          </p:spPr>
          <p:txBody>
            <a:bodyPr wrap="square" lIns="0" tIns="0" rIns="0" bIns="0" rtlCol="0"/>
            <a:lstStyle/>
            <a:p>
              <a:endParaRPr/>
            </a:p>
          </p:txBody>
        </p:sp>
        <p:sp>
          <p:nvSpPr>
            <p:cNvPr id="62" name="object 62"/>
            <p:cNvSpPr/>
            <p:nvPr/>
          </p:nvSpPr>
          <p:spPr>
            <a:xfrm>
              <a:off x="4549697" y="3423583"/>
              <a:ext cx="49530" cy="48260"/>
            </a:xfrm>
            <a:custGeom>
              <a:avLst/>
              <a:gdLst/>
              <a:ahLst/>
              <a:cxnLst/>
              <a:rect l="l" t="t" r="r" b="b"/>
              <a:pathLst>
                <a:path w="49529" h="48260">
                  <a:moveTo>
                    <a:pt x="0" y="24658"/>
                  </a:moveTo>
                  <a:lnTo>
                    <a:pt x="3284" y="13157"/>
                  </a:lnTo>
                  <a:lnTo>
                    <a:pt x="9852" y="4928"/>
                  </a:lnTo>
                  <a:lnTo>
                    <a:pt x="19704" y="0"/>
                  </a:lnTo>
                  <a:lnTo>
                    <a:pt x="29557" y="0"/>
                  </a:lnTo>
                  <a:lnTo>
                    <a:pt x="39409" y="4928"/>
                  </a:lnTo>
                  <a:lnTo>
                    <a:pt x="47619" y="13157"/>
                  </a:lnTo>
                  <a:lnTo>
                    <a:pt x="49261" y="24658"/>
                  </a:lnTo>
                  <a:lnTo>
                    <a:pt x="47619" y="34516"/>
                  </a:lnTo>
                  <a:lnTo>
                    <a:pt x="39409" y="44374"/>
                  </a:lnTo>
                  <a:lnTo>
                    <a:pt x="29557" y="47660"/>
                  </a:lnTo>
                  <a:lnTo>
                    <a:pt x="19704" y="47660"/>
                  </a:lnTo>
                  <a:lnTo>
                    <a:pt x="9852" y="44374"/>
                  </a:lnTo>
                  <a:lnTo>
                    <a:pt x="3284" y="34516"/>
                  </a:lnTo>
                  <a:lnTo>
                    <a:pt x="0" y="24658"/>
                  </a:lnTo>
                  <a:close/>
                </a:path>
              </a:pathLst>
            </a:custGeom>
            <a:ln w="3281">
              <a:solidFill>
                <a:srgbClr val="000000"/>
              </a:solidFill>
            </a:ln>
          </p:spPr>
          <p:txBody>
            <a:bodyPr wrap="square" lIns="0" tIns="0" rIns="0" bIns="0" rtlCol="0"/>
            <a:lstStyle/>
            <a:p>
              <a:endParaRPr/>
            </a:p>
          </p:txBody>
        </p:sp>
        <p:sp>
          <p:nvSpPr>
            <p:cNvPr id="63" name="object 63"/>
            <p:cNvSpPr/>
            <p:nvPr/>
          </p:nvSpPr>
          <p:spPr>
            <a:xfrm>
              <a:off x="4057624" y="3362778"/>
              <a:ext cx="49530" cy="48260"/>
            </a:xfrm>
            <a:custGeom>
              <a:avLst/>
              <a:gdLst/>
              <a:ahLst/>
              <a:cxnLst/>
              <a:rect l="l" t="t" r="r" b="b"/>
              <a:pathLst>
                <a:path w="49529" h="48260">
                  <a:moveTo>
                    <a:pt x="29557" y="0"/>
                  </a:moveTo>
                  <a:lnTo>
                    <a:pt x="19704" y="0"/>
                  </a:lnTo>
                  <a:lnTo>
                    <a:pt x="9852" y="4928"/>
                  </a:lnTo>
                  <a:lnTo>
                    <a:pt x="3284" y="13143"/>
                  </a:lnTo>
                  <a:lnTo>
                    <a:pt x="0" y="23015"/>
                  </a:lnTo>
                  <a:lnTo>
                    <a:pt x="3284" y="34516"/>
                  </a:lnTo>
                  <a:lnTo>
                    <a:pt x="9852" y="42731"/>
                  </a:lnTo>
                  <a:lnTo>
                    <a:pt x="19704" y="47660"/>
                  </a:lnTo>
                  <a:lnTo>
                    <a:pt x="29557" y="47660"/>
                  </a:lnTo>
                  <a:lnTo>
                    <a:pt x="39409" y="42731"/>
                  </a:lnTo>
                  <a:lnTo>
                    <a:pt x="47619" y="34516"/>
                  </a:lnTo>
                  <a:lnTo>
                    <a:pt x="49261" y="23015"/>
                  </a:lnTo>
                  <a:lnTo>
                    <a:pt x="47619" y="13143"/>
                  </a:lnTo>
                  <a:lnTo>
                    <a:pt x="39409" y="4928"/>
                  </a:lnTo>
                  <a:lnTo>
                    <a:pt x="29557" y="0"/>
                  </a:lnTo>
                  <a:close/>
                </a:path>
              </a:pathLst>
            </a:custGeom>
            <a:solidFill>
              <a:srgbClr val="000000"/>
            </a:solidFill>
          </p:spPr>
          <p:txBody>
            <a:bodyPr wrap="square" lIns="0" tIns="0" rIns="0" bIns="0" rtlCol="0"/>
            <a:lstStyle/>
            <a:p>
              <a:endParaRPr/>
            </a:p>
          </p:txBody>
        </p:sp>
        <p:sp>
          <p:nvSpPr>
            <p:cNvPr id="64" name="object 64"/>
            <p:cNvSpPr/>
            <p:nvPr/>
          </p:nvSpPr>
          <p:spPr>
            <a:xfrm>
              <a:off x="4057624" y="3362778"/>
              <a:ext cx="49530" cy="48260"/>
            </a:xfrm>
            <a:custGeom>
              <a:avLst/>
              <a:gdLst/>
              <a:ahLst/>
              <a:cxnLst/>
              <a:rect l="l" t="t" r="r" b="b"/>
              <a:pathLst>
                <a:path w="49529" h="48260">
                  <a:moveTo>
                    <a:pt x="0" y="23015"/>
                  </a:moveTo>
                  <a:lnTo>
                    <a:pt x="3284" y="13143"/>
                  </a:lnTo>
                  <a:lnTo>
                    <a:pt x="9852" y="4928"/>
                  </a:lnTo>
                  <a:lnTo>
                    <a:pt x="19704" y="0"/>
                  </a:lnTo>
                  <a:lnTo>
                    <a:pt x="29557" y="0"/>
                  </a:lnTo>
                  <a:lnTo>
                    <a:pt x="39409" y="4928"/>
                  </a:lnTo>
                  <a:lnTo>
                    <a:pt x="47619" y="13143"/>
                  </a:lnTo>
                  <a:lnTo>
                    <a:pt x="49261" y="23015"/>
                  </a:lnTo>
                  <a:lnTo>
                    <a:pt x="47619" y="34516"/>
                  </a:lnTo>
                  <a:lnTo>
                    <a:pt x="39409" y="42731"/>
                  </a:lnTo>
                  <a:lnTo>
                    <a:pt x="29557" y="47660"/>
                  </a:lnTo>
                  <a:lnTo>
                    <a:pt x="19704" y="47660"/>
                  </a:lnTo>
                  <a:lnTo>
                    <a:pt x="9852" y="42731"/>
                  </a:lnTo>
                  <a:lnTo>
                    <a:pt x="3284" y="34516"/>
                  </a:lnTo>
                  <a:lnTo>
                    <a:pt x="0" y="23015"/>
                  </a:lnTo>
                  <a:close/>
                </a:path>
              </a:pathLst>
            </a:custGeom>
            <a:ln w="3281">
              <a:solidFill>
                <a:srgbClr val="000000"/>
              </a:solidFill>
            </a:ln>
          </p:spPr>
          <p:txBody>
            <a:bodyPr wrap="square" lIns="0" tIns="0" rIns="0" bIns="0" rtlCol="0"/>
            <a:lstStyle/>
            <a:p>
              <a:endParaRPr/>
            </a:p>
          </p:txBody>
        </p:sp>
        <p:sp>
          <p:nvSpPr>
            <p:cNvPr id="65" name="object 65"/>
            <p:cNvSpPr/>
            <p:nvPr/>
          </p:nvSpPr>
          <p:spPr>
            <a:xfrm>
              <a:off x="4082255" y="2955164"/>
              <a:ext cx="492125" cy="493395"/>
            </a:xfrm>
            <a:custGeom>
              <a:avLst/>
              <a:gdLst/>
              <a:ahLst/>
              <a:cxnLst/>
              <a:rect l="l" t="t" r="r" b="b"/>
              <a:pathLst>
                <a:path w="492125" h="493395">
                  <a:moveTo>
                    <a:pt x="0" y="430629"/>
                  </a:moveTo>
                  <a:lnTo>
                    <a:pt x="492072" y="0"/>
                  </a:lnTo>
                </a:path>
                <a:path w="492125" h="493395">
                  <a:moveTo>
                    <a:pt x="492072" y="0"/>
                  </a:moveTo>
                  <a:lnTo>
                    <a:pt x="492072" y="493077"/>
                  </a:lnTo>
                </a:path>
              </a:pathLst>
            </a:custGeom>
            <a:ln w="9845">
              <a:solidFill>
                <a:srgbClr val="000000"/>
              </a:solidFill>
            </a:ln>
          </p:spPr>
          <p:txBody>
            <a:bodyPr wrap="square" lIns="0" tIns="0" rIns="0" bIns="0" rtlCol="0"/>
            <a:lstStyle/>
            <a:p>
              <a:endParaRPr/>
            </a:p>
          </p:txBody>
        </p:sp>
        <p:sp>
          <p:nvSpPr>
            <p:cNvPr id="66" name="object 66"/>
            <p:cNvSpPr/>
            <p:nvPr/>
          </p:nvSpPr>
          <p:spPr>
            <a:xfrm>
              <a:off x="4918887" y="3300331"/>
              <a:ext cx="49530" cy="48260"/>
            </a:xfrm>
            <a:custGeom>
              <a:avLst/>
              <a:gdLst/>
              <a:ahLst/>
              <a:cxnLst/>
              <a:rect l="l" t="t" r="r" b="b"/>
              <a:pathLst>
                <a:path w="49529" h="48260">
                  <a:moveTo>
                    <a:pt x="29420" y="0"/>
                  </a:moveTo>
                  <a:lnTo>
                    <a:pt x="19704" y="0"/>
                  </a:lnTo>
                  <a:lnTo>
                    <a:pt x="9852" y="4928"/>
                  </a:lnTo>
                  <a:lnTo>
                    <a:pt x="3284" y="13143"/>
                  </a:lnTo>
                  <a:lnTo>
                    <a:pt x="0" y="24644"/>
                  </a:lnTo>
                  <a:lnTo>
                    <a:pt x="3284" y="34502"/>
                  </a:lnTo>
                  <a:lnTo>
                    <a:pt x="9852" y="44360"/>
                  </a:lnTo>
                  <a:lnTo>
                    <a:pt x="19704" y="47646"/>
                  </a:lnTo>
                  <a:lnTo>
                    <a:pt x="29420" y="47646"/>
                  </a:lnTo>
                  <a:lnTo>
                    <a:pt x="39272" y="44360"/>
                  </a:lnTo>
                  <a:lnTo>
                    <a:pt x="47483" y="34502"/>
                  </a:lnTo>
                  <a:lnTo>
                    <a:pt x="49125" y="24644"/>
                  </a:lnTo>
                  <a:lnTo>
                    <a:pt x="47483" y="13143"/>
                  </a:lnTo>
                  <a:lnTo>
                    <a:pt x="39272" y="4928"/>
                  </a:lnTo>
                  <a:lnTo>
                    <a:pt x="29420" y="0"/>
                  </a:lnTo>
                  <a:close/>
                </a:path>
              </a:pathLst>
            </a:custGeom>
            <a:solidFill>
              <a:srgbClr val="000000"/>
            </a:solidFill>
          </p:spPr>
          <p:txBody>
            <a:bodyPr wrap="square" lIns="0" tIns="0" rIns="0" bIns="0" rtlCol="0"/>
            <a:lstStyle/>
            <a:p>
              <a:endParaRPr/>
            </a:p>
          </p:txBody>
        </p:sp>
        <p:sp>
          <p:nvSpPr>
            <p:cNvPr id="67" name="object 67"/>
            <p:cNvSpPr/>
            <p:nvPr/>
          </p:nvSpPr>
          <p:spPr>
            <a:xfrm>
              <a:off x="4918887" y="3300331"/>
              <a:ext cx="49530" cy="48260"/>
            </a:xfrm>
            <a:custGeom>
              <a:avLst/>
              <a:gdLst/>
              <a:ahLst/>
              <a:cxnLst/>
              <a:rect l="l" t="t" r="r" b="b"/>
              <a:pathLst>
                <a:path w="49529" h="48260">
                  <a:moveTo>
                    <a:pt x="0" y="24644"/>
                  </a:moveTo>
                  <a:lnTo>
                    <a:pt x="3284" y="13143"/>
                  </a:lnTo>
                  <a:lnTo>
                    <a:pt x="9852" y="4928"/>
                  </a:lnTo>
                  <a:lnTo>
                    <a:pt x="19704" y="0"/>
                  </a:lnTo>
                  <a:lnTo>
                    <a:pt x="29420" y="0"/>
                  </a:lnTo>
                  <a:lnTo>
                    <a:pt x="39272" y="4928"/>
                  </a:lnTo>
                  <a:lnTo>
                    <a:pt x="47483" y="13143"/>
                  </a:lnTo>
                  <a:lnTo>
                    <a:pt x="49125" y="24644"/>
                  </a:lnTo>
                  <a:lnTo>
                    <a:pt x="47483" y="34502"/>
                  </a:lnTo>
                  <a:lnTo>
                    <a:pt x="39272" y="44360"/>
                  </a:lnTo>
                  <a:lnTo>
                    <a:pt x="29420" y="47646"/>
                  </a:lnTo>
                  <a:lnTo>
                    <a:pt x="19704" y="47646"/>
                  </a:lnTo>
                  <a:lnTo>
                    <a:pt x="9852" y="44360"/>
                  </a:lnTo>
                  <a:lnTo>
                    <a:pt x="3284" y="34502"/>
                  </a:lnTo>
                  <a:lnTo>
                    <a:pt x="0" y="24644"/>
                  </a:lnTo>
                  <a:close/>
                </a:path>
              </a:pathLst>
            </a:custGeom>
            <a:ln w="3281">
              <a:solidFill>
                <a:srgbClr val="000000"/>
              </a:solidFill>
            </a:ln>
          </p:spPr>
          <p:txBody>
            <a:bodyPr wrap="square" lIns="0" tIns="0" rIns="0" bIns="0" rtlCol="0"/>
            <a:lstStyle/>
            <a:p>
              <a:endParaRPr/>
            </a:p>
          </p:txBody>
        </p:sp>
        <p:sp>
          <p:nvSpPr>
            <p:cNvPr id="68" name="object 68"/>
            <p:cNvSpPr/>
            <p:nvPr/>
          </p:nvSpPr>
          <p:spPr>
            <a:xfrm>
              <a:off x="3878776" y="2892730"/>
              <a:ext cx="1064895" cy="555625"/>
            </a:xfrm>
            <a:custGeom>
              <a:avLst/>
              <a:gdLst/>
              <a:ahLst/>
              <a:cxnLst/>
              <a:rect l="l" t="t" r="r" b="b"/>
              <a:pathLst>
                <a:path w="1064895" h="555625">
                  <a:moveTo>
                    <a:pt x="203479" y="493063"/>
                  </a:moveTo>
                  <a:lnTo>
                    <a:pt x="695551" y="555511"/>
                  </a:lnTo>
                  <a:lnTo>
                    <a:pt x="1064742" y="432245"/>
                  </a:lnTo>
                </a:path>
                <a:path w="1064895" h="555625">
                  <a:moveTo>
                    <a:pt x="1064742" y="432245"/>
                  </a:moveTo>
                  <a:lnTo>
                    <a:pt x="1058174" y="389527"/>
                  </a:lnTo>
                  <a:lnTo>
                    <a:pt x="1049963" y="350095"/>
                  </a:lnTo>
                  <a:lnTo>
                    <a:pt x="1030258" y="279446"/>
                  </a:lnTo>
                  <a:lnTo>
                    <a:pt x="1005627" y="217012"/>
                  </a:lnTo>
                  <a:lnTo>
                    <a:pt x="976070" y="166079"/>
                  </a:lnTo>
                  <a:lnTo>
                    <a:pt x="941587" y="123224"/>
                  </a:lnTo>
                  <a:lnTo>
                    <a:pt x="902314" y="92007"/>
                  </a:lnTo>
                  <a:lnTo>
                    <a:pt x="857978" y="69005"/>
                  </a:lnTo>
                  <a:lnTo>
                    <a:pt x="808716" y="57504"/>
                  </a:lnTo>
                  <a:lnTo>
                    <a:pt x="782580" y="54218"/>
                  </a:lnTo>
                  <a:lnTo>
                    <a:pt x="754665" y="54218"/>
                  </a:lnTo>
                  <a:lnTo>
                    <a:pt x="725108" y="57504"/>
                  </a:lnTo>
                  <a:lnTo>
                    <a:pt x="695551" y="62433"/>
                  </a:lnTo>
                </a:path>
                <a:path w="1064895" h="555625">
                  <a:moveTo>
                    <a:pt x="80461" y="0"/>
                  </a:moveTo>
                  <a:lnTo>
                    <a:pt x="695551" y="62433"/>
                  </a:lnTo>
                </a:path>
                <a:path w="1064895" h="555625">
                  <a:moveTo>
                    <a:pt x="203479" y="493063"/>
                  </a:moveTo>
                  <a:lnTo>
                    <a:pt x="172279" y="463476"/>
                  </a:lnTo>
                  <a:lnTo>
                    <a:pt x="142722" y="432245"/>
                  </a:lnTo>
                  <a:lnTo>
                    <a:pt x="116449" y="404314"/>
                  </a:lnTo>
                  <a:lnTo>
                    <a:pt x="91955" y="374740"/>
                  </a:lnTo>
                  <a:lnTo>
                    <a:pt x="54188" y="318878"/>
                  </a:lnTo>
                  <a:lnTo>
                    <a:pt x="24630" y="266302"/>
                  </a:lnTo>
                  <a:lnTo>
                    <a:pt x="6568" y="215369"/>
                  </a:lnTo>
                  <a:lnTo>
                    <a:pt x="0" y="167722"/>
                  </a:lnTo>
                  <a:lnTo>
                    <a:pt x="1642" y="144720"/>
                  </a:lnTo>
                  <a:lnTo>
                    <a:pt x="9852" y="100222"/>
                  </a:lnTo>
                  <a:lnTo>
                    <a:pt x="29557" y="59147"/>
                  </a:lnTo>
                  <a:lnTo>
                    <a:pt x="60756" y="19715"/>
                  </a:lnTo>
                  <a:lnTo>
                    <a:pt x="80461" y="0"/>
                  </a:lnTo>
                </a:path>
              </a:pathLst>
            </a:custGeom>
            <a:ln w="9845">
              <a:solidFill>
                <a:srgbClr val="000000"/>
              </a:solidFill>
            </a:ln>
          </p:spPr>
          <p:txBody>
            <a:bodyPr wrap="square" lIns="0" tIns="0" rIns="0" bIns="0" rtlCol="0"/>
            <a:lstStyle/>
            <a:p>
              <a:endParaRPr/>
            </a:p>
          </p:txBody>
        </p:sp>
        <p:sp>
          <p:nvSpPr>
            <p:cNvPr id="69" name="object 69"/>
            <p:cNvSpPr/>
            <p:nvPr/>
          </p:nvSpPr>
          <p:spPr>
            <a:xfrm>
              <a:off x="4735113" y="3979382"/>
              <a:ext cx="49530" cy="48260"/>
            </a:xfrm>
            <a:custGeom>
              <a:avLst/>
              <a:gdLst/>
              <a:ahLst/>
              <a:cxnLst/>
              <a:rect l="l" t="t" r="r" b="b"/>
              <a:pathLst>
                <a:path w="49529" h="48260">
                  <a:moveTo>
                    <a:pt x="29557" y="0"/>
                  </a:moveTo>
                  <a:lnTo>
                    <a:pt x="18062" y="0"/>
                  </a:lnTo>
                  <a:lnTo>
                    <a:pt x="8210" y="4928"/>
                  </a:lnTo>
                  <a:lnTo>
                    <a:pt x="1642" y="13157"/>
                  </a:lnTo>
                  <a:lnTo>
                    <a:pt x="0" y="23015"/>
                  </a:lnTo>
                  <a:lnTo>
                    <a:pt x="1642" y="34516"/>
                  </a:lnTo>
                  <a:lnTo>
                    <a:pt x="8210" y="42731"/>
                  </a:lnTo>
                  <a:lnTo>
                    <a:pt x="18062" y="47660"/>
                  </a:lnTo>
                  <a:lnTo>
                    <a:pt x="29557" y="47660"/>
                  </a:lnTo>
                  <a:lnTo>
                    <a:pt x="39409" y="42731"/>
                  </a:lnTo>
                  <a:lnTo>
                    <a:pt x="45977" y="34516"/>
                  </a:lnTo>
                  <a:lnTo>
                    <a:pt x="49261" y="23015"/>
                  </a:lnTo>
                  <a:lnTo>
                    <a:pt x="45977" y="13157"/>
                  </a:lnTo>
                  <a:lnTo>
                    <a:pt x="39409" y="4928"/>
                  </a:lnTo>
                  <a:lnTo>
                    <a:pt x="29557" y="0"/>
                  </a:lnTo>
                  <a:close/>
                </a:path>
              </a:pathLst>
            </a:custGeom>
            <a:solidFill>
              <a:srgbClr val="000000"/>
            </a:solidFill>
          </p:spPr>
          <p:txBody>
            <a:bodyPr wrap="square" lIns="0" tIns="0" rIns="0" bIns="0" rtlCol="0"/>
            <a:lstStyle/>
            <a:p>
              <a:endParaRPr/>
            </a:p>
          </p:txBody>
        </p:sp>
        <p:sp>
          <p:nvSpPr>
            <p:cNvPr id="70" name="object 70"/>
            <p:cNvSpPr/>
            <p:nvPr/>
          </p:nvSpPr>
          <p:spPr>
            <a:xfrm>
              <a:off x="4735113" y="3979382"/>
              <a:ext cx="49530" cy="48260"/>
            </a:xfrm>
            <a:custGeom>
              <a:avLst/>
              <a:gdLst/>
              <a:ahLst/>
              <a:cxnLst/>
              <a:rect l="l" t="t" r="r" b="b"/>
              <a:pathLst>
                <a:path w="49529" h="48260">
                  <a:moveTo>
                    <a:pt x="0" y="23015"/>
                  </a:moveTo>
                  <a:lnTo>
                    <a:pt x="1642" y="13157"/>
                  </a:lnTo>
                  <a:lnTo>
                    <a:pt x="8210" y="4928"/>
                  </a:lnTo>
                  <a:lnTo>
                    <a:pt x="18062" y="0"/>
                  </a:lnTo>
                  <a:lnTo>
                    <a:pt x="29557" y="0"/>
                  </a:lnTo>
                  <a:lnTo>
                    <a:pt x="39409" y="4928"/>
                  </a:lnTo>
                  <a:lnTo>
                    <a:pt x="45977" y="13157"/>
                  </a:lnTo>
                  <a:lnTo>
                    <a:pt x="49261" y="23015"/>
                  </a:lnTo>
                  <a:lnTo>
                    <a:pt x="45977" y="34516"/>
                  </a:lnTo>
                  <a:lnTo>
                    <a:pt x="39409" y="42731"/>
                  </a:lnTo>
                  <a:lnTo>
                    <a:pt x="29557" y="47660"/>
                  </a:lnTo>
                  <a:lnTo>
                    <a:pt x="18062" y="47660"/>
                  </a:lnTo>
                  <a:lnTo>
                    <a:pt x="8210" y="42731"/>
                  </a:lnTo>
                  <a:lnTo>
                    <a:pt x="1642" y="34516"/>
                  </a:lnTo>
                  <a:lnTo>
                    <a:pt x="0" y="23015"/>
                  </a:lnTo>
                  <a:close/>
                </a:path>
              </a:pathLst>
            </a:custGeom>
            <a:ln w="3281">
              <a:solidFill>
                <a:srgbClr val="000000"/>
              </a:solidFill>
            </a:ln>
          </p:spPr>
          <p:txBody>
            <a:bodyPr wrap="square" lIns="0" tIns="0" rIns="0" bIns="0" rtlCol="0"/>
            <a:lstStyle/>
            <a:p>
              <a:endParaRPr/>
            </a:p>
          </p:txBody>
        </p:sp>
        <p:sp>
          <p:nvSpPr>
            <p:cNvPr id="71" name="object 71"/>
            <p:cNvSpPr/>
            <p:nvPr/>
          </p:nvSpPr>
          <p:spPr>
            <a:xfrm>
              <a:off x="4057624" y="3979382"/>
              <a:ext cx="49530" cy="48260"/>
            </a:xfrm>
            <a:custGeom>
              <a:avLst/>
              <a:gdLst/>
              <a:ahLst/>
              <a:cxnLst/>
              <a:rect l="l" t="t" r="r" b="b"/>
              <a:pathLst>
                <a:path w="49529" h="48260">
                  <a:moveTo>
                    <a:pt x="29557" y="0"/>
                  </a:moveTo>
                  <a:lnTo>
                    <a:pt x="19704" y="0"/>
                  </a:lnTo>
                  <a:lnTo>
                    <a:pt x="9852" y="4928"/>
                  </a:lnTo>
                  <a:lnTo>
                    <a:pt x="3284" y="13157"/>
                  </a:lnTo>
                  <a:lnTo>
                    <a:pt x="0" y="23015"/>
                  </a:lnTo>
                  <a:lnTo>
                    <a:pt x="3284" y="34516"/>
                  </a:lnTo>
                  <a:lnTo>
                    <a:pt x="9852" y="42731"/>
                  </a:lnTo>
                  <a:lnTo>
                    <a:pt x="19704" y="47660"/>
                  </a:lnTo>
                  <a:lnTo>
                    <a:pt x="29557" y="47660"/>
                  </a:lnTo>
                  <a:lnTo>
                    <a:pt x="39409" y="42731"/>
                  </a:lnTo>
                  <a:lnTo>
                    <a:pt x="47619" y="34516"/>
                  </a:lnTo>
                  <a:lnTo>
                    <a:pt x="49261" y="23015"/>
                  </a:lnTo>
                  <a:lnTo>
                    <a:pt x="47619" y="13157"/>
                  </a:lnTo>
                  <a:lnTo>
                    <a:pt x="39409" y="4928"/>
                  </a:lnTo>
                  <a:lnTo>
                    <a:pt x="29557" y="0"/>
                  </a:lnTo>
                  <a:close/>
                </a:path>
              </a:pathLst>
            </a:custGeom>
            <a:solidFill>
              <a:srgbClr val="000000"/>
            </a:solidFill>
          </p:spPr>
          <p:txBody>
            <a:bodyPr wrap="square" lIns="0" tIns="0" rIns="0" bIns="0" rtlCol="0"/>
            <a:lstStyle/>
            <a:p>
              <a:endParaRPr/>
            </a:p>
          </p:txBody>
        </p:sp>
        <p:sp>
          <p:nvSpPr>
            <p:cNvPr id="72" name="object 72"/>
            <p:cNvSpPr/>
            <p:nvPr/>
          </p:nvSpPr>
          <p:spPr>
            <a:xfrm>
              <a:off x="4057624" y="3979382"/>
              <a:ext cx="49530" cy="48260"/>
            </a:xfrm>
            <a:custGeom>
              <a:avLst/>
              <a:gdLst/>
              <a:ahLst/>
              <a:cxnLst/>
              <a:rect l="l" t="t" r="r" b="b"/>
              <a:pathLst>
                <a:path w="49529" h="48260">
                  <a:moveTo>
                    <a:pt x="0" y="23015"/>
                  </a:moveTo>
                  <a:lnTo>
                    <a:pt x="3284" y="13157"/>
                  </a:lnTo>
                  <a:lnTo>
                    <a:pt x="9852" y="4928"/>
                  </a:lnTo>
                  <a:lnTo>
                    <a:pt x="19704" y="0"/>
                  </a:lnTo>
                  <a:lnTo>
                    <a:pt x="29557" y="0"/>
                  </a:lnTo>
                  <a:lnTo>
                    <a:pt x="39409" y="4928"/>
                  </a:lnTo>
                  <a:lnTo>
                    <a:pt x="47619" y="13157"/>
                  </a:lnTo>
                  <a:lnTo>
                    <a:pt x="49261" y="23015"/>
                  </a:lnTo>
                  <a:lnTo>
                    <a:pt x="47619" y="34516"/>
                  </a:lnTo>
                  <a:lnTo>
                    <a:pt x="39409" y="42731"/>
                  </a:lnTo>
                  <a:lnTo>
                    <a:pt x="29557" y="47660"/>
                  </a:lnTo>
                  <a:lnTo>
                    <a:pt x="19704" y="47660"/>
                  </a:lnTo>
                  <a:lnTo>
                    <a:pt x="9852" y="42731"/>
                  </a:lnTo>
                  <a:lnTo>
                    <a:pt x="3284" y="34516"/>
                  </a:lnTo>
                  <a:lnTo>
                    <a:pt x="0" y="23015"/>
                  </a:lnTo>
                  <a:close/>
                </a:path>
              </a:pathLst>
            </a:custGeom>
            <a:ln w="3281">
              <a:solidFill>
                <a:srgbClr val="000000"/>
              </a:solidFill>
            </a:ln>
          </p:spPr>
          <p:txBody>
            <a:bodyPr wrap="square" lIns="0" tIns="0" rIns="0" bIns="0" rtlCol="0"/>
            <a:lstStyle/>
            <a:p>
              <a:endParaRPr/>
            </a:p>
          </p:txBody>
        </p:sp>
        <p:sp>
          <p:nvSpPr>
            <p:cNvPr id="73" name="object 73"/>
            <p:cNvSpPr/>
            <p:nvPr/>
          </p:nvSpPr>
          <p:spPr>
            <a:xfrm>
              <a:off x="4082255" y="3385794"/>
              <a:ext cx="677545" cy="617220"/>
            </a:xfrm>
            <a:custGeom>
              <a:avLst/>
              <a:gdLst/>
              <a:ahLst/>
              <a:cxnLst/>
              <a:rect l="l" t="t" r="r" b="b"/>
              <a:pathLst>
                <a:path w="677545" h="617220">
                  <a:moveTo>
                    <a:pt x="0" y="0"/>
                  </a:moveTo>
                  <a:lnTo>
                    <a:pt x="0" y="616603"/>
                  </a:lnTo>
                  <a:lnTo>
                    <a:pt x="677488" y="616603"/>
                  </a:lnTo>
                </a:path>
                <a:path w="677545" h="617220">
                  <a:moveTo>
                    <a:pt x="492072" y="62447"/>
                  </a:moveTo>
                  <a:lnTo>
                    <a:pt x="677488" y="616603"/>
                  </a:lnTo>
                </a:path>
              </a:pathLst>
            </a:custGeom>
            <a:ln w="9845">
              <a:solidFill>
                <a:srgbClr val="000000"/>
              </a:solidFill>
            </a:ln>
          </p:spPr>
          <p:txBody>
            <a:bodyPr wrap="square" lIns="0" tIns="0" rIns="0" bIns="0" rtlCol="0"/>
            <a:lstStyle/>
            <a:p>
              <a:endParaRPr/>
            </a:p>
          </p:txBody>
        </p:sp>
        <p:sp>
          <p:nvSpPr>
            <p:cNvPr id="74" name="object 74"/>
            <p:cNvSpPr/>
            <p:nvPr/>
          </p:nvSpPr>
          <p:spPr>
            <a:xfrm>
              <a:off x="4759744" y="3324976"/>
              <a:ext cx="375920" cy="677545"/>
            </a:xfrm>
            <a:custGeom>
              <a:avLst/>
              <a:gdLst/>
              <a:ahLst/>
              <a:cxnLst/>
              <a:rect l="l" t="t" r="r" b="b"/>
              <a:pathLst>
                <a:path w="375920" h="677545">
                  <a:moveTo>
                    <a:pt x="0" y="677421"/>
                  </a:moveTo>
                  <a:lnTo>
                    <a:pt x="44335" y="649477"/>
                  </a:lnTo>
                  <a:lnTo>
                    <a:pt x="85250" y="621546"/>
                  </a:lnTo>
                  <a:lnTo>
                    <a:pt x="124660" y="593601"/>
                  </a:lnTo>
                  <a:lnTo>
                    <a:pt x="160785" y="565670"/>
                  </a:lnTo>
                  <a:lnTo>
                    <a:pt x="195132" y="539368"/>
                  </a:lnTo>
                  <a:lnTo>
                    <a:pt x="224689" y="511109"/>
                  </a:lnTo>
                  <a:lnTo>
                    <a:pt x="252604" y="484807"/>
                  </a:lnTo>
                  <a:lnTo>
                    <a:pt x="277235" y="458519"/>
                  </a:lnTo>
                  <a:lnTo>
                    <a:pt x="319928" y="407573"/>
                  </a:lnTo>
                  <a:lnTo>
                    <a:pt x="349349" y="356626"/>
                  </a:lnTo>
                  <a:lnTo>
                    <a:pt x="369054" y="307322"/>
                  </a:lnTo>
                  <a:lnTo>
                    <a:pt x="375622" y="259662"/>
                  </a:lnTo>
                  <a:lnTo>
                    <a:pt x="375622" y="236660"/>
                  </a:lnTo>
                  <a:lnTo>
                    <a:pt x="365769" y="190642"/>
                  </a:lnTo>
                  <a:lnTo>
                    <a:pt x="344423" y="146267"/>
                  </a:lnTo>
                  <a:lnTo>
                    <a:pt x="313360" y="103536"/>
                  </a:lnTo>
                  <a:lnTo>
                    <a:pt x="270667" y="60818"/>
                  </a:lnTo>
                  <a:lnTo>
                    <a:pt x="214836" y="19715"/>
                  </a:lnTo>
                  <a:lnTo>
                    <a:pt x="183774" y="0"/>
                  </a:lnTo>
                </a:path>
              </a:pathLst>
            </a:custGeom>
            <a:ln w="3281">
              <a:solidFill>
                <a:srgbClr val="000000"/>
              </a:solidFill>
            </a:ln>
          </p:spPr>
          <p:txBody>
            <a:bodyPr wrap="square" lIns="0" tIns="0" rIns="0" bIns="0" rtlCol="0"/>
            <a:lstStyle/>
            <a:p>
              <a:endParaRPr/>
            </a:p>
          </p:txBody>
        </p:sp>
        <p:sp>
          <p:nvSpPr>
            <p:cNvPr id="75" name="object 75"/>
            <p:cNvSpPr/>
            <p:nvPr/>
          </p:nvSpPr>
          <p:spPr>
            <a:xfrm>
              <a:off x="3426045" y="2892730"/>
              <a:ext cx="1148715" cy="1155700"/>
            </a:xfrm>
            <a:custGeom>
              <a:avLst/>
              <a:gdLst/>
              <a:ahLst/>
              <a:cxnLst/>
              <a:rect l="l" t="t" r="r" b="b"/>
              <a:pathLst>
                <a:path w="1148714" h="1155700">
                  <a:moveTo>
                    <a:pt x="656210" y="1109667"/>
                  </a:moveTo>
                  <a:lnTo>
                    <a:pt x="618442" y="1124454"/>
                  </a:lnTo>
                  <a:lnTo>
                    <a:pt x="546328" y="1144170"/>
                  </a:lnTo>
                  <a:lnTo>
                    <a:pt x="480646" y="1155685"/>
                  </a:lnTo>
                  <a:lnTo>
                    <a:pt x="447804" y="1155685"/>
                  </a:lnTo>
                  <a:lnTo>
                    <a:pt x="418247" y="1155685"/>
                  </a:lnTo>
                  <a:lnTo>
                    <a:pt x="362554" y="1144170"/>
                  </a:lnTo>
                  <a:lnTo>
                    <a:pt x="311650" y="1124454"/>
                  </a:lnTo>
                  <a:lnTo>
                    <a:pt x="264167" y="1093223"/>
                  </a:lnTo>
                  <a:lnTo>
                    <a:pt x="223115" y="1052148"/>
                  </a:lnTo>
                  <a:lnTo>
                    <a:pt x="188632" y="1001202"/>
                  </a:lnTo>
                  <a:lnTo>
                    <a:pt x="157432" y="938425"/>
                  </a:lnTo>
                  <a:lnTo>
                    <a:pt x="131296" y="867749"/>
                  </a:lnTo>
                  <a:lnTo>
                    <a:pt x="119747" y="826674"/>
                  </a:lnTo>
                  <a:lnTo>
                    <a:pt x="111550" y="785585"/>
                  </a:lnTo>
                  <a:lnTo>
                    <a:pt x="103340" y="739568"/>
                  </a:lnTo>
                </a:path>
                <a:path w="1148714" h="1155700">
                  <a:moveTo>
                    <a:pt x="103340" y="739568"/>
                  </a:moveTo>
                  <a:lnTo>
                    <a:pt x="60687" y="703408"/>
                  </a:lnTo>
                  <a:lnTo>
                    <a:pt x="27887" y="663976"/>
                  </a:lnTo>
                  <a:lnTo>
                    <a:pt x="8196" y="622888"/>
                  </a:lnTo>
                  <a:lnTo>
                    <a:pt x="0" y="578513"/>
                  </a:lnTo>
                  <a:lnTo>
                    <a:pt x="0" y="555511"/>
                  </a:lnTo>
                  <a:lnTo>
                    <a:pt x="1628" y="532495"/>
                  </a:lnTo>
                  <a:lnTo>
                    <a:pt x="16393" y="483192"/>
                  </a:lnTo>
                  <a:lnTo>
                    <a:pt x="41010" y="432245"/>
                  </a:lnTo>
                  <a:lnTo>
                    <a:pt x="77094" y="378026"/>
                  </a:lnTo>
                  <a:lnTo>
                    <a:pt x="124673" y="322164"/>
                  </a:lnTo>
                  <a:lnTo>
                    <a:pt x="152506" y="292590"/>
                  </a:lnTo>
                  <a:lnTo>
                    <a:pt x="183706" y="263016"/>
                  </a:lnTo>
                  <a:lnTo>
                    <a:pt x="218189" y="231799"/>
                  </a:lnTo>
                  <a:lnTo>
                    <a:pt x="254314" y="200582"/>
                  </a:lnTo>
                  <a:lnTo>
                    <a:pt x="293587" y="169365"/>
                  </a:lnTo>
                  <a:lnTo>
                    <a:pt x="336281" y="136505"/>
                  </a:lnTo>
                  <a:lnTo>
                    <a:pt x="380616" y="103508"/>
                  </a:lnTo>
                  <a:lnTo>
                    <a:pt x="429742" y="69005"/>
                  </a:lnTo>
                  <a:lnTo>
                    <a:pt x="479004" y="36145"/>
                  </a:lnTo>
                  <a:lnTo>
                    <a:pt x="533192" y="0"/>
                  </a:lnTo>
                </a:path>
                <a:path w="1148714" h="1155700">
                  <a:moveTo>
                    <a:pt x="103340" y="739568"/>
                  </a:moveTo>
                  <a:lnTo>
                    <a:pt x="656210" y="493063"/>
                  </a:lnTo>
                </a:path>
                <a:path w="1148714" h="1155700">
                  <a:moveTo>
                    <a:pt x="656210" y="1109667"/>
                  </a:moveTo>
                  <a:lnTo>
                    <a:pt x="697125" y="1098152"/>
                  </a:lnTo>
                  <a:lnTo>
                    <a:pt x="738176" y="1080079"/>
                  </a:lnTo>
                  <a:lnTo>
                    <a:pt x="779228" y="1057077"/>
                  </a:lnTo>
                  <a:lnTo>
                    <a:pt x="821921" y="1030776"/>
                  </a:lnTo>
                  <a:lnTo>
                    <a:pt x="862836" y="1001202"/>
                  </a:lnTo>
                  <a:lnTo>
                    <a:pt x="902246" y="964713"/>
                  </a:lnTo>
                  <a:lnTo>
                    <a:pt x="940013" y="926911"/>
                  </a:lnTo>
                  <a:lnTo>
                    <a:pt x="977644" y="885836"/>
                  </a:lnTo>
                  <a:lnTo>
                    <a:pt x="1010485" y="843104"/>
                  </a:lnTo>
                  <a:lnTo>
                    <a:pt x="1043327" y="797086"/>
                  </a:lnTo>
                  <a:lnTo>
                    <a:pt x="1071242" y="749426"/>
                  </a:lnTo>
                  <a:lnTo>
                    <a:pt x="1095873" y="701765"/>
                  </a:lnTo>
                  <a:lnTo>
                    <a:pt x="1117083" y="652462"/>
                  </a:lnTo>
                  <a:lnTo>
                    <a:pt x="1135145" y="603172"/>
                  </a:lnTo>
                  <a:lnTo>
                    <a:pt x="1148282" y="555511"/>
                  </a:lnTo>
                </a:path>
              </a:pathLst>
            </a:custGeom>
            <a:ln w="9845">
              <a:solidFill>
                <a:srgbClr val="000000"/>
              </a:solidFill>
            </a:ln>
          </p:spPr>
          <p:txBody>
            <a:bodyPr wrap="square" lIns="0" tIns="0" rIns="0" bIns="0" rtlCol="0"/>
            <a:lstStyle/>
            <a:p>
              <a:endParaRPr/>
            </a:p>
          </p:txBody>
        </p:sp>
      </p:grpSp>
      <p:sp>
        <p:nvSpPr>
          <p:cNvPr id="76" name="object 76"/>
          <p:cNvSpPr txBox="1"/>
          <p:nvPr/>
        </p:nvSpPr>
        <p:spPr>
          <a:xfrm>
            <a:off x="7600132" y="2784871"/>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2</a:t>
            </a:r>
            <a:endParaRPr sz="1050">
              <a:latin typeface="Arial"/>
              <a:cs typeface="Arial"/>
            </a:endParaRPr>
          </a:p>
        </p:txBody>
      </p:sp>
      <p:sp>
        <p:nvSpPr>
          <p:cNvPr id="77" name="object 77"/>
          <p:cNvSpPr txBox="1"/>
          <p:nvPr/>
        </p:nvSpPr>
        <p:spPr>
          <a:xfrm>
            <a:off x="6796340" y="2729009"/>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1</a:t>
            </a:r>
            <a:endParaRPr sz="1050">
              <a:latin typeface="Arial"/>
              <a:cs typeface="Arial"/>
            </a:endParaRPr>
          </a:p>
        </p:txBody>
      </p:sp>
      <p:sp>
        <p:nvSpPr>
          <p:cNvPr id="78" name="object 78"/>
          <p:cNvSpPr txBox="1"/>
          <p:nvPr/>
        </p:nvSpPr>
        <p:spPr>
          <a:xfrm>
            <a:off x="7600132" y="4017804"/>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6</a:t>
            </a:r>
            <a:endParaRPr sz="1050">
              <a:latin typeface="Arial"/>
              <a:cs typeface="Arial"/>
            </a:endParaRPr>
          </a:p>
        </p:txBody>
      </p:sp>
      <p:grpSp>
        <p:nvGrpSpPr>
          <p:cNvPr id="79" name="object 79"/>
          <p:cNvGrpSpPr/>
          <p:nvPr/>
        </p:nvGrpSpPr>
        <p:grpSpPr>
          <a:xfrm>
            <a:off x="6374308" y="2868087"/>
            <a:ext cx="1716405" cy="1185545"/>
            <a:chOff x="6374308" y="2868087"/>
            <a:chExt cx="1716405" cy="1185545"/>
          </a:xfrm>
        </p:grpSpPr>
        <p:sp>
          <p:nvSpPr>
            <p:cNvPr id="80" name="object 80"/>
            <p:cNvSpPr/>
            <p:nvPr/>
          </p:nvSpPr>
          <p:spPr>
            <a:xfrm>
              <a:off x="6457913" y="3609296"/>
              <a:ext cx="49530" cy="48260"/>
            </a:xfrm>
            <a:custGeom>
              <a:avLst/>
              <a:gdLst/>
              <a:ahLst/>
              <a:cxnLst/>
              <a:rect l="l" t="t" r="r" b="b"/>
              <a:pathLst>
                <a:path w="49529" h="48260">
                  <a:moveTo>
                    <a:pt x="29557" y="0"/>
                  </a:moveTo>
                  <a:lnTo>
                    <a:pt x="18062" y="0"/>
                  </a:lnTo>
                  <a:lnTo>
                    <a:pt x="8210" y="4928"/>
                  </a:lnTo>
                  <a:lnTo>
                    <a:pt x="1642" y="13143"/>
                  </a:lnTo>
                  <a:lnTo>
                    <a:pt x="0" y="23001"/>
                  </a:lnTo>
                  <a:lnTo>
                    <a:pt x="1642" y="34502"/>
                  </a:lnTo>
                  <a:lnTo>
                    <a:pt x="8210" y="42717"/>
                  </a:lnTo>
                  <a:lnTo>
                    <a:pt x="18062" y="47646"/>
                  </a:lnTo>
                  <a:lnTo>
                    <a:pt x="29557" y="47646"/>
                  </a:lnTo>
                  <a:lnTo>
                    <a:pt x="39409" y="42717"/>
                  </a:lnTo>
                  <a:lnTo>
                    <a:pt x="45977" y="34502"/>
                  </a:lnTo>
                  <a:lnTo>
                    <a:pt x="49261" y="23001"/>
                  </a:lnTo>
                  <a:lnTo>
                    <a:pt x="45977" y="13143"/>
                  </a:lnTo>
                  <a:lnTo>
                    <a:pt x="39409" y="4928"/>
                  </a:lnTo>
                  <a:lnTo>
                    <a:pt x="29557" y="0"/>
                  </a:lnTo>
                  <a:close/>
                </a:path>
              </a:pathLst>
            </a:custGeom>
            <a:solidFill>
              <a:srgbClr val="000000"/>
            </a:solidFill>
          </p:spPr>
          <p:txBody>
            <a:bodyPr wrap="square" lIns="0" tIns="0" rIns="0" bIns="0" rtlCol="0"/>
            <a:lstStyle/>
            <a:p>
              <a:endParaRPr/>
            </a:p>
          </p:txBody>
        </p:sp>
        <p:sp>
          <p:nvSpPr>
            <p:cNvPr id="81" name="object 81"/>
            <p:cNvSpPr/>
            <p:nvPr/>
          </p:nvSpPr>
          <p:spPr>
            <a:xfrm>
              <a:off x="6457913" y="3609296"/>
              <a:ext cx="49530" cy="48260"/>
            </a:xfrm>
            <a:custGeom>
              <a:avLst/>
              <a:gdLst/>
              <a:ahLst/>
              <a:cxnLst/>
              <a:rect l="l" t="t" r="r" b="b"/>
              <a:pathLst>
                <a:path w="49529" h="48260">
                  <a:moveTo>
                    <a:pt x="0" y="23001"/>
                  </a:moveTo>
                  <a:lnTo>
                    <a:pt x="1642" y="13143"/>
                  </a:lnTo>
                  <a:lnTo>
                    <a:pt x="8210" y="4928"/>
                  </a:lnTo>
                  <a:lnTo>
                    <a:pt x="18062" y="0"/>
                  </a:lnTo>
                  <a:lnTo>
                    <a:pt x="29557" y="0"/>
                  </a:lnTo>
                  <a:lnTo>
                    <a:pt x="39409" y="4928"/>
                  </a:lnTo>
                  <a:lnTo>
                    <a:pt x="45977" y="13143"/>
                  </a:lnTo>
                  <a:lnTo>
                    <a:pt x="49261" y="23001"/>
                  </a:lnTo>
                  <a:lnTo>
                    <a:pt x="45977" y="34502"/>
                  </a:lnTo>
                  <a:lnTo>
                    <a:pt x="39409" y="42717"/>
                  </a:lnTo>
                  <a:lnTo>
                    <a:pt x="29557" y="47646"/>
                  </a:lnTo>
                  <a:lnTo>
                    <a:pt x="18062" y="47646"/>
                  </a:lnTo>
                  <a:lnTo>
                    <a:pt x="8210" y="42717"/>
                  </a:lnTo>
                  <a:lnTo>
                    <a:pt x="1642" y="34502"/>
                  </a:lnTo>
                  <a:lnTo>
                    <a:pt x="0" y="23001"/>
                  </a:lnTo>
                  <a:close/>
                </a:path>
              </a:pathLst>
            </a:custGeom>
            <a:ln w="3281">
              <a:solidFill>
                <a:srgbClr val="000000"/>
              </a:solidFill>
            </a:ln>
          </p:spPr>
          <p:txBody>
            <a:bodyPr wrap="square" lIns="0" tIns="0" rIns="0" bIns="0" rtlCol="0"/>
            <a:lstStyle/>
            <a:p>
              <a:endParaRPr/>
            </a:p>
          </p:txBody>
        </p:sp>
        <p:sp>
          <p:nvSpPr>
            <p:cNvPr id="82" name="object 82"/>
            <p:cNvSpPr/>
            <p:nvPr/>
          </p:nvSpPr>
          <p:spPr>
            <a:xfrm>
              <a:off x="6887723" y="2869728"/>
              <a:ext cx="49530" cy="48260"/>
            </a:xfrm>
            <a:custGeom>
              <a:avLst/>
              <a:gdLst/>
              <a:ahLst/>
              <a:cxnLst/>
              <a:rect l="l" t="t" r="r" b="b"/>
              <a:pathLst>
                <a:path w="49529" h="48260">
                  <a:moveTo>
                    <a:pt x="29557" y="0"/>
                  </a:moveTo>
                  <a:lnTo>
                    <a:pt x="19704" y="0"/>
                  </a:lnTo>
                  <a:lnTo>
                    <a:pt x="9852" y="4928"/>
                  </a:lnTo>
                  <a:lnTo>
                    <a:pt x="3284" y="13143"/>
                  </a:lnTo>
                  <a:lnTo>
                    <a:pt x="0" y="23001"/>
                  </a:lnTo>
                  <a:lnTo>
                    <a:pt x="3284" y="34502"/>
                  </a:lnTo>
                  <a:lnTo>
                    <a:pt x="9852" y="42717"/>
                  </a:lnTo>
                  <a:lnTo>
                    <a:pt x="19704" y="47646"/>
                  </a:lnTo>
                  <a:lnTo>
                    <a:pt x="29557" y="47646"/>
                  </a:lnTo>
                  <a:lnTo>
                    <a:pt x="39409" y="42717"/>
                  </a:lnTo>
                  <a:lnTo>
                    <a:pt x="47619" y="34502"/>
                  </a:lnTo>
                  <a:lnTo>
                    <a:pt x="49261" y="23001"/>
                  </a:lnTo>
                  <a:lnTo>
                    <a:pt x="47619" y="13143"/>
                  </a:lnTo>
                  <a:lnTo>
                    <a:pt x="39409" y="4928"/>
                  </a:lnTo>
                  <a:lnTo>
                    <a:pt x="29557" y="0"/>
                  </a:lnTo>
                  <a:close/>
                </a:path>
              </a:pathLst>
            </a:custGeom>
            <a:solidFill>
              <a:srgbClr val="000000"/>
            </a:solidFill>
          </p:spPr>
          <p:txBody>
            <a:bodyPr wrap="square" lIns="0" tIns="0" rIns="0" bIns="0" rtlCol="0"/>
            <a:lstStyle/>
            <a:p>
              <a:endParaRPr/>
            </a:p>
          </p:txBody>
        </p:sp>
        <p:sp>
          <p:nvSpPr>
            <p:cNvPr id="83" name="object 83"/>
            <p:cNvSpPr/>
            <p:nvPr/>
          </p:nvSpPr>
          <p:spPr>
            <a:xfrm>
              <a:off x="6887723" y="2869728"/>
              <a:ext cx="49530" cy="48260"/>
            </a:xfrm>
            <a:custGeom>
              <a:avLst/>
              <a:gdLst/>
              <a:ahLst/>
              <a:cxnLst/>
              <a:rect l="l" t="t" r="r" b="b"/>
              <a:pathLst>
                <a:path w="49529" h="48260">
                  <a:moveTo>
                    <a:pt x="0" y="23001"/>
                  </a:moveTo>
                  <a:lnTo>
                    <a:pt x="3284" y="13143"/>
                  </a:lnTo>
                  <a:lnTo>
                    <a:pt x="9852" y="4928"/>
                  </a:lnTo>
                  <a:lnTo>
                    <a:pt x="19704" y="0"/>
                  </a:lnTo>
                  <a:lnTo>
                    <a:pt x="29557" y="0"/>
                  </a:lnTo>
                  <a:lnTo>
                    <a:pt x="39409" y="4928"/>
                  </a:lnTo>
                  <a:lnTo>
                    <a:pt x="47619" y="13143"/>
                  </a:lnTo>
                  <a:lnTo>
                    <a:pt x="49261" y="23001"/>
                  </a:lnTo>
                  <a:lnTo>
                    <a:pt x="47619" y="34502"/>
                  </a:lnTo>
                  <a:lnTo>
                    <a:pt x="39409" y="42717"/>
                  </a:lnTo>
                  <a:lnTo>
                    <a:pt x="29557" y="47646"/>
                  </a:lnTo>
                  <a:lnTo>
                    <a:pt x="19704" y="47646"/>
                  </a:lnTo>
                  <a:lnTo>
                    <a:pt x="9852" y="42717"/>
                  </a:lnTo>
                  <a:lnTo>
                    <a:pt x="3284" y="34502"/>
                  </a:lnTo>
                  <a:lnTo>
                    <a:pt x="0" y="23001"/>
                  </a:lnTo>
                  <a:close/>
                </a:path>
              </a:pathLst>
            </a:custGeom>
            <a:ln w="3281">
              <a:solidFill>
                <a:srgbClr val="000000"/>
              </a:solidFill>
            </a:ln>
          </p:spPr>
          <p:txBody>
            <a:bodyPr wrap="square" lIns="0" tIns="0" rIns="0" bIns="0" rtlCol="0"/>
            <a:lstStyle/>
            <a:p>
              <a:endParaRPr/>
            </a:p>
          </p:txBody>
        </p:sp>
        <p:sp>
          <p:nvSpPr>
            <p:cNvPr id="84" name="object 84"/>
            <p:cNvSpPr/>
            <p:nvPr/>
          </p:nvSpPr>
          <p:spPr>
            <a:xfrm>
              <a:off x="7502950" y="2930519"/>
              <a:ext cx="49530" cy="48260"/>
            </a:xfrm>
            <a:custGeom>
              <a:avLst/>
              <a:gdLst/>
              <a:ahLst/>
              <a:cxnLst/>
              <a:rect l="l" t="t" r="r" b="b"/>
              <a:pathLst>
                <a:path w="49529" h="48260">
                  <a:moveTo>
                    <a:pt x="29420" y="0"/>
                  </a:moveTo>
                  <a:lnTo>
                    <a:pt x="19567" y="0"/>
                  </a:lnTo>
                  <a:lnTo>
                    <a:pt x="9715" y="4928"/>
                  </a:lnTo>
                  <a:lnTo>
                    <a:pt x="3147" y="13143"/>
                  </a:lnTo>
                  <a:lnTo>
                    <a:pt x="0" y="24644"/>
                  </a:lnTo>
                  <a:lnTo>
                    <a:pt x="3147" y="34502"/>
                  </a:lnTo>
                  <a:lnTo>
                    <a:pt x="9715" y="44360"/>
                  </a:lnTo>
                  <a:lnTo>
                    <a:pt x="19567" y="47646"/>
                  </a:lnTo>
                  <a:lnTo>
                    <a:pt x="29420" y="47646"/>
                  </a:lnTo>
                  <a:lnTo>
                    <a:pt x="39272" y="44360"/>
                  </a:lnTo>
                  <a:lnTo>
                    <a:pt x="47483" y="34502"/>
                  </a:lnTo>
                  <a:lnTo>
                    <a:pt x="49125" y="24644"/>
                  </a:lnTo>
                  <a:lnTo>
                    <a:pt x="47483" y="13143"/>
                  </a:lnTo>
                  <a:lnTo>
                    <a:pt x="39272" y="4928"/>
                  </a:lnTo>
                  <a:lnTo>
                    <a:pt x="29420" y="0"/>
                  </a:lnTo>
                  <a:close/>
                </a:path>
              </a:pathLst>
            </a:custGeom>
            <a:solidFill>
              <a:srgbClr val="000000"/>
            </a:solidFill>
          </p:spPr>
          <p:txBody>
            <a:bodyPr wrap="square" lIns="0" tIns="0" rIns="0" bIns="0" rtlCol="0"/>
            <a:lstStyle/>
            <a:p>
              <a:endParaRPr/>
            </a:p>
          </p:txBody>
        </p:sp>
        <p:sp>
          <p:nvSpPr>
            <p:cNvPr id="85" name="object 85"/>
            <p:cNvSpPr/>
            <p:nvPr/>
          </p:nvSpPr>
          <p:spPr>
            <a:xfrm>
              <a:off x="7502950" y="2930519"/>
              <a:ext cx="49530" cy="48260"/>
            </a:xfrm>
            <a:custGeom>
              <a:avLst/>
              <a:gdLst/>
              <a:ahLst/>
              <a:cxnLst/>
              <a:rect l="l" t="t" r="r" b="b"/>
              <a:pathLst>
                <a:path w="49529" h="48260">
                  <a:moveTo>
                    <a:pt x="0" y="24644"/>
                  </a:moveTo>
                  <a:lnTo>
                    <a:pt x="3147" y="13143"/>
                  </a:lnTo>
                  <a:lnTo>
                    <a:pt x="9715" y="4928"/>
                  </a:lnTo>
                  <a:lnTo>
                    <a:pt x="19567" y="0"/>
                  </a:lnTo>
                  <a:lnTo>
                    <a:pt x="29420" y="0"/>
                  </a:lnTo>
                  <a:lnTo>
                    <a:pt x="39272" y="4928"/>
                  </a:lnTo>
                  <a:lnTo>
                    <a:pt x="47483" y="13143"/>
                  </a:lnTo>
                  <a:lnTo>
                    <a:pt x="49125" y="24644"/>
                  </a:lnTo>
                  <a:lnTo>
                    <a:pt x="47483" y="34502"/>
                  </a:lnTo>
                  <a:lnTo>
                    <a:pt x="39272" y="44360"/>
                  </a:lnTo>
                  <a:lnTo>
                    <a:pt x="29420" y="47646"/>
                  </a:lnTo>
                  <a:lnTo>
                    <a:pt x="19567" y="47646"/>
                  </a:lnTo>
                  <a:lnTo>
                    <a:pt x="9715" y="44360"/>
                  </a:lnTo>
                  <a:lnTo>
                    <a:pt x="3147" y="34502"/>
                  </a:lnTo>
                  <a:lnTo>
                    <a:pt x="0" y="24644"/>
                  </a:lnTo>
                  <a:close/>
                </a:path>
              </a:pathLst>
            </a:custGeom>
            <a:ln w="3281">
              <a:solidFill>
                <a:srgbClr val="000000"/>
              </a:solidFill>
            </a:ln>
          </p:spPr>
          <p:txBody>
            <a:bodyPr wrap="square" lIns="0" tIns="0" rIns="0" bIns="0" rtlCol="0"/>
            <a:lstStyle/>
            <a:p>
              <a:endParaRPr/>
            </a:p>
          </p:txBody>
        </p:sp>
        <p:sp>
          <p:nvSpPr>
            <p:cNvPr id="86" name="object 86"/>
            <p:cNvSpPr/>
            <p:nvPr/>
          </p:nvSpPr>
          <p:spPr>
            <a:xfrm>
              <a:off x="7502950" y="3423583"/>
              <a:ext cx="49530" cy="48260"/>
            </a:xfrm>
            <a:custGeom>
              <a:avLst/>
              <a:gdLst/>
              <a:ahLst/>
              <a:cxnLst/>
              <a:rect l="l" t="t" r="r" b="b"/>
              <a:pathLst>
                <a:path w="49529" h="48260">
                  <a:moveTo>
                    <a:pt x="29420" y="0"/>
                  </a:moveTo>
                  <a:lnTo>
                    <a:pt x="19567" y="0"/>
                  </a:lnTo>
                  <a:lnTo>
                    <a:pt x="9715" y="4928"/>
                  </a:lnTo>
                  <a:lnTo>
                    <a:pt x="3147" y="13157"/>
                  </a:lnTo>
                  <a:lnTo>
                    <a:pt x="0" y="24658"/>
                  </a:lnTo>
                  <a:lnTo>
                    <a:pt x="3147" y="34516"/>
                  </a:lnTo>
                  <a:lnTo>
                    <a:pt x="9715" y="44374"/>
                  </a:lnTo>
                  <a:lnTo>
                    <a:pt x="19567" y="47660"/>
                  </a:lnTo>
                  <a:lnTo>
                    <a:pt x="29420" y="47660"/>
                  </a:lnTo>
                  <a:lnTo>
                    <a:pt x="39272" y="44374"/>
                  </a:lnTo>
                  <a:lnTo>
                    <a:pt x="47483" y="34516"/>
                  </a:lnTo>
                  <a:lnTo>
                    <a:pt x="49125" y="24658"/>
                  </a:lnTo>
                  <a:lnTo>
                    <a:pt x="47483" y="13157"/>
                  </a:lnTo>
                  <a:lnTo>
                    <a:pt x="39272" y="4928"/>
                  </a:lnTo>
                  <a:lnTo>
                    <a:pt x="29420" y="0"/>
                  </a:lnTo>
                  <a:close/>
                </a:path>
              </a:pathLst>
            </a:custGeom>
            <a:solidFill>
              <a:srgbClr val="000000"/>
            </a:solidFill>
          </p:spPr>
          <p:txBody>
            <a:bodyPr wrap="square" lIns="0" tIns="0" rIns="0" bIns="0" rtlCol="0"/>
            <a:lstStyle/>
            <a:p>
              <a:endParaRPr/>
            </a:p>
          </p:txBody>
        </p:sp>
        <p:sp>
          <p:nvSpPr>
            <p:cNvPr id="87" name="object 87"/>
            <p:cNvSpPr/>
            <p:nvPr/>
          </p:nvSpPr>
          <p:spPr>
            <a:xfrm>
              <a:off x="7502950" y="3423583"/>
              <a:ext cx="49530" cy="48260"/>
            </a:xfrm>
            <a:custGeom>
              <a:avLst/>
              <a:gdLst/>
              <a:ahLst/>
              <a:cxnLst/>
              <a:rect l="l" t="t" r="r" b="b"/>
              <a:pathLst>
                <a:path w="49529" h="48260">
                  <a:moveTo>
                    <a:pt x="0" y="24658"/>
                  </a:moveTo>
                  <a:lnTo>
                    <a:pt x="3147" y="13157"/>
                  </a:lnTo>
                  <a:lnTo>
                    <a:pt x="9715" y="4928"/>
                  </a:lnTo>
                  <a:lnTo>
                    <a:pt x="19567" y="0"/>
                  </a:lnTo>
                  <a:lnTo>
                    <a:pt x="29420" y="0"/>
                  </a:lnTo>
                  <a:lnTo>
                    <a:pt x="39272" y="4928"/>
                  </a:lnTo>
                  <a:lnTo>
                    <a:pt x="47483" y="13157"/>
                  </a:lnTo>
                  <a:lnTo>
                    <a:pt x="49125" y="24658"/>
                  </a:lnTo>
                  <a:lnTo>
                    <a:pt x="47483" y="34516"/>
                  </a:lnTo>
                  <a:lnTo>
                    <a:pt x="39272" y="44374"/>
                  </a:lnTo>
                  <a:lnTo>
                    <a:pt x="29420" y="47660"/>
                  </a:lnTo>
                  <a:lnTo>
                    <a:pt x="19567" y="47660"/>
                  </a:lnTo>
                  <a:lnTo>
                    <a:pt x="9715" y="44374"/>
                  </a:lnTo>
                  <a:lnTo>
                    <a:pt x="3147" y="34516"/>
                  </a:lnTo>
                  <a:lnTo>
                    <a:pt x="0" y="24658"/>
                  </a:lnTo>
                  <a:close/>
                </a:path>
              </a:pathLst>
            </a:custGeom>
            <a:ln w="3281">
              <a:solidFill>
                <a:srgbClr val="000000"/>
              </a:solidFill>
            </a:ln>
          </p:spPr>
          <p:txBody>
            <a:bodyPr wrap="square" lIns="0" tIns="0" rIns="0" bIns="0" rtlCol="0"/>
            <a:lstStyle/>
            <a:p>
              <a:endParaRPr/>
            </a:p>
          </p:txBody>
        </p:sp>
        <p:sp>
          <p:nvSpPr>
            <p:cNvPr id="88" name="object 88"/>
            <p:cNvSpPr/>
            <p:nvPr/>
          </p:nvSpPr>
          <p:spPr>
            <a:xfrm>
              <a:off x="7010741" y="3362778"/>
              <a:ext cx="49530" cy="48260"/>
            </a:xfrm>
            <a:custGeom>
              <a:avLst/>
              <a:gdLst/>
              <a:ahLst/>
              <a:cxnLst/>
              <a:rect l="l" t="t" r="r" b="b"/>
              <a:pathLst>
                <a:path w="49529" h="48260">
                  <a:moveTo>
                    <a:pt x="29557" y="0"/>
                  </a:moveTo>
                  <a:lnTo>
                    <a:pt x="19704" y="0"/>
                  </a:lnTo>
                  <a:lnTo>
                    <a:pt x="9852" y="4928"/>
                  </a:lnTo>
                  <a:lnTo>
                    <a:pt x="3284" y="13143"/>
                  </a:lnTo>
                  <a:lnTo>
                    <a:pt x="0" y="23015"/>
                  </a:lnTo>
                  <a:lnTo>
                    <a:pt x="3284" y="34516"/>
                  </a:lnTo>
                  <a:lnTo>
                    <a:pt x="9852" y="42731"/>
                  </a:lnTo>
                  <a:lnTo>
                    <a:pt x="19704" y="47660"/>
                  </a:lnTo>
                  <a:lnTo>
                    <a:pt x="29557" y="47660"/>
                  </a:lnTo>
                  <a:lnTo>
                    <a:pt x="39409" y="42731"/>
                  </a:lnTo>
                  <a:lnTo>
                    <a:pt x="47619" y="34516"/>
                  </a:lnTo>
                  <a:lnTo>
                    <a:pt x="49261" y="23015"/>
                  </a:lnTo>
                  <a:lnTo>
                    <a:pt x="47619" y="13143"/>
                  </a:lnTo>
                  <a:lnTo>
                    <a:pt x="39409" y="4928"/>
                  </a:lnTo>
                  <a:lnTo>
                    <a:pt x="29557" y="0"/>
                  </a:lnTo>
                  <a:close/>
                </a:path>
              </a:pathLst>
            </a:custGeom>
            <a:solidFill>
              <a:srgbClr val="000000"/>
            </a:solidFill>
          </p:spPr>
          <p:txBody>
            <a:bodyPr wrap="square" lIns="0" tIns="0" rIns="0" bIns="0" rtlCol="0"/>
            <a:lstStyle/>
            <a:p>
              <a:endParaRPr/>
            </a:p>
          </p:txBody>
        </p:sp>
        <p:sp>
          <p:nvSpPr>
            <p:cNvPr id="89" name="object 89"/>
            <p:cNvSpPr/>
            <p:nvPr/>
          </p:nvSpPr>
          <p:spPr>
            <a:xfrm>
              <a:off x="7010741" y="3362778"/>
              <a:ext cx="49530" cy="48260"/>
            </a:xfrm>
            <a:custGeom>
              <a:avLst/>
              <a:gdLst/>
              <a:ahLst/>
              <a:cxnLst/>
              <a:rect l="l" t="t" r="r" b="b"/>
              <a:pathLst>
                <a:path w="49529" h="48260">
                  <a:moveTo>
                    <a:pt x="0" y="23015"/>
                  </a:moveTo>
                  <a:lnTo>
                    <a:pt x="3284" y="13143"/>
                  </a:lnTo>
                  <a:lnTo>
                    <a:pt x="9852" y="4928"/>
                  </a:lnTo>
                  <a:lnTo>
                    <a:pt x="19704" y="0"/>
                  </a:lnTo>
                  <a:lnTo>
                    <a:pt x="29557" y="0"/>
                  </a:lnTo>
                  <a:lnTo>
                    <a:pt x="39409" y="4928"/>
                  </a:lnTo>
                  <a:lnTo>
                    <a:pt x="47619" y="13143"/>
                  </a:lnTo>
                  <a:lnTo>
                    <a:pt x="49261" y="23015"/>
                  </a:lnTo>
                  <a:lnTo>
                    <a:pt x="47619" y="34516"/>
                  </a:lnTo>
                  <a:lnTo>
                    <a:pt x="39409" y="42731"/>
                  </a:lnTo>
                  <a:lnTo>
                    <a:pt x="29557" y="47660"/>
                  </a:lnTo>
                  <a:lnTo>
                    <a:pt x="19704" y="47660"/>
                  </a:lnTo>
                  <a:lnTo>
                    <a:pt x="9852" y="42731"/>
                  </a:lnTo>
                  <a:lnTo>
                    <a:pt x="3284" y="34516"/>
                  </a:lnTo>
                  <a:lnTo>
                    <a:pt x="0" y="23015"/>
                  </a:lnTo>
                  <a:close/>
                </a:path>
              </a:pathLst>
            </a:custGeom>
            <a:ln w="3281">
              <a:solidFill>
                <a:srgbClr val="000000"/>
              </a:solidFill>
            </a:ln>
          </p:spPr>
          <p:txBody>
            <a:bodyPr wrap="square" lIns="0" tIns="0" rIns="0" bIns="0" rtlCol="0"/>
            <a:lstStyle/>
            <a:p>
              <a:endParaRPr/>
            </a:p>
          </p:txBody>
        </p:sp>
        <p:sp>
          <p:nvSpPr>
            <p:cNvPr id="90" name="object 90"/>
            <p:cNvSpPr/>
            <p:nvPr/>
          </p:nvSpPr>
          <p:spPr>
            <a:xfrm>
              <a:off x="7035372" y="2955164"/>
              <a:ext cx="492125" cy="493395"/>
            </a:xfrm>
            <a:custGeom>
              <a:avLst/>
              <a:gdLst/>
              <a:ahLst/>
              <a:cxnLst/>
              <a:rect l="l" t="t" r="r" b="b"/>
              <a:pathLst>
                <a:path w="492125" h="493395">
                  <a:moveTo>
                    <a:pt x="0" y="430629"/>
                  </a:moveTo>
                  <a:lnTo>
                    <a:pt x="492072" y="0"/>
                  </a:lnTo>
                </a:path>
                <a:path w="492125" h="493395">
                  <a:moveTo>
                    <a:pt x="492072" y="0"/>
                  </a:moveTo>
                  <a:lnTo>
                    <a:pt x="492072" y="493077"/>
                  </a:lnTo>
                </a:path>
              </a:pathLst>
            </a:custGeom>
            <a:ln w="9845">
              <a:solidFill>
                <a:srgbClr val="000000"/>
              </a:solidFill>
            </a:ln>
          </p:spPr>
          <p:txBody>
            <a:bodyPr wrap="square" lIns="0" tIns="0" rIns="0" bIns="0" rtlCol="0"/>
            <a:lstStyle/>
            <a:p>
              <a:endParaRPr/>
            </a:p>
          </p:txBody>
        </p:sp>
        <p:sp>
          <p:nvSpPr>
            <p:cNvPr id="91" name="object 91"/>
            <p:cNvSpPr/>
            <p:nvPr/>
          </p:nvSpPr>
          <p:spPr>
            <a:xfrm>
              <a:off x="7872004" y="3300331"/>
              <a:ext cx="49530" cy="48260"/>
            </a:xfrm>
            <a:custGeom>
              <a:avLst/>
              <a:gdLst/>
              <a:ahLst/>
              <a:cxnLst/>
              <a:rect l="l" t="t" r="r" b="b"/>
              <a:pathLst>
                <a:path w="49529" h="48260">
                  <a:moveTo>
                    <a:pt x="29557" y="0"/>
                  </a:moveTo>
                  <a:lnTo>
                    <a:pt x="19704" y="0"/>
                  </a:lnTo>
                  <a:lnTo>
                    <a:pt x="9852" y="4928"/>
                  </a:lnTo>
                  <a:lnTo>
                    <a:pt x="3284" y="13143"/>
                  </a:lnTo>
                  <a:lnTo>
                    <a:pt x="0" y="24644"/>
                  </a:lnTo>
                  <a:lnTo>
                    <a:pt x="3284" y="34502"/>
                  </a:lnTo>
                  <a:lnTo>
                    <a:pt x="9852" y="44360"/>
                  </a:lnTo>
                  <a:lnTo>
                    <a:pt x="19704" y="47646"/>
                  </a:lnTo>
                  <a:lnTo>
                    <a:pt x="29557" y="47646"/>
                  </a:lnTo>
                  <a:lnTo>
                    <a:pt x="39409" y="44360"/>
                  </a:lnTo>
                  <a:lnTo>
                    <a:pt x="47619" y="34502"/>
                  </a:lnTo>
                  <a:lnTo>
                    <a:pt x="49125" y="24644"/>
                  </a:lnTo>
                  <a:lnTo>
                    <a:pt x="47619" y="13143"/>
                  </a:lnTo>
                  <a:lnTo>
                    <a:pt x="39409" y="4928"/>
                  </a:lnTo>
                  <a:lnTo>
                    <a:pt x="29557" y="0"/>
                  </a:lnTo>
                  <a:close/>
                </a:path>
              </a:pathLst>
            </a:custGeom>
            <a:solidFill>
              <a:srgbClr val="000000"/>
            </a:solidFill>
          </p:spPr>
          <p:txBody>
            <a:bodyPr wrap="square" lIns="0" tIns="0" rIns="0" bIns="0" rtlCol="0"/>
            <a:lstStyle/>
            <a:p>
              <a:endParaRPr/>
            </a:p>
          </p:txBody>
        </p:sp>
        <p:sp>
          <p:nvSpPr>
            <p:cNvPr id="92" name="object 92"/>
            <p:cNvSpPr/>
            <p:nvPr/>
          </p:nvSpPr>
          <p:spPr>
            <a:xfrm>
              <a:off x="7872004" y="3300331"/>
              <a:ext cx="49530" cy="48260"/>
            </a:xfrm>
            <a:custGeom>
              <a:avLst/>
              <a:gdLst/>
              <a:ahLst/>
              <a:cxnLst/>
              <a:rect l="l" t="t" r="r" b="b"/>
              <a:pathLst>
                <a:path w="49529" h="48260">
                  <a:moveTo>
                    <a:pt x="0" y="24644"/>
                  </a:moveTo>
                  <a:lnTo>
                    <a:pt x="3284" y="13143"/>
                  </a:lnTo>
                  <a:lnTo>
                    <a:pt x="9852" y="4928"/>
                  </a:lnTo>
                  <a:lnTo>
                    <a:pt x="19704" y="0"/>
                  </a:lnTo>
                  <a:lnTo>
                    <a:pt x="29557" y="0"/>
                  </a:lnTo>
                  <a:lnTo>
                    <a:pt x="39409" y="4928"/>
                  </a:lnTo>
                  <a:lnTo>
                    <a:pt x="47619" y="13143"/>
                  </a:lnTo>
                  <a:lnTo>
                    <a:pt x="49125" y="24644"/>
                  </a:lnTo>
                  <a:lnTo>
                    <a:pt x="47619" y="34502"/>
                  </a:lnTo>
                  <a:lnTo>
                    <a:pt x="39409" y="44360"/>
                  </a:lnTo>
                  <a:lnTo>
                    <a:pt x="29557" y="47646"/>
                  </a:lnTo>
                  <a:lnTo>
                    <a:pt x="19704" y="47646"/>
                  </a:lnTo>
                  <a:lnTo>
                    <a:pt x="9852" y="44360"/>
                  </a:lnTo>
                  <a:lnTo>
                    <a:pt x="3284" y="34502"/>
                  </a:lnTo>
                  <a:lnTo>
                    <a:pt x="0" y="24644"/>
                  </a:lnTo>
                  <a:close/>
                </a:path>
              </a:pathLst>
            </a:custGeom>
            <a:ln w="3281">
              <a:solidFill>
                <a:srgbClr val="000000"/>
              </a:solidFill>
            </a:ln>
          </p:spPr>
          <p:txBody>
            <a:bodyPr wrap="square" lIns="0" tIns="0" rIns="0" bIns="0" rtlCol="0"/>
            <a:lstStyle/>
            <a:p>
              <a:endParaRPr/>
            </a:p>
          </p:txBody>
        </p:sp>
        <p:sp>
          <p:nvSpPr>
            <p:cNvPr id="93" name="object 93"/>
            <p:cNvSpPr/>
            <p:nvPr/>
          </p:nvSpPr>
          <p:spPr>
            <a:xfrm>
              <a:off x="6831893" y="2892730"/>
              <a:ext cx="1064895" cy="555625"/>
            </a:xfrm>
            <a:custGeom>
              <a:avLst/>
              <a:gdLst/>
              <a:ahLst/>
              <a:cxnLst/>
              <a:rect l="l" t="t" r="r" b="b"/>
              <a:pathLst>
                <a:path w="1064895" h="555625">
                  <a:moveTo>
                    <a:pt x="203479" y="493063"/>
                  </a:moveTo>
                  <a:lnTo>
                    <a:pt x="695551" y="555511"/>
                  </a:lnTo>
                  <a:lnTo>
                    <a:pt x="1064742" y="432245"/>
                  </a:lnTo>
                </a:path>
                <a:path w="1064895" h="555625">
                  <a:moveTo>
                    <a:pt x="1064742" y="432245"/>
                  </a:moveTo>
                  <a:lnTo>
                    <a:pt x="1058174" y="389527"/>
                  </a:lnTo>
                  <a:lnTo>
                    <a:pt x="1049963" y="350095"/>
                  </a:lnTo>
                  <a:lnTo>
                    <a:pt x="1030258" y="279446"/>
                  </a:lnTo>
                  <a:lnTo>
                    <a:pt x="1005627" y="217012"/>
                  </a:lnTo>
                  <a:lnTo>
                    <a:pt x="976070" y="166079"/>
                  </a:lnTo>
                  <a:lnTo>
                    <a:pt x="941724" y="123224"/>
                  </a:lnTo>
                  <a:lnTo>
                    <a:pt x="902314" y="92007"/>
                  </a:lnTo>
                  <a:lnTo>
                    <a:pt x="857978" y="69005"/>
                  </a:lnTo>
                  <a:lnTo>
                    <a:pt x="808853" y="57504"/>
                  </a:lnTo>
                  <a:lnTo>
                    <a:pt x="782580" y="54218"/>
                  </a:lnTo>
                  <a:lnTo>
                    <a:pt x="754665" y="54218"/>
                  </a:lnTo>
                  <a:lnTo>
                    <a:pt x="725108" y="57504"/>
                  </a:lnTo>
                  <a:lnTo>
                    <a:pt x="695551" y="62433"/>
                  </a:lnTo>
                </a:path>
                <a:path w="1064895" h="555625">
                  <a:moveTo>
                    <a:pt x="80461" y="0"/>
                  </a:moveTo>
                  <a:lnTo>
                    <a:pt x="695551" y="62433"/>
                  </a:lnTo>
                </a:path>
                <a:path w="1064895" h="555625">
                  <a:moveTo>
                    <a:pt x="203479" y="493063"/>
                  </a:moveTo>
                  <a:lnTo>
                    <a:pt x="172279" y="463476"/>
                  </a:lnTo>
                  <a:lnTo>
                    <a:pt x="142722" y="432245"/>
                  </a:lnTo>
                  <a:lnTo>
                    <a:pt x="116586" y="404314"/>
                  </a:lnTo>
                  <a:lnTo>
                    <a:pt x="91955" y="374740"/>
                  </a:lnTo>
                  <a:lnTo>
                    <a:pt x="54188" y="318878"/>
                  </a:lnTo>
                  <a:lnTo>
                    <a:pt x="24630" y="266302"/>
                  </a:lnTo>
                  <a:lnTo>
                    <a:pt x="6568" y="215369"/>
                  </a:lnTo>
                  <a:lnTo>
                    <a:pt x="0" y="167722"/>
                  </a:lnTo>
                  <a:lnTo>
                    <a:pt x="1642" y="144720"/>
                  </a:lnTo>
                  <a:lnTo>
                    <a:pt x="9852" y="100222"/>
                  </a:lnTo>
                  <a:lnTo>
                    <a:pt x="29557" y="59147"/>
                  </a:lnTo>
                  <a:lnTo>
                    <a:pt x="60756" y="19715"/>
                  </a:lnTo>
                  <a:lnTo>
                    <a:pt x="80461" y="0"/>
                  </a:lnTo>
                </a:path>
              </a:pathLst>
            </a:custGeom>
            <a:ln w="9845">
              <a:solidFill>
                <a:srgbClr val="000000"/>
              </a:solidFill>
            </a:ln>
          </p:spPr>
          <p:txBody>
            <a:bodyPr wrap="square" lIns="0" tIns="0" rIns="0" bIns="0" rtlCol="0"/>
            <a:lstStyle/>
            <a:p>
              <a:endParaRPr/>
            </a:p>
          </p:txBody>
        </p:sp>
        <p:sp>
          <p:nvSpPr>
            <p:cNvPr id="94" name="object 94"/>
            <p:cNvSpPr/>
            <p:nvPr/>
          </p:nvSpPr>
          <p:spPr>
            <a:xfrm>
              <a:off x="7688230" y="3979382"/>
              <a:ext cx="49530" cy="48260"/>
            </a:xfrm>
            <a:custGeom>
              <a:avLst/>
              <a:gdLst/>
              <a:ahLst/>
              <a:cxnLst/>
              <a:rect l="l" t="t" r="r" b="b"/>
              <a:pathLst>
                <a:path w="49529" h="48260">
                  <a:moveTo>
                    <a:pt x="29557" y="0"/>
                  </a:moveTo>
                  <a:lnTo>
                    <a:pt x="18062" y="0"/>
                  </a:lnTo>
                  <a:lnTo>
                    <a:pt x="8210" y="4928"/>
                  </a:lnTo>
                  <a:lnTo>
                    <a:pt x="1642" y="13157"/>
                  </a:lnTo>
                  <a:lnTo>
                    <a:pt x="0" y="23015"/>
                  </a:lnTo>
                  <a:lnTo>
                    <a:pt x="1642" y="34516"/>
                  </a:lnTo>
                  <a:lnTo>
                    <a:pt x="8210" y="42731"/>
                  </a:lnTo>
                  <a:lnTo>
                    <a:pt x="18062" y="47660"/>
                  </a:lnTo>
                  <a:lnTo>
                    <a:pt x="29557" y="47660"/>
                  </a:lnTo>
                  <a:lnTo>
                    <a:pt x="39409" y="42731"/>
                  </a:lnTo>
                  <a:lnTo>
                    <a:pt x="45977" y="34516"/>
                  </a:lnTo>
                  <a:lnTo>
                    <a:pt x="49261" y="23015"/>
                  </a:lnTo>
                  <a:lnTo>
                    <a:pt x="45977" y="13157"/>
                  </a:lnTo>
                  <a:lnTo>
                    <a:pt x="39409" y="4928"/>
                  </a:lnTo>
                  <a:lnTo>
                    <a:pt x="29557" y="0"/>
                  </a:lnTo>
                  <a:close/>
                </a:path>
              </a:pathLst>
            </a:custGeom>
            <a:solidFill>
              <a:srgbClr val="000000"/>
            </a:solidFill>
          </p:spPr>
          <p:txBody>
            <a:bodyPr wrap="square" lIns="0" tIns="0" rIns="0" bIns="0" rtlCol="0"/>
            <a:lstStyle/>
            <a:p>
              <a:endParaRPr/>
            </a:p>
          </p:txBody>
        </p:sp>
        <p:sp>
          <p:nvSpPr>
            <p:cNvPr id="95" name="object 95"/>
            <p:cNvSpPr/>
            <p:nvPr/>
          </p:nvSpPr>
          <p:spPr>
            <a:xfrm>
              <a:off x="7688230" y="3979382"/>
              <a:ext cx="49530" cy="48260"/>
            </a:xfrm>
            <a:custGeom>
              <a:avLst/>
              <a:gdLst/>
              <a:ahLst/>
              <a:cxnLst/>
              <a:rect l="l" t="t" r="r" b="b"/>
              <a:pathLst>
                <a:path w="49529" h="48260">
                  <a:moveTo>
                    <a:pt x="0" y="23015"/>
                  </a:moveTo>
                  <a:lnTo>
                    <a:pt x="1642" y="13157"/>
                  </a:lnTo>
                  <a:lnTo>
                    <a:pt x="8210" y="4928"/>
                  </a:lnTo>
                  <a:lnTo>
                    <a:pt x="18062" y="0"/>
                  </a:lnTo>
                  <a:lnTo>
                    <a:pt x="29557" y="0"/>
                  </a:lnTo>
                  <a:lnTo>
                    <a:pt x="39409" y="4928"/>
                  </a:lnTo>
                  <a:lnTo>
                    <a:pt x="45977" y="13157"/>
                  </a:lnTo>
                  <a:lnTo>
                    <a:pt x="49261" y="23015"/>
                  </a:lnTo>
                  <a:lnTo>
                    <a:pt x="45977" y="34516"/>
                  </a:lnTo>
                  <a:lnTo>
                    <a:pt x="39409" y="42731"/>
                  </a:lnTo>
                  <a:lnTo>
                    <a:pt x="29557" y="47660"/>
                  </a:lnTo>
                  <a:lnTo>
                    <a:pt x="18062" y="47660"/>
                  </a:lnTo>
                  <a:lnTo>
                    <a:pt x="8210" y="42731"/>
                  </a:lnTo>
                  <a:lnTo>
                    <a:pt x="1642" y="34516"/>
                  </a:lnTo>
                  <a:lnTo>
                    <a:pt x="0" y="23015"/>
                  </a:lnTo>
                  <a:close/>
                </a:path>
              </a:pathLst>
            </a:custGeom>
            <a:ln w="3281">
              <a:solidFill>
                <a:srgbClr val="000000"/>
              </a:solidFill>
            </a:ln>
          </p:spPr>
          <p:txBody>
            <a:bodyPr wrap="square" lIns="0" tIns="0" rIns="0" bIns="0" rtlCol="0"/>
            <a:lstStyle/>
            <a:p>
              <a:endParaRPr/>
            </a:p>
          </p:txBody>
        </p:sp>
        <p:sp>
          <p:nvSpPr>
            <p:cNvPr id="96" name="object 96"/>
            <p:cNvSpPr/>
            <p:nvPr/>
          </p:nvSpPr>
          <p:spPr>
            <a:xfrm>
              <a:off x="7010741" y="3979382"/>
              <a:ext cx="49530" cy="48260"/>
            </a:xfrm>
            <a:custGeom>
              <a:avLst/>
              <a:gdLst/>
              <a:ahLst/>
              <a:cxnLst/>
              <a:rect l="l" t="t" r="r" b="b"/>
              <a:pathLst>
                <a:path w="49529" h="48260">
                  <a:moveTo>
                    <a:pt x="29557" y="0"/>
                  </a:moveTo>
                  <a:lnTo>
                    <a:pt x="19704" y="0"/>
                  </a:lnTo>
                  <a:lnTo>
                    <a:pt x="9852" y="4928"/>
                  </a:lnTo>
                  <a:lnTo>
                    <a:pt x="3284" y="13157"/>
                  </a:lnTo>
                  <a:lnTo>
                    <a:pt x="0" y="23015"/>
                  </a:lnTo>
                  <a:lnTo>
                    <a:pt x="3284" y="34516"/>
                  </a:lnTo>
                  <a:lnTo>
                    <a:pt x="9852" y="42731"/>
                  </a:lnTo>
                  <a:lnTo>
                    <a:pt x="19704" y="47660"/>
                  </a:lnTo>
                  <a:lnTo>
                    <a:pt x="29557" y="47660"/>
                  </a:lnTo>
                  <a:lnTo>
                    <a:pt x="39409" y="42731"/>
                  </a:lnTo>
                  <a:lnTo>
                    <a:pt x="47619" y="34516"/>
                  </a:lnTo>
                  <a:lnTo>
                    <a:pt x="49261" y="23015"/>
                  </a:lnTo>
                  <a:lnTo>
                    <a:pt x="47619" y="13157"/>
                  </a:lnTo>
                  <a:lnTo>
                    <a:pt x="39409" y="4928"/>
                  </a:lnTo>
                  <a:lnTo>
                    <a:pt x="29557" y="0"/>
                  </a:lnTo>
                  <a:close/>
                </a:path>
              </a:pathLst>
            </a:custGeom>
            <a:solidFill>
              <a:srgbClr val="000000"/>
            </a:solidFill>
          </p:spPr>
          <p:txBody>
            <a:bodyPr wrap="square" lIns="0" tIns="0" rIns="0" bIns="0" rtlCol="0"/>
            <a:lstStyle/>
            <a:p>
              <a:endParaRPr/>
            </a:p>
          </p:txBody>
        </p:sp>
        <p:sp>
          <p:nvSpPr>
            <p:cNvPr id="97" name="object 97"/>
            <p:cNvSpPr/>
            <p:nvPr/>
          </p:nvSpPr>
          <p:spPr>
            <a:xfrm>
              <a:off x="7010741" y="3979382"/>
              <a:ext cx="49530" cy="48260"/>
            </a:xfrm>
            <a:custGeom>
              <a:avLst/>
              <a:gdLst/>
              <a:ahLst/>
              <a:cxnLst/>
              <a:rect l="l" t="t" r="r" b="b"/>
              <a:pathLst>
                <a:path w="49529" h="48260">
                  <a:moveTo>
                    <a:pt x="0" y="23015"/>
                  </a:moveTo>
                  <a:lnTo>
                    <a:pt x="3284" y="13157"/>
                  </a:lnTo>
                  <a:lnTo>
                    <a:pt x="9852" y="4928"/>
                  </a:lnTo>
                  <a:lnTo>
                    <a:pt x="19704" y="0"/>
                  </a:lnTo>
                  <a:lnTo>
                    <a:pt x="29557" y="0"/>
                  </a:lnTo>
                  <a:lnTo>
                    <a:pt x="39409" y="4928"/>
                  </a:lnTo>
                  <a:lnTo>
                    <a:pt x="47619" y="13157"/>
                  </a:lnTo>
                  <a:lnTo>
                    <a:pt x="49261" y="23015"/>
                  </a:lnTo>
                  <a:lnTo>
                    <a:pt x="47619" y="34516"/>
                  </a:lnTo>
                  <a:lnTo>
                    <a:pt x="39409" y="42731"/>
                  </a:lnTo>
                  <a:lnTo>
                    <a:pt x="29557" y="47660"/>
                  </a:lnTo>
                  <a:lnTo>
                    <a:pt x="19704" y="47660"/>
                  </a:lnTo>
                  <a:lnTo>
                    <a:pt x="9852" y="42731"/>
                  </a:lnTo>
                  <a:lnTo>
                    <a:pt x="3284" y="34516"/>
                  </a:lnTo>
                  <a:lnTo>
                    <a:pt x="0" y="23015"/>
                  </a:lnTo>
                  <a:close/>
                </a:path>
              </a:pathLst>
            </a:custGeom>
            <a:ln w="3281">
              <a:solidFill>
                <a:srgbClr val="000000"/>
              </a:solidFill>
            </a:ln>
          </p:spPr>
          <p:txBody>
            <a:bodyPr wrap="square" lIns="0" tIns="0" rIns="0" bIns="0" rtlCol="0"/>
            <a:lstStyle/>
            <a:p>
              <a:endParaRPr/>
            </a:p>
          </p:txBody>
        </p:sp>
        <p:sp>
          <p:nvSpPr>
            <p:cNvPr id="98" name="object 98"/>
            <p:cNvSpPr/>
            <p:nvPr/>
          </p:nvSpPr>
          <p:spPr>
            <a:xfrm>
              <a:off x="7035372" y="3385794"/>
              <a:ext cx="677545" cy="617220"/>
            </a:xfrm>
            <a:custGeom>
              <a:avLst/>
              <a:gdLst/>
              <a:ahLst/>
              <a:cxnLst/>
              <a:rect l="l" t="t" r="r" b="b"/>
              <a:pathLst>
                <a:path w="677545" h="617220">
                  <a:moveTo>
                    <a:pt x="0" y="0"/>
                  </a:moveTo>
                  <a:lnTo>
                    <a:pt x="0" y="616603"/>
                  </a:lnTo>
                  <a:lnTo>
                    <a:pt x="677488" y="616603"/>
                  </a:lnTo>
                </a:path>
                <a:path w="677545" h="617220">
                  <a:moveTo>
                    <a:pt x="492072" y="62447"/>
                  </a:moveTo>
                  <a:lnTo>
                    <a:pt x="677488" y="616603"/>
                  </a:lnTo>
                </a:path>
              </a:pathLst>
            </a:custGeom>
            <a:ln w="9845">
              <a:solidFill>
                <a:srgbClr val="000000"/>
              </a:solidFill>
            </a:ln>
          </p:spPr>
          <p:txBody>
            <a:bodyPr wrap="square" lIns="0" tIns="0" rIns="0" bIns="0" rtlCol="0"/>
            <a:lstStyle/>
            <a:p>
              <a:endParaRPr/>
            </a:p>
          </p:txBody>
        </p:sp>
        <p:sp>
          <p:nvSpPr>
            <p:cNvPr id="99" name="object 99"/>
            <p:cNvSpPr/>
            <p:nvPr/>
          </p:nvSpPr>
          <p:spPr>
            <a:xfrm>
              <a:off x="7712861" y="3324976"/>
              <a:ext cx="376555" cy="677545"/>
            </a:xfrm>
            <a:custGeom>
              <a:avLst/>
              <a:gdLst/>
              <a:ahLst/>
              <a:cxnLst/>
              <a:rect l="l" t="t" r="r" b="b"/>
              <a:pathLst>
                <a:path w="376554" h="677545">
                  <a:moveTo>
                    <a:pt x="0" y="677421"/>
                  </a:moveTo>
                  <a:lnTo>
                    <a:pt x="44335" y="649477"/>
                  </a:lnTo>
                  <a:lnTo>
                    <a:pt x="85250" y="621546"/>
                  </a:lnTo>
                  <a:lnTo>
                    <a:pt x="124660" y="593601"/>
                  </a:lnTo>
                  <a:lnTo>
                    <a:pt x="160785" y="565670"/>
                  </a:lnTo>
                  <a:lnTo>
                    <a:pt x="195268" y="539368"/>
                  </a:lnTo>
                  <a:lnTo>
                    <a:pt x="224689" y="511109"/>
                  </a:lnTo>
                  <a:lnTo>
                    <a:pt x="252604" y="484807"/>
                  </a:lnTo>
                  <a:lnTo>
                    <a:pt x="277235" y="458519"/>
                  </a:lnTo>
                  <a:lnTo>
                    <a:pt x="319928" y="407573"/>
                  </a:lnTo>
                  <a:lnTo>
                    <a:pt x="349349" y="356626"/>
                  </a:lnTo>
                  <a:lnTo>
                    <a:pt x="369464" y="307322"/>
                  </a:lnTo>
                  <a:lnTo>
                    <a:pt x="376032" y="259662"/>
                  </a:lnTo>
                  <a:lnTo>
                    <a:pt x="376032" y="236660"/>
                  </a:lnTo>
                  <a:lnTo>
                    <a:pt x="372748" y="213644"/>
                  </a:lnTo>
                  <a:lnTo>
                    <a:pt x="366180" y="190642"/>
                  </a:lnTo>
                  <a:lnTo>
                    <a:pt x="357970" y="167640"/>
                  </a:lnTo>
                  <a:lnTo>
                    <a:pt x="344559" y="146267"/>
                  </a:lnTo>
                  <a:lnTo>
                    <a:pt x="331423" y="124908"/>
                  </a:lnTo>
                  <a:lnTo>
                    <a:pt x="293655" y="82177"/>
                  </a:lnTo>
                  <a:lnTo>
                    <a:pt x="244393" y="39445"/>
                  </a:lnTo>
                  <a:lnTo>
                    <a:pt x="214836" y="19715"/>
                  </a:lnTo>
                  <a:lnTo>
                    <a:pt x="183774" y="0"/>
                  </a:lnTo>
                </a:path>
              </a:pathLst>
            </a:custGeom>
            <a:ln w="3281">
              <a:solidFill>
                <a:srgbClr val="000000"/>
              </a:solidFill>
            </a:ln>
          </p:spPr>
          <p:txBody>
            <a:bodyPr wrap="square" lIns="0" tIns="0" rIns="0" bIns="0" rtlCol="0"/>
            <a:lstStyle/>
            <a:p>
              <a:endParaRPr/>
            </a:p>
          </p:txBody>
        </p:sp>
        <p:sp>
          <p:nvSpPr>
            <p:cNvPr id="100" name="object 100"/>
            <p:cNvSpPr/>
            <p:nvPr/>
          </p:nvSpPr>
          <p:spPr>
            <a:xfrm>
              <a:off x="6379230" y="2892730"/>
              <a:ext cx="1148715" cy="1155700"/>
            </a:xfrm>
            <a:custGeom>
              <a:avLst/>
              <a:gdLst/>
              <a:ahLst/>
              <a:cxnLst/>
              <a:rect l="l" t="t" r="r" b="b"/>
              <a:pathLst>
                <a:path w="1148715" h="1155700">
                  <a:moveTo>
                    <a:pt x="656141" y="1109667"/>
                  </a:moveTo>
                  <a:lnTo>
                    <a:pt x="618374" y="1124454"/>
                  </a:lnTo>
                  <a:lnTo>
                    <a:pt x="546260" y="1144170"/>
                  </a:lnTo>
                  <a:lnTo>
                    <a:pt x="480577" y="1155685"/>
                  </a:lnTo>
                  <a:lnTo>
                    <a:pt x="447736" y="1155685"/>
                  </a:lnTo>
                  <a:lnTo>
                    <a:pt x="418316" y="1155685"/>
                  </a:lnTo>
                  <a:lnTo>
                    <a:pt x="362485" y="1144170"/>
                  </a:lnTo>
                  <a:lnTo>
                    <a:pt x="311581" y="1124454"/>
                  </a:lnTo>
                  <a:lnTo>
                    <a:pt x="264098" y="1093223"/>
                  </a:lnTo>
                  <a:lnTo>
                    <a:pt x="223047" y="1052148"/>
                  </a:lnTo>
                  <a:lnTo>
                    <a:pt x="188563" y="1001202"/>
                  </a:lnTo>
                  <a:lnTo>
                    <a:pt x="157364" y="938425"/>
                  </a:lnTo>
                  <a:lnTo>
                    <a:pt x="131228" y="867749"/>
                  </a:lnTo>
                  <a:lnTo>
                    <a:pt x="119733" y="826674"/>
                  </a:lnTo>
                  <a:lnTo>
                    <a:pt x="111523" y="785585"/>
                  </a:lnTo>
                  <a:lnTo>
                    <a:pt x="103313" y="739568"/>
                  </a:lnTo>
                </a:path>
                <a:path w="1148715" h="1155700">
                  <a:moveTo>
                    <a:pt x="103313" y="739568"/>
                  </a:moveTo>
                  <a:lnTo>
                    <a:pt x="60619" y="703408"/>
                  </a:lnTo>
                  <a:lnTo>
                    <a:pt x="27778" y="663976"/>
                  </a:lnTo>
                  <a:lnTo>
                    <a:pt x="8210" y="622888"/>
                  </a:lnTo>
                  <a:lnTo>
                    <a:pt x="0" y="578513"/>
                  </a:lnTo>
                  <a:lnTo>
                    <a:pt x="0" y="555511"/>
                  </a:lnTo>
                  <a:lnTo>
                    <a:pt x="1642" y="532495"/>
                  </a:lnTo>
                  <a:lnTo>
                    <a:pt x="16283" y="483192"/>
                  </a:lnTo>
                  <a:lnTo>
                    <a:pt x="40914" y="432245"/>
                  </a:lnTo>
                  <a:lnTo>
                    <a:pt x="77040" y="378026"/>
                  </a:lnTo>
                  <a:lnTo>
                    <a:pt x="124660" y="322164"/>
                  </a:lnTo>
                  <a:lnTo>
                    <a:pt x="152575" y="292590"/>
                  </a:lnTo>
                  <a:lnTo>
                    <a:pt x="183637" y="263016"/>
                  </a:lnTo>
                  <a:lnTo>
                    <a:pt x="218120" y="231799"/>
                  </a:lnTo>
                  <a:lnTo>
                    <a:pt x="254246" y="200582"/>
                  </a:lnTo>
                  <a:lnTo>
                    <a:pt x="293519" y="169365"/>
                  </a:lnTo>
                  <a:lnTo>
                    <a:pt x="336212" y="136505"/>
                  </a:lnTo>
                  <a:lnTo>
                    <a:pt x="380548" y="103508"/>
                  </a:lnTo>
                  <a:lnTo>
                    <a:pt x="429810" y="69005"/>
                  </a:lnTo>
                  <a:lnTo>
                    <a:pt x="478935" y="36145"/>
                  </a:lnTo>
                  <a:lnTo>
                    <a:pt x="533123" y="0"/>
                  </a:lnTo>
                </a:path>
                <a:path w="1148715" h="1155700">
                  <a:moveTo>
                    <a:pt x="103313" y="739568"/>
                  </a:moveTo>
                  <a:lnTo>
                    <a:pt x="656141" y="493063"/>
                  </a:lnTo>
                </a:path>
                <a:path w="1148715" h="1155700">
                  <a:moveTo>
                    <a:pt x="656141" y="1109667"/>
                  </a:moveTo>
                  <a:lnTo>
                    <a:pt x="697193" y="1098152"/>
                  </a:lnTo>
                  <a:lnTo>
                    <a:pt x="738108" y="1080079"/>
                  </a:lnTo>
                  <a:lnTo>
                    <a:pt x="779159" y="1057077"/>
                  </a:lnTo>
                  <a:lnTo>
                    <a:pt x="821853" y="1030776"/>
                  </a:lnTo>
                  <a:lnTo>
                    <a:pt x="862768" y="1001202"/>
                  </a:lnTo>
                  <a:lnTo>
                    <a:pt x="902177" y="964713"/>
                  </a:lnTo>
                  <a:lnTo>
                    <a:pt x="939945" y="926911"/>
                  </a:lnTo>
                  <a:lnTo>
                    <a:pt x="977712" y="885836"/>
                  </a:lnTo>
                  <a:lnTo>
                    <a:pt x="1010417" y="843104"/>
                  </a:lnTo>
                  <a:lnTo>
                    <a:pt x="1043258" y="797086"/>
                  </a:lnTo>
                  <a:lnTo>
                    <a:pt x="1071173" y="749426"/>
                  </a:lnTo>
                  <a:lnTo>
                    <a:pt x="1095804" y="701765"/>
                  </a:lnTo>
                  <a:lnTo>
                    <a:pt x="1117151" y="652462"/>
                  </a:lnTo>
                  <a:lnTo>
                    <a:pt x="1135077" y="603172"/>
                  </a:lnTo>
                  <a:lnTo>
                    <a:pt x="1148213" y="555511"/>
                  </a:lnTo>
                </a:path>
              </a:pathLst>
            </a:custGeom>
            <a:ln w="9845">
              <a:solidFill>
                <a:srgbClr val="000000"/>
              </a:solidFill>
            </a:ln>
          </p:spPr>
          <p:txBody>
            <a:bodyPr wrap="square" lIns="0" tIns="0" rIns="0" bIns="0" rtlCol="0"/>
            <a:lstStyle/>
            <a:p>
              <a:endParaRPr/>
            </a:p>
          </p:txBody>
        </p:sp>
      </p:grpSp>
      <p:sp>
        <p:nvSpPr>
          <p:cNvPr id="101" name="object 101"/>
          <p:cNvSpPr txBox="1"/>
          <p:nvPr/>
        </p:nvSpPr>
        <p:spPr>
          <a:xfrm>
            <a:off x="3971032" y="2717481"/>
            <a:ext cx="337820" cy="157480"/>
          </a:xfrm>
          <a:prstGeom prst="rect">
            <a:avLst/>
          </a:prstGeom>
        </p:spPr>
        <p:txBody>
          <a:bodyPr vert="horz" wrap="square" lIns="0" tIns="14604" rIns="0" bIns="0" rtlCol="0">
            <a:spAutoFit/>
          </a:bodyPr>
          <a:lstStyle/>
          <a:p>
            <a:pPr marL="12700">
              <a:lnSpc>
                <a:spcPct val="100000"/>
              </a:lnSpc>
              <a:spcBef>
                <a:spcPts val="114"/>
              </a:spcBef>
            </a:pPr>
            <a:r>
              <a:rPr sz="850" spc="-10" dirty="0">
                <a:latin typeface="Arial"/>
                <a:cs typeface="Arial"/>
              </a:rPr>
              <a:t>merah</a:t>
            </a:r>
            <a:endParaRPr sz="850">
              <a:latin typeface="Arial"/>
              <a:cs typeface="Arial"/>
            </a:endParaRPr>
          </a:p>
        </p:txBody>
      </p:sp>
      <p:sp>
        <p:nvSpPr>
          <p:cNvPr id="102" name="object 102"/>
          <p:cNvSpPr txBox="1"/>
          <p:nvPr/>
        </p:nvSpPr>
        <p:spPr>
          <a:xfrm>
            <a:off x="4498460" y="2691219"/>
            <a:ext cx="521334" cy="189230"/>
          </a:xfrm>
          <a:prstGeom prst="rect">
            <a:avLst/>
          </a:prstGeom>
        </p:spPr>
        <p:txBody>
          <a:bodyPr vert="horz" wrap="square" lIns="0" tIns="15240" rIns="0" bIns="0" rtlCol="0">
            <a:spAutoFit/>
          </a:bodyPr>
          <a:lstStyle/>
          <a:p>
            <a:pPr marL="38100">
              <a:lnSpc>
                <a:spcPct val="100000"/>
              </a:lnSpc>
              <a:spcBef>
                <a:spcPts val="120"/>
              </a:spcBef>
            </a:pPr>
            <a:r>
              <a:rPr sz="1575" baseline="-15873" dirty="0">
                <a:latin typeface="Arial"/>
                <a:cs typeface="Arial"/>
              </a:rPr>
              <a:t>2</a:t>
            </a:r>
            <a:r>
              <a:rPr sz="1575" spc="112" baseline="-15873" dirty="0">
                <a:latin typeface="Arial"/>
                <a:cs typeface="Arial"/>
              </a:rPr>
              <a:t> </a:t>
            </a:r>
            <a:r>
              <a:rPr sz="850" spc="-10" dirty="0">
                <a:latin typeface="Arial"/>
                <a:cs typeface="Arial"/>
              </a:rPr>
              <a:t>kuning</a:t>
            </a:r>
            <a:endParaRPr sz="850">
              <a:latin typeface="Arial"/>
              <a:cs typeface="Arial"/>
            </a:endParaRPr>
          </a:p>
        </p:txBody>
      </p:sp>
      <p:sp>
        <p:nvSpPr>
          <p:cNvPr id="103" name="object 103"/>
          <p:cNvSpPr txBox="1"/>
          <p:nvPr/>
        </p:nvSpPr>
        <p:spPr>
          <a:xfrm>
            <a:off x="4440251" y="3210518"/>
            <a:ext cx="268605" cy="157480"/>
          </a:xfrm>
          <a:prstGeom prst="rect">
            <a:avLst/>
          </a:prstGeom>
        </p:spPr>
        <p:txBody>
          <a:bodyPr vert="horz" wrap="square" lIns="0" tIns="14604" rIns="0" bIns="0" rtlCol="0">
            <a:spAutoFit/>
          </a:bodyPr>
          <a:lstStyle/>
          <a:p>
            <a:pPr marL="12700">
              <a:lnSpc>
                <a:spcPct val="100000"/>
              </a:lnSpc>
              <a:spcBef>
                <a:spcPts val="114"/>
              </a:spcBef>
            </a:pPr>
            <a:r>
              <a:rPr sz="850" spc="-20" dirty="0">
                <a:latin typeface="Arial"/>
                <a:cs typeface="Arial"/>
              </a:rPr>
              <a:t>ungu</a:t>
            </a:r>
            <a:endParaRPr sz="850">
              <a:latin typeface="Arial"/>
              <a:cs typeface="Arial"/>
            </a:endParaRPr>
          </a:p>
        </p:txBody>
      </p:sp>
      <p:sp>
        <p:nvSpPr>
          <p:cNvPr id="104" name="object 104"/>
          <p:cNvSpPr txBox="1"/>
          <p:nvPr/>
        </p:nvSpPr>
        <p:spPr>
          <a:xfrm>
            <a:off x="8461668" y="1305214"/>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5</a:t>
            </a:r>
            <a:endParaRPr sz="1050">
              <a:latin typeface="Arial"/>
              <a:cs typeface="Arial"/>
            </a:endParaRPr>
          </a:p>
        </p:txBody>
      </p:sp>
      <p:sp>
        <p:nvSpPr>
          <p:cNvPr id="105" name="object 105"/>
          <p:cNvSpPr txBox="1"/>
          <p:nvPr/>
        </p:nvSpPr>
        <p:spPr>
          <a:xfrm>
            <a:off x="4523860" y="3524453"/>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5</a:t>
            </a:r>
            <a:endParaRPr sz="1050">
              <a:latin typeface="Arial"/>
              <a:cs typeface="Arial"/>
            </a:endParaRPr>
          </a:p>
        </p:txBody>
      </p:sp>
      <p:sp>
        <p:nvSpPr>
          <p:cNvPr id="106" name="object 106"/>
          <p:cNvSpPr txBox="1"/>
          <p:nvPr/>
        </p:nvSpPr>
        <p:spPr>
          <a:xfrm>
            <a:off x="5211338" y="3210518"/>
            <a:ext cx="318135" cy="157480"/>
          </a:xfrm>
          <a:prstGeom prst="rect">
            <a:avLst/>
          </a:prstGeom>
        </p:spPr>
        <p:txBody>
          <a:bodyPr vert="horz" wrap="square" lIns="0" tIns="14604" rIns="0" bIns="0" rtlCol="0">
            <a:spAutoFit/>
          </a:bodyPr>
          <a:lstStyle/>
          <a:p>
            <a:pPr marL="12700">
              <a:lnSpc>
                <a:spcPct val="100000"/>
              </a:lnSpc>
              <a:spcBef>
                <a:spcPts val="114"/>
              </a:spcBef>
            </a:pPr>
            <a:r>
              <a:rPr sz="850" spc="-10" dirty="0">
                <a:latin typeface="Arial"/>
                <a:cs typeface="Arial"/>
              </a:rPr>
              <a:t>jingga</a:t>
            </a:r>
            <a:endParaRPr sz="850">
              <a:latin typeface="Arial"/>
              <a:cs typeface="Arial"/>
            </a:endParaRPr>
          </a:p>
        </p:txBody>
      </p:sp>
      <p:sp>
        <p:nvSpPr>
          <p:cNvPr id="107" name="object 107"/>
          <p:cNvSpPr txBox="1"/>
          <p:nvPr/>
        </p:nvSpPr>
        <p:spPr>
          <a:xfrm>
            <a:off x="4868420" y="3950387"/>
            <a:ext cx="263525" cy="157480"/>
          </a:xfrm>
          <a:prstGeom prst="rect">
            <a:avLst/>
          </a:prstGeom>
        </p:spPr>
        <p:txBody>
          <a:bodyPr vert="horz" wrap="square" lIns="0" tIns="14604" rIns="0" bIns="0" rtlCol="0">
            <a:spAutoFit/>
          </a:bodyPr>
          <a:lstStyle/>
          <a:p>
            <a:pPr marL="12700">
              <a:lnSpc>
                <a:spcPct val="100000"/>
              </a:lnSpc>
              <a:spcBef>
                <a:spcPts val="114"/>
              </a:spcBef>
            </a:pPr>
            <a:r>
              <a:rPr sz="850" spc="-10" dirty="0">
                <a:latin typeface="Arial"/>
                <a:cs typeface="Arial"/>
              </a:rPr>
              <a:t>putih</a:t>
            </a:r>
            <a:endParaRPr sz="850">
              <a:latin typeface="Arial"/>
              <a:cs typeface="Arial"/>
            </a:endParaRPr>
          </a:p>
        </p:txBody>
      </p:sp>
      <p:sp>
        <p:nvSpPr>
          <p:cNvPr id="108" name="object 108"/>
          <p:cNvSpPr txBox="1"/>
          <p:nvPr/>
        </p:nvSpPr>
        <p:spPr>
          <a:xfrm>
            <a:off x="4007157" y="3998470"/>
            <a:ext cx="294005" cy="356235"/>
          </a:xfrm>
          <a:prstGeom prst="rect">
            <a:avLst/>
          </a:prstGeom>
        </p:spPr>
        <p:txBody>
          <a:bodyPr vert="horz" wrap="square" lIns="0" tIns="34925" rIns="0" bIns="0" rtlCol="0">
            <a:spAutoFit/>
          </a:bodyPr>
          <a:lstStyle/>
          <a:p>
            <a:pPr marL="36830">
              <a:lnSpc>
                <a:spcPct val="100000"/>
              </a:lnSpc>
              <a:spcBef>
                <a:spcPts val="275"/>
              </a:spcBef>
            </a:pPr>
            <a:r>
              <a:rPr sz="1050" spc="10" dirty="0">
                <a:latin typeface="Arial"/>
                <a:cs typeface="Arial"/>
              </a:rPr>
              <a:t>7</a:t>
            </a:r>
            <a:endParaRPr sz="1050">
              <a:latin typeface="Arial"/>
              <a:cs typeface="Arial"/>
            </a:endParaRPr>
          </a:p>
          <a:p>
            <a:pPr marL="12700">
              <a:lnSpc>
                <a:spcPct val="100000"/>
              </a:lnSpc>
              <a:spcBef>
                <a:spcPts val="140"/>
              </a:spcBef>
            </a:pPr>
            <a:r>
              <a:rPr sz="850" spc="-10" dirty="0">
                <a:latin typeface="Arial"/>
                <a:cs typeface="Arial"/>
              </a:rPr>
              <a:t>hitam</a:t>
            </a:r>
            <a:endParaRPr sz="850">
              <a:latin typeface="Arial"/>
              <a:cs typeface="Arial"/>
            </a:endParaRPr>
          </a:p>
        </p:txBody>
      </p:sp>
      <p:sp>
        <p:nvSpPr>
          <p:cNvPr id="109" name="object 109"/>
          <p:cNvSpPr txBox="1"/>
          <p:nvPr/>
        </p:nvSpPr>
        <p:spPr>
          <a:xfrm>
            <a:off x="3846371" y="3136583"/>
            <a:ext cx="339725" cy="322580"/>
          </a:xfrm>
          <a:prstGeom prst="rect">
            <a:avLst/>
          </a:prstGeom>
        </p:spPr>
        <p:txBody>
          <a:bodyPr vert="horz" wrap="square" lIns="0" tIns="14604" rIns="0" bIns="0" rtlCol="0">
            <a:spAutoFit/>
          </a:bodyPr>
          <a:lstStyle/>
          <a:p>
            <a:pPr marL="143510">
              <a:lnSpc>
                <a:spcPct val="100000"/>
              </a:lnSpc>
              <a:spcBef>
                <a:spcPts val="114"/>
              </a:spcBef>
            </a:pPr>
            <a:r>
              <a:rPr sz="850" spc="-20" dirty="0">
                <a:latin typeface="Arial"/>
                <a:cs typeface="Arial"/>
              </a:rPr>
              <a:t>biru</a:t>
            </a:r>
            <a:endParaRPr sz="850">
              <a:latin typeface="Arial"/>
              <a:cs typeface="Arial"/>
            </a:endParaRPr>
          </a:p>
          <a:p>
            <a:pPr marL="12700">
              <a:lnSpc>
                <a:spcPct val="100000"/>
              </a:lnSpc>
              <a:spcBef>
                <a:spcPts val="35"/>
              </a:spcBef>
            </a:pPr>
            <a:r>
              <a:rPr sz="1050" spc="10" dirty="0">
                <a:latin typeface="Arial"/>
                <a:cs typeface="Arial"/>
              </a:rPr>
              <a:t>4</a:t>
            </a:r>
            <a:endParaRPr sz="1050">
              <a:latin typeface="Arial"/>
              <a:cs typeface="Arial"/>
            </a:endParaRPr>
          </a:p>
        </p:txBody>
      </p:sp>
      <p:sp>
        <p:nvSpPr>
          <p:cNvPr id="110" name="object 110"/>
          <p:cNvSpPr txBox="1"/>
          <p:nvPr/>
        </p:nvSpPr>
        <p:spPr>
          <a:xfrm>
            <a:off x="3091487" y="3542500"/>
            <a:ext cx="257175" cy="157480"/>
          </a:xfrm>
          <a:prstGeom prst="rect">
            <a:avLst/>
          </a:prstGeom>
        </p:spPr>
        <p:txBody>
          <a:bodyPr vert="horz" wrap="square" lIns="0" tIns="14604" rIns="0" bIns="0" rtlCol="0">
            <a:spAutoFit/>
          </a:bodyPr>
          <a:lstStyle/>
          <a:p>
            <a:pPr marL="12700">
              <a:lnSpc>
                <a:spcPct val="100000"/>
              </a:lnSpc>
              <a:spcBef>
                <a:spcPts val="114"/>
              </a:spcBef>
            </a:pPr>
            <a:r>
              <a:rPr sz="850" spc="-10" dirty="0">
                <a:latin typeface="Arial"/>
                <a:cs typeface="Arial"/>
              </a:rPr>
              <a:t>hijau</a:t>
            </a:r>
            <a:endParaRPr sz="850">
              <a:latin typeface="Arial"/>
              <a:cs typeface="Arial"/>
            </a:endParaRPr>
          </a:p>
        </p:txBody>
      </p:sp>
      <p:sp>
        <p:nvSpPr>
          <p:cNvPr id="111" name="object 111"/>
          <p:cNvSpPr txBox="1"/>
          <p:nvPr/>
        </p:nvSpPr>
        <p:spPr>
          <a:xfrm>
            <a:off x="3124287" y="2291560"/>
            <a:ext cx="192405" cy="189230"/>
          </a:xfrm>
          <a:prstGeom prst="rect">
            <a:avLst/>
          </a:prstGeom>
        </p:spPr>
        <p:txBody>
          <a:bodyPr vert="horz" wrap="square" lIns="0" tIns="15240" rIns="0" bIns="0" rtlCol="0">
            <a:spAutoFit/>
          </a:bodyPr>
          <a:lstStyle/>
          <a:p>
            <a:pPr marL="12700">
              <a:lnSpc>
                <a:spcPct val="100000"/>
              </a:lnSpc>
              <a:spcBef>
                <a:spcPts val="120"/>
              </a:spcBef>
            </a:pPr>
            <a:r>
              <a:rPr sz="1050" spc="-25" dirty="0">
                <a:latin typeface="Arial"/>
                <a:cs typeface="Arial"/>
              </a:rPr>
              <a:t>(a)</a:t>
            </a:r>
            <a:endParaRPr sz="1050">
              <a:latin typeface="Arial"/>
              <a:cs typeface="Arial"/>
            </a:endParaRPr>
          </a:p>
        </p:txBody>
      </p:sp>
      <p:sp>
        <p:nvSpPr>
          <p:cNvPr id="112" name="object 112"/>
          <p:cNvSpPr txBox="1"/>
          <p:nvPr/>
        </p:nvSpPr>
        <p:spPr>
          <a:xfrm>
            <a:off x="5831628" y="2291560"/>
            <a:ext cx="192405" cy="189230"/>
          </a:xfrm>
          <a:prstGeom prst="rect">
            <a:avLst/>
          </a:prstGeom>
        </p:spPr>
        <p:txBody>
          <a:bodyPr vert="horz" wrap="square" lIns="0" tIns="15240" rIns="0" bIns="0" rtlCol="0">
            <a:spAutoFit/>
          </a:bodyPr>
          <a:lstStyle/>
          <a:p>
            <a:pPr marL="12700">
              <a:lnSpc>
                <a:spcPct val="100000"/>
              </a:lnSpc>
              <a:spcBef>
                <a:spcPts val="120"/>
              </a:spcBef>
            </a:pPr>
            <a:r>
              <a:rPr sz="1050" spc="-25" dirty="0">
                <a:latin typeface="Arial"/>
                <a:cs typeface="Arial"/>
              </a:rPr>
              <a:t>(b)</a:t>
            </a:r>
            <a:endParaRPr sz="1050">
              <a:latin typeface="Arial"/>
              <a:cs typeface="Arial"/>
            </a:endParaRPr>
          </a:p>
        </p:txBody>
      </p:sp>
      <p:sp>
        <p:nvSpPr>
          <p:cNvPr id="113" name="object 113"/>
          <p:cNvSpPr txBox="1"/>
          <p:nvPr/>
        </p:nvSpPr>
        <p:spPr>
          <a:xfrm>
            <a:off x="8172939" y="2291560"/>
            <a:ext cx="185420" cy="189230"/>
          </a:xfrm>
          <a:prstGeom prst="rect">
            <a:avLst/>
          </a:prstGeom>
        </p:spPr>
        <p:txBody>
          <a:bodyPr vert="horz" wrap="square" lIns="0" tIns="15240" rIns="0" bIns="0" rtlCol="0">
            <a:spAutoFit/>
          </a:bodyPr>
          <a:lstStyle/>
          <a:p>
            <a:pPr marL="12700">
              <a:lnSpc>
                <a:spcPct val="100000"/>
              </a:lnSpc>
              <a:spcBef>
                <a:spcPts val="120"/>
              </a:spcBef>
            </a:pPr>
            <a:r>
              <a:rPr sz="1050" spc="-25" dirty="0">
                <a:latin typeface="Arial"/>
                <a:cs typeface="Arial"/>
              </a:rPr>
              <a:t>(c)</a:t>
            </a:r>
            <a:endParaRPr sz="1050">
              <a:latin typeface="Arial"/>
              <a:cs typeface="Arial"/>
            </a:endParaRPr>
          </a:p>
        </p:txBody>
      </p:sp>
      <p:sp>
        <p:nvSpPr>
          <p:cNvPr id="114" name="object 114"/>
          <p:cNvSpPr txBox="1"/>
          <p:nvPr/>
        </p:nvSpPr>
        <p:spPr>
          <a:xfrm>
            <a:off x="4108828" y="4510820"/>
            <a:ext cx="5261610" cy="1645285"/>
          </a:xfrm>
          <a:prstGeom prst="rect">
            <a:avLst/>
          </a:prstGeom>
        </p:spPr>
        <p:txBody>
          <a:bodyPr vert="horz" wrap="square" lIns="0" tIns="15240" rIns="0" bIns="0" rtlCol="0">
            <a:spAutoFit/>
          </a:bodyPr>
          <a:lstStyle/>
          <a:p>
            <a:pPr marL="12700">
              <a:lnSpc>
                <a:spcPct val="100000"/>
              </a:lnSpc>
              <a:spcBef>
                <a:spcPts val="120"/>
              </a:spcBef>
              <a:tabLst>
                <a:tab pos="3088640" algn="l"/>
              </a:tabLst>
            </a:pPr>
            <a:r>
              <a:rPr sz="1050" spc="-25" dirty="0">
                <a:latin typeface="Arial"/>
                <a:cs typeface="Arial"/>
              </a:rPr>
              <a:t>(d)</a:t>
            </a:r>
            <a:r>
              <a:rPr sz="1050" dirty="0">
                <a:latin typeface="Arial"/>
                <a:cs typeface="Arial"/>
              </a:rPr>
              <a:t>	</a:t>
            </a:r>
            <a:r>
              <a:rPr sz="1050" spc="-25" dirty="0">
                <a:latin typeface="Arial"/>
                <a:cs typeface="Arial"/>
              </a:rPr>
              <a:t>(e)</a:t>
            </a:r>
            <a:endParaRPr sz="1050">
              <a:latin typeface="Arial"/>
              <a:cs typeface="Arial"/>
            </a:endParaRPr>
          </a:p>
          <a:p>
            <a:pPr>
              <a:lnSpc>
                <a:spcPct val="100000"/>
              </a:lnSpc>
              <a:spcBef>
                <a:spcPts val="30"/>
              </a:spcBef>
            </a:pPr>
            <a:endParaRPr sz="1600">
              <a:latin typeface="Arial"/>
              <a:cs typeface="Arial"/>
            </a:endParaRPr>
          </a:p>
          <a:p>
            <a:pPr marL="344805" indent="-328295">
              <a:lnSpc>
                <a:spcPct val="100000"/>
              </a:lnSpc>
              <a:spcBef>
                <a:spcPts val="5"/>
              </a:spcBef>
              <a:buAutoNum type="alphaLcParenBoth"/>
              <a:tabLst>
                <a:tab pos="345440" algn="l"/>
              </a:tabLst>
            </a:pPr>
            <a:r>
              <a:rPr sz="1600" spc="-20" dirty="0">
                <a:solidFill>
                  <a:srgbClr val="050404"/>
                </a:solidFill>
                <a:latin typeface="Times New Roman"/>
                <a:cs typeface="Times New Roman"/>
              </a:rPr>
              <a:t>Peta</a:t>
            </a:r>
            <a:endParaRPr sz="1600">
              <a:latin typeface="Times New Roman"/>
              <a:cs typeface="Times New Roman"/>
            </a:endParaRPr>
          </a:p>
          <a:p>
            <a:pPr marL="311150" indent="-290195">
              <a:lnSpc>
                <a:spcPct val="100000"/>
              </a:lnSpc>
              <a:buAutoNum type="alphaLcParenBoth"/>
              <a:tabLst>
                <a:tab pos="311785" algn="l"/>
              </a:tabLst>
            </a:pPr>
            <a:r>
              <a:rPr sz="1600" dirty="0">
                <a:solidFill>
                  <a:srgbClr val="050404"/>
                </a:solidFill>
                <a:latin typeface="Times New Roman"/>
                <a:cs typeface="Times New Roman"/>
              </a:rPr>
              <a:t>Peta</a:t>
            </a:r>
            <a:r>
              <a:rPr sz="1600" spc="-25" dirty="0">
                <a:solidFill>
                  <a:srgbClr val="050404"/>
                </a:solidFill>
                <a:latin typeface="Times New Roman"/>
                <a:cs typeface="Times New Roman"/>
              </a:rPr>
              <a:t> </a:t>
            </a:r>
            <a:r>
              <a:rPr sz="1600" dirty="0">
                <a:solidFill>
                  <a:srgbClr val="050404"/>
                </a:solidFill>
                <a:latin typeface="Times New Roman"/>
                <a:cs typeface="Times New Roman"/>
              </a:rPr>
              <a:t>dan</a:t>
            </a:r>
            <a:r>
              <a:rPr sz="1600" spc="-25" dirty="0">
                <a:solidFill>
                  <a:srgbClr val="050404"/>
                </a:solidFill>
                <a:latin typeface="Times New Roman"/>
                <a:cs typeface="Times New Roman"/>
              </a:rPr>
              <a:t> </a:t>
            </a:r>
            <a:r>
              <a:rPr sz="1600" dirty="0">
                <a:solidFill>
                  <a:srgbClr val="050404"/>
                </a:solidFill>
                <a:latin typeface="Times New Roman"/>
                <a:cs typeface="Times New Roman"/>
              </a:rPr>
              <a:t>graf</a:t>
            </a:r>
            <a:r>
              <a:rPr sz="1600" spc="-20" dirty="0">
                <a:solidFill>
                  <a:srgbClr val="050404"/>
                </a:solidFill>
                <a:latin typeface="Times New Roman"/>
                <a:cs typeface="Times New Roman"/>
              </a:rPr>
              <a:t> </a:t>
            </a:r>
            <a:r>
              <a:rPr sz="1600" dirty="0">
                <a:solidFill>
                  <a:srgbClr val="050404"/>
                </a:solidFill>
                <a:latin typeface="Times New Roman"/>
                <a:cs typeface="Times New Roman"/>
              </a:rPr>
              <a:t>yang</a:t>
            </a:r>
            <a:r>
              <a:rPr sz="1600" spc="-15" dirty="0">
                <a:solidFill>
                  <a:srgbClr val="050404"/>
                </a:solidFill>
                <a:latin typeface="Times New Roman"/>
                <a:cs typeface="Times New Roman"/>
              </a:rPr>
              <a:t> </a:t>
            </a:r>
            <a:r>
              <a:rPr sz="1600" spc="-10" dirty="0">
                <a:solidFill>
                  <a:srgbClr val="050404"/>
                </a:solidFill>
                <a:latin typeface="Times New Roman"/>
                <a:cs typeface="Times New Roman"/>
              </a:rPr>
              <a:t>merepresentasikannya,</a:t>
            </a:r>
            <a:endParaRPr sz="1600">
              <a:latin typeface="Times New Roman"/>
              <a:cs typeface="Times New Roman"/>
            </a:endParaRPr>
          </a:p>
          <a:p>
            <a:pPr marL="350520" indent="-329565">
              <a:lnSpc>
                <a:spcPct val="100000"/>
              </a:lnSpc>
              <a:buAutoNum type="alphaLcParenBoth"/>
              <a:tabLst>
                <a:tab pos="351155" algn="l"/>
              </a:tabLst>
            </a:pPr>
            <a:r>
              <a:rPr sz="1600" dirty="0">
                <a:solidFill>
                  <a:srgbClr val="050404"/>
                </a:solidFill>
                <a:latin typeface="Times New Roman"/>
                <a:cs typeface="Times New Roman"/>
              </a:rPr>
              <a:t>Graf</a:t>
            </a:r>
            <a:r>
              <a:rPr sz="1600" spc="-55" dirty="0">
                <a:solidFill>
                  <a:srgbClr val="050404"/>
                </a:solidFill>
                <a:latin typeface="Times New Roman"/>
                <a:cs typeface="Times New Roman"/>
              </a:rPr>
              <a:t> </a:t>
            </a:r>
            <a:r>
              <a:rPr sz="1600" dirty="0">
                <a:solidFill>
                  <a:srgbClr val="050404"/>
                </a:solidFill>
                <a:latin typeface="Times New Roman"/>
                <a:cs typeface="Times New Roman"/>
              </a:rPr>
              <a:t>yang</a:t>
            </a:r>
            <a:r>
              <a:rPr sz="1600" spc="-60" dirty="0">
                <a:solidFill>
                  <a:srgbClr val="050404"/>
                </a:solidFill>
                <a:latin typeface="Times New Roman"/>
                <a:cs typeface="Times New Roman"/>
              </a:rPr>
              <a:t> </a:t>
            </a:r>
            <a:r>
              <a:rPr sz="1600" dirty="0">
                <a:solidFill>
                  <a:srgbClr val="050404"/>
                </a:solidFill>
                <a:latin typeface="Times New Roman"/>
                <a:cs typeface="Times New Roman"/>
              </a:rPr>
              <a:t>merepresentasikan </a:t>
            </a:r>
            <a:r>
              <a:rPr sz="1600" spc="-10" dirty="0">
                <a:solidFill>
                  <a:srgbClr val="050404"/>
                </a:solidFill>
                <a:latin typeface="Times New Roman"/>
                <a:cs typeface="Times New Roman"/>
              </a:rPr>
              <a:t>peta,</a:t>
            </a:r>
            <a:endParaRPr sz="1600">
              <a:latin typeface="Times New Roman"/>
              <a:cs typeface="Times New Roman"/>
            </a:endParaRPr>
          </a:p>
          <a:p>
            <a:pPr marL="361315" indent="-340360">
              <a:lnSpc>
                <a:spcPct val="100000"/>
              </a:lnSpc>
              <a:buAutoNum type="alphaLcParenBoth"/>
              <a:tabLst>
                <a:tab pos="361950" algn="l"/>
              </a:tabLst>
            </a:pPr>
            <a:r>
              <a:rPr sz="1600" dirty="0">
                <a:solidFill>
                  <a:srgbClr val="050404"/>
                </a:solidFill>
                <a:latin typeface="Times New Roman"/>
                <a:cs typeface="Times New Roman"/>
              </a:rPr>
              <a:t>Pewarnaan</a:t>
            </a:r>
            <a:r>
              <a:rPr sz="1600" spc="-45" dirty="0">
                <a:solidFill>
                  <a:srgbClr val="050404"/>
                </a:solidFill>
                <a:latin typeface="Times New Roman"/>
                <a:cs typeface="Times New Roman"/>
              </a:rPr>
              <a:t> </a:t>
            </a:r>
            <a:r>
              <a:rPr sz="1600" dirty="0">
                <a:solidFill>
                  <a:srgbClr val="050404"/>
                </a:solidFill>
                <a:latin typeface="Times New Roman"/>
                <a:cs typeface="Times New Roman"/>
              </a:rPr>
              <a:t>simpul,</a:t>
            </a:r>
            <a:r>
              <a:rPr sz="1600" spc="-35" dirty="0">
                <a:solidFill>
                  <a:srgbClr val="050404"/>
                </a:solidFill>
                <a:latin typeface="Times New Roman"/>
                <a:cs typeface="Times New Roman"/>
              </a:rPr>
              <a:t> </a:t>
            </a:r>
            <a:r>
              <a:rPr sz="1600" dirty="0">
                <a:solidFill>
                  <a:srgbClr val="050404"/>
                </a:solidFill>
                <a:latin typeface="Times New Roman"/>
                <a:cs typeface="Times New Roman"/>
              </a:rPr>
              <a:t>setiap</a:t>
            </a:r>
            <a:r>
              <a:rPr sz="1600" spc="-45" dirty="0">
                <a:solidFill>
                  <a:srgbClr val="050404"/>
                </a:solidFill>
                <a:latin typeface="Times New Roman"/>
                <a:cs typeface="Times New Roman"/>
              </a:rPr>
              <a:t> </a:t>
            </a:r>
            <a:r>
              <a:rPr sz="1600" dirty="0">
                <a:solidFill>
                  <a:srgbClr val="050404"/>
                </a:solidFill>
                <a:latin typeface="Times New Roman"/>
                <a:cs typeface="Times New Roman"/>
              </a:rPr>
              <a:t>simpul</a:t>
            </a:r>
            <a:r>
              <a:rPr sz="1600" spc="-25" dirty="0">
                <a:solidFill>
                  <a:srgbClr val="050404"/>
                </a:solidFill>
                <a:latin typeface="Times New Roman"/>
                <a:cs typeface="Times New Roman"/>
              </a:rPr>
              <a:t> </a:t>
            </a:r>
            <a:r>
              <a:rPr sz="1600" dirty="0">
                <a:solidFill>
                  <a:srgbClr val="050404"/>
                </a:solidFill>
                <a:latin typeface="Times New Roman"/>
                <a:cs typeface="Times New Roman"/>
              </a:rPr>
              <a:t>mempunai</a:t>
            </a:r>
            <a:r>
              <a:rPr sz="1600" spc="-5" dirty="0">
                <a:solidFill>
                  <a:srgbClr val="050404"/>
                </a:solidFill>
                <a:latin typeface="Times New Roman"/>
                <a:cs typeface="Times New Roman"/>
              </a:rPr>
              <a:t> </a:t>
            </a:r>
            <a:r>
              <a:rPr sz="1600" dirty="0">
                <a:solidFill>
                  <a:srgbClr val="050404"/>
                </a:solidFill>
                <a:latin typeface="Times New Roman"/>
                <a:cs typeface="Times New Roman"/>
              </a:rPr>
              <a:t>warna</a:t>
            </a:r>
            <a:r>
              <a:rPr sz="1600" spc="-65" dirty="0">
                <a:solidFill>
                  <a:srgbClr val="050404"/>
                </a:solidFill>
                <a:latin typeface="Times New Roman"/>
                <a:cs typeface="Times New Roman"/>
              </a:rPr>
              <a:t> </a:t>
            </a:r>
            <a:r>
              <a:rPr sz="1600" spc="-10" dirty="0">
                <a:solidFill>
                  <a:srgbClr val="050404"/>
                </a:solidFill>
                <a:latin typeface="Times New Roman"/>
                <a:cs typeface="Times New Roman"/>
              </a:rPr>
              <a:t>berbeda,</a:t>
            </a:r>
            <a:endParaRPr sz="1600">
              <a:latin typeface="Times New Roman"/>
              <a:cs typeface="Times New Roman"/>
            </a:endParaRPr>
          </a:p>
          <a:p>
            <a:pPr marL="350520" indent="-329565">
              <a:lnSpc>
                <a:spcPct val="100000"/>
              </a:lnSpc>
              <a:buAutoNum type="alphaLcParenBoth"/>
              <a:tabLst>
                <a:tab pos="351155" algn="l"/>
              </a:tabLst>
            </a:pPr>
            <a:r>
              <a:rPr sz="1600" dirty="0">
                <a:solidFill>
                  <a:srgbClr val="050404"/>
                </a:solidFill>
                <a:latin typeface="Times New Roman"/>
                <a:cs typeface="Times New Roman"/>
              </a:rPr>
              <a:t>Empat</a:t>
            </a:r>
            <a:r>
              <a:rPr sz="1600" spc="-10" dirty="0">
                <a:solidFill>
                  <a:srgbClr val="050404"/>
                </a:solidFill>
                <a:latin typeface="Times New Roman"/>
                <a:cs typeface="Times New Roman"/>
              </a:rPr>
              <a:t> </a:t>
            </a:r>
            <a:r>
              <a:rPr sz="1600" dirty="0">
                <a:solidFill>
                  <a:srgbClr val="050404"/>
                </a:solidFill>
                <a:latin typeface="Times New Roman"/>
                <a:cs typeface="Times New Roman"/>
              </a:rPr>
              <a:t>warna</a:t>
            </a:r>
            <a:r>
              <a:rPr sz="1600" spc="-40" dirty="0">
                <a:solidFill>
                  <a:srgbClr val="050404"/>
                </a:solidFill>
                <a:latin typeface="Times New Roman"/>
                <a:cs typeface="Times New Roman"/>
              </a:rPr>
              <a:t> </a:t>
            </a:r>
            <a:r>
              <a:rPr sz="1600" dirty="0">
                <a:solidFill>
                  <a:srgbClr val="050404"/>
                </a:solidFill>
                <a:latin typeface="Times New Roman"/>
                <a:cs typeface="Times New Roman"/>
              </a:rPr>
              <a:t>sudah</a:t>
            </a:r>
            <a:r>
              <a:rPr sz="1600" spc="-40" dirty="0">
                <a:solidFill>
                  <a:srgbClr val="050404"/>
                </a:solidFill>
                <a:latin typeface="Times New Roman"/>
                <a:cs typeface="Times New Roman"/>
              </a:rPr>
              <a:t> </a:t>
            </a:r>
            <a:r>
              <a:rPr sz="1600" dirty="0">
                <a:solidFill>
                  <a:srgbClr val="050404"/>
                </a:solidFill>
                <a:latin typeface="Times New Roman"/>
                <a:cs typeface="Times New Roman"/>
              </a:rPr>
              <a:t>cukup</a:t>
            </a:r>
            <a:r>
              <a:rPr sz="1600" spc="-55" dirty="0">
                <a:solidFill>
                  <a:srgbClr val="050404"/>
                </a:solidFill>
                <a:latin typeface="Times New Roman"/>
                <a:cs typeface="Times New Roman"/>
              </a:rPr>
              <a:t> </a:t>
            </a:r>
            <a:r>
              <a:rPr sz="1600" dirty="0">
                <a:solidFill>
                  <a:srgbClr val="050404"/>
                </a:solidFill>
                <a:latin typeface="Times New Roman"/>
                <a:cs typeface="Times New Roman"/>
              </a:rPr>
              <a:t>untuk</a:t>
            </a:r>
            <a:r>
              <a:rPr sz="1600" spc="-45" dirty="0">
                <a:solidFill>
                  <a:srgbClr val="050404"/>
                </a:solidFill>
                <a:latin typeface="Times New Roman"/>
                <a:cs typeface="Times New Roman"/>
              </a:rPr>
              <a:t> </a:t>
            </a:r>
            <a:r>
              <a:rPr sz="1600" dirty="0">
                <a:solidFill>
                  <a:srgbClr val="050404"/>
                </a:solidFill>
                <a:latin typeface="Times New Roman"/>
                <a:cs typeface="Times New Roman"/>
              </a:rPr>
              <a:t>mewarnai</a:t>
            </a:r>
            <a:r>
              <a:rPr sz="1600" spc="5" dirty="0">
                <a:solidFill>
                  <a:srgbClr val="050404"/>
                </a:solidFill>
                <a:latin typeface="Times New Roman"/>
                <a:cs typeface="Times New Roman"/>
              </a:rPr>
              <a:t> </a:t>
            </a:r>
            <a:r>
              <a:rPr sz="1600" dirty="0">
                <a:solidFill>
                  <a:srgbClr val="050404"/>
                </a:solidFill>
                <a:latin typeface="Times New Roman"/>
                <a:cs typeface="Times New Roman"/>
              </a:rPr>
              <a:t>8</a:t>
            </a:r>
            <a:r>
              <a:rPr sz="1600" spc="-45" dirty="0">
                <a:solidFill>
                  <a:srgbClr val="050404"/>
                </a:solidFill>
                <a:latin typeface="Times New Roman"/>
                <a:cs typeface="Times New Roman"/>
              </a:rPr>
              <a:t> </a:t>
            </a:r>
            <a:r>
              <a:rPr sz="1600" spc="-10" dirty="0">
                <a:solidFill>
                  <a:srgbClr val="050404"/>
                </a:solidFill>
                <a:latin typeface="Times New Roman"/>
                <a:cs typeface="Times New Roman"/>
              </a:rPr>
              <a:t>simpul</a:t>
            </a:r>
            <a:endParaRPr sz="1600">
              <a:latin typeface="Times New Roman"/>
              <a:cs typeface="Times New Roman"/>
            </a:endParaRPr>
          </a:p>
        </p:txBody>
      </p:sp>
      <p:sp>
        <p:nvSpPr>
          <p:cNvPr id="115" name="object 115"/>
          <p:cNvSpPr txBox="1"/>
          <p:nvPr/>
        </p:nvSpPr>
        <p:spPr>
          <a:xfrm>
            <a:off x="6989831" y="2717481"/>
            <a:ext cx="337820" cy="157480"/>
          </a:xfrm>
          <a:prstGeom prst="rect">
            <a:avLst/>
          </a:prstGeom>
        </p:spPr>
        <p:txBody>
          <a:bodyPr vert="horz" wrap="square" lIns="0" tIns="14604" rIns="0" bIns="0" rtlCol="0">
            <a:spAutoFit/>
          </a:bodyPr>
          <a:lstStyle/>
          <a:p>
            <a:pPr marL="12700">
              <a:lnSpc>
                <a:spcPct val="100000"/>
              </a:lnSpc>
              <a:spcBef>
                <a:spcPts val="114"/>
              </a:spcBef>
            </a:pPr>
            <a:r>
              <a:rPr sz="850" spc="-10" dirty="0">
                <a:latin typeface="Arial"/>
                <a:cs typeface="Arial"/>
              </a:rPr>
              <a:t>merah</a:t>
            </a:r>
            <a:endParaRPr sz="850">
              <a:latin typeface="Arial"/>
              <a:cs typeface="Arial"/>
            </a:endParaRPr>
          </a:p>
        </p:txBody>
      </p:sp>
      <p:sp>
        <p:nvSpPr>
          <p:cNvPr id="116" name="object 116"/>
          <p:cNvSpPr txBox="1"/>
          <p:nvPr/>
        </p:nvSpPr>
        <p:spPr>
          <a:xfrm>
            <a:off x="7943786" y="3184256"/>
            <a:ext cx="516890" cy="189230"/>
          </a:xfrm>
          <a:prstGeom prst="rect">
            <a:avLst/>
          </a:prstGeom>
        </p:spPr>
        <p:txBody>
          <a:bodyPr vert="horz" wrap="square" lIns="0" tIns="15240" rIns="0" bIns="0" rtlCol="0">
            <a:spAutoFit/>
          </a:bodyPr>
          <a:lstStyle/>
          <a:p>
            <a:pPr marL="38100">
              <a:lnSpc>
                <a:spcPct val="100000"/>
              </a:lnSpc>
              <a:spcBef>
                <a:spcPts val="120"/>
              </a:spcBef>
            </a:pPr>
            <a:r>
              <a:rPr sz="1575" baseline="7936" dirty="0">
                <a:latin typeface="Arial"/>
                <a:cs typeface="Arial"/>
              </a:rPr>
              <a:t>3</a:t>
            </a:r>
            <a:r>
              <a:rPr sz="1575" spc="195" baseline="7936" dirty="0">
                <a:latin typeface="Arial"/>
                <a:cs typeface="Arial"/>
              </a:rPr>
              <a:t> </a:t>
            </a:r>
            <a:r>
              <a:rPr sz="850" spc="-10" dirty="0">
                <a:latin typeface="Arial"/>
                <a:cs typeface="Arial"/>
              </a:rPr>
              <a:t>merah</a:t>
            </a:r>
            <a:endParaRPr sz="850">
              <a:latin typeface="Arial"/>
              <a:cs typeface="Arial"/>
            </a:endParaRPr>
          </a:p>
        </p:txBody>
      </p:sp>
      <p:sp>
        <p:nvSpPr>
          <p:cNvPr id="117" name="object 117"/>
          <p:cNvSpPr txBox="1"/>
          <p:nvPr/>
        </p:nvSpPr>
        <p:spPr>
          <a:xfrm>
            <a:off x="7477114" y="3524453"/>
            <a:ext cx="101600" cy="189230"/>
          </a:xfrm>
          <a:prstGeom prst="rect">
            <a:avLst/>
          </a:prstGeom>
        </p:spPr>
        <p:txBody>
          <a:bodyPr vert="horz" wrap="square" lIns="0" tIns="15240" rIns="0" bIns="0" rtlCol="0">
            <a:spAutoFit/>
          </a:bodyPr>
          <a:lstStyle/>
          <a:p>
            <a:pPr marL="12700">
              <a:lnSpc>
                <a:spcPct val="100000"/>
              </a:lnSpc>
              <a:spcBef>
                <a:spcPts val="120"/>
              </a:spcBef>
            </a:pPr>
            <a:r>
              <a:rPr sz="1050" spc="10" dirty="0">
                <a:latin typeface="Arial"/>
                <a:cs typeface="Arial"/>
              </a:rPr>
              <a:t>5</a:t>
            </a:r>
            <a:endParaRPr sz="1050">
              <a:latin typeface="Arial"/>
              <a:cs typeface="Arial"/>
            </a:endParaRPr>
          </a:p>
        </p:txBody>
      </p:sp>
      <p:sp>
        <p:nvSpPr>
          <p:cNvPr id="118" name="object 118"/>
          <p:cNvSpPr txBox="1"/>
          <p:nvPr/>
        </p:nvSpPr>
        <p:spPr>
          <a:xfrm>
            <a:off x="6866813" y="3998470"/>
            <a:ext cx="337820" cy="356235"/>
          </a:xfrm>
          <a:prstGeom prst="rect">
            <a:avLst/>
          </a:prstGeom>
        </p:spPr>
        <p:txBody>
          <a:bodyPr vert="horz" wrap="square" lIns="0" tIns="34925" rIns="0" bIns="0" rtlCol="0">
            <a:spAutoFit/>
          </a:bodyPr>
          <a:lstStyle/>
          <a:p>
            <a:pPr algn="ctr">
              <a:lnSpc>
                <a:spcPct val="100000"/>
              </a:lnSpc>
              <a:spcBef>
                <a:spcPts val="275"/>
              </a:spcBef>
            </a:pPr>
            <a:r>
              <a:rPr sz="1050" spc="10" dirty="0">
                <a:latin typeface="Arial"/>
                <a:cs typeface="Arial"/>
              </a:rPr>
              <a:t>7</a:t>
            </a:r>
            <a:endParaRPr sz="1050">
              <a:latin typeface="Arial"/>
              <a:cs typeface="Arial"/>
            </a:endParaRPr>
          </a:p>
          <a:p>
            <a:pPr algn="ctr">
              <a:lnSpc>
                <a:spcPct val="100000"/>
              </a:lnSpc>
              <a:spcBef>
                <a:spcPts val="140"/>
              </a:spcBef>
            </a:pPr>
            <a:r>
              <a:rPr sz="850" spc="-10" dirty="0">
                <a:latin typeface="Arial"/>
                <a:cs typeface="Arial"/>
              </a:rPr>
              <a:t>merah</a:t>
            </a:r>
            <a:endParaRPr sz="850">
              <a:latin typeface="Arial"/>
              <a:cs typeface="Arial"/>
            </a:endParaRPr>
          </a:p>
        </p:txBody>
      </p:sp>
      <p:sp>
        <p:nvSpPr>
          <p:cNvPr id="119" name="object 119"/>
          <p:cNvSpPr txBox="1"/>
          <p:nvPr/>
        </p:nvSpPr>
        <p:spPr>
          <a:xfrm>
            <a:off x="7770633" y="2802918"/>
            <a:ext cx="349250" cy="157480"/>
          </a:xfrm>
          <a:prstGeom prst="rect">
            <a:avLst/>
          </a:prstGeom>
        </p:spPr>
        <p:txBody>
          <a:bodyPr vert="horz" wrap="square" lIns="0" tIns="14604" rIns="0" bIns="0" rtlCol="0">
            <a:spAutoFit/>
          </a:bodyPr>
          <a:lstStyle/>
          <a:p>
            <a:pPr marL="12700">
              <a:lnSpc>
                <a:spcPct val="100000"/>
              </a:lnSpc>
              <a:spcBef>
                <a:spcPts val="114"/>
              </a:spcBef>
            </a:pPr>
            <a:r>
              <a:rPr sz="850" spc="-10" dirty="0">
                <a:latin typeface="Arial"/>
                <a:cs typeface="Arial"/>
              </a:rPr>
              <a:t>kuning</a:t>
            </a:r>
            <a:endParaRPr sz="850">
              <a:latin typeface="Arial"/>
              <a:cs typeface="Arial"/>
            </a:endParaRPr>
          </a:p>
        </p:txBody>
      </p:sp>
      <p:sp>
        <p:nvSpPr>
          <p:cNvPr id="120" name="object 120"/>
          <p:cNvSpPr txBox="1"/>
          <p:nvPr/>
        </p:nvSpPr>
        <p:spPr>
          <a:xfrm>
            <a:off x="7844525" y="3950387"/>
            <a:ext cx="349250" cy="157480"/>
          </a:xfrm>
          <a:prstGeom prst="rect">
            <a:avLst/>
          </a:prstGeom>
        </p:spPr>
        <p:txBody>
          <a:bodyPr vert="horz" wrap="square" lIns="0" tIns="14604" rIns="0" bIns="0" rtlCol="0">
            <a:spAutoFit/>
          </a:bodyPr>
          <a:lstStyle/>
          <a:p>
            <a:pPr marL="12700">
              <a:lnSpc>
                <a:spcPct val="100000"/>
              </a:lnSpc>
              <a:spcBef>
                <a:spcPts val="114"/>
              </a:spcBef>
            </a:pPr>
            <a:r>
              <a:rPr sz="850" spc="-10" dirty="0">
                <a:latin typeface="Arial"/>
                <a:cs typeface="Arial"/>
              </a:rPr>
              <a:t>kuning</a:t>
            </a:r>
            <a:endParaRPr sz="850">
              <a:latin typeface="Arial"/>
              <a:cs typeface="Arial"/>
            </a:endParaRPr>
          </a:p>
        </p:txBody>
      </p:sp>
      <p:sp>
        <p:nvSpPr>
          <p:cNvPr id="121" name="object 121"/>
          <p:cNvSpPr txBox="1"/>
          <p:nvPr/>
        </p:nvSpPr>
        <p:spPr>
          <a:xfrm>
            <a:off x="5973581" y="3516238"/>
            <a:ext cx="523240" cy="189230"/>
          </a:xfrm>
          <a:prstGeom prst="rect">
            <a:avLst/>
          </a:prstGeom>
        </p:spPr>
        <p:txBody>
          <a:bodyPr vert="horz" wrap="square" lIns="0" tIns="15240" rIns="0" bIns="0" rtlCol="0">
            <a:spAutoFit/>
          </a:bodyPr>
          <a:lstStyle/>
          <a:p>
            <a:pPr marL="38100">
              <a:lnSpc>
                <a:spcPct val="100000"/>
              </a:lnSpc>
              <a:spcBef>
                <a:spcPts val="120"/>
              </a:spcBef>
            </a:pPr>
            <a:r>
              <a:rPr sz="850" dirty="0">
                <a:latin typeface="Arial"/>
                <a:cs typeface="Arial"/>
              </a:rPr>
              <a:t>kuning</a:t>
            </a:r>
            <a:r>
              <a:rPr sz="850" spc="140" dirty="0">
                <a:latin typeface="Arial"/>
                <a:cs typeface="Arial"/>
              </a:rPr>
              <a:t> </a:t>
            </a:r>
            <a:r>
              <a:rPr sz="1575" spc="-75" baseline="-29100" dirty="0">
                <a:latin typeface="Arial"/>
                <a:cs typeface="Arial"/>
              </a:rPr>
              <a:t>8</a:t>
            </a:r>
            <a:endParaRPr sz="1575" baseline="-29100">
              <a:latin typeface="Arial"/>
              <a:cs typeface="Arial"/>
            </a:endParaRPr>
          </a:p>
        </p:txBody>
      </p:sp>
      <p:sp>
        <p:nvSpPr>
          <p:cNvPr id="122" name="object 122"/>
          <p:cNvSpPr txBox="1"/>
          <p:nvPr/>
        </p:nvSpPr>
        <p:spPr>
          <a:xfrm>
            <a:off x="6799488" y="3136583"/>
            <a:ext cx="339725" cy="322580"/>
          </a:xfrm>
          <a:prstGeom prst="rect">
            <a:avLst/>
          </a:prstGeom>
        </p:spPr>
        <p:txBody>
          <a:bodyPr vert="horz" wrap="square" lIns="0" tIns="14604" rIns="0" bIns="0" rtlCol="0">
            <a:spAutoFit/>
          </a:bodyPr>
          <a:lstStyle/>
          <a:p>
            <a:pPr marL="143510">
              <a:lnSpc>
                <a:spcPct val="100000"/>
              </a:lnSpc>
              <a:spcBef>
                <a:spcPts val="114"/>
              </a:spcBef>
            </a:pPr>
            <a:r>
              <a:rPr sz="850" spc="-20" dirty="0">
                <a:latin typeface="Arial"/>
                <a:cs typeface="Arial"/>
              </a:rPr>
              <a:t>biru</a:t>
            </a:r>
            <a:endParaRPr sz="850">
              <a:latin typeface="Arial"/>
              <a:cs typeface="Arial"/>
            </a:endParaRPr>
          </a:p>
          <a:p>
            <a:pPr marL="12700">
              <a:lnSpc>
                <a:spcPct val="100000"/>
              </a:lnSpc>
              <a:spcBef>
                <a:spcPts val="35"/>
              </a:spcBef>
            </a:pPr>
            <a:r>
              <a:rPr sz="1050" spc="10" dirty="0">
                <a:latin typeface="Arial"/>
                <a:cs typeface="Arial"/>
              </a:rPr>
              <a:t>4</a:t>
            </a:r>
            <a:endParaRPr sz="1050">
              <a:latin typeface="Arial"/>
              <a:cs typeface="Arial"/>
            </a:endParaRPr>
          </a:p>
        </p:txBody>
      </p:sp>
      <p:sp>
        <p:nvSpPr>
          <p:cNvPr id="123" name="object 123"/>
          <p:cNvSpPr txBox="1"/>
          <p:nvPr/>
        </p:nvSpPr>
        <p:spPr>
          <a:xfrm>
            <a:off x="7393368" y="3210518"/>
            <a:ext cx="268605" cy="157480"/>
          </a:xfrm>
          <a:prstGeom prst="rect">
            <a:avLst/>
          </a:prstGeom>
        </p:spPr>
        <p:txBody>
          <a:bodyPr vert="horz" wrap="square" lIns="0" tIns="14604" rIns="0" bIns="0" rtlCol="0">
            <a:spAutoFit/>
          </a:bodyPr>
          <a:lstStyle/>
          <a:p>
            <a:pPr marL="12700">
              <a:lnSpc>
                <a:spcPct val="100000"/>
              </a:lnSpc>
              <a:spcBef>
                <a:spcPts val="114"/>
              </a:spcBef>
            </a:pPr>
            <a:r>
              <a:rPr sz="850" spc="-20" dirty="0">
                <a:latin typeface="Arial"/>
                <a:cs typeface="Arial"/>
              </a:rPr>
              <a:t>ungu</a:t>
            </a:r>
            <a:endParaRPr sz="850">
              <a:latin typeface="Arial"/>
              <a:cs typeface="Arial"/>
            </a:endParaRPr>
          </a:p>
        </p:txBody>
      </p:sp>
      <p:sp>
        <p:nvSpPr>
          <p:cNvPr id="124" name="object 124"/>
          <p:cNvSpPr txBox="1"/>
          <p:nvPr/>
        </p:nvSpPr>
        <p:spPr>
          <a:xfrm>
            <a:off x="2669794" y="4911978"/>
            <a:ext cx="1164590" cy="269240"/>
          </a:xfrm>
          <a:prstGeom prst="rect">
            <a:avLst/>
          </a:prstGeom>
        </p:spPr>
        <p:txBody>
          <a:bodyPr vert="horz" wrap="square" lIns="0" tIns="12065" rIns="0" bIns="0" rtlCol="0">
            <a:spAutoFit/>
          </a:bodyPr>
          <a:lstStyle/>
          <a:p>
            <a:pPr marL="12700">
              <a:lnSpc>
                <a:spcPct val="100000"/>
              </a:lnSpc>
              <a:spcBef>
                <a:spcPts val="95"/>
              </a:spcBef>
            </a:pPr>
            <a:r>
              <a:rPr sz="1600" b="1" dirty="0">
                <a:solidFill>
                  <a:srgbClr val="050404"/>
                </a:solidFill>
                <a:latin typeface="Times New Roman"/>
                <a:cs typeface="Times New Roman"/>
              </a:rPr>
              <a:t>Gambar</a:t>
            </a:r>
            <a:r>
              <a:rPr sz="1600" b="1" spc="-85" dirty="0">
                <a:solidFill>
                  <a:srgbClr val="050404"/>
                </a:solidFill>
                <a:latin typeface="Times New Roman"/>
                <a:cs typeface="Times New Roman"/>
              </a:rPr>
              <a:t> </a:t>
            </a:r>
            <a:r>
              <a:rPr sz="1600" b="1" spc="-20" dirty="0">
                <a:solidFill>
                  <a:srgbClr val="050404"/>
                </a:solidFill>
                <a:latin typeface="Times New Roman"/>
                <a:cs typeface="Times New Roman"/>
              </a:rPr>
              <a:t>8.72</a:t>
            </a:r>
            <a:endParaRPr sz="160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4AF668-963B-44B3-A8B1-964426A225E5}"/>
              </a:ext>
            </a:extLst>
          </p:cNvPr>
          <p:cNvSpPr txBox="1"/>
          <p:nvPr/>
        </p:nvSpPr>
        <p:spPr>
          <a:xfrm>
            <a:off x="1119352" y="693683"/>
            <a:ext cx="1445396" cy="523220"/>
          </a:xfrm>
          <a:prstGeom prst="rect">
            <a:avLst/>
          </a:prstGeom>
          <a:noFill/>
        </p:spPr>
        <p:txBody>
          <a:bodyPr wrap="none" rtlCol="0">
            <a:spAutoFit/>
          </a:bodyPr>
          <a:lstStyle/>
          <a:p>
            <a:r>
              <a:rPr lang="en-US" sz="2800" dirty="0"/>
              <a:t>LATIHAN</a:t>
            </a:r>
            <a:endParaRPr lang="en-ID" sz="2800" dirty="0"/>
          </a:p>
        </p:txBody>
      </p:sp>
      <p:sp>
        <p:nvSpPr>
          <p:cNvPr id="3" name="TextBox 2">
            <a:extLst>
              <a:ext uri="{FF2B5EF4-FFF2-40B4-BE49-F238E27FC236}">
                <a16:creationId xmlns:a16="http://schemas.microsoft.com/office/drawing/2014/main" id="{7E73725E-0024-4684-B133-BC6A5A0DEBB0}"/>
              </a:ext>
            </a:extLst>
          </p:cNvPr>
          <p:cNvSpPr txBox="1"/>
          <p:nvPr/>
        </p:nvSpPr>
        <p:spPr>
          <a:xfrm>
            <a:off x="1119352" y="1182413"/>
            <a:ext cx="10105697" cy="1384995"/>
          </a:xfrm>
          <a:prstGeom prst="rect">
            <a:avLst/>
          </a:prstGeom>
          <a:noFill/>
        </p:spPr>
        <p:txBody>
          <a:bodyPr wrap="square" rtlCol="0">
            <a:spAutoFit/>
          </a:bodyPr>
          <a:lstStyle/>
          <a:p>
            <a:r>
              <a:rPr lang="en-ID" sz="2800" dirty="0" err="1"/>
              <a:t>Carilah</a:t>
            </a:r>
            <a:r>
              <a:rPr lang="en-ID" sz="2800" dirty="0"/>
              <a:t> </a:t>
            </a:r>
            <a:r>
              <a:rPr lang="en-ID" sz="2800" dirty="0" err="1"/>
              <a:t>solusi</a:t>
            </a:r>
            <a:r>
              <a:rPr lang="en-ID" sz="2800" dirty="0"/>
              <a:t> </a:t>
            </a:r>
            <a:r>
              <a:rPr lang="en-ID" sz="2800" dirty="0" err="1"/>
              <a:t>dari</a:t>
            </a:r>
            <a:r>
              <a:rPr lang="en-ID" sz="2800" dirty="0"/>
              <a:t> TSP </a:t>
            </a:r>
            <a:r>
              <a:rPr lang="en-ID" sz="2800" dirty="0" err="1"/>
              <a:t>untuk</a:t>
            </a:r>
            <a:r>
              <a:rPr lang="en-ID" sz="2800" dirty="0"/>
              <a:t> </a:t>
            </a:r>
            <a:r>
              <a:rPr lang="en-ID" sz="2800" dirty="0" err="1"/>
              <a:t>graf</a:t>
            </a:r>
            <a:r>
              <a:rPr lang="en-ID" sz="2800" dirty="0"/>
              <a:t> </a:t>
            </a:r>
            <a:r>
              <a:rPr lang="en-ID" sz="2800" dirty="0" err="1"/>
              <a:t>berikut</a:t>
            </a:r>
            <a:r>
              <a:rPr lang="en-ID" sz="2800" dirty="0"/>
              <a:t> </a:t>
            </a:r>
            <a:r>
              <a:rPr lang="en-ID" sz="2800" dirty="0" err="1"/>
              <a:t>dengan</a:t>
            </a:r>
            <a:r>
              <a:rPr lang="en-ID" sz="2800" dirty="0"/>
              <a:t> </a:t>
            </a:r>
            <a:r>
              <a:rPr lang="en-ID" sz="2800" dirty="0" err="1"/>
              <a:t>menemukan</a:t>
            </a:r>
            <a:r>
              <a:rPr lang="en-ID" sz="2800" dirty="0"/>
              <a:t> </a:t>
            </a:r>
            <a:r>
              <a:rPr lang="en-ID" sz="2800" dirty="0" err="1"/>
              <a:t>seluruh</a:t>
            </a:r>
            <a:r>
              <a:rPr lang="en-ID" sz="2800" dirty="0"/>
              <a:t> </a:t>
            </a:r>
            <a:r>
              <a:rPr lang="en-ID" sz="2800" dirty="0" err="1"/>
              <a:t>sirkuit</a:t>
            </a:r>
            <a:r>
              <a:rPr lang="en-ID" sz="2800" dirty="0"/>
              <a:t> Hamilton </a:t>
            </a:r>
            <a:r>
              <a:rPr lang="en-ID" sz="2800" dirty="0" err="1"/>
              <a:t>dengan</a:t>
            </a:r>
            <a:r>
              <a:rPr lang="en-ID" sz="2800" dirty="0"/>
              <a:t> </a:t>
            </a:r>
            <a:r>
              <a:rPr lang="en-ID" sz="2800" dirty="0" err="1"/>
              <a:t>setiap</a:t>
            </a:r>
            <a:r>
              <a:rPr lang="en-ID" sz="2800" dirty="0"/>
              <a:t> </a:t>
            </a:r>
            <a:r>
              <a:rPr lang="en-ID" sz="2800" dirty="0" err="1"/>
              <a:t>bobotnya</a:t>
            </a:r>
            <a:r>
              <a:rPr lang="en-ID" sz="2800" dirty="0"/>
              <a:t> dan </a:t>
            </a:r>
            <a:r>
              <a:rPr lang="en-ID" sz="2800" dirty="0" err="1"/>
              <a:t>tentukan</a:t>
            </a:r>
            <a:r>
              <a:rPr lang="en-ID" sz="2800" dirty="0"/>
              <a:t> </a:t>
            </a:r>
            <a:r>
              <a:rPr lang="en-ID" sz="2800" dirty="0" err="1"/>
              <a:t>sirkuit</a:t>
            </a:r>
            <a:r>
              <a:rPr lang="en-ID" sz="2800" dirty="0"/>
              <a:t> Hamilton </a:t>
            </a:r>
            <a:r>
              <a:rPr lang="en-ID" sz="2800" dirty="0" err="1"/>
              <a:t>dengan</a:t>
            </a:r>
            <a:r>
              <a:rPr lang="en-ID" sz="2800" dirty="0"/>
              <a:t> minimum.</a:t>
            </a:r>
          </a:p>
        </p:txBody>
      </p:sp>
      <p:pic>
        <p:nvPicPr>
          <p:cNvPr id="4" name="Picture 3">
            <a:extLst>
              <a:ext uri="{FF2B5EF4-FFF2-40B4-BE49-F238E27FC236}">
                <a16:creationId xmlns:a16="http://schemas.microsoft.com/office/drawing/2014/main" id="{6A34DE7D-54D4-4661-9D00-E283A71C2554}"/>
              </a:ext>
            </a:extLst>
          </p:cNvPr>
          <p:cNvPicPr>
            <a:picLocks noChangeAspect="1"/>
          </p:cNvPicPr>
          <p:nvPr/>
        </p:nvPicPr>
        <p:blipFill>
          <a:blip r:embed="rId2"/>
          <a:stretch>
            <a:fillRect/>
          </a:stretch>
        </p:blipFill>
        <p:spPr>
          <a:xfrm>
            <a:off x="4290760" y="2567408"/>
            <a:ext cx="3610479" cy="3496163"/>
          </a:xfrm>
          <a:prstGeom prst="rect">
            <a:avLst/>
          </a:prstGeom>
        </p:spPr>
      </p:pic>
    </p:spTree>
    <p:extLst>
      <p:ext uri="{BB962C8B-B14F-4D97-AF65-F5344CB8AC3E}">
        <p14:creationId xmlns:p14="http://schemas.microsoft.com/office/powerpoint/2010/main" val="231827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2367" y="1042768"/>
            <a:ext cx="10418445" cy="892810"/>
          </a:xfrm>
          <a:prstGeom prst="rect">
            <a:avLst/>
          </a:prstGeom>
        </p:spPr>
        <p:txBody>
          <a:bodyPr vert="horz" wrap="square" lIns="0" tIns="5715" rIns="0" bIns="0" rtlCol="0">
            <a:spAutoFit/>
          </a:bodyPr>
          <a:lstStyle/>
          <a:p>
            <a:pPr marL="12700" marR="5080">
              <a:lnSpc>
                <a:spcPct val="102299"/>
              </a:lnSpc>
              <a:spcBef>
                <a:spcPts val="45"/>
              </a:spcBef>
              <a:tabLst>
                <a:tab pos="874394" algn="l"/>
                <a:tab pos="2038350" algn="l"/>
                <a:tab pos="2964180" algn="l"/>
                <a:tab pos="5114925" algn="l"/>
                <a:tab pos="6434455" algn="l"/>
                <a:tab pos="7682230" algn="l"/>
                <a:tab pos="8604250" algn="l"/>
                <a:tab pos="9565005" algn="l"/>
              </a:tabLst>
            </a:pPr>
            <a:r>
              <a:rPr sz="2800" spc="-20" dirty="0">
                <a:latin typeface="Calibri"/>
                <a:cs typeface="Calibri"/>
              </a:rPr>
              <a:t>Graf</a:t>
            </a:r>
            <a:r>
              <a:rPr sz="2800" dirty="0">
                <a:latin typeface="Calibri"/>
                <a:cs typeface="Calibri"/>
              </a:rPr>
              <a:t>	</a:t>
            </a:r>
            <a:r>
              <a:rPr sz="2800" spc="-10" dirty="0">
                <a:latin typeface="Calibri"/>
                <a:cs typeface="Calibri"/>
              </a:rPr>
              <a:t>planar</a:t>
            </a:r>
            <a:r>
              <a:rPr sz="2800" dirty="0">
                <a:latin typeface="Calibri"/>
                <a:cs typeface="Calibri"/>
              </a:rPr>
              <a:t>	</a:t>
            </a:r>
            <a:r>
              <a:rPr sz="2800" spc="-20" dirty="0">
                <a:latin typeface="Calibri"/>
                <a:cs typeface="Calibri"/>
              </a:rPr>
              <a:t>yang</a:t>
            </a:r>
            <a:r>
              <a:rPr sz="2800" dirty="0">
                <a:latin typeface="Calibri"/>
                <a:cs typeface="Calibri"/>
              </a:rPr>
              <a:t>	</a:t>
            </a:r>
            <a:r>
              <a:rPr sz="2800" spc="-10" dirty="0">
                <a:latin typeface="Calibri"/>
                <a:cs typeface="Calibri"/>
              </a:rPr>
              <a:t>digambarkan</a:t>
            </a:r>
            <a:r>
              <a:rPr sz="2800" dirty="0">
                <a:latin typeface="Calibri"/>
                <a:cs typeface="Calibri"/>
              </a:rPr>
              <a:t>	</a:t>
            </a:r>
            <a:r>
              <a:rPr sz="2800" spc="-10" dirty="0">
                <a:latin typeface="Calibri"/>
                <a:cs typeface="Calibri"/>
              </a:rPr>
              <a:t>dengan</a:t>
            </a:r>
            <a:r>
              <a:rPr sz="2800" dirty="0">
                <a:latin typeface="Calibri"/>
                <a:cs typeface="Calibri"/>
              </a:rPr>
              <a:t>	sisi-</a:t>
            </a:r>
            <a:r>
              <a:rPr sz="2800" spc="-20" dirty="0">
                <a:latin typeface="Calibri"/>
                <a:cs typeface="Calibri"/>
              </a:rPr>
              <a:t>sisi</a:t>
            </a:r>
            <a:r>
              <a:rPr sz="2800" dirty="0">
                <a:latin typeface="Calibri"/>
                <a:cs typeface="Calibri"/>
              </a:rPr>
              <a:t>	</a:t>
            </a:r>
            <a:r>
              <a:rPr sz="2800" spc="-20" dirty="0">
                <a:latin typeface="Calibri"/>
                <a:cs typeface="Calibri"/>
              </a:rPr>
              <a:t>yang</a:t>
            </a:r>
            <a:r>
              <a:rPr sz="2800" dirty="0">
                <a:latin typeface="Calibri"/>
                <a:cs typeface="Calibri"/>
              </a:rPr>
              <a:t>	</a:t>
            </a:r>
            <a:r>
              <a:rPr sz="2800" spc="-10" dirty="0">
                <a:latin typeface="Calibri"/>
                <a:cs typeface="Calibri"/>
              </a:rPr>
              <a:t>tidak</a:t>
            </a:r>
            <a:r>
              <a:rPr sz="2800" dirty="0">
                <a:latin typeface="Calibri"/>
                <a:cs typeface="Calibri"/>
              </a:rPr>
              <a:t>	</a:t>
            </a:r>
            <a:r>
              <a:rPr sz="2800" spc="-10" dirty="0">
                <a:latin typeface="Calibri"/>
                <a:cs typeface="Calibri"/>
              </a:rPr>
              <a:t>saling </a:t>
            </a:r>
            <a:r>
              <a:rPr sz="2800" dirty="0">
                <a:latin typeface="Calibri"/>
                <a:cs typeface="Calibri"/>
              </a:rPr>
              <a:t>berpotongan</a:t>
            </a:r>
            <a:r>
              <a:rPr sz="2800" spc="100" dirty="0">
                <a:latin typeface="Calibri"/>
                <a:cs typeface="Calibri"/>
              </a:rPr>
              <a:t> </a:t>
            </a:r>
            <a:r>
              <a:rPr sz="2800" dirty="0">
                <a:latin typeface="Calibri"/>
                <a:cs typeface="Calibri"/>
              </a:rPr>
              <a:t>disebut</a:t>
            </a:r>
            <a:r>
              <a:rPr sz="2800" spc="155" dirty="0">
                <a:latin typeface="Calibri"/>
                <a:cs typeface="Calibri"/>
              </a:rPr>
              <a:t> </a:t>
            </a:r>
            <a:r>
              <a:rPr sz="2800" b="1" dirty="0">
                <a:latin typeface="Calibri"/>
                <a:cs typeface="Calibri"/>
              </a:rPr>
              <a:t>graf</a:t>
            </a:r>
            <a:r>
              <a:rPr sz="2800" b="1" spc="75" dirty="0">
                <a:latin typeface="Calibri"/>
                <a:cs typeface="Calibri"/>
              </a:rPr>
              <a:t> </a:t>
            </a:r>
            <a:r>
              <a:rPr sz="2800" b="1" dirty="0">
                <a:latin typeface="Calibri"/>
                <a:cs typeface="Calibri"/>
              </a:rPr>
              <a:t>bidang</a:t>
            </a:r>
            <a:r>
              <a:rPr sz="2800" b="1" spc="100" dirty="0">
                <a:latin typeface="Calibri"/>
                <a:cs typeface="Calibri"/>
              </a:rPr>
              <a:t> </a:t>
            </a:r>
            <a:r>
              <a:rPr sz="2800" dirty="0">
                <a:latin typeface="Calibri"/>
                <a:cs typeface="Calibri"/>
              </a:rPr>
              <a:t>(</a:t>
            </a:r>
            <a:r>
              <a:rPr sz="2800" i="1" dirty="0">
                <a:latin typeface="Calibri"/>
                <a:cs typeface="Calibri"/>
              </a:rPr>
              <a:t>plane</a:t>
            </a:r>
            <a:r>
              <a:rPr sz="2800" i="1" spc="95" dirty="0">
                <a:latin typeface="Calibri"/>
                <a:cs typeface="Calibri"/>
              </a:rPr>
              <a:t> </a:t>
            </a:r>
            <a:r>
              <a:rPr sz="2800" i="1" spc="-10" dirty="0">
                <a:latin typeface="Calibri"/>
                <a:cs typeface="Calibri"/>
              </a:rPr>
              <a:t>graph</a:t>
            </a:r>
            <a:r>
              <a:rPr sz="2800" spc="-10" dirty="0">
                <a:latin typeface="Calibri"/>
                <a:cs typeface="Calibri"/>
              </a:rPr>
              <a:t>).</a:t>
            </a:r>
            <a:endParaRPr sz="2800">
              <a:latin typeface="Calibri"/>
              <a:cs typeface="Calibri"/>
            </a:endParaRPr>
          </a:p>
        </p:txBody>
      </p:sp>
      <p:sp>
        <p:nvSpPr>
          <p:cNvPr id="3" name="object 3"/>
          <p:cNvSpPr txBox="1"/>
          <p:nvPr/>
        </p:nvSpPr>
        <p:spPr>
          <a:xfrm>
            <a:off x="1731072" y="2223127"/>
            <a:ext cx="7928609" cy="2460625"/>
          </a:xfrm>
          <a:prstGeom prst="rect">
            <a:avLst/>
          </a:prstGeom>
          <a:ln w="13494">
            <a:solidFill>
              <a:srgbClr val="000000"/>
            </a:solidFill>
          </a:ln>
        </p:spPr>
        <p:txBody>
          <a:bodyPr vert="horz" wrap="square" lIns="0" tIns="0" rIns="0" bIns="0" rtlCol="0">
            <a:spAutoFit/>
          </a:bodyPr>
          <a:lstStyle/>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marL="571500">
              <a:lnSpc>
                <a:spcPct val="100000"/>
              </a:lnSpc>
              <a:spcBef>
                <a:spcPts val="1335"/>
              </a:spcBef>
              <a:tabLst>
                <a:tab pos="3744595" algn="l"/>
                <a:tab pos="5694680" algn="l"/>
              </a:tabLst>
            </a:pPr>
            <a:r>
              <a:rPr sz="1950" spc="-25" dirty="0">
                <a:latin typeface="Times New Roman"/>
                <a:cs typeface="Times New Roman"/>
              </a:rPr>
              <a:t>(a)</a:t>
            </a:r>
            <a:r>
              <a:rPr sz="1950" dirty="0">
                <a:latin typeface="Times New Roman"/>
                <a:cs typeface="Times New Roman"/>
              </a:rPr>
              <a:t>	</a:t>
            </a:r>
            <a:r>
              <a:rPr sz="1950" spc="-25" dirty="0">
                <a:latin typeface="Times New Roman"/>
                <a:cs typeface="Times New Roman"/>
              </a:rPr>
              <a:t>(b)</a:t>
            </a:r>
            <a:r>
              <a:rPr sz="1950" dirty="0">
                <a:latin typeface="Times New Roman"/>
                <a:cs typeface="Times New Roman"/>
              </a:rPr>
              <a:t>	</a:t>
            </a:r>
            <a:r>
              <a:rPr sz="1950" spc="-25" dirty="0">
                <a:latin typeface="Times New Roman"/>
                <a:cs typeface="Times New Roman"/>
              </a:rPr>
              <a:t>(c)</a:t>
            </a:r>
            <a:endParaRPr sz="1950">
              <a:latin typeface="Times New Roman"/>
              <a:cs typeface="Times New Roman"/>
            </a:endParaRPr>
          </a:p>
        </p:txBody>
      </p:sp>
      <p:sp>
        <p:nvSpPr>
          <p:cNvPr id="4" name="object 4"/>
          <p:cNvSpPr txBox="1"/>
          <p:nvPr/>
        </p:nvSpPr>
        <p:spPr>
          <a:xfrm>
            <a:off x="2377147" y="5012896"/>
            <a:ext cx="7479030" cy="414655"/>
          </a:xfrm>
          <a:prstGeom prst="rect">
            <a:avLst/>
          </a:prstGeom>
        </p:spPr>
        <p:txBody>
          <a:bodyPr vert="horz" wrap="square" lIns="0" tIns="12700" rIns="0" bIns="0" rtlCol="0">
            <a:spAutoFit/>
          </a:bodyPr>
          <a:lstStyle/>
          <a:p>
            <a:pPr marL="12700">
              <a:lnSpc>
                <a:spcPct val="100000"/>
              </a:lnSpc>
              <a:spcBef>
                <a:spcPts val="100"/>
              </a:spcBef>
            </a:pPr>
            <a:r>
              <a:rPr sz="2550" dirty="0">
                <a:latin typeface="Calibri"/>
                <a:cs typeface="Calibri"/>
              </a:rPr>
              <a:t>Tiga</a:t>
            </a:r>
            <a:r>
              <a:rPr sz="2550" spc="-20" dirty="0">
                <a:latin typeface="Calibri"/>
                <a:cs typeface="Calibri"/>
              </a:rPr>
              <a:t> </a:t>
            </a:r>
            <a:r>
              <a:rPr sz="2550" dirty="0">
                <a:latin typeface="Calibri"/>
                <a:cs typeface="Calibri"/>
              </a:rPr>
              <a:t>buah</a:t>
            </a:r>
            <a:r>
              <a:rPr sz="2550" spc="-35" dirty="0">
                <a:latin typeface="Calibri"/>
                <a:cs typeface="Calibri"/>
              </a:rPr>
              <a:t> </a:t>
            </a:r>
            <a:r>
              <a:rPr sz="2550" dirty="0">
                <a:latin typeface="Calibri"/>
                <a:cs typeface="Calibri"/>
              </a:rPr>
              <a:t>graf</a:t>
            </a:r>
            <a:r>
              <a:rPr sz="2550" spc="20" dirty="0">
                <a:latin typeface="Calibri"/>
                <a:cs typeface="Calibri"/>
              </a:rPr>
              <a:t> </a:t>
            </a:r>
            <a:r>
              <a:rPr sz="2550" dirty="0">
                <a:latin typeface="Calibri"/>
                <a:cs typeface="Calibri"/>
              </a:rPr>
              <a:t>planar.</a:t>
            </a:r>
            <a:r>
              <a:rPr sz="2550" spc="-10" dirty="0">
                <a:latin typeface="Calibri"/>
                <a:cs typeface="Calibri"/>
              </a:rPr>
              <a:t> </a:t>
            </a:r>
            <a:r>
              <a:rPr sz="2550" dirty="0">
                <a:latin typeface="Calibri"/>
                <a:cs typeface="Calibri"/>
              </a:rPr>
              <a:t>Graf</a:t>
            </a:r>
            <a:r>
              <a:rPr sz="2550" spc="-20" dirty="0">
                <a:latin typeface="Calibri"/>
                <a:cs typeface="Calibri"/>
              </a:rPr>
              <a:t> </a:t>
            </a:r>
            <a:r>
              <a:rPr sz="2550" dirty="0">
                <a:latin typeface="Calibri"/>
                <a:cs typeface="Calibri"/>
              </a:rPr>
              <a:t>(b)</a:t>
            </a:r>
            <a:r>
              <a:rPr sz="2550" spc="-10" dirty="0">
                <a:latin typeface="Calibri"/>
                <a:cs typeface="Calibri"/>
              </a:rPr>
              <a:t> </a:t>
            </a:r>
            <a:r>
              <a:rPr sz="2550" dirty="0">
                <a:latin typeface="Calibri"/>
                <a:cs typeface="Calibri"/>
              </a:rPr>
              <a:t>dan</a:t>
            </a:r>
            <a:r>
              <a:rPr sz="2550" spc="-35" dirty="0">
                <a:latin typeface="Calibri"/>
                <a:cs typeface="Calibri"/>
              </a:rPr>
              <a:t> </a:t>
            </a:r>
            <a:r>
              <a:rPr sz="2550" dirty="0">
                <a:latin typeface="Calibri"/>
                <a:cs typeface="Calibri"/>
              </a:rPr>
              <a:t>(c)</a:t>
            </a:r>
            <a:r>
              <a:rPr sz="2550" spc="-10" dirty="0">
                <a:latin typeface="Calibri"/>
                <a:cs typeface="Calibri"/>
              </a:rPr>
              <a:t> </a:t>
            </a:r>
            <a:r>
              <a:rPr sz="2550" dirty="0">
                <a:latin typeface="Calibri"/>
                <a:cs typeface="Calibri"/>
              </a:rPr>
              <a:t>adalah</a:t>
            </a:r>
            <a:r>
              <a:rPr sz="2550" spc="-35" dirty="0">
                <a:latin typeface="Calibri"/>
                <a:cs typeface="Calibri"/>
              </a:rPr>
              <a:t> </a:t>
            </a:r>
            <a:r>
              <a:rPr sz="2550" dirty="0">
                <a:latin typeface="Calibri"/>
                <a:cs typeface="Calibri"/>
              </a:rPr>
              <a:t>graf</a:t>
            </a:r>
            <a:r>
              <a:rPr sz="2550" spc="-15" dirty="0">
                <a:latin typeface="Calibri"/>
                <a:cs typeface="Calibri"/>
              </a:rPr>
              <a:t> </a:t>
            </a:r>
            <a:r>
              <a:rPr sz="2550" spc="-10" dirty="0">
                <a:latin typeface="Calibri"/>
                <a:cs typeface="Calibri"/>
              </a:rPr>
              <a:t>bidang</a:t>
            </a:r>
            <a:endParaRPr sz="2550">
              <a:latin typeface="Calibri"/>
              <a:cs typeface="Calibri"/>
            </a:endParaRPr>
          </a:p>
        </p:txBody>
      </p:sp>
      <p:grpSp>
        <p:nvGrpSpPr>
          <p:cNvPr id="5" name="object 5"/>
          <p:cNvGrpSpPr/>
          <p:nvPr/>
        </p:nvGrpSpPr>
        <p:grpSpPr>
          <a:xfrm>
            <a:off x="2171480" y="2985734"/>
            <a:ext cx="1169670" cy="989965"/>
            <a:chOff x="2171480" y="2985734"/>
            <a:chExt cx="1169670" cy="989965"/>
          </a:xfrm>
        </p:grpSpPr>
        <p:pic>
          <p:nvPicPr>
            <p:cNvPr id="6" name="object 6"/>
            <p:cNvPicPr/>
            <p:nvPr/>
          </p:nvPicPr>
          <p:blipFill>
            <a:blip r:embed="rId2" cstate="print"/>
            <a:stretch>
              <a:fillRect/>
            </a:stretch>
          </p:blipFill>
          <p:spPr>
            <a:xfrm>
              <a:off x="2171480" y="2985734"/>
              <a:ext cx="76924" cy="73241"/>
            </a:xfrm>
            <a:prstGeom prst="rect">
              <a:avLst/>
            </a:prstGeom>
          </p:spPr>
        </p:pic>
        <p:pic>
          <p:nvPicPr>
            <p:cNvPr id="7" name="object 7"/>
            <p:cNvPicPr/>
            <p:nvPr/>
          </p:nvPicPr>
          <p:blipFill>
            <a:blip r:embed="rId3" cstate="print"/>
            <a:stretch>
              <a:fillRect/>
            </a:stretch>
          </p:blipFill>
          <p:spPr>
            <a:xfrm>
              <a:off x="2171480" y="3902280"/>
              <a:ext cx="76924" cy="73257"/>
            </a:xfrm>
            <a:prstGeom prst="rect">
              <a:avLst/>
            </a:prstGeom>
          </p:spPr>
        </p:pic>
        <p:sp>
          <p:nvSpPr>
            <p:cNvPr id="8" name="object 8"/>
            <p:cNvSpPr/>
            <p:nvPr/>
          </p:nvSpPr>
          <p:spPr>
            <a:xfrm>
              <a:off x="2210194" y="3024312"/>
              <a:ext cx="0" cy="916940"/>
            </a:xfrm>
            <a:custGeom>
              <a:avLst/>
              <a:gdLst/>
              <a:ahLst/>
              <a:cxnLst/>
              <a:rect l="l" t="t" r="r" b="b"/>
              <a:pathLst>
                <a:path h="916939">
                  <a:moveTo>
                    <a:pt x="0" y="0"/>
                  </a:moveTo>
                  <a:lnTo>
                    <a:pt x="0" y="916553"/>
                  </a:lnTo>
                </a:path>
              </a:pathLst>
            </a:custGeom>
            <a:ln w="3972">
              <a:solidFill>
                <a:srgbClr val="000000"/>
              </a:solidFill>
            </a:ln>
          </p:spPr>
          <p:txBody>
            <a:bodyPr wrap="square" lIns="0" tIns="0" rIns="0" bIns="0" rtlCol="0"/>
            <a:lstStyle/>
            <a:p>
              <a:endParaRPr/>
            </a:p>
          </p:txBody>
        </p:sp>
        <p:pic>
          <p:nvPicPr>
            <p:cNvPr id="9" name="object 9"/>
            <p:cNvPicPr/>
            <p:nvPr/>
          </p:nvPicPr>
          <p:blipFill>
            <a:blip r:embed="rId4" cstate="print"/>
            <a:stretch>
              <a:fillRect/>
            </a:stretch>
          </p:blipFill>
          <p:spPr>
            <a:xfrm>
              <a:off x="3263788" y="2985734"/>
              <a:ext cx="76924" cy="73241"/>
            </a:xfrm>
            <a:prstGeom prst="rect">
              <a:avLst/>
            </a:prstGeom>
          </p:spPr>
        </p:pic>
        <p:pic>
          <p:nvPicPr>
            <p:cNvPr id="10" name="object 10"/>
            <p:cNvPicPr/>
            <p:nvPr/>
          </p:nvPicPr>
          <p:blipFill>
            <a:blip r:embed="rId5" cstate="print"/>
            <a:stretch>
              <a:fillRect/>
            </a:stretch>
          </p:blipFill>
          <p:spPr>
            <a:xfrm>
              <a:off x="3263788" y="3902280"/>
              <a:ext cx="76924" cy="73257"/>
            </a:xfrm>
            <a:prstGeom prst="rect">
              <a:avLst/>
            </a:prstGeom>
          </p:spPr>
        </p:pic>
        <p:sp>
          <p:nvSpPr>
            <p:cNvPr id="11" name="object 11"/>
            <p:cNvSpPr/>
            <p:nvPr/>
          </p:nvSpPr>
          <p:spPr>
            <a:xfrm>
              <a:off x="2210194" y="3024312"/>
              <a:ext cx="1092835" cy="916940"/>
            </a:xfrm>
            <a:custGeom>
              <a:avLst/>
              <a:gdLst/>
              <a:ahLst/>
              <a:cxnLst/>
              <a:rect l="l" t="t" r="r" b="b"/>
              <a:pathLst>
                <a:path w="1092835" h="916939">
                  <a:moveTo>
                    <a:pt x="1092307" y="0"/>
                  </a:moveTo>
                  <a:lnTo>
                    <a:pt x="1092307" y="916553"/>
                  </a:lnTo>
                </a:path>
                <a:path w="1092835" h="916939">
                  <a:moveTo>
                    <a:pt x="0" y="0"/>
                  </a:moveTo>
                  <a:lnTo>
                    <a:pt x="1092307" y="0"/>
                  </a:lnTo>
                </a:path>
                <a:path w="1092835" h="916939">
                  <a:moveTo>
                    <a:pt x="0" y="916553"/>
                  </a:moveTo>
                  <a:lnTo>
                    <a:pt x="1092307" y="916553"/>
                  </a:lnTo>
                </a:path>
                <a:path w="1092835" h="916939">
                  <a:moveTo>
                    <a:pt x="1092307" y="0"/>
                  </a:moveTo>
                  <a:lnTo>
                    <a:pt x="0" y="916553"/>
                  </a:lnTo>
                </a:path>
                <a:path w="1092835" h="916939">
                  <a:moveTo>
                    <a:pt x="0" y="0"/>
                  </a:moveTo>
                  <a:lnTo>
                    <a:pt x="1092307" y="916553"/>
                  </a:lnTo>
                </a:path>
              </a:pathLst>
            </a:custGeom>
            <a:ln w="3946">
              <a:solidFill>
                <a:srgbClr val="000000"/>
              </a:solidFill>
            </a:ln>
          </p:spPr>
          <p:txBody>
            <a:bodyPr wrap="square" lIns="0" tIns="0" rIns="0" bIns="0" rtlCol="0"/>
            <a:lstStyle/>
            <a:p>
              <a:endParaRPr/>
            </a:p>
          </p:txBody>
        </p:sp>
      </p:grpSp>
      <p:grpSp>
        <p:nvGrpSpPr>
          <p:cNvPr id="12" name="object 12"/>
          <p:cNvGrpSpPr/>
          <p:nvPr/>
        </p:nvGrpSpPr>
        <p:grpSpPr>
          <a:xfrm>
            <a:off x="4356136" y="2553802"/>
            <a:ext cx="1477010" cy="1421765"/>
            <a:chOff x="4356136" y="2553802"/>
            <a:chExt cx="1477010" cy="1421765"/>
          </a:xfrm>
        </p:grpSpPr>
        <p:pic>
          <p:nvPicPr>
            <p:cNvPr id="13" name="object 13"/>
            <p:cNvPicPr/>
            <p:nvPr/>
          </p:nvPicPr>
          <p:blipFill>
            <a:blip r:embed="rId6" cstate="print"/>
            <a:stretch>
              <a:fillRect/>
            </a:stretch>
          </p:blipFill>
          <p:spPr>
            <a:xfrm>
              <a:off x="4356136" y="2985734"/>
              <a:ext cx="76823" cy="73241"/>
            </a:xfrm>
            <a:prstGeom prst="rect">
              <a:avLst/>
            </a:prstGeom>
          </p:spPr>
        </p:pic>
        <p:pic>
          <p:nvPicPr>
            <p:cNvPr id="14" name="object 14"/>
            <p:cNvPicPr/>
            <p:nvPr/>
          </p:nvPicPr>
          <p:blipFill>
            <a:blip r:embed="rId7" cstate="print"/>
            <a:stretch>
              <a:fillRect/>
            </a:stretch>
          </p:blipFill>
          <p:spPr>
            <a:xfrm>
              <a:off x="4356136" y="3902280"/>
              <a:ext cx="76823" cy="73257"/>
            </a:xfrm>
            <a:prstGeom prst="rect">
              <a:avLst/>
            </a:prstGeom>
          </p:spPr>
        </p:pic>
        <p:sp>
          <p:nvSpPr>
            <p:cNvPr id="15" name="object 15"/>
            <p:cNvSpPr/>
            <p:nvPr/>
          </p:nvSpPr>
          <p:spPr>
            <a:xfrm>
              <a:off x="4394749" y="3024312"/>
              <a:ext cx="0" cy="916940"/>
            </a:xfrm>
            <a:custGeom>
              <a:avLst/>
              <a:gdLst/>
              <a:ahLst/>
              <a:cxnLst/>
              <a:rect l="l" t="t" r="r" b="b"/>
              <a:pathLst>
                <a:path h="916939">
                  <a:moveTo>
                    <a:pt x="0" y="0"/>
                  </a:moveTo>
                  <a:lnTo>
                    <a:pt x="0" y="916553"/>
                  </a:lnTo>
                </a:path>
              </a:pathLst>
            </a:custGeom>
            <a:ln w="3972">
              <a:solidFill>
                <a:srgbClr val="000000"/>
              </a:solidFill>
            </a:ln>
          </p:spPr>
          <p:txBody>
            <a:bodyPr wrap="square" lIns="0" tIns="0" rIns="0" bIns="0" rtlCol="0"/>
            <a:lstStyle/>
            <a:p>
              <a:endParaRPr/>
            </a:p>
          </p:txBody>
        </p:sp>
        <p:pic>
          <p:nvPicPr>
            <p:cNvPr id="16" name="object 16"/>
            <p:cNvPicPr/>
            <p:nvPr/>
          </p:nvPicPr>
          <p:blipFill>
            <a:blip r:embed="rId8" cstate="print"/>
            <a:stretch>
              <a:fillRect/>
            </a:stretch>
          </p:blipFill>
          <p:spPr>
            <a:xfrm>
              <a:off x="5448303" y="2985734"/>
              <a:ext cx="77025" cy="73241"/>
            </a:xfrm>
            <a:prstGeom prst="rect">
              <a:avLst/>
            </a:prstGeom>
          </p:spPr>
        </p:pic>
        <p:pic>
          <p:nvPicPr>
            <p:cNvPr id="17" name="object 17"/>
            <p:cNvPicPr/>
            <p:nvPr/>
          </p:nvPicPr>
          <p:blipFill>
            <a:blip r:embed="rId9" cstate="print"/>
            <a:stretch>
              <a:fillRect/>
            </a:stretch>
          </p:blipFill>
          <p:spPr>
            <a:xfrm>
              <a:off x="5448303" y="3902280"/>
              <a:ext cx="77025" cy="73257"/>
            </a:xfrm>
            <a:prstGeom prst="rect">
              <a:avLst/>
            </a:prstGeom>
          </p:spPr>
        </p:pic>
        <p:sp>
          <p:nvSpPr>
            <p:cNvPr id="18" name="object 18"/>
            <p:cNvSpPr/>
            <p:nvPr/>
          </p:nvSpPr>
          <p:spPr>
            <a:xfrm>
              <a:off x="4394749" y="2555775"/>
              <a:ext cx="1436370" cy="1385570"/>
            </a:xfrm>
            <a:custGeom>
              <a:avLst/>
              <a:gdLst/>
              <a:ahLst/>
              <a:cxnLst/>
              <a:rect l="l" t="t" r="r" b="b"/>
              <a:pathLst>
                <a:path w="1436370" h="1385570">
                  <a:moveTo>
                    <a:pt x="1091965" y="468537"/>
                  </a:moveTo>
                  <a:lnTo>
                    <a:pt x="1091965" y="1385091"/>
                  </a:lnTo>
                </a:path>
                <a:path w="1436370" h="1385570">
                  <a:moveTo>
                    <a:pt x="0" y="468537"/>
                  </a:moveTo>
                  <a:lnTo>
                    <a:pt x="1091965" y="468537"/>
                  </a:lnTo>
                </a:path>
                <a:path w="1436370" h="1385570">
                  <a:moveTo>
                    <a:pt x="0" y="1385091"/>
                  </a:moveTo>
                  <a:lnTo>
                    <a:pt x="1091965" y="1385091"/>
                  </a:lnTo>
                </a:path>
                <a:path w="1436370" h="1385570">
                  <a:moveTo>
                    <a:pt x="1091965" y="468537"/>
                  </a:moveTo>
                  <a:lnTo>
                    <a:pt x="0" y="1385091"/>
                  </a:lnTo>
                </a:path>
                <a:path w="1436370" h="1385570">
                  <a:moveTo>
                    <a:pt x="0" y="468537"/>
                  </a:moveTo>
                  <a:lnTo>
                    <a:pt x="44290" y="370425"/>
                  </a:lnTo>
                  <a:lnTo>
                    <a:pt x="109317" y="281118"/>
                  </a:lnTo>
                  <a:lnTo>
                    <a:pt x="181792" y="199620"/>
                  </a:lnTo>
                  <a:lnTo>
                    <a:pt x="262724" y="134219"/>
                  </a:lnTo>
                  <a:lnTo>
                    <a:pt x="356137" y="77105"/>
                  </a:lnTo>
                  <a:lnTo>
                    <a:pt x="456797" y="36605"/>
                  </a:lnTo>
                  <a:lnTo>
                    <a:pt x="562088" y="12201"/>
                  </a:lnTo>
                  <a:lnTo>
                    <a:pt x="667379" y="0"/>
                  </a:lnTo>
                  <a:lnTo>
                    <a:pt x="776495" y="3895"/>
                  </a:lnTo>
                  <a:lnTo>
                    <a:pt x="881786" y="24403"/>
                  </a:lnTo>
                  <a:lnTo>
                    <a:pt x="982648" y="61009"/>
                  </a:lnTo>
                  <a:lnTo>
                    <a:pt x="1079886" y="109816"/>
                  </a:lnTo>
                  <a:lnTo>
                    <a:pt x="1164843" y="175217"/>
                  </a:lnTo>
                  <a:lnTo>
                    <a:pt x="1241748" y="248408"/>
                  </a:lnTo>
                  <a:lnTo>
                    <a:pt x="1310399" y="333820"/>
                  </a:lnTo>
                  <a:lnTo>
                    <a:pt x="1362943" y="427539"/>
                  </a:lnTo>
                  <a:lnTo>
                    <a:pt x="1403610" y="529526"/>
                  </a:lnTo>
                  <a:lnTo>
                    <a:pt x="1423944" y="635447"/>
                  </a:lnTo>
                  <a:lnTo>
                    <a:pt x="1436023" y="745263"/>
                  </a:lnTo>
                  <a:lnTo>
                    <a:pt x="1427970" y="851165"/>
                  </a:lnTo>
                  <a:lnTo>
                    <a:pt x="1403610" y="957563"/>
                  </a:lnTo>
                  <a:lnTo>
                    <a:pt x="1366970" y="1059072"/>
                  </a:lnTo>
                  <a:lnTo>
                    <a:pt x="1318854" y="1157163"/>
                  </a:lnTo>
                  <a:lnTo>
                    <a:pt x="1253827" y="1242576"/>
                  </a:lnTo>
                  <a:lnTo>
                    <a:pt x="1177325" y="1319682"/>
                  </a:lnTo>
                  <a:lnTo>
                    <a:pt x="1091965" y="1385091"/>
                  </a:lnTo>
                </a:path>
              </a:pathLst>
            </a:custGeom>
            <a:ln w="3946">
              <a:solidFill>
                <a:srgbClr val="000000"/>
              </a:solidFill>
            </a:ln>
          </p:spPr>
          <p:txBody>
            <a:bodyPr wrap="square" lIns="0" tIns="0" rIns="0" bIns="0" rtlCol="0"/>
            <a:lstStyle/>
            <a:p>
              <a:endParaRPr/>
            </a:p>
          </p:txBody>
        </p:sp>
      </p:grpSp>
      <p:grpSp>
        <p:nvGrpSpPr>
          <p:cNvPr id="19" name="object 19"/>
          <p:cNvGrpSpPr/>
          <p:nvPr/>
        </p:nvGrpSpPr>
        <p:grpSpPr>
          <a:xfrm>
            <a:off x="6722867" y="2985734"/>
            <a:ext cx="1169035" cy="989965"/>
            <a:chOff x="6722867" y="2985734"/>
            <a:chExt cx="1169035" cy="989965"/>
          </a:xfrm>
        </p:grpSpPr>
        <p:pic>
          <p:nvPicPr>
            <p:cNvPr id="20" name="object 20"/>
            <p:cNvPicPr/>
            <p:nvPr/>
          </p:nvPicPr>
          <p:blipFill>
            <a:blip r:embed="rId10" cstate="print"/>
            <a:stretch>
              <a:fillRect/>
            </a:stretch>
          </p:blipFill>
          <p:spPr>
            <a:xfrm>
              <a:off x="6722867" y="3902280"/>
              <a:ext cx="76421" cy="73257"/>
            </a:xfrm>
            <a:prstGeom prst="rect">
              <a:avLst/>
            </a:prstGeom>
          </p:spPr>
        </p:pic>
        <p:pic>
          <p:nvPicPr>
            <p:cNvPr id="21" name="object 21"/>
            <p:cNvPicPr/>
            <p:nvPr/>
          </p:nvPicPr>
          <p:blipFill>
            <a:blip r:embed="rId11" cstate="print"/>
            <a:stretch>
              <a:fillRect/>
            </a:stretch>
          </p:blipFill>
          <p:spPr>
            <a:xfrm>
              <a:off x="7269051" y="3535769"/>
              <a:ext cx="76421" cy="72744"/>
            </a:xfrm>
            <a:prstGeom prst="rect">
              <a:avLst/>
            </a:prstGeom>
          </p:spPr>
        </p:pic>
        <p:pic>
          <p:nvPicPr>
            <p:cNvPr id="22" name="object 22"/>
            <p:cNvPicPr/>
            <p:nvPr/>
          </p:nvPicPr>
          <p:blipFill>
            <a:blip r:embed="rId12" cstate="print"/>
            <a:stretch>
              <a:fillRect/>
            </a:stretch>
          </p:blipFill>
          <p:spPr>
            <a:xfrm>
              <a:off x="7269051" y="2985734"/>
              <a:ext cx="76421" cy="73241"/>
            </a:xfrm>
            <a:prstGeom prst="rect">
              <a:avLst/>
            </a:prstGeom>
          </p:spPr>
        </p:pic>
        <p:sp>
          <p:nvSpPr>
            <p:cNvPr id="23" name="object 23"/>
            <p:cNvSpPr/>
            <p:nvPr/>
          </p:nvSpPr>
          <p:spPr>
            <a:xfrm>
              <a:off x="6761077" y="3024312"/>
              <a:ext cx="546735" cy="916940"/>
            </a:xfrm>
            <a:custGeom>
              <a:avLst/>
              <a:gdLst/>
              <a:ahLst/>
              <a:cxnLst/>
              <a:rect l="l" t="t" r="r" b="b"/>
              <a:pathLst>
                <a:path w="546734" h="916939">
                  <a:moveTo>
                    <a:pt x="546184" y="0"/>
                  </a:moveTo>
                  <a:lnTo>
                    <a:pt x="546184" y="550034"/>
                  </a:lnTo>
                </a:path>
                <a:path w="546734" h="916939">
                  <a:moveTo>
                    <a:pt x="546184" y="550034"/>
                  </a:moveTo>
                  <a:lnTo>
                    <a:pt x="0" y="916553"/>
                  </a:lnTo>
                </a:path>
              </a:pathLst>
            </a:custGeom>
            <a:ln w="3946">
              <a:solidFill>
                <a:srgbClr val="000000"/>
              </a:solidFill>
            </a:ln>
          </p:spPr>
          <p:txBody>
            <a:bodyPr wrap="square" lIns="0" tIns="0" rIns="0" bIns="0" rtlCol="0"/>
            <a:lstStyle/>
            <a:p>
              <a:endParaRPr/>
            </a:p>
          </p:txBody>
        </p:sp>
        <p:pic>
          <p:nvPicPr>
            <p:cNvPr id="24" name="object 24"/>
            <p:cNvPicPr/>
            <p:nvPr/>
          </p:nvPicPr>
          <p:blipFill>
            <a:blip r:embed="rId13" cstate="print"/>
            <a:stretch>
              <a:fillRect/>
            </a:stretch>
          </p:blipFill>
          <p:spPr>
            <a:xfrm>
              <a:off x="7815235" y="3902280"/>
              <a:ext cx="76421" cy="73257"/>
            </a:xfrm>
            <a:prstGeom prst="rect">
              <a:avLst/>
            </a:prstGeom>
          </p:spPr>
        </p:pic>
        <p:sp>
          <p:nvSpPr>
            <p:cNvPr id="25" name="object 25"/>
            <p:cNvSpPr/>
            <p:nvPr/>
          </p:nvSpPr>
          <p:spPr>
            <a:xfrm>
              <a:off x="6761077" y="3024312"/>
              <a:ext cx="1092835" cy="916940"/>
            </a:xfrm>
            <a:custGeom>
              <a:avLst/>
              <a:gdLst/>
              <a:ahLst/>
              <a:cxnLst/>
              <a:rect l="l" t="t" r="r" b="b"/>
              <a:pathLst>
                <a:path w="1092834" h="916939">
                  <a:moveTo>
                    <a:pt x="546184" y="550034"/>
                  </a:moveTo>
                  <a:lnTo>
                    <a:pt x="1092368" y="916553"/>
                  </a:lnTo>
                </a:path>
                <a:path w="1092834" h="916939">
                  <a:moveTo>
                    <a:pt x="0" y="916553"/>
                  </a:moveTo>
                  <a:lnTo>
                    <a:pt x="1092368" y="916553"/>
                  </a:lnTo>
                </a:path>
                <a:path w="1092834" h="916939">
                  <a:moveTo>
                    <a:pt x="546184" y="0"/>
                  </a:moveTo>
                  <a:lnTo>
                    <a:pt x="1092368" y="916553"/>
                  </a:lnTo>
                </a:path>
                <a:path w="1092834" h="916939">
                  <a:moveTo>
                    <a:pt x="546184" y="0"/>
                  </a:moveTo>
                  <a:lnTo>
                    <a:pt x="0" y="916553"/>
                  </a:lnTo>
                </a:path>
              </a:pathLst>
            </a:custGeom>
            <a:ln w="3946">
              <a:solidFill>
                <a:srgbClr val="000000"/>
              </a:solidFill>
            </a:ln>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3" y="1418984"/>
            <a:ext cx="5659120" cy="540385"/>
          </a:xfrm>
          <a:prstGeom prst="rect">
            <a:avLst/>
          </a:prstGeom>
        </p:spPr>
        <p:txBody>
          <a:bodyPr vert="horz" wrap="square" lIns="0" tIns="15875" rIns="0" bIns="0" rtlCol="0">
            <a:spAutoFit/>
          </a:bodyPr>
          <a:lstStyle/>
          <a:p>
            <a:pPr marL="12700">
              <a:lnSpc>
                <a:spcPct val="100000"/>
              </a:lnSpc>
              <a:spcBef>
                <a:spcPts val="125"/>
              </a:spcBef>
            </a:pPr>
            <a:r>
              <a:rPr sz="3350" spc="-45" dirty="0">
                <a:latin typeface="Times New Roman"/>
                <a:cs typeface="Times New Roman"/>
              </a:rPr>
              <a:t>Persoalan</a:t>
            </a:r>
            <a:r>
              <a:rPr sz="3350" spc="-140" dirty="0">
                <a:latin typeface="Times New Roman"/>
                <a:cs typeface="Times New Roman"/>
              </a:rPr>
              <a:t> </a:t>
            </a:r>
            <a:r>
              <a:rPr sz="3350" spc="-30" dirty="0">
                <a:latin typeface="Times New Roman"/>
                <a:cs typeface="Times New Roman"/>
              </a:rPr>
              <a:t>utilitas</a:t>
            </a:r>
            <a:r>
              <a:rPr sz="3350" spc="-120" dirty="0">
                <a:latin typeface="Times New Roman"/>
                <a:cs typeface="Times New Roman"/>
              </a:rPr>
              <a:t> </a:t>
            </a:r>
            <a:r>
              <a:rPr sz="3350" spc="-50" dirty="0">
                <a:latin typeface="Times New Roman"/>
                <a:cs typeface="Times New Roman"/>
              </a:rPr>
              <a:t>(</a:t>
            </a:r>
            <a:r>
              <a:rPr sz="3350" i="1" spc="-50" dirty="0">
                <a:latin typeface="Times New Roman"/>
                <a:cs typeface="Times New Roman"/>
              </a:rPr>
              <a:t>utility</a:t>
            </a:r>
            <a:r>
              <a:rPr sz="3350" i="1" spc="-160" dirty="0">
                <a:latin typeface="Times New Roman"/>
                <a:cs typeface="Times New Roman"/>
              </a:rPr>
              <a:t> </a:t>
            </a:r>
            <a:r>
              <a:rPr sz="3350" i="1" spc="-10" dirty="0">
                <a:latin typeface="Times New Roman"/>
                <a:cs typeface="Times New Roman"/>
              </a:rPr>
              <a:t>problem</a:t>
            </a:r>
            <a:r>
              <a:rPr sz="3350" spc="-10" dirty="0">
                <a:latin typeface="Times New Roman"/>
                <a:cs typeface="Times New Roman"/>
              </a:rPr>
              <a:t>)</a:t>
            </a:r>
            <a:endParaRPr sz="3350">
              <a:latin typeface="Times New Roman"/>
              <a:cs typeface="Times New Roman"/>
            </a:endParaRPr>
          </a:p>
        </p:txBody>
      </p:sp>
      <p:sp>
        <p:nvSpPr>
          <p:cNvPr id="3" name="object 3"/>
          <p:cNvSpPr txBox="1"/>
          <p:nvPr/>
        </p:nvSpPr>
        <p:spPr>
          <a:xfrm>
            <a:off x="896488" y="4809200"/>
            <a:ext cx="8928100" cy="967105"/>
          </a:xfrm>
          <a:prstGeom prst="rect">
            <a:avLst/>
          </a:prstGeom>
        </p:spPr>
        <p:txBody>
          <a:bodyPr vert="horz" wrap="square" lIns="0" tIns="150495" rIns="0" bIns="0" rtlCol="0">
            <a:spAutoFit/>
          </a:bodyPr>
          <a:lstStyle/>
          <a:p>
            <a:pPr marL="1620520">
              <a:lnSpc>
                <a:spcPct val="100000"/>
              </a:lnSpc>
              <a:spcBef>
                <a:spcPts val="1185"/>
              </a:spcBef>
              <a:tabLst>
                <a:tab pos="5807710" algn="l"/>
              </a:tabLst>
            </a:pPr>
            <a:r>
              <a:rPr sz="1600" spc="-25" dirty="0">
                <a:latin typeface="Times New Roman"/>
                <a:cs typeface="Times New Roman"/>
              </a:rPr>
              <a:t>(a)</a:t>
            </a:r>
            <a:r>
              <a:rPr sz="1600" dirty="0">
                <a:latin typeface="Times New Roman"/>
                <a:cs typeface="Times New Roman"/>
              </a:rPr>
              <a:t>	</a:t>
            </a:r>
            <a:r>
              <a:rPr sz="1600" spc="-25" dirty="0">
                <a:latin typeface="Times New Roman"/>
                <a:cs typeface="Times New Roman"/>
              </a:rPr>
              <a:t>(b)</a:t>
            </a:r>
            <a:endParaRPr sz="1600">
              <a:latin typeface="Times New Roman"/>
              <a:cs typeface="Times New Roman"/>
            </a:endParaRPr>
          </a:p>
          <a:p>
            <a:pPr marL="50800">
              <a:lnSpc>
                <a:spcPct val="100000"/>
              </a:lnSpc>
              <a:spcBef>
                <a:spcPts val="1580"/>
              </a:spcBef>
            </a:pPr>
            <a:r>
              <a:rPr sz="2350" spc="-30" dirty="0">
                <a:latin typeface="Times New Roman"/>
                <a:cs typeface="Times New Roman"/>
              </a:rPr>
              <a:t>(a)</a:t>
            </a:r>
            <a:r>
              <a:rPr sz="2350" spc="-120" dirty="0">
                <a:latin typeface="Times New Roman"/>
                <a:cs typeface="Times New Roman"/>
              </a:rPr>
              <a:t> </a:t>
            </a:r>
            <a:r>
              <a:rPr sz="2350" spc="-20" dirty="0">
                <a:latin typeface="Times New Roman"/>
                <a:cs typeface="Times New Roman"/>
              </a:rPr>
              <a:t>Graf</a:t>
            </a:r>
            <a:r>
              <a:rPr sz="2350" spc="-125" dirty="0">
                <a:latin typeface="Times New Roman"/>
                <a:cs typeface="Times New Roman"/>
              </a:rPr>
              <a:t> </a:t>
            </a:r>
            <a:r>
              <a:rPr sz="2350" spc="-40" dirty="0">
                <a:latin typeface="Times New Roman"/>
                <a:cs typeface="Times New Roman"/>
              </a:rPr>
              <a:t>persoalan</a:t>
            </a:r>
            <a:r>
              <a:rPr sz="2350" spc="-110" dirty="0">
                <a:latin typeface="Times New Roman"/>
                <a:cs typeface="Times New Roman"/>
              </a:rPr>
              <a:t> </a:t>
            </a:r>
            <a:r>
              <a:rPr sz="2350" spc="-20" dirty="0">
                <a:latin typeface="Times New Roman"/>
                <a:cs typeface="Times New Roman"/>
              </a:rPr>
              <a:t>utilitas</a:t>
            </a:r>
            <a:r>
              <a:rPr sz="2350" spc="-60" dirty="0">
                <a:latin typeface="Times New Roman"/>
                <a:cs typeface="Times New Roman"/>
              </a:rPr>
              <a:t> </a:t>
            </a:r>
            <a:r>
              <a:rPr sz="2350" dirty="0">
                <a:latin typeface="Times New Roman"/>
                <a:cs typeface="Times New Roman"/>
              </a:rPr>
              <a:t>(</a:t>
            </a:r>
            <a:r>
              <a:rPr sz="2350" i="1" dirty="0">
                <a:latin typeface="Times New Roman"/>
                <a:cs typeface="Times New Roman"/>
              </a:rPr>
              <a:t>K</a:t>
            </a:r>
            <a:r>
              <a:rPr sz="2250" baseline="-12962" dirty="0">
                <a:latin typeface="Times New Roman"/>
                <a:cs typeface="Times New Roman"/>
              </a:rPr>
              <a:t>3,3</a:t>
            </a:r>
            <a:r>
              <a:rPr sz="2350" dirty="0">
                <a:latin typeface="Times New Roman"/>
                <a:cs typeface="Times New Roman"/>
              </a:rPr>
              <a:t>),</a:t>
            </a:r>
            <a:r>
              <a:rPr sz="2350" spc="-50" dirty="0">
                <a:latin typeface="Times New Roman"/>
                <a:cs typeface="Times New Roman"/>
              </a:rPr>
              <a:t> </a:t>
            </a:r>
            <a:r>
              <a:rPr sz="2350" spc="-25" dirty="0">
                <a:latin typeface="Times New Roman"/>
                <a:cs typeface="Times New Roman"/>
              </a:rPr>
              <a:t>(b)</a:t>
            </a:r>
            <a:r>
              <a:rPr sz="2350" spc="-110" dirty="0">
                <a:latin typeface="Times New Roman"/>
                <a:cs typeface="Times New Roman"/>
              </a:rPr>
              <a:t> </a:t>
            </a:r>
            <a:r>
              <a:rPr sz="2350" spc="-50" dirty="0">
                <a:latin typeface="Times New Roman"/>
                <a:cs typeface="Times New Roman"/>
              </a:rPr>
              <a:t>graf</a:t>
            </a:r>
            <a:r>
              <a:rPr sz="2350" spc="-95" dirty="0">
                <a:latin typeface="Times New Roman"/>
                <a:cs typeface="Times New Roman"/>
              </a:rPr>
              <a:t> </a:t>
            </a:r>
            <a:r>
              <a:rPr sz="2350" spc="-40" dirty="0">
                <a:latin typeface="Times New Roman"/>
                <a:cs typeface="Times New Roman"/>
              </a:rPr>
              <a:t>persoalan</a:t>
            </a:r>
            <a:r>
              <a:rPr sz="2350" spc="-105" dirty="0">
                <a:latin typeface="Times New Roman"/>
                <a:cs typeface="Times New Roman"/>
              </a:rPr>
              <a:t> </a:t>
            </a:r>
            <a:r>
              <a:rPr sz="2350" spc="-20" dirty="0">
                <a:latin typeface="Times New Roman"/>
                <a:cs typeface="Times New Roman"/>
              </a:rPr>
              <a:t>utilitas</a:t>
            </a:r>
            <a:r>
              <a:rPr sz="2350" spc="-10" dirty="0">
                <a:latin typeface="Times New Roman"/>
                <a:cs typeface="Times New Roman"/>
              </a:rPr>
              <a:t> </a:t>
            </a:r>
            <a:r>
              <a:rPr sz="2350" spc="-45" dirty="0">
                <a:latin typeface="Times New Roman"/>
                <a:cs typeface="Times New Roman"/>
              </a:rPr>
              <a:t>bukan</a:t>
            </a:r>
            <a:r>
              <a:rPr sz="2350" spc="-105" dirty="0">
                <a:latin typeface="Times New Roman"/>
                <a:cs typeface="Times New Roman"/>
              </a:rPr>
              <a:t> </a:t>
            </a:r>
            <a:r>
              <a:rPr sz="2350" spc="-50" dirty="0">
                <a:latin typeface="Times New Roman"/>
                <a:cs typeface="Times New Roman"/>
              </a:rPr>
              <a:t>graf</a:t>
            </a:r>
            <a:r>
              <a:rPr sz="2350" spc="-100" dirty="0">
                <a:latin typeface="Times New Roman"/>
                <a:cs typeface="Times New Roman"/>
              </a:rPr>
              <a:t> </a:t>
            </a:r>
            <a:r>
              <a:rPr sz="2350" spc="-10" dirty="0">
                <a:latin typeface="Times New Roman"/>
                <a:cs typeface="Times New Roman"/>
              </a:rPr>
              <a:t>planar.</a:t>
            </a:r>
            <a:endParaRPr sz="2350">
              <a:latin typeface="Times New Roman"/>
              <a:cs typeface="Times New Roman"/>
            </a:endParaRPr>
          </a:p>
        </p:txBody>
      </p:sp>
      <p:grpSp>
        <p:nvGrpSpPr>
          <p:cNvPr id="4" name="object 4"/>
          <p:cNvGrpSpPr/>
          <p:nvPr/>
        </p:nvGrpSpPr>
        <p:grpSpPr>
          <a:xfrm>
            <a:off x="1810085" y="3195895"/>
            <a:ext cx="2571750" cy="1359535"/>
            <a:chOff x="1810085" y="3195895"/>
            <a:chExt cx="2571750" cy="1359535"/>
          </a:xfrm>
        </p:grpSpPr>
        <p:pic>
          <p:nvPicPr>
            <p:cNvPr id="5" name="object 5"/>
            <p:cNvPicPr/>
            <p:nvPr/>
          </p:nvPicPr>
          <p:blipFill>
            <a:blip r:embed="rId2" cstate="print"/>
            <a:stretch>
              <a:fillRect/>
            </a:stretch>
          </p:blipFill>
          <p:spPr>
            <a:xfrm>
              <a:off x="1810085" y="3195895"/>
              <a:ext cx="65890" cy="64619"/>
            </a:xfrm>
            <a:prstGeom prst="rect">
              <a:avLst/>
            </a:prstGeom>
          </p:spPr>
        </p:pic>
        <p:pic>
          <p:nvPicPr>
            <p:cNvPr id="6" name="object 6"/>
            <p:cNvPicPr/>
            <p:nvPr/>
          </p:nvPicPr>
          <p:blipFill>
            <a:blip r:embed="rId3" cstate="print"/>
            <a:stretch>
              <a:fillRect/>
            </a:stretch>
          </p:blipFill>
          <p:spPr>
            <a:xfrm>
              <a:off x="1810085" y="4490243"/>
              <a:ext cx="65890" cy="64619"/>
            </a:xfrm>
            <a:prstGeom prst="rect">
              <a:avLst/>
            </a:prstGeom>
          </p:spPr>
        </p:pic>
        <p:sp>
          <p:nvSpPr>
            <p:cNvPr id="7" name="object 7"/>
            <p:cNvSpPr/>
            <p:nvPr/>
          </p:nvSpPr>
          <p:spPr>
            <a:xfrm>
              <a:off x="1843022" y="3229948"/>
              <a:ext cx="0" cy="1294765"/>
            </a:xfrm>
            <a:custGeom>
              <a:avLst/>
              <a:gdLst/>
              <a:ahLst/>
              <a:cxnLst/>
              <a:rect l="l" t="t" r="r" b="b"/>
              <a:pathLst>
                <a:path h="1294764">
                  <a:moveTo>
                    <a:pt x="0" y="0"/>
                  </a:moveTo>
                  <a:lnTo>
                    <a:pt x="0" y="1294347"/>
                  </a:lnTo>
                </a:path>
              </a:pathLst>
            </a:custGeom>
            <a:ln w="3420">
              <a:solidFill>
                <a:srgbClr val="000000"/>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062720" y="3195895"/>
              <a:ext cx="66324" cy="64620"/>
            </a:xfrm>
            <a:prstGeom prst="rect">
              <a:avLst/>
            </a:prstGeom>
          </p:spPr>
        </p:pic>
        <p:pic>
          <p:nvPicPr>
            <p:cNvPr id="9" name="object 9"/>
            <p:cNvPicPr/>
            <p:nvPr/>
          </p:nvPicPr>
          <p:blipFill>
            <a:blip r:embed="rId5" cstate="print"/>
            <a:stretch>
              <a:fillRect/>
            </a:stretch>
          </p:blipFill>
          <p:spPr>
            <a:xfrm>
              <a:off x="4315807" y="3195895"/>
              <a:ext cx="65873" cy="64619"/>
            </a:xfrm>
            <a:prstGeom prst="rect">
              <a:avLst/>
            </a:prstGeom>
          </p:spPr>
        </p:pic>
        <p:pic>
          <p:nvPicPr>
            <p:cNvPr id="10" name="object 10"/>
            <p:cNvPicPr/>
            <p:nvPr/>
          </p:nvPicPr>
          <p:blipFill>
            <a:blip r:embed="rId6" cstate="print"/>
            <a:stretch>
              <a:fillRect/>
            </a:stretch>
          </p:blipFill>
          <p:spPr>
            <a:xfrm>
              <a:off x="3062720" y="4490243"/>
              <a:ext cx="66324" cy="64620"/>
            </a:xfrm>
            <a:prstGeom prst="rect">
              <a:avLst/>
            </a:prstGeom>
          </p:spPr>
        </p:pic>
        <p:pic>
          <p:nvPicPr>
            <p:cNvPr id="11" name="object 11"/>
            <p:cNvPicPr/>
            <p:nvPr/>
          </p:nvPicPr>
          <p:blipFill>
            <a:blip r:embed="rId7" cstate="print"/>
            <a:stretch>
              <a:fillRect/>
            </a:stretch>
          </p:blipFill>
          <p:spPr>
            <a:xfrm>
              <a:off x="4315807" y="4490243"/>
              <a:ext cx="65873" cy="64619"/>
            </a:xfrm>
            <a:prstGeom prst="rect">
              <a:avLst/>
            </a:prstGeom>
          </p:spPr>
        </p:pic>
        <p:sp>
          <p:nvSpPr>
            <p:cNvPr id="12" name="object 12"/>
            <p:cNvSpPr/>
            <p:nvPr/>
          </p:nvSpPr>
          <p:spPr>
            <a:xfrm>
              <a:off x="1843022" y="3229948"/>
              <a:ext cx="2506345" cy="1294765"/>
            </a:xfrm>
            <a:custGeom>
              <a:avLst/>
              <a:gdLst/>
              <a:ahLst/>
              <a:cxnLst/>
              <a:rect l="l" t="t" r="r" b="b"/>
              <a:pathLst>
                <a:path w="2506345" h="1294764">
                  <a:moveTo>
                    <a:pt x="2505721" y="0"/>
                  </a:moveTo>
                  <a:lnTo>
                    <a:pt x="1252652" y="1294347"/>
                  </a:lnTo>
                </a:path>
                <a:path w="2506345" h="1294764">
                  <a:moveTo>
                    <a:pt x="1252652" y="0"/>
                  </a:moveTo>
                  <a:lnTo>
                    <a:pt x="1252652" y="1294347"/>
                  </a:lnTo>
                </a:path>
                <a:path w="2506345" h="1294764">
                  <a:moveTo>
                    <a:pt x="0" y="0"/>
                  </a:moveTo>
                  <a:lnTo>
                    <a:pt x="1252652" y="1294347"/>
                  </a:lnTo>
                </a:path>
                <a:path w="2506345" h="1294764">
                  <a:moveTo>
                    <a:pt x="0" y="0"/>
                  </a:moveTo>
                  <a:lnTo>
                    <a:pt x="2505721" y="1294347"/>
                  </a:lnTo>
                </a:path>
                <a:path w="2506345" h="1294764">
                  <a:moveTo>
                    <a:pt x="2505721" y="0"/>
                  </a:moveTo>
                  <a:lnTo>
                    <a:pt x="2505721" y="1294347"/>
                  </a:lnTo>
                </a:path>
                <a:path w="2506345" h="1294764">
                  <a:moveTo>
                    <a:pt x="2505721" y="0"/>
                  </a:moveTo>
                  <a:lnTo>
                    <a:pt x="0" y="1294347"/>
                  </a:lnTo>
                </a:path>
                <a:path w="2506345" h="1294764">
                  <a:moveTo>
                    <a:pt x="1252652" y="0"/>
                  </a:moveTo>
                  <a:lnTo>
                    <a:pt x="2505721" y="1294347"/>
                  </a:lnTo>
                </a:path>
                <a:path w="2506345" h="1294764">
                  <a:moveTo>
                    <a:pt x="1252652" y="0"/>
                  </a:moveTo>
                  <a:lnTo>
                    <a:pt x="0" y="1294347"/>
                  </a:lnTo>
                </a:path>
              </a:pathLst>
            </a:custGeom>
            <a:ln w="3464">
              <a:solidFill>
                <a:srgbClr val="000000"/>
              </a:solidFill>
            </a:ln>
          </p:spPr>
          <p:txBody>
            <a:bodyPr wrap="square" lIns="0" tIns="0" rIns="0" bIns="0" rtlCol="0"/>
            <a:lstStyle/>
            <a:p>
              <a:endParaRPr/>
            </a:p>
          </p:txBody>
        </p:sp>
      </p:grpSp>
      <p:sp>
        <p:nvSpPr>
          <p:cNvPr id="13" name="object 13"/>
          <p:cNvSpPr txBox="1"/>
          <p:nvPr/>
        </p:nvSpPr>
        <p:spPr>
          <a:xfrm>
            <a:off x="3047617" y="2905081"/>
            <a:ext cx="254000" cy="242570"/>
          </a:xfrm>
          <a:prstGeom prst="rect">
            <a:avLst/>
          </a:prstGeom>
        </p:spPr>
        <p:txBody>
          <a:bodyPr vert="horz" wrap="square" lIns="0" tIns="15240" rIns="0" bIns="0" rtlCol="0">
            <a:spAutoFit/>
          </a:bodyPr>
          <a:lstStyle/>
          <a:p>
            <a:pPr marL="25400">
              <a:lnSpc>
                <a:spcPct val="100000"/>
              </a:lnSpc>
              <a:spcBef>
                <a:spcPts val="120"/>
              </a:spcBef>
            </a:pPr>
            <a:r>
              <a:rPr sz="1400" i="1" spc="-25" dirty="0">
                <a:latin typeface="Arial"/>
                <a:cs typeface="Arial"/>
              </a:rPr>
              <a:t>H</a:t>
            </a:r>
            <a:r>
              <a:rPr sz="1350" spc="-37" baseline="-27777" dirty="0">
                <a:latin typeface="Arial"/>
                <a:cs typeface="Arial"/>
              </a:rPr>
              <a:t>2</a:t>
            </a:r>
            <a:endParaRPr sz="1350" baseline="-27777">
              <a:latin typeface="Arial"/>
              <a:cs typeface="Arial"/>
            </a:endParaRPr>
          </a:p>
        </p:txBody>
      </p:sp>
      <p:sp>
        <p:nvSpPr>
          <p:cNvPr id="14" name="object 14"/>
          <p:cNvSpPr txBox="1"/>
          <p:nvPr/>
        </p:nvSpPr>
        <p:spPr>
          <a:xfrm>
            <a:off x="4300287" y="2905081"/>
            <a:ext cx="253365" cy="242570"/>
          </a:xfrm>
          <a:prstGeom prst="rect">
            <a:avLst/>
          </a:prstGeom>
        </p:spPr>
        <p:txBody>
          <a:bodyPr vert="horz" wrap="square" lIns="0" tIns="15240" rIns="0" bIns="0" rtlCol="0">
            <a:spAutoFit/>
          </a:bodyPr>
          <a:lstStyle/>
          <a:p>
            <a:pPr marL="25400">
              <a:lnSpc>
                <a:spcPct val="100000"/>
              </a:lnSpc>
              <a:spcBef>
                <a:spcPts val="120"/>
              </a:spcBef>
            </a:pPr>
            <a:r>
              <a:rPr sz="1400" i="1" spc="-25" dirty="0">
                <a:latin typeface="Arial"/>
                <a:cs typeface="Arial"/>
              </a:rPr>
              <a:t>H</a:t>
            </a:r>
            <a:r>
              <a:rPr sz="1350" spc="-37" baseline="-27777" dirty="0">
                <a:latin typeface="Arial"/>
                <a:cs typeface="Arial"/>
              </a:rPr>
              <a:t>3</a:t>
            </a:r>
            <a:endParaRPr sz="1350" baseline="-27777">
              <a:latin typeface="Arial"/>
              <a:cs typeface="Arial"/>
            </a:endParaRPr>
          </a:p>
        </p:txBody>
      </p:sp>
      <p:sp>
        <p:nvSpPr>
          <p:cNvPr id="15" name="object 15"/>
          <p:cNvSpPr txBox="1"/>
          <p:nvPr/>
        </p:nvSpPr>
        <p:spPr>
          <a:xfrm>
            <a:off x="1754093" y="4558893"/>
            <a:ext cx="179070" cy="242570"/>
          </a:xfrm>
          <a:prstGeom prst="rect">
            <a:avLst/>
          </a:prstGeom>
        </p:spPr>
        <p:txBody>
          <a:bodyPr vert="horz" wrap="square" lIns="0" tIns="15240" rIns="0" bIns="0" rtlCol="0">
            <a:spAutoFit/>
          </a:bodyPr>
          <a:lstStyle/>
          <a:p>
            <a:pPr>
              <a:lnSpc>
                <a:spcPct val="100000"/>
              </a:lnSpc>
              <a:spcBef>
                <a:spcPts val="120"/>
              </a:spcBef>
            </a:pPr>
            <a:r>
              <a:rPr sz="1400" i="1" spc="-15" dirty="0">
                <a:latin typeface="Arial"/>
                <a:cs typeface="Arial"/>
              </a:rPr>
              <a:t>W</a:t>
            </a:r>
            <a:endParaRPr sz="1400">
              <a:latin typeface="Arial"/>
              <a:cs typeface="Arial"/>
            </a:endParaRPr>
          </a:p>
        </p:txBody>
      </p:sp>
      <p:sp>
        <p:nvSpPr>
          <p:cNvPr id="16" name="object 16"/>
          <p:cNvSpPr txBox="1"/>
          <p:nvPr/>
        </p:nvSpPr>
        <p:spPr>
          <a:xfrm>
            <a:off x="3020856" y="4523069"/>
            <a:ext cx="149860" cy="242570"/>
          </a:xfrm>
          <a:prstGeom prst="rect">
            <a:avLst/>
          </a:prstGeom>
        </p:spPr>
        <p:txBody>
          <a:bodyPr vert="horz" wrap="square" lIns="0" tIns="15240" rIns="0" bIns="0" rtlCol="0">
            <a:spAutoFit/>
          </a:bodyPr>
          <a:lstStyle/>
          <a:p>
            <a:pPr>
              <a:lnSpc>
                <a:spcPct val="100000"/>
              </a:lnSpc>
              <a:spcBef>
                <a:spcPts val="120"/>
              </a:spcBef>
            </a:pPr>
            <a:r>
              <a:rPr sz="1400" i="1" spc="-10" dirty="0">
                <a:latin typeface="Arial"/>
                <a:cs typeface="Arial"/>
              </a:rPr>
              <a:t>G</a:t>
            </a:r>
            <a:endParaRPr sz="1400">
              <a:latin typeface="Arial"/>
              <a:cs typeface="Arial"/>
            </a:endParaRPr>
          </a:p>
        </p:txBody>
      </p:sp>
      <p:sp>
        <p:nvSpPr>
          <p:cNvPr id="17" name="object 17"/>
          <p:cNvSpPr txBox="1"/>
          <p:nvPr/>
        </p:nvSpPr>
        <p:spPr>
          <a:xfrm>
            <a:off x="4284257" y="4558893"/>
            <a:ext cx="130810" cy="242570"/>
          </a:xfrm>
          <a:prstGeom prst="rect">
            <a:avLst/>
          </a:prstGeom>
        </p:spPr>
        <p:txBody>
          <a:bodyPr vert="horz" wrap="square" lIns="0" tIns="15240" rIns="0" bIns="0" rtlCol="0">
            <a:spAutoFit/>
          </a:bodyPr>
          <a:lstStyle/>
          <a:p>
            <a:pPr>
              <a:lnSpc>
                <a:spcPct val="100000"/>
              </a:lnSpc>
              <a:spcBef>
                <a:spcPts val="120"/>
              </a:spcBef>
            </a:pPr>
            <a:r>
              <a:rPr sz="1400" i="1" spc="-10" dirty="0">
                <a:latin typeface="Arial"/>
                <a:cs typeface="Arial"/>
              </a:rPr>
              <a:t>E</a:t>
            </a:r>
            <a:endParaRPr sz="1400">
              <a:latin typeface="Arial"/>
              <a:cs typeface="Arial"/>
            </a:endParaRPr>
          </a:p>
        </p:txBody>
      </p:sp>
      <p:grpSp>
        <p:nvGrpSpPr>
          <p:cNvPr id="18" name="object 18"/>
          <p:cNvGrpSpPr/>
          <p:nvPr/>
        </p:nvGrpSpPr>
        <p:grpSpPr>
          <a:xfrm>
            <a:off x="5272360" y="3195895"/>
            <a:ext cx="2945130" cy="1747520"/>
            <a:chOff x="5272360" y="3195895"/>
            <a:chExt cx="2945130" cy="1747520"/>
          </a:xfrm>
        </p:grpSpPr>
        <p:pic>
          <p:nvPicPr>
            <p:cNvPr id="19" name="object 19"/>
            <p:cNvPicPr/>
            <p:nvPr/>
          </p:nvPicPr>
          <p:blipFill>
            <a:blip r:embed="rId8" cstate="print"/>
            <a:stretch>
              <a:fillRect/>
            </a:stretch>
          </p:blipFill>
          <p:spPr>
            <a:xfrm>
              <a:off x="5644890" y="3195895"/>
              <a:ext cx="66393" cy="64620"/>
            </a:xfrm>
            <a:prstGeom prst="rect">
              <a:avLst/>
            </a:prstGeom>
          </p:spPr>
        </p:pic>
        <p:pic>
          <p:nvPicPr>
            <p:cNvPr id="20" name="object 20"/>
            <p:cNvPicPr/>
            <p:nvPr/>
          </p:nvPicPr>
          <p:blipFill>
            <a:blip r:embed="rId9" cstate="print"/>
            <a:stretch>
              <a:fillRect/>
            </a:stretch>
          </p:blipFill>
          <p:spPr>
            <a:xfrm>
              <a:off x="5644890" y="4490243"/>
              <a:ext cx="66393" cy="64620"/>
            </a:xfrm>
            <a:prstGeom prst="rect">
              <a:avLst/>
            </a:prstGeom>
          </p:spPr>
        </p:pic>
        <p:sp>
          <p:nvSpPr>
            <p:cNvPr id="21" name="object 21"/>
            <p:cNvSpPr/>
            <p:nvPr/>
          </p:nvSpPr>
          <p:spPr>
            <a:xfrm>
              <a:off x="5677827" y="3229949"/>
              <a:ext cx="0" cy="1294765"/>
            </a:xfrm>
            <a:custGeom>
              <a:avLst/>
              <a:gdLst/>
              <a:ahLst/>
              <a:cxnLst/>
              <a:rect l="l" t="t" r="r" b="b"/>
              <a:pathLst>
                <a:path h="1294764">
                  <a:moveTo>
                    <a:pt x="0" y="0"/>
                  </a:moveTo>
                  <a:lnTo>
                    <a:pt x="0" y="1294347"/>
                  </a:lnTo>
                </a:path>
              </a:pathLst>
            </a:custGeom>
            <a:ln w="3420">
              <a:solidFill>
                <a:srgbClr val="000000"/>
              </a:solidFill>
            </a:ln>
          </p:spPr>
          <p:txBody>
            <a:bodyPr wrap="square" lIns="0" tIns="0" rIns="0" bIns="0" rtlCol="0"/>
            <a:lstStyle/>
            <a:p>
              <a:endParaRPr/>
            </a:p>
          </p:txBody>
        </p:sp>
        <p:pic>
          <p:nvPicPr>
            <p:cNvPr id="22" name="object 22"/>
            <p:cNvPicPr/>
            <p:nvPr/>
          </p:nvPicPr>
          <p:blipFill>
            <a:blip r:embed="rId10" cstate="print"/>
            <a:stretch>
              <a:fillRect/>
            </a:stretch>
          </p:blipFill>
          <p:spPr>
            <a:xfrm>
              <a:off x="6898046" y="3195896"/>
              <a:ext cx="65873" cy="64619"/>
            </a:xfrm>
            <a:prstGeom prst="rect">
              <a:avLst/>
            </a:prstGeom>
          </p:spPr>
        </p:pic>
        <p:pic>
          <p:nvPicPr>
            <p:cNvPr id="23" name="object 23"/>
            <p:cNvPicPr/>
            <p:nvPr/>
          </p:nvPicPr>
          <p:blipFill>
            <a:blip r:embed="rId11" cstate="print"/>
            <a:stretch>
              <a:fillRect/>
            </a:stretch>
          </p:blipFill>
          <p:spPr>
            <a:xfrm>
              <a:off x="8150681" y="3195895"/>
              <a:ext cx="66393" cy="64620"/>
            </a:xfrm>
            <a:prstGeom prst="rect">
              <a:avLst/>
            </a:prstGeom>
          </p:spPr>
        </p:pic>
        <p:pic>
          <p:nvPicPr>
            <p:cNvPr id="24" name="object 24"/>
            <p:cNvPicPr/>
            <p:nvPr/>
          </p:nvPicPr>
          <p:blipFill>
            <a:blip r:embed="rId12" cstate="print"/>
            <a:stretch>
              <a:fillRect/>
            </a:stretch>
          </p:blipFill>
          <p:spPr>
            <a:xfrm>
              <a:off x="6898046" y="4490243"/>
              <a:ext cx="65873" cy="64619"/>
            </a:xfrm>
            <a:prstGeom prst="rect">
              <a:avLst/>
            </a:prstGeom>
          </p:spPr>
        </p:pic>
        <p:pic>
          <p:nvPicPr>
            <p:cNvPr id="25" name="object 25"/>
            <p:cNvPicPr/>
            <p:nvPr/>
          </p:nvPicPr>
          <p:blipFill>
            <a:blip r:embed="rId13" cstate="print"/>
            <a:stretch>
              <a:fillRect/>
            </a:stretch>
          </p:blipFill>
          <p:spPr>
            <a:xfrm>
              <a:off x="8150681" y="4490243"/>
              <a:ext cx="66393" cy="64620"/>
            </a:xfrm>
            <a:prstGeom prst="rect">
              <a:avLst/>
            </a:prstGeom>
          </p:spPr>
        </p:pic>
        <p:sp>
          <p:nvSpPr>
            <p:cNvPr id="26" name="object 26"/>
            <p:cNvSpPr/>
            <p:nvPr/>
          </p:nvSpPr>
          <p:spPr>
            <a:xfrm>
              <a:off x="5274265" y="3229949"/>
              <a:ext cx="2909570" cy="1711960"/>
            </a:xfrm>
            <a:custGeom>
              <a:avLst/>
              <a:gdLst/>
              <a:ahLst/>
              <a:cxnLst/>
              <a:rect l="l" t="t" r="r" b="b"/>
              <a:pathLst>
                <a:path w="2909570" h="1711960">
                  <a:moveTo>
                    <a:pt x="2909352" y="0"/>
                  </a:moveTo>
                  <a:lnTo>
                    <a:pt x="1656717" y="1294347"/>
                  </a:lnTo>
                </a:path>
                <a:path w="2909570" h="1711960">
                  <a:moveTo>
                    <a:pt x="1656716" y="0"/>
                  </a:moveTo>
                  <a:lnTo>
                    <a:pt x="1656717" y="1294347"/>
                  </a:lnTo>
                </a:path>
                <a:path w="2909570" h="1711960">
                  <a:moveTo>
                    <a:pt x="403561" y="0"/>
                  </a:moveTo>
                  <a:lnTo>
                    <a:pt x="316885" y="68587"/>
                  </a:lnTo>
                  <a:lnTo>
                    <a:pt x="236971" y="147652"/>
                  </a:lnTo>
                  <a:lnTo>
                    <a:pt x="167283" y="233707"/>
                  </a:lnTo>
                  <a:lnTo>
                    <a:pt x="108171" y="330684"/>
                  </a:lnTo>
                  <a:lnTo>
                    <a:pt x="62926" y="435095"/>
                  </a:lnTo>
                  <a:lnTo>
                    <a:pt x="27909" y="542993"/>
                  </a:lnTo>
                  <a:lnTo>
                    <a:pt x="6934" y="654377"/>
                  </a:lnTo>
                  <a:lnTo>
                    <a:pt x="0" y="769266"/>
                  </a:lnTo>
                  <a:lnTo>
                    <a:pt x="6934" y="884599"/>
                  </a:lnTo>
                  <a:lnTo>
                    <a:pt x="24442" y="996001"/>
                  </a:lnTo>
                  <a:lnTo>
                    <a:pt x="55645" y="1103899"/>
                  </a:lnTo>
                  <a:lnTo>
                    <a:pt x="100890" y="1208292"/>
                  </a:lnTo>
                  <a:lnTo>
                    <a:pt x="160349" y="1305269"/>
                  </a:lnTo>
                  <a:lnTo>
                    <a:pt x="226223" y="1395255"/>
                  </a:lnTo>
                  <a:lnTo>
                    <a:pt x="306658" y="1477824"/>
                  </a:lnTo>
                  <a:lnTo>
                    <a:pt x="393333" y="1545967"/>
                  </a:lnTo>
                  <a:lnTo>
                    <a:pt x="487463" y="1603635"/>
                  </a:lnTo>
                  <a:lnTo>
                    <a:pt x="588353" y="1650377"/>
                  </a:lnTo>
                  <a:lnTo>
                    <a:pt x="692711" y="1686197"/>
                  </a:lnTo>
                  <a:lnTo>
                    <a:pt x="800362" y="1704109"/>
                  </a:lnTo>
                  <a:lnTo>
                    <a:pt x="912000" y="1711535"/>
                  </a:lnTo>
                  <a:lnTo>
                    <a:pt x="1019651" y="1704109"/>
                  </a:lnTo>
                  <a:lnTo>
                    <a:pt x="1131289" y="1682703"/>
                  </a:lnTo>
                  <a:lnTo>
                    <a:pt x="1235647" y="1646881"/>
                  </a:lnTo>
                  <a:lnTo>
                    <a:pt x="1333070" y="1596209"/>
                  </a:lnTo>
                  <a:lnTo>
                    <a:pt x="1427200" y="1538976"/>
                  </a:lnTo>
                  <a:lnTo>
                    <a:pt x="1513875" y="1466902"/>
                  </a:lnTo>
                  <a:lnTo>
                    <a:pt x="1590496" y="1384333"/>
                  </a:lnTo>
                  <a:lnTo>
                    <a:pt x="1656717" y="1294347"/>
                  </a:lnTo>
                </a:path>
                <a:path w="2909570" h="1711960">
                  <a:moveTo>
                    <a:pt x="2909352" y="0"/>
                  </a:moveTo>
                  <a:lnTo>
                    <a:pt x="2909352" y="1294347"/>
                  </a:lnTo>
                </a:path>
                <a:path w="2909570" h="1711960">
                  <a:moveTo>
                    <a:pt x="2909352" y="0"/>
                  </a:moveTo>
                  <a:lnTo>
                    <a:pt x="403561" y="1294347"/>
                  </a:lnTo>
                </a:path>
                <a:path w="2909570" h="1711960">
                  <a:moveTo>
                    <a:pt x="1656716" y="0"/>
                  </a:moveTo>
                  <a:lnTo>
                    <a:pt x="403561" y="1294347"/>
                  </a:lnTo>
                </a:path>
              </a:pathLst>
            </a:custGeom>
            <a:ln w="3464">
              <a:solidFill>
                <a:srgbClr val="000000"/>
              </a:solidFill>
            </a:ln>
          </p:spPr>
          <p:txBody>
            <a:bodyPr wrap="square" lIns="0" tIns="0" rIns="0" bIns="0" rtlCol="0"/>
            <a:lstStyle/>
            <a:p>
              <a:endParaRPr/>
            </a:p>
          </p:txBody>
        </p:sp>
      </p:grpSp>
      <p:sp>
        <p:nvSpPr>
          <p:cNvPr id="27" name="object 27"/>
          <p:cNvSpPr txBox="1"/>
          <p:nvPr/>
        </p:nvSpPr>
        <p:spPr>
          <a:xfrm>
            <a:off x="6885993" y="2905081"/>
            <a:ext cx="253365" cy="242570"/>
          </a:xfrm>
          <a:prstGeom prst="rect">
            <a:avLst/>
          </a:prstGeom>
        </p:spPr>
        <p:txBody>
          <a:bodyPr vert="horz" wrap="square" lIns="0" tIns="15240" rIns="0" bIns="0" rtlCol="0">
            <a:spAutoFit/>
          </a:bodyPr>
          <a:lstStyle/>
          <a:p>
            <a:pPr marL="25400">
              <a:lnSpc>
                <a:spcPct val="100000"/>
              </a:lnSpc>
              <a:spcBef>
                <a:spcPts val="120"/>
              </a:spcBef>
            </a:pPr>
            <a:r>
              <a:rPr sz="1400" i="1" spc="-25" dirty="0">
                <a:latin typeface="Arial"/>
                <a:cs typeface="Arial"/>
              </a:rPr>
              <a:t>H</a:t>
            </a:r>
            <a:r>
              <a:rPr sz="1350" spc="-37" baseline="-27777" dirty="0">
                <a:latin typeface="Arial"/>
                <a:cs typeface="Arial"/>
              </a:rPr>
              <a:t>2</a:t>
            </a:r>
            <a:endParaRPr sz="1350" baseline="-27777">
              <a:latin typeface="Arial"/>
              <a:cs typeface="Arial"/>
            </a:endParaRPr>
          </a:p>
        </p:txBody>
      </p:sp>
      <p:sp>
        <p:nvSpPr>
          <p:cNvPr id="28" name="object 28"/>
          <p:cNvSpPr txBox="1"/>
          <p:nvPr/>
        </p:nvSpPr>
        <p:spPr>
          <a:xfrm>
            <a:off x="8138976" y="2905081"/>
            <a:ext cx="254000" cy="242570"/>
          </a:xfrm>
          <a:prstGeom prst="rect">
            <a:avLst/>
          </a:prstGeom>
        </p:spPr>
        <p:txBody>
          <a:bodyPr vert="horz" wrap="square" lIns="0" tIns="15240" rIns="0" bIns="0" rtlCol="0">
            <a:spAutoFit/>
          </a:bodyPr>
          <a:lstStyle/>
          <a:p>
            <a:pPr marL="25400">
              <a:lnSpc>
                <a:spcPct val="100000"/>
              </a:lnSpc>
              <a:spcBef>
                <a:spcPts val="120"/>
              </a:spcBef>
            </a:pPr>
            <a:r>
              <a:rPr sz="1400" i="1" spc="-25" dirty="0">
                <a:latin typeface="Arial"/>
                <a:cs typeface="Arial"/>
              </a:rPr>
              <a:t>H</a:t>
            </a:r>
            <a:r>
              <a:rPr sz="1350" spc="-37" baseline="-27777" dirty="0">
                <a:latin typeface="Arial"/>
                <a:cs typeface="Arial"/>
              </a:rPr>
              <a:t>3</a:t>
            </a:r>
            <a:endParaRPr sz="1350" baseline="-27777">
              <a:latin typeface="Arial"/>
              <a:cs typeface="Arial"/>
            </a:endParaRPr>
          </a:p>
        </p:txBody>
      </p:sp>
      <p:sp>
        <p:nvSpPr>
          <p:cNvPr id="29" name="object 29"/>
          <p:cNvSpPr txBox="1"/>
          <p:nvPr/>
        </p:nvSpPr>
        <p:spPr>
          <a:xfrm>
            <a:off x="5589071" y="4558893"/>
            <a:ext cx="179070" cy="242570"/>
          </a:xfrm>
          <a:prstGeom prst="rect">
            <a:avLst/>
          </a:prstGeom>
        </p:spPr>
        <p:txBody>
          <a:bodyPr vert="horz" wrap="square" lIns="0" tIns="15240" rIns="0" bIns="0" rtlCol="0">
            <a:spAutoFit/>
          </a:bodyPr>
          <a:lstStyle/>
          <a:p>
            <a:pPr>
              <a:lnSpc>
                <a:spcPct val="100000"/>
              </a:lnSpc>
              <a:spcBef>
                <a:spcPts val="120"/>
              </a:spcBef>
            </a:pPr>
            <a:r>
              <a:rPr sz="1400" i="1" spc="-15" dirty="0">
                <a:latin typeface="Arial"/>
                <a:cs typeface="Arial"/>
              </a:rPr>
              <a:t>W</a:t>
            </a:r>
            <a:endParaRPr sz="1400">
              <a:latin typeface="Arial"/>
              <a:cs typeface="Arial"/>
            </a:endParaRPr>
          </a:p>
        </p:txBody>
      </p:sp>
      <p:sp>
        <p:nvSpPr>
          <p:cNvPr id="30" name="object 30"/>
          <p:cNvSpPr txBox="1"/>
          <p:nvPr/>
        </p:nvSpPr>
        <p:spPr>
          <a:xfrm>
            <a:off x="6859215" y="4523069"/>
            <a:ext cx="149860" cy="242570"/>
          </a:xfrm>
          <a:prstGeom prst="rect">
            <a:avLst/>
          </a:prstGeom>
        </p:spPr>
        <p:txBody>
          <a:bodyPr vert="horz" wrap="square" lIns="0" tIns="15240" rIns="0" bIns="0" rtlCol="0">
            <a:spAutoFit/>
          </a:bodyPr>
          <a:lstStyle/>
          <a:p>
            <a:pPr>
              <a:lnSpc>
                <a:spcPct val="100000"/>
              </a:lnSpc>
              <a:spcBef>
                <a:spcPts val="120"/>
              </a:spcBef>
            </a:pPr>
            <a:r>
              <a:rPr sz="1400" i="1" spc="-10" dirty="0">
                <a:latin typeface="Arial"/>
                <a:cs typeface="Arial"/>
              </a:rPr>
              <a:t>G</a:t>
            </a:r>
            <a:endParaRPr sz="1400">
              <a:latin typeface="Arial"/>
              <a:cs typeface="Arial"/>
            </a:endParaRPr>
          </a:p>
        </p:txBody>
      </p:sp>
      <p:sp>
        <p:nvSpPr>
          <p:cNvPr id="31" name="object 31"/>
          <p:cNvSpPr txBox="1"/>
          <p:nvPr/>
        </p:nvSpPr>
        <p:spPr>
          <a:xfrm>
            <a:off x="8122425" y="4558893"/>
            <a:ext cx="130810" cy="242570"/>
          </a:xfrm>
          <a:prstGeom prst="rect">
            <a:avLst/>
          </a:prstGeom>
        </p:spPr>
        <p:txBody>
          <a:bodyPr vert="horz" wrap="square" lIns="0" tIns="15240" rIns="0" bIns="0" rtlCol="0">
            <a:spAutoFit/>
          </a:bodyPr>
          <a:lstStyle/>
          <a:p>
            <a:pPr>
              <a:lnSpc>
                <a:spcPct val="100000"/>
              </a:lnSpc>
              <a:spcBef>
                <a:spcPts val="120"/>
              </a:spcBef>
            </a:pPr>
            <a:r>
              <a:rPr sz="1400" i="1" spc="-10" dirty="0">
                <a:latin typeface="Arial"/>
                <a:cs typeface="Arial"/>
              </a:rPr>
              <a:t>E</a:t>
            </a:r>
            <a:endParaRPr sz="1400">
              <a:latin typeface="Arial"/>
              <a:cs typeface="Arial"/>
            </a:endParaRPr>
          </a:p>
        </p:txBody>
      </p:sp>
      <p:sp>
        <p:nvSpPr>
          <p:cNvPr id="32" name="object 32"/>
          <p:cNvSpPr txBox="1"/>
          <p:nvPr/>
        </p:nvSpPr>
        <p:spPr>
          <a:xfrm>
            <a:off x="1718014" y="2905081"/>
            <a:ext cx="254000" cy="242570"/>
          </a:xfrm>
          <a:prstGeom prst="rect">
            <a:avLst/>
          </a:prstGeom>
        </p:spPr>
        <p:txBody>
          <a:bodyPr vert="horz" wrap="square" lIns="0" tIns="15240" rIns="0" bIns="0" rtlCol="0">
            <a:spAutoFit/>
          </a:bodyPr>
          <a:lstStyle/>
          <a:p>
            <a:pPr marL="25400">
              <a:lnSpc>
                <a:spcPct val="100000"/>
              </a:lnSpc>
              <a:spcBef>
                <a:spcPts val="120"/>
              </a:spcBef>
            </a:pPr>
            <a:r>
              <a:rPr sz="1400" i="1" spc="-25" dirty="0">
                <a:latin typeface="Arial"/>
                <a:cs typeface="Arial"/>
              </a:rPr>
              <a:t>H</a:t>
            </a:r>
            <a:r>
              <a:rPr sz="1350" spc="-37" baseline="-27777" dirty="0">
                <a:latin typeface="Arial"/>
                <a:cs typeface="Arial"/>
              </a:rPr>
              <a:t>1</a:t>
            </a:r>
            <a:endParaRPr sz="1350" baseline="-27777">
              <a:latin typeface="Arial"/>
              <a:cs typeface="Arial"/>
            </a:endParaRPr>
          </a:p>
        </p:txBody>
      </p:sp>
      <p:sp>
        <p:nvSpPr>
          <p:cNvPr id="33" name="object 33"/>
          <p:cNvSpPr txBox="1"/>
          <p:nvPr/>
        </p:nvSpPr>
        <p:spPr>
          <a:xfrm>
            <a:off x="5553269" y="2869150"/>
            <a:ext cx="254000" cy="242570"/>
          </a:xfrm>
          <a:prstGeom prst="rect">
            <a:avLst/>
          </a:prstGeom>
        </p:spPr>
        <p:txBody>
          <a:bodyPr vert="horz" wrap="square" lIns="0" tIns="15240" rIns="0" bIns="0" rtlCol="0">
            <a:spAutoFit/>
          </a:bodyPr>
          <a:lstStyle/>
          <a:p>
            <a:pPr marL="25400">
              <a:lnSpc>
                <a:spcPct val="100000"/>
              </a:lnSpc>
              <a:spcBef>
                <a:spcPts val="120"/>
              </a:spcBef>
            </a:pPr>
            <a:r>
              <a:rPr sz="1400" i="1" spc="-25" dirty="0">
                <a:latin typeface="Arial"/>
                <a:cs typeface="Arial"/>
              </a:rPr>
              <a:t>H</a:t>
            </a:r>
            <a:r>
              <a:rPr sz="1350" spc="-37" baseline="-27777" dirty="0">
                <a:latin typeface="Arial"/>
                <a:cs typeface="Arial"/>
              </a:rPr>
              <a:t>1</a:t>
            </a:r>
            <a:endParaRPr sz="1350" baseline="-27777">
              <a:latin typeface="Arial"/>
              <a:cs typeface="Arial"/>
            </a:endParaRPr>
          </a:p>
        </p:txBody>
      </p:sp>
      <p:grpSp>
        <p:nvGrpSpPr>
          <p:cNvPr id="34" name="object 34"/>
          <p:cNvGrpSpPr/>
          <p:nvPr/>
        </p:nvGrpSpPr>
        <p:grpSpPr>
          <a:xfrm>
            <a:off x="961272" y="2299283"/>
            <a:ext cx="8865870" cy="2948305"/>
            <a:chOff x="961272" y="2299283"/>
            <a:chExt cx="8865870" cy="2948305"/>
          </a:xfrm>
        </p:grpSpPr>
        <p:sp>
          <p:nvSpPr>
            <p:cNvPr id="35" name="object 35"/>
            <p:cNvSpPr/>
            <p:nvPr/>
          </p:nvSpPr>
          <p:spPr>
            <a:xfrm>
              <a:off x="5677827" y="2467602"/>
              <a:ext cx="3627120" cy="2056764"/>
            </a:xfrm>
            <a:custGeom>
              <a:avLst/>
              <a:gdLst/>
              <a:ahLst/>
              <a:cxnLst/>
              <a:rect l="l" t="t" r="r" b="b"/>
              <a:pathLst>
                <a:path w="3627120" h="2056764">
                  <a:moveTo>
                    <a:pt x="2505791" y="2056694"/>
                  </a:moveTo>
                  <a:lnTo>
                    <a:pt x="2613962" y="1937875"/>
                  </a:lnTo>
                  <a:lnTo>
                    <a:pt x="2718319" y="1826491"/>
                  </a:lnTo>
                  <a:lnTo>
                    <a:pt x="2815742" y="1715089"/>
                  </a:lnTo>
                  <a:lnTo>
                    <a:pt x="2909872" y="1611122"/>
                  </a:lnTo>
                  <a:lnTo>
                    <a:pt x="2996548" y="1506728"/>
                  </a:lnTo>
                  <a:lnTo>
                    <a:pt x="3076462" y="1405803"/>
                  </a:lnTo>
                  <a:lnTo>
                    <a:pt x="3153430" y="1312330"/>
                  </a:lnTo>
                  <a:lnTo>
                    <a:pt x="3222771" y="1218840"/>
                  </a:lnTo>
                  <a:lnTo>
                    <a:pt x="3285524" y="1129299"/>
                  </a:lnTo>
                  <a:lnTo>
                    <a:pt x="3344637" y="1042799"/>
                  </a:lnTo>
                  <a:lnTo>
                    <a:pt x="3396815" y="960230"/>
                  </a:lnTo>
                  <a:lnTo>
                    <a:pt x="3445527" y="881166"/>
                  </a:lnTo>
                  <a:lnTo>
                    <a:pt x="3487478" y="805587"/>
                  </a:lnTo>
                  <a:lnTo>
                    <a:pt x="3525789" y="733513"/>
                  </a:lnTo>
                  <a:lnTo>
                    <a:pt x="3553698" y="665423"/>
                  </a:lnTo>
                  <a:lnTo>
                    <a:pt x="3581434" y="600677"/>
                  </a:lnTo>
                  <a:lnTo>
                    <a:pt x="3598943" y="536109"/>
                  </a:lnTo>
                  <a:lnTo>
                    <a:pt x="3612638" y="478478"/>
                  </a:lnTo>
                  <a:lnTo>
                    <a:pt x="3622865" y="424583"/>
                  </a:lnTo>
                  <a:lnTo>
                    <a:pt x="3626679" y="370509"/>
                  </a:lnTo>
                  <a:lnTo>
                    <a:pt x="3622865" y="323729"/>
                  </a:lnTo>
                  <a:lnTo>
                    <a:pt x="3612638" y="276948"/>
                  </a:lnTo>
                  <a:lnTo>
                    <a:pt x="3598943" y="237638"/>
                  </a:lnTo>
                  <a:lnTo>
                    <a:pt x="3581434" y="197972"/>
                  </a:lnTo>
                  <a:lnTo>
                    <a:pt x="3553698" y="162220"/>
                  </a:lnTo>
                  <a:lnTo>
                    <a:pt x="3525789" y="129847"/>
                  </a:lnTo>
                  <a:lnTo>
                    <a:pt x="3487478" y="104411"/>
                  </a:lnTo>
                  <a:lnTo>
                    <a:pt x="3445527" y="79509"/>
                  </a:lnTo>
                  <a:lnTo>
                    <a:pt x="3396815" y="57808"/>
                  </a:lnTo>
                  <a:lnTo>
                    <a:pt x="3344637" y="39843"/>
                  </a:lnTo>
                  <a:lnTo>
                    <a:pt x="3285524" y="25435"/>
                  </a:lnTo>
                  <a:lnTo>
                    <a:pt x="3222771" y="11028"/>
                  </a:lnTo>
                  <a:lnTo>
                    <a:pt x="3153430" y="3913"/>
                  </a:lnTo>
                  <a:lnTo>
                    <a:pt x="3076462" y="0"/>
                  </a:lnTo>
                  <a:lnTo>
                    <a:pt x="2996548" y="0"/>
                  </a:lnTo>
                  <a:lnTo>
                    <a:pt x="2909872" y="0"/>
                  </a:lnTo>
                  <a:lnTo>
                    <a:pt x="2815742" y="7470"/>
                  </a:lnTo>
                  <a:lnTo>
                    <a:pt x="2718319" y="18498"/>
                  </a:lnTo>
                  <a:lnTo>
                    <a:pt x="2613962" y="28815"/>
                  </a:lnTo>
                  <a:lnTo>
                    <a:pt x="2505790" y="43223"/>
                  </a:lnTo>
                  <a:lnTo>
                    <a:pt x="2391205" y="65101"/>
                  </a:lnTo>
                  <a:lnTo>
                    <a:pt x="2272806" y="86624"/>
                  </a:lnTo>
                  <a:lnTo>
                    <a:pt x="2144180" y="111882"/>
                  </a:lnTo>
                  <a:lnTo>
                    <a:pt x="2015380" y="144255"/>
                  </a:lnTo>
                  <a:lnTo>
                    <a:pt x="1876006" y="176628"/>
                  </a:lnTo>
                  <a:lnTo>
                    <a:pt x="1733338" y="212380"/>
                  </a:lnTo>
                  <a:lnTo>
                    <a:pt x="1587029" y="252046"/>
                  </a:lnTo>
                  <a:lnTo>
                    <a:pt x="1433960" y="294913"/>
                  </a:lnTo>
                  <a:lnTo>
                    <a:pt x="1274130" y="341694"/>
                  </a:lnTo>
                  <a:lnTo>
                    <a:pt x="1107020" y="392388"/>
                  </a:lnTo>
                  <a:lnTo>
                    <a:pt x="936442" y="442548"/>
                  </a:lnTo>
                  <a:lnTo>
                    <a:pt x="762398" y="499823"/>
                  </a:lnTo>
                  <a:lnTo>
                    <a:pt x="578126" y="561012"/>
                  </a:lnTo>
                  <a:lnTo>
                    <a:pt x="393333" y="626113"/>
                  </a:lnTo>
                  <a:lnTo>
                    <a:pt x="198487" y="690681"/>
                  </a:lnTo>
                  <a:lnTo>
                    <a:pt x="0" y="762346"/>
                  </a:lnTo>
                </a:path>
                <a:path w="3627120" h="2056764">
                  <a:moveTo>
                    <a:pt x="2505791" y="2056694"/>
                  </a:moveTo>
                  <a:lnTo>
                    <a:pt x="2568717" y="1937875"/>
                  </a:lnTo>
                  <a:lnTo>
                    <a:pt x="2624189" y="1822987"/>
                  </a:lnTo>
                  <a:lnTo>
                    <a:pt x="2676368" y="1715089"/>
                  </a:lnTo>
                  <a:lnTo>
                    <a:pt x="2725080" y="1611122"/>
                  </a:lnTo>
                  <a:lnTo>
                    <a:pt x="2767031" y="1510214"/>
                  </a:lnTo>
                  <a:lnTo>
                    <a:pt x="2801701" y="1416724"/>
                  </a:lnTo>
                  <a:lnTo>
                    <a:pt x="2836718" y="1326738"/>
                  </a:lnTo>
                  <a:lnTo>
                    <a:pt x="2860987" y="1240683"/>
                  </a:lnTo>
                  <a:lnTo>
                    <a:pt x="2885430" y="1158132"/>
                  </a:lnTo>
                  <a:lnTo>
                    <a:pt x="2902591" y="1078623"/>
                  </a:lnTo>
                  <a:lnTo>
                    <a:pt x="2913166" y="1006975"/>
                  </a:lnTo>
                  <a:lnTo>
                    <a:pt x="2920100" y="938832"/>
                  </a:lnTo>
                  <a:lnTo>
                    <a:pt x="2923567" y="873748"/>
                  </a:lnTo>
                  <a:lnTo>
                    <a:pt x="2920100" y="812578"/>
                  </a:lnTo>
                  <a:lnTo>
                    <a:pt x="2913166" y="758860"/>
                  </a:lnTo>
                  <a:lnTo>
                    <a:pt x="2902591" y="708646"/>
                  </a:lnTo>
                  <a:lnTo>
                    <a:pt x="2885429" y="661866"/>
                  </a:lnTo>
                  <a:lnTo>
                    <a:pt x="2860987" y="618643"/>
                  </a:lnTo>
                  <a:lnTo>
                    <a:pt x="2836718" y="579333"/>
                  </a:lnTo>
                  <a:lnTo>
                    <a:pt x="2801701" y="546604"/>
                  </a:lnTo>
                  <a:lnTo>
                    <a:pt x="2767031" y="518144"/>
                  </a:lnTo>
                  <a:lnTo>
                    <a:pt x="2725080" y="492886"/>
                  </a:lnTo>
                  <a:lnTo>
                    <a:pt x="2676368" y="474921"/>
                  </a:lnTo>
                  <a:lnTo>
                    <a:pt x="2624189" y="460513"/>
                  </a:lnTo>
                  <a:lnTo>
                    <a:pt x="2568717" y="449485"/>
                  </a:lnTo>
                  <a:lnTo>
                    <a:pt x="2505790" y="442548"/>
                  </a:lnTo>
                  <a:lnTo>
                    <a:pt x="2439917" y="439168"/>
                  </a:lnTo>
                  <a:lnTo>
                    <a:pt x="2366936" y="442548"/>
                  </a:lnTo>
                  <a:lnTo>
                    <a:pt x="2290315" y="449485"/>
                  </a:lnTo>
                  <a:lnTo>
                    <a:pt x="2210400" y="460513"/>
                  </a:lnTo>
                  <a:lnTo>
                    <a:pt x="2123204" y="474921"/>
                  </a:lnTo>
                  <a:lnTo>
                    <a:pt x="2032542" y="496266"/>
                  </a:lnTo>
                  <a:lnTo>
                    <a:pt x="1935118" y="521702"/>
                  </a:lnTo>
                  <a:lnTo>
                    <a:pt x="1834228" y="550517"/>
                  </a:lnTo>
                  <a:lnTo>
                    <a:pt x="1726404" y="582890"/>
                  </a:lnTo>
                  <a:lnTo>
                    <a:pt x="1618753" y="622200"/>
                  </a:lnTo>
                  <a:lnTo>
                    <a:pt x="1500180" y="661866"/>
                  </a:lnTo>
                  <a:lnTo>
                    <a:pt x="1378488" y="708646"/>
                  </a:lnTo>
                  <a:lnTo>
                    <a:pt x="1253155" y="762346"/>
                  </a:lnTo>
                </a:path>
              </a:pathLst>
            </a:custGeom>
            <a:ln w="3464">
              <a:solidFill>
                <a:srgbClr val="000000"/>
              </a:solidFill>
            </a:ln>
          </p:spPr>
          <p:txBody>
            <a:bodyPr wrap="square" lIns="0" tIns="0" rIns="0" bIns="0" rtlCol="0"/>
            <a:lstStyle/>
            <a:p>
              <a:endParaRPr/>
            </a:p>
          </p:txBody>
        </p:sp>
        <p:sp>
          <p:nvSpPr>
            <p:cNvPr id="36" name="object 36"/>
            <p:cNvSpPr/>
            <p:nvPr/>
          </p:nvSpPr>
          <p:spPr>
            <a:xfrm>
              <a:off x="969161" y="2307172"/>
              <a:ext cx="8850630" cy="2932430"/>
            </a:xfrm>
            <a:custGeom>
              <a:avLst/>
              <a:gdLst/>
              <a:ahLst/>
              <a:cxnLst/>
              <a:rect l="l" t="t" r="r" b="b"/>
              <a:pathLst>
                <a:path w="8850630" h="2932429">
                  <a:moveTo>
                    <a:pt x="0" y="2932145"/>
                  </a:moveTo>
                  <a:lnTo>
                    <a:pt x="8850068" y="2932145"/>
                  </a:lnTo>
                  <a:lnTo>
                    <a:pt x="8850068" y="0"/>
                  </a:lnTo>
                  <a:lnTo>
                    <a:pt x="0" y="0"/>
                  </a:lnTo>
                  <a:lnTo>
                    <a:pt x="0" y="2932145"/>
                  </a:lnTo>
                  <a:close/>
                </a:path>
              </a:pathLst>
            </a:custGeom>
            <a:ln w="15775">
              <a:solidFill>
                <a:srgbClr val="000000"/>
              </a:solidFill>
            </a:ln>
          </p:spPr>
          <p:txBody>
            <a:bodyPr wrap="square" lIns="0" tIns="0" rIns="0" bIns="0" rtlCol="0"/>
            <a:lstStyle/>
            <a:p>
              <a:endParaRPr/>
            </a:p>
          </p:txBody>
        </p:sp>
        <p:sp>
          <p:nvSpPr>
            <p:cNvPr id="37" name="object 37"/>
            <p:cNvSpPr/>
            <p:nvPr/>
          </p:nvSpPr>
          <p:spPr>
            <a:xfrm>
              <a:off x="6648450" y="3640073"/>
              <a:ext cx="551815" cy="501650"/>
            </a:xfrm>
            <a:custGeom>
              <a:avLst/>
              <a:gdLst/>
              <a:ahLst/>
              <a:cxnLst/>
              <a:rect l="l" t="t" r="r" b="b"/>
              <a:pathLst>
                <a:path w="551815" h="501650">
                  <a:moveTo>
                    <a:pt x="0" y="250698"/>
                  </a:moveTo>
                  <a:lnTo>
                    <a:pt x="4442" y="205641"/>
                  </a:lnTo>
                  <a:lnTo>
                    <a:pt x="17251" y="163232"/>
                  </a:lnTo>
                  <a:lnTo>
                    <a:pt x="37648" y="124177"/>
                  </a:lnTo>
                  <a:lnTo>
                    <a:pt x="64856" y="89187"/>
                  </a:lnTo>
                  <a:lnTo>
                    <a:pt x="98098" y="58969"/>
                  </a:lnTo>
                  <a:lnTo>
                    <a:pt x="136595" y="34233"/>
                  </a:lnTo>
                  <a:lnTo>
                    <a:pt x="179570" y="15687"/>
                  </a:lnTo>
                  <a:lnTo>
                    <a:pt x="226246" y="4039"/>
                  </a:lnTo>
                  <a:lnTo>
                    <a:pt x="275844" y="0"/>
                  </a:lnTo>
                  <a:lnTo>
                    <a:pt x="325441" y="4039"/>
                  </a:lnTo>
                  <a:lnTo>
                    <a:pt x="372117" y="15687"/>
                  </a:lnTo>
                  <a:lnTo>
                    <a:pt x="415092" y="34233"/>
                  </a:lnTo>
                  <a:lnTo>
                    <a:pt x="453589" y="58969"/>
                  </a:lnTo>
                  <a:lnTo>
                    <a:pt x="486831" y="89187"/>
                  </a:lnTo>
                  <a:lnTo>
                    <a:pt x="514039" y="124177"/>
                  </a:lnTo>
                  <a:lnTo>
                    <a:pt x="534436" y="163232"/>
                  </a:lnTo>
                  <a:lnTo>
                    <a:pt x="547245" y="205641"/>
                  </a:lnTo>
                  <a:lnTo>
                    <a:pt x="551688" y="250698"/>
                  </a:lnTo>
                  <a:lnTo>
                    <a:pt x="547245" y="295754"/>
                  </a:lnTo>
                  <a:lnTo>
                    <a:pt x="534436" y="338163"/>
                  </a:lnTo>
                  <a:lnTo>
                    <a:pt x="514039" y="377218"/>
                  </a:lnTo>
                  <a:lnTo>
                    <a:pt x="486831" y="412208"/>
                  </a:lnTo>
                  <a:lnTo>
                    <a:pt x="453589" y="442426"/>
                  </a:lnTo>
                  <a:lnTo>
                    <a:pt x="415092" y="467162"/>
                  </a:lnTo>
                  <a:lnTo>
                    <a:pt x="372117" y="485708"/>
                  </a:lnTo>
                  <a:lnTo>
                    <a:pt x="325441" y="497356"/>
                  </a:lnTo>
                  <a:lnTo>
                    <a:pt x="275844" y="501395"/>
                  </a:lnTo>
                  <a:lnTo>
                    <a:pt x="226246" y="497356"/>
                  </a:lnTo>
                  <a:lnTo>
                    <a:pt x="179570" y="485708"/>
                  </a:lnTo>
                  <a:lnTo>
                    <a:pt x="136595" y="467162"/>
                  </a:lnTo>
                  <a:lnTo>
                    <a:pt x="98098" y="442426"/>
                  </a:lnTo>
                  <a:lnTo>
                    <a:pt x="64856" y="412208"/>
                  </a:lnTo>
                  <a:lnTo>
                    <a:pt x="37648" y="377218"/>
                  </a:lnTo>
                  <a:lnTo>
                    <a:pt x="17251" y="338163"/>
                  </a:lnTo>
                  <a:lnTo>
                    <a:pt x="4442" y="295754"/>
                  </a:lnTo>
                  <a:lnTo>
                    <a:pt x="0" y="250698"/>
                  </a:lnTo>
                  <a:close/>
                </a:path>
              </a:pathLst>
            </a:custGeom>
            <a:ln w="22224">
              <a:solidFill>
                <a:srgbClr val="FF0000"/>
              </a:solidFill>
            </a:ln>
          </p:spPr>
          <p:txBody>
            <a:bodyPr wrap="square" lIns="0" tIns="0" rIns="0" bIns="0" rtlCol="0"/>
            <a:lstStyle/>
            <a:p>
              <a:endParaRPr/>
            </a:p>
          </p:txBody>
        </p:sp>
        <p:sp>
          <p:nvSpPr>
            <p:cNvPr id="38" name="object 38"/>
            <p:cNvSpPr/>
            <p:nvPr/>
          </p:nvSpPr>
          <p:spPr>
            <a:xfrm>
              <a:off x="6537959" y="4140707"/>
              <a:ext cx="220979" cy="445134"/>
            </a:xfrm>
            <a:custGeom>
              <a:avLst/>
              <a:gdLst/>
              <a:ahLst/>
              <a:cxnLst/>
              <a:rect l="l" t="t" r="r" b="b"/>
              <a:pathLst>
                <a:path w="220979" h="445135">
                  <a:moveTo>
                    <a:pt x="110490" y="0"/>
                  </a:moveTo>
                  <a:lnTo>
                    <a:pt x="0" y="110490"/>
                  </a:lnTo>
                  <a:lnTo>
                    <a:pt x="55245" y="110490"/>
                  </a:lnTo>
                  <a:lnTo>
                    <a:pt x="55245" y="445008"/>
                  </a:lnTo>
                  <a:lnTo>
                    <a:pt x="165735" y="445008"/>
                  </a:lnTo>
                  <a:lnTo>
                    <a:pt x="165735" y="110490"/>
                  </a:lnTo>
                  <a:lnTo>
                    <a:pt x="220980" y="110490"/>
                  </a:lnTo>
                  <a:lnTo>
                    <a:pt x="110490" y="0"/>
                  </a:lnTo>
                  <a:close/>
                </a:path>
              </a:pathLst>
            </a:custGeom>
            <a:solidFill>
              <a:srgbClr val="FF0000"/>
            </a:solidFill>
          </p:spPr>
          <p:txBody>
            <a:bodyPr wrap="square" lIns="0" tIns="0" rIns="0" bIns="0" rtlCol="0"/>
            <a:lstStyle/>
            <a:p>
              <a:endParaRPr/>
            </a:p>
          </p:txBody>
        </p:sp>
        <p:sp>
          <p:nvSpPr>
            <p:cNvPr id="39" name="object 39"/>
            <p:cNvSpPr/>
            <p:nvPr/>
          </p:nvSpPr>
          <p:spPr>
            <a:xfrm>
              <a:off x="6537959" y="4140707"/>
              <a:ext cx="220979" cy="445134"/>
            </a:xfrm>
            <a:custGeom>
              <a:avLst/>
              <a:gdLst/>
              <a:ahLst/>
              <a:cxnLst/>
              <a:rect l="l" t="t" r="r" b="b"/>
              <a:pathLst>
                <a:path w="220979" h="445135">
                  <a:moveTo>
                    <a:pt x="0" y="110490"/>
                  </a:moveTo>
                  <a:lnTo>
                    <a:pt x="110490" y="0"/>
                  </a:lnTo>
                  <a:lnTo>
                    <a:pt x="220980" y="110490"/>
                  </a:lnTo>
                  <a:lnTo>
                    <a:pt x="165735" y="110490"/>
                  </a:lnTo>
                  <a:lnTo>
                    <a:pt x="165735" y="445008"/>
                  </a:lnTo>
                  <a:lnTo>
                    <a:pt x="55245" y="445008"/>
                  </a:lnTo>
                  <a:lnTo>
                    <a:pt x="55245" y="110490"/>
                  </a:lnTo>
                  <a:lnTo>
                    <a:pt x="0" y="110490"/>
                  </a:lnTo>
                  <a:close/>
                </a:path>
              </a:pathLst>
            </a:custGeom>
            <a:ln w="12700">
              <a:solidFill>
                <a:srgbClr val="2E528F"/>
              </a:solidFill>
            </a:ln>
          </p:spPr>
          <p:txBody>
            <a:bodyPr wrap="square" lIns="0" tIns="0" rIns="0" bIns="0" rtlCol="0"/>
            <a:lstStyle/>
            <a:p>
              <a:endParaRPr/>
            </a:p>
          </p:txBody>
        </p:sp>
      </p:grpSp>
      <p:sp>
        <p:nvSpPr>
          <p:cNvPr id="40" name="object 40"/>
          <p:cNvSpPr txBox="1">
            <a:spLocks noGrp="1"/>
          </p:cNvSpPr>
          <p:nvPr>
            <p:ph type="title"/>
          </p:nvPr>
        </p:nvSpPr>
        <p:spPr>
          <a:xfrm>
            <a:off x="673100" y="593597"/>
            <a:ext cx="3742690" cy="574040"/>
          </a:xfrm>
          <a:prstGeom prst="rect">
            <a:avLst/>
          </a:prstGeom>
        </p:spPr>
        <p:txBody>
          <a:bodyPr vert="horz" wrap="square" lIns="0" tIns="12700" rIns="0" bIns="0" rtlCol="0">
            <a:spAutoFit/>
          </a:bodyPr>
          <a:lstStyle/>
          <a:p>
            <a:pPr marL="12700">
              <a:lnSpc>
                <a:spcPct val="100000"/>
              </a:lnSpc>
              <a:spcBef>
                <a:spcPts val="100"/>
              </a:spcBef>
            </a:pPr>
            <a:r>
              <a:rPr sz="3600" b="1" dirty="0">
                <a:latin typeface="Calibri"/>
                <a:cs typeface="Calibri"/>
              </a:rPr>
              <a:t>Aplikasi</a:t>
            </a:r>
            <a:r>
              <a:rPr sz="3600" b="1" spc="-80" dirty="0">
                <a:latin typeface="Calibri"/>
                <a:cs typeface="Calibri"/>
              </a:rPr>
              <a:t> </a:t>
            </a:r>
            <a:r>
              <a:rPr sz="3600" b="1" dirty="0">
                <a:latin typeface="Calibri"/>
                <a:cs typeface="Calibri"/>
              </a:rPr>
              <a:t>Graf</a:t>
            </a:r>
            <a:r>
              <a:rPr sz="3600" b="1" spc="-80" dirty="0">
                <a:latin typeface="Calibri"/>
                <a:cs typeface="Calibri"/>
              </a:rPr>
              <a:t> </a:t>
            </a:r>
            <a:r>
              <a:rPr sz="3600" b="1" spc="-10" dirty="0">
                <a:latin typeface="Calibri"/>
                <a:cs typeface="Calibri"/>
              </a:rPr>
              <a:t>Planar</a:t>
            </a:r>
            <a:endParaRPr sz="36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8801" y="587451"/>
            <a:ext cx="3742054" cy="574675"/>
          </a:xfrm>
          <a:prstGeom prst="rect">
            <a:avLst/>
          </a:prstGeom>
        </p:spPr>
        <p:txBody>
          <a:bodyPr vert="horz" wrap="square" lIns="0" tIns="12700" rIns="0" bIns="0" rtlCol="0">
            <a:spAutoFit/>
          </a:bodyPr>
          <a:lstStyle/>
          <a:p>
            <a:pPr marL="12700">
              <a:lnSpc>
                <a:spcPct val="100000"/>
              </a:lnSpc>
              <a:spcBef>
                <a:spcPts val="100"/>
              </a:spcBef>
            </a:pPr>
            <a:r>
              <a:rPr sz="3600" b="1" dirty="0">
                <a:latin typeface="Calibri"/>
                <a:cs typeface="Calibri"/>
              </a:rPr>
              <a:t>Aplikasi</a:t>
            </a:r>
            <a:r>
              <a:rPr sz="3600" b="1" spc="-85" dirty="0">
                <a:latin typeface="Calibri"/>
                <a:cs typeface="Calibri"/>
              </a:rPr>
              <a:t> </a:t>
            </a:r>
            <a:r>
              <a:rPr sz="3600" b="1" dirty="0">
                <a:latin typeface="Calibri"/>
                <a:cs typeface="Calibri"/>
              </a:rPr>
              <a:t>Graf</a:t>
            </a:r>
            <a:r>
              <a:rPr sz="3600" b="1" spc="-85" dirty="0">
                <a:latin typeface="Calibri"/>
                <a:cs typeface="Calibri"/>
              </a:rPr>
              <a:t> </a:t>
            </a:r>
            <a:r>
              <a:rPr sz="3600" b="1" spc="-10" dirty="0">
                <a:latin typeface="Calibri"/>
                <a:cs typeface="Calibri"/>
              </a:rPr>
              <a:t>Planar</a:t>
            </a:r>
            <a:endParaRPr sz="3600">
              <a:latin typeface="Calibri"/>
              <a:cs typeface="Calibri"/>
            </a:endParaRPr>
          </a:p>
        </p:txBody>
      </p:sp>
      <p:sp>
        <p:nvSpPr>
          <p:cNvPr id="3" name="object 3"/>
          <p:cNvSpPr txBox="1"/>
          <p:nvPr/>
        </p:nvSpPr>
        <p:spPr>
          <a:xfrm>
            <a:off x="916939" y="1793493"/>
            <a:ext cx="9049385" cy="3265804"/>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spc="-25" dirty="0">
                <a:solidFill>
                  <a:srgbClr val="040407"/>
                </a:solidFill>
                <a:latin typeface="Calibri"/>
                <a:cs typeface="Calibri"/>
              </a:rPr>
              <a:t>Perancangan</a:t>
            </a:r>
            <a:r>
              <a:rPr sz="2800" spc="-55" dirty="0">
                <a:solidFill>
                  <a:srgbClr val="040407"/>
                </a:solidFill>
                <a:latin typeface="Calibri"/>
                <a:cs typeface="Calibri"/>
              </a:rPr>
              <a:t> </a:t>
            </a:r>
            <a:r>
              <a:rPr sz="2800" dirty="0">
                <a:solidFill>
                  <a:srgbClr val="040407"/>
                </a:solidFill>
                <a:latin typeface="Calibri"/>
                <a:cs typeface="Calibri"/>
              </a:rPr>
              <a:t>IC</a:t>
            </a:r>
            <a:r>
              <a:rPr sz="2800" spc="-75" dirty="0">
                <a:solidFill>
                  <a:srgbClr val="040407"/>
                </a:solidFill>
                <a:latin typeface="Calibri"/>
                <a:cs typeface="Calibri"/>
              </a:rPr>
              <a:t> </a:t>
            </a:r>
            <a:r>
              <a:rPr sz="2800" spc="-10" dirty="0">
                <a:solidFill>
                  <a:srgbClr val="040407"/>
                </a:solidFill>
                <a:latin typeface="Calibri"/>
                <a:cs typeface="Calibri"/>
              </a:rPr>
              <a:t>(</a:t>
            </a:r>
            <a:r>
              <a:rPr sz="2800" i="1" spc="-10" dirty="0">
                <a:solidFill>
                  <a:srgbClr val="040407"/>
                </a:solidFill>
                <a:latin typeface="Calibri"/>
                <a:cs typeface="Calibri"/>
              </a:rPr>
              <a:t>Integrated</a:t>
            </a:r>
            <a:r>
              <a:rPr sz="2800" i="1" spc="-85" dirty="0">
                <a:solidFill>
                  <a:srgbClr val="040407"/>
                </a:solidFill>
                <a:latin typeface="Calibri"/>
                <a:cs typeface="Calibri"/>
              </a:rPr>
              <a:t> </a:t>
            </a:r>
            <a:r>
              <a:rPr sz="2800" i="1" spc="-10" dirty="0">
                <a:solidFill>
                  <a:srgbClr val="040407"/>
                </a:solidFill>
                <a:latin typeface="Calibri"/>
                <a:cs typeface="Calibri"/>
              </a:rPr>
              <a:t>Circuit</a:t>
            </a:r>
            <a:r>
              <a:rPr sz="2800" spc="-10" dirty="0">
                <a:solidFill>
                  <a:srgbClr val="040407"/>
                </a:solidFill>
                <a:latin typeface="Calibri"/>
                <a:cs typeface="Calibri"/>
              </a:rPr>
              <a:t>)</a:t>
            </a:r>
            <a:endParaRPr sz="2800">
              <a:latin typeface="Calibri"/>
              <a:cs typeface="Calibri"/>
            </a:endParaRPr>
          </a:p>
          <a:p>
            <a:pPr>
              <a:lnSpc>
                <a:spcPct val="100000"/>
              </a:lnSpc>
              <a:spcBef>
                <a:spcPts val="25"/>
              </a:spcBef>
              <a:buClr>
                <a:srgbClr val="040407"/>
              </a:buClr>
              <a:buFont typeface="Arial"/>
              <a:buChar char="•"/>
            </a:pPr>
            <a:endParaRPr sz="4100">
              <a:latin typeface="Calibri"/>
              <a:cs typeface="Calibri"/>
            </a:endParaRPr>
          </a:p>
          <a:p>
            <a:pPr marL="241300" marR="5080" indent="-229235">
              <a:lnSpc>
                <a:spcPct val="90000"/>
              </a:lnSpc>
              <a:buFont typeface="Arial"/>
              <a:buChar char="•"/>
              <a:tabLst>
                <a:tab pos="241935" algn="l"/>
              </a:tabLst>
            </a:pPr>
            <a:r>
              <a:rPr sz="2800" dirty="0">
                <a:solidFill>
                  <a:srgbClr val="040407"/>
                </a:solidFill>
                <a:latin typeface="Calibri"/>
                <a:cs typeface="Calibri"/>
              </a:rPr>
              <a:t>Tidak</a:t>
            </a:r>
            <a:r>
              <a:rPr sz="2800" spc="-70" dirty="0">
                <a:solidFill>
                  <a:srgbClr val="040407"/>
                </a:solidFill>
                <a:latin typeface="Calibri"/>
                <a:cs typeface="Calibri"/>
              </a:rPr>
              <a:t> </a:t>
            </a:r>
            <a:r>
              <a:rPr sz="2800" dirty="0">
                <a:solidFill>
                  <a:srgbClr val="040407"/>
                </a:solidFill>
                <a:latin typeface="Calibri"/>
                <a:cs typeface="Calibri"/>
              </a:rPr>
              <a:t>boleh</a:t>
            </a:r>
            <a:r>
              <a:rPr sz="2800" spc="-50" dirty="0">
                <a:solidFill>
                  <a:srgbClr val="040407"/>
                </a:solidFill>
                <a:latin typeface="Calibri"/>
                <a:cs typeface="Calibri"/>
              </a:rPr>
              <a:t> </a:t>
            </a:r>
            <a:r>
              <a:rPr sz="2800" dirty="0">
                <a:solidFill>
                  <a:srgbClr val="040407"/>
                </a:solidFill>
                <a:latin typeface="Calibri"/>
                <a:cs typeface="Calibri"/>
              </a:rPr>
              <a:t>ada</a:t>
            </a:r>
            <a:r>
              <a:rPr sz="2800" spc="-60" dirty="0">
                <a:solidFill>
                  <a:srgbClr val="040407"/>
                </a:solidFill>
                <a:latin typeface="Calibri"/>
                <a:cs typeface="Calibri"/>
              </a:rPr>
              <a:t> </a:t>
            </a:r>
            <a:r>
              <a:rPr sz="2800" spc="-45" dirty="0">
                <a:solidFill>
                  <a:srgbClr val="040407"/>
                </a:solidFill>
                <a:latin typeface="Calibri"/>
                <a:cs typeface="Calibri"/>
              </a:rPr>
              <a:t>kawat-</a:t>
            </a:r>
            <a:r>
              <a:rPr sz="2800" spc="-10" dirty="0">
                <a:solidFill>
                  <a:srgbClr val="040407"/>
                </a:solidFill>
                <a:latin typeface="Calibri"/>
                <a:cs typeface="Calibri"/>
              </a:rPr>
              <a:t>kawat</a:t>
            </a:r>
            <a:r>
              <a:rPr sz="2800" spc="-70" dirty="0">
                <a:solidFill>
                  <a:srgbClr val="040407"/>
                </a:solidFill>
                <a:latin typeface="Calibri"/>
                <a:cs typeface="Calibri"/>
              </a:rPr>
              <a:t> </a:t>
            </a:r>
            <a:r>
              <a:rPr sz="2800" dirty="0">
                <a:solidFill>
                  <a:srgbClr val="040407"/>
                </a:solidFill>
                <a:latin typeface="Calibri"/>
                <a:cs typeface="Calibri"/>
              </a:rPr>
              <a:t>di</a:t>
            </a:r>
            <a:r>
              <a:rPr sz="2800" spc="-65" dirty="0">
                <a:solidFill>
                  <a:srgbClr val="040407"/>
                </a:solidFill>
                <a:latin typeface="Calibri"/>
                <a:cs typeface="Calibri"/>
              </a:rPr>
              <a:t> </a:t>
            </a:r>
            <a:r>
              <a:rPr sz="2800" dirty="0">
                <a:solidFill>
                  <a:srgbClr val="040407"/>
                </a:solidFill>
                <a:latin typeface="Calibri"/>
                <a:cs typeface="Calibri"/>
              </a:rPr>
              <a:t>dalam</a:t>
            </a:r>
            <a:r>
              <a:rPr sz="2800" spc="-60" dirty="0">
                <a:solidFill>
                  <a:srgbClr val="040407"/>
                </a:solidFill>
                <a:latin typeface="Calibri"/>
                <a:cs typeface="Calibri"/>
              </a:rPr>
              <a:t> </a:t>
            </a:r>
            <a:r>
              <a:rPr sz="2800" i="1" spc="-20" dirty="0">
                <a:solidFill>
                  <a:srgbClr val="040407"/>
                </a:solidFill>
                <a:latin typeface="Calibri"/>
                <a:cs typeface="Calibri"/>
              </a:rPr>
              <a:t>IC-</a:t>
            </a:r>
            <a:r>
              <a:rPr sz="2800" i="1" dirty="0">
                <a:solidFill>
                  <a:srgbClr val="040407"/>
                </a:solidFill>
                <a:latin typeface="Calibri"/>
                <a:cs typeface="Calibri"/>
              </a:rPr>
              <a:t>board</a:t>
            </a:r>
            <a:r>
              <a:rPr sz="2800" i="1" spc="-70" dirty="0">
                <a:solidFill>
                  <a:srgbClr val="040407"/>
                </a:solidFill>
                <a:latin typeface="Calibri"/>
                <a:cs typeface="Calibri"/>
              </a:rPr>
              <a:t> </a:t>
            </a:r>
            <a:r>
              <a:rPr sz="2800" dirty="0">
                <a:solidFill>
                  <a:srgbClr val="040407"/>
                </a:solidFill>
                <a:latin typeface="Calibri"/>
                <a:cs typeface="Calibri"/>
              </a:rPr>
              <a:t>yang</a:t>
            </a:r>
            <a:r>
              <a:rPr sz="2800" spc="-50" dirty="0">
                <a:solidFill>
                  <a:srgbClr val="040407"/>
                </a:solidFill>
                <a:latin typeface="Calibri"/>
                <a:cs typeface="Calibri"/>
              </a:rPr>
              <a:t> </a:t>
            </a:r>
            <a:r>
              <a:rPr sz="2800" spc="-10" dirty="0">
                <a:solidFill>
                  <a:srgbClr val="040407"/>
                </a:solidFill>
                <a:latin typeface="Calibri"/>
                <a:cs typeface="Calibri"/>
              </a:rPr>
              <a:t>saling bersilangan</a:t>
            </a:r>
            <a:r>
              <a:rPr sz="2800" spc="-80" dirty="0">
                <a:solidFill>
                  <a:srgbClr val="040407"/>
                </a:solidFill>
                <a:latin typeface="Calibri"/>
                <a:cs typeface="Calibri"/>
              </a:rPr>
              <a:t> </a:t>
            </a:r>
            <a:r>
              <a:rPr sz="2800" dirty="0">
                <a:solidFill>
                  <a:srgbClr val="040407"/>
                </a:solidFill>
                <a:latin typeface="Wingdings"/>
                <a:cs typeface="Wingdings"/>
              </a:rPr>
              <a:t></a:t>
            </a:r>
            <a:r>
              <a:rPr sz="2800" spc="-165" dirty="0">
                <a:solidFill>
                  <a:srgbClr val="040407"/>
                </a:solidFill>
                <a:latin typeface="Times New Roman"/>
                <a:cs typeface="Times New Roman"/>
              </a:rPr>
              <a:t> </a:t>
            </a:r>
            <a:r>
              <a:rPr sz="2800" dirty="0">
                <a:solidFill>
                  <a:srgbClr val="040407"/>
                </a:solidFill>
                <a:latin typeface="Calibri"/>
                <a:cs typeface="Calibri"/>
              </a:rPr>
              <a:t>dapat</a:t>
            </a:r>
            <a:r>
              <a:rPr sz="2800" spc="-85" dirty="0">
                <a:solidFill>
                  <a:srgbClr val="040407"/>
                </a:solidFill>
                <a:latin typeface="Calibri"/>
                <a:cs typeface="Calibri"/>
              </a:rPr>
              <a:t> </a:t>
            </a:r>
            <a:r>
              <a:rPr sz="2800" spc="-10" dirty="0">
                <a:solidFill>
                  <a:srgbClr val="040407"/>
                </a:solidFill>
                <a:latin typeface="Calibri"/>
                <a:cs typeface="Calibri"/>
              </a:rPr>
              <a:t>menimbulkan</a:t>
            </a:r>
            <a:r>
              <a:rPr sz="2800" spc="-50" dirty="0">
                <a:solidFill>
                  <a:srgbClr val="040407"/>
                </a:solidFill>
                <a:latin typeface="Calibri"/>
                <a:cs typeface="Calibri"/>
              </a:rPr>
              <a:t> </a:t>
            </a:r>
            <a:r>
              <a:rPr sz="2800" spc="-20" dirty="0">
                <a:solidFill>
                  <a:srgbClr val="040407"/>
                </a:solidFill>
                <a:latin typeface="Calibri"/>
                <a:cs typeface="Calibri"/>
              </a:rPr>
              <a:t>interferensi</a:t>
            </a:r>
            <a:r>
              <a:rPr sz="2800" spc="-85" dirty="0">
                <a:solidFill>
                  <a:srgbClr val="040407"/>
                </a:solidFill>
                <a:latin typeface="Calibri"/>
                <a:cs typeface="Calibri"/>
              </a:rPr>
              <a:t> </a:t>
            </a:r>
            <a:r>
              <a:rPr sz="2800" dirty="0">
                <a:solidFill>
                  <a:srgbClr val="040407"/>
                </a:solidFill>
                <a:latin typeface="Calibri"/>
                <a:cs typeface="Calibri"/>
              </a:rPr>
              <a:t>arus</a:t>
            </a:r>
            <a:r>
              <a:rPr sz="2800" spc="-85" dirty="0">
                <a:solidFill>
                  <a:srgbClr val="040407"/>
                </a:solidFill>
                <a:latin typeface="Calibri"/>
                <a:cs typeface="Calibri"/>
              </a:rPr>
              <a:t> </a:t>
            </a:r>
            <a:r>
              <a:rPr sz="2800" dirty="0">
                <a:solidFill>
                  <a:srgbClr val="040407"/>
                </a:solidFill>
                <a:latin typeface="Calibri"/>
                <a:cs typeface="Calibri"/>
              </a:rPr>
              <a:t>listrik</a:t>
            </a:r>
            <a:r>
              <a:rPr sz="2800" spc="-75" dirty="0">
                <a:solidFill>
                  <a:srgbClr val="040407"/>
                </a:solidFill>
                <a:latin typeface="Calibri"/>
                <a:cs typeface="Calibri"/>
              </a:rPr>
              <a:t> </a:t>
            </a:r>
            <a:r>
              <a:rPr sz="2800" spc="-50" dirty="0">
                <a:solidFill>
                  <a:srgbClr val="040407"/>
                </a:solidFill>
                <a:latin typeface="Wingdings"/>
                <a:cs typeface="Wingdings"/>
              </a:rPr>
              <a:t></a:t>
            </a:r>
            <a:r>
              <a:rPr sz="2800" spc="-50" dirty="0">
                <a:solidFill>
                  <a:srgbClr val="040407"/>
                </a:solidFill>
                <a:latin typeface="Times New Roman"/>
                <a:cs typeface="Times New Roman"/>
              </a:rPr>
              <a:t> </a:t>
            </a:r>
            <a:r>
              <a:rPr sz="2800" i="1" spc="-10" dirty="0">
                <a:solidFill>
                  <a:srgbClr val="040407"/>
                </a:solidFill>
                <a:latin typeface="Calibri"/>
                <a:cs typeface="Calibri"/>
              </a:rPr>
              <a:t>malfunction</a:t>
            </a:r>
            <a:endParaRPr sz="2800">
              <a:latin typeface="Calibri"/>
              <a:cs typeface="Calibri"/>
            </a:endParaRPr>
          </a:p>
          <a:p>
            <a:pPr>
              <a:lnSpc>
                <a:spcPct val="100000"/>
              </a:lnSpc>
              <a:spcBef>
                <a:spcPts val="55"/>
              </a:spcBef>
              <a:buClr>
                <a:srgbClr val="040407"/>
              </a:buClr>
              <a:buFont typeface="Arial"/>
              <a:buChar char="•"/>
            </a:pPr>
            <a:endParaRPr sz="3800">
              <a:latin typeface="Calibri"/>
              <a:cs typeface="Calibri"/>
            </a:endParaRPr>
          </a:p>
          <a:p>
            <a:pPr marL="241300" indent="-229235">
              <a:lnSpc>
                <a:spcPct val="100000"/>
              </a:lnSpc>
              <a:buFont typeface="Arial"/>
              <a:buChar char="•"/>
              <a:tabLst>
                <a:tab pos="241935" algn="l"/>
              </a:tabLst>
            </a:pPr>
            <a:r>
              <a:rPr sz="2800" spc="-25" dirty="0">
                <a:solidFill>
                  <a:srgbClr val="040407"/>
                </a:solidFill>
                <a:latin typeface="Calibri"/>
                <a:cs typeface="Calibri"/>
              </a:rPr>
              <a:t>Perancangan</a:t>
            </a:r>
            <a:r>
              <a:rPr sz="2800" spc="-90" dirty="0">
                <a:solidFill>
                  <a:srgbClr val="040407"/>
                </a:solidFill>
                <a:latin typeface="Calibri"/>
                <a:cs typeface="Calibri"/>
              </a:rPr>
              <a:t> </a:t>
            </a:r>
            <a:r>
              <a:rPr sz="2800" spc="-20" dirty="0">
                <a:solidFill>
                  <a:srgbClr val="040407"/>
                </a:solidFill>
                <a:latin typeface="Calibri"/>
                <a:cs typeface="Calibri"/>
              </a:rPr>
              <a:t>kawat</a:t>
            </a:r>
            <a:r>
              <a:rPr sz="2800" spc="-114" dirty="0">
                <a:solidFill>
                  <a:srgbClr val="040407"/>
                </a:solidFill>
                <a:latin typeface="Calibri"/>
                <a:cs typeface="Calibri"/>
              </a:rPr>
              <a:t> </a:t>
            </a:r>
            <a:r>
              <a:rPr sz="2800" dirty="0">
                <a:solidFill>
                  <a:srgbClr val="040407"/>
                </a:solidFill>
                <a:latin typeface="Calibri"/>
                <a:cs typeface="Calibri"/>
              </a:rPr>
              <a:t>memenuhi</a:t>
            </a:r>
            <a:r>
              <a:rPr sz="2800" spc="-90" dirty="0">
                <a:solidFill>
                  <a:srgbClr val="040407"/>
                </a:solidFill>
                <a:latin typeface="Calibri"/>
                <a:cs typeface="Calibri"/>
              </a:rPr>
              <a:t> </a:t>
            </a:r>
            <a:r>
              <a:rPr sz="2800" dirty="0">
                <a:solidFill>
                  <a:srgbClr val="040407"/>
                </a:solidFill>
                <a:latin typeface="Calibri"/>
                <a:cs typeface="Calibri"/>
              </a:rPr>
              <a:t>prinsip</a:t>
            </a:r>
            <a:r>
              <a:rPr sz="2800" spc="-60" dirty="0">
                <a:solidFill>
                  <a:srgbClr val="040407"/>
                </a:solidFill>
                <a:latin typeface="Calibri"/>
                <a:cs typeface="Calibri"/>
              </a:rPr>
              <a:t> </a:t>
            </a:r>
            <a:r>
              <a:rPr sz="2800" dirty="0">
                <a:solidFill>
                  <a:srgbClr val="040407"/>
                </a:solidFill>
                <a:latin typeface="Calibri"/>
                <a:cs typeface="Calibri"/>
              </a:rPr>
              <a:t>graf</a:t>
            </a:r>
            <a:r>
              <a:rPr sz="2800" spc="-130" dirty="0">
                <a:solidFill>
                  <a:srgbClr val="040407"/>
                </a:solidFill>
                <a:latin typeface="Calibri"/>
                <a:cs typeface="Calibri"/>
              </a:rPr>
              <a:t> </a:t>
            </a:r>
            <a:r>
              <a:rPr sz="2800" spc="-10" dirty="0">
                <a:solidFill>
                  <a:srgbClr val="040407"/>
                </a:solidFill>
                <a:latin typeface="Calibri"/>
                <a:cs typeface="Calibri"/>
              </a:rPr>
              <a:t>planar</a:t>
            </a:r>
            <a:endParaRPr sz="28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1672589" cy="697230"/>
          </a:xfrm>
          <a:prstGeom prst="rect">
            <a:avLst/>
          </a:prstGeom>
        </p:spPr>
        <p:txBody>
          <a:bodyPr vert="horz" wrap="square" lIns="0" tIns="13335" rIns="0" bIns="0" rtlCol="0">
            <a:spAutoFit/>
          </a:bodyPr>
          <a:lstStyle/>
          <a:p>
            <a:pPr marL="12700">
              <a:lnSpc>
                <a:spcPct val="100000"/>
              </a:lnSpc>
              <a:spcBef>
                <a:spcPts val="105"/>
              </a:spcBef>
            </a:pPr>
            <a:r>
              <a:rPr sz="4400" b="0" spc="-10" dirty="0">
                <a:latin typeface="Calibri Light"/>
                <a:cs typeface="Calibri Light"/>
              </a:rPr>
              <a:t>Latihan</a:t>
            </a:r>
            <a:endParaRPr sz="4400">
              <a:latin typeface="Calibri Light"/>
              <a:cs typeface="Calibri Light"/>
            </a:endParaRPr>
          </a:p>
        </p:txBody>
      </p:sp>
      <p:sp>
        <p:nvSpPr>
          <p:cNvPr id="3" name="object 3"/>
          <p:cNvSpPr txBox="1"/>
          <p:nvPr/>
        </p:nvSpPr>
        <p:spPr>
          <a:xfrm>
            <a:off x="916939" y="1793493"/>
            <a:ext cx="9726295" cy="835660"/>
          </a:xfrm>
          <a:prstGeom prst="rect">
            <a:avLst/>
          </a:prstGeom>
        </p:spPr>
        <p:txBody>
          <a:bodyPr vert="horz" wrap="square" lIns="0" tIns="60960" rIns="0" bIns="0" rtlCol="0">
            <a:spAutoFit/>
          </a:bodyPr>
          <a:lstStyle/>
          <a:p>
            <a:pPr marL="241300" marR="5080" indent="-229235">
              <a:lnSpc>
                <a:spcPts val="3020"/>
              </a:lnSpc>
              <a:spcBef>
                <a:spcPts val="480"/>
              </a:spcBef>
              <a:buFont typeface="Arial"/>
              <a:buChar char="•"/>
              <a:tabLst>
                <a:tab pos="241935" algn="l"/>
              </a:tabLst>
            </a:pPr>
            <a:r>
              <a:rPr sz="2800" spc="-10" dirty="0">
                <a:solidFill>
                  <a:srgbClr val="040407"/>
                </a:solidFill>
                <a:latin typeface="Calibri"/>
                <a:cs typeface="Calibri"/>
              </a:rPr>
              <a:t>Gambarkan</a:t>
            </a:r>
            <a:r>
              <a:rPr sz="2800" spc="-70" dirty="0">
                <a:solidFill>
                  <a:srgbClr val="040407"/>
                </a:solidFill>
                <a:latin typeface="Calibri"/>
                <a:cs typeface="Calibri"/>
              </a:rPr>
              <a:t> </a:t>
            </a:r>
            <a:r>
              <a:rPr sz="2800" dirty="0">
                <a:solidFill>
                  <a:srgbClr val="040407"/>
                </a:solidFill>
                <a:latin typeface="Calibri"/>
                <a:cs typeface="Calibri"/>
              </a:rPr>
              <a:t>graf</a:t>
            </a:r>
            <a:r>
              <a:rPr sz="2800" spc="-90" dirty="0">
                <a:solidFill>
                  <a:srgbClr val="040407"/>
                </a:solidFill>
                <a:latin typeface="Calibri"/>
                <a:cs typeface="Calibri"/>
              </a:rPr>
              <a:t> </a:t>
            </a:r>
            <a:r>
              <a:rPr sz="2800" dirty="0">
                <a:solidFill>
                  <a:srgbClr val="040407"/>
                </a:solidFill>
                <a:latin typeface="Calibri"/>
                <a:cs typeface="Calibri"/>
              </a:rPr>
              <a:t>(kiri)</a:t>
            </a:r>
            <a:r>
              <a:rPr sz="2800" spc="-70" dirty="0">
                <a:solidFill>
                  <a:srgbClr val="040407"/>
                </a:solidFill>
                <a:latin typeface="Calibri"/>
                <a:cs typeface="Calibri"/>
              </a:rPr>
              <a:t> </a:t>
            </a:r>
            <a:r>
              <a:rPr sz="2800" dirty="0">
                <a:solidFill>
                  <a:srgbClr val="040407"/>
                </a:solidFill>
                <a:latin typeface="Calibri"/>
                <a:cs typeface="Calibri"/>
              </a:rPr>
              <a:t>di</a:t>
            </a:r>
            <a:r>
              <a:rPr sz="2800" spc="-70" dirty="0">
                <a:solidFill>
                  <a:srgbClr val="040407"/>
                </a:solidFill>
                <a:latin typeface="Calibri"/>
                <a:cs typeface="Calibri"/>
              </a:rPr>
              <a:t> </a:t>
            </a:r>
            <a:r>
              <a:rPr sz="2800" dirty="0">
                <a:solidFill>
                  <a:srgbClr val="040407"/>
                </a:solidFill>
                <a:latin typeface="Calibri"/>
                <a:cs typeface="Calibri"/>
              </a:rPr>
              <a:t>bawah</a:t>
            </a:r>
            <a:r>
              <a:rPr sz="2800" spc="-65" dirty="0">
                <a:solidFill>
                  <a:srgbClr val="040407"/>
                </a:solidFill>
                <a:latin typeface="Calibri"/>
                <a:cs typeface="Calibri"/>
              </a:rPr>
              <a:t> </a:t>
            </a:r>
            <a:r>
              <a:rPr sz="2800" dirty="0">
                <a:solidFill>
                  <a:srgbClr val="040407"/>
                </a:solidFill>
                <a:latin typeface="Calibri"/>
                <a:cs typeface="Calibri"/>
              </a:rPr>
              <a:t>ini</a:t>
            </a:r>
            <a:r>
              <a:rPr sz="2800" spc="-70" dirty="0">
                <a:solidFill>
                  <a:srgbClr val="040407"/>
                </a:solidFill>
                <a:latin typeface="Calibri"/>
                <a:cs typeface="Calibri"/>
              </a:rPr>
              <a:t> </a:t>
            </a:r>
            <a:r>
              <a:rPr sz="2800" dirty="0">
                <a:solidFill>
                  <a:srgbClr val="040407"/>
                </a:solidFill>
                <a:latin typeface="Calibri"/>
                <a:cs typeface="Calibri"/>
              </a:rPr>
              <a:t>sehingga</a:t>
            </a:r>
            <a:r>
              <a:rPr sz="2800" spc="-60" dirty="0">
                <a:solidFill>
                  <a:srgbClr val="040407"/>
                </a:solidFill>
                <a:latin typeface="Calibri"/>
                <a:cs typeface="Calibri"/>
              </a:rPr>
              <a:t> </a:t>
            </a:r>
            <a:r>
              <a:rPr sz="2800" dirty="0">
                <a:solidFill>
                  <a:srgbClr val="040407"/>
                </a:solidFill>
                <a:latin typeface="Calibri"/>
                <a:cs typeface="Calibri"/>
              </a:rPr>
              <a:t>tidak</a:t>
            </a:r>
            <a:r>
              <a:rPr sz="2800" spc="-60" dirty="0">
                <a:solidFill>
                  <a:srgbClr val="040407"/>
                </a:solidFill>
                <a:latin typeface="Calibri"/>
                <a:cs typeface="Calibri"/>
              </a:rPr>
              <a:t> </a:t>
            </a:r>
            <a:r>
              <a:rPr sz="2800" dirty="0">
                <a:solidFill>
                  <a:srgbClr val="040407"/>
                </a:solidFill>
                <a:latin typeface="Calibri"/>
                <a:cs typeface="Calibri"/>
              </a:rPr>
              <a:t>ada</a:t>
            </a:r>
            <a:r>
              <a:rPr sz="2800" spc="-70" dirty="0">
                <a:solidFill>
                  <a:srgbClr val="040407"/>
                </a:solidFill>
                <a:latin typeface="Calibri"/>
                <a:cs typeface="Calibri"/>
              </a:rPr>
              <a:t> </a:t>
            </a:r>
            <a:r>
              <a:rPr sz="2800" spc="-20" dirty="0">
                <a:solidFill>
                  <a:srgbClr val="040407"/>
                </a:solidFill>
                <a:latin typeface="Calibri"/>
                <a:cs typeface="Calibri"/>
              </a:rPr>
              <a:t>sisi-</a:t>
            </a:r>
            <a:r>
              <a:rPr sz="2800" dirty="0">
                <a:solidFill>
                  <a:srgbClr val="040407"/>
                </a:solidFill>
                <a:latin typeface="Calibri"/>
                <a:cs typeface="Calibri"/>
              </a:rPr>
              <a:t>sisi</a:t>
            </a:r>
            <a:r>
              <a:rPr sz="2800" spc="-45" dirty="0">
                <a:solidFill>
                  <a:srgbClr val="040407"/>
                </a:solidFill>
                <a:latin typeface="Calibri"/>
                <a:cs typeface="Calibri"/>
              </a:rPr>
              <a:t> </a:t>
            </a:r>
            <a:r>
              <a:rPr sz="2800" spc="-20" dirty="0">
                <a:solidFill>
                  <a:srgbClr val="040407"/>
                </a:solidFill>
                <a:latin typeface="Calibri"/>
                <a:cs typeface="Calibri"/>
              </a:rPr>
              <a:t>yang </a:t>
            </a:r>
            <a:r>
              <a:rPr sz="2800" spc="-10" dirty="0">
                <a:solidFill>
                  <a:srgbClr val="040407"/>
                </a:solidFill>
                <a:latin typeface="Calibri"/>
                <a:cs typeface="Calibri"/>
              </a:rPr>
              <a:t>berpotongan</a:t>
            </a:r>
            <a:r>
              <a:rPr sz="2800" spc="-114" dirty="0">
                <a:solidFill>
                  <a:srgbClr val="040407"/>
                </a:solidFill>
                <a:latin typeface="Calibri"/>
                <a:cs typeface="Calibri"/>
              </a:rPr>
              <a:t> </a:t>
            </a:r>
            <a:r>
              <a:rPr sz="2800" dirty="0">
                <a:solidFill>
                  <a:srgbClr val="040407"/>
                </a:solidFill>
                <a:latin typeface="Calibri"/>
                <a:cs typeface="Calibri"/>
              </a:rPr>
              <a:t>(menjadi</a:t>
            </a:r>
            <a:r>
              <a:rPr sz="2800" spc="-110" dirty="0">
                <a:solidFill>
                  <a:srgbClr val="040407"/>
                </a:solidFill>
                <a:latin typeface="Calibri"/>
                <a:cs typeface="Calibri"/>
              </a:rPr>
              <a:t> </a:t>
            </a:r>
            <a:r>
              <a:rPr sz="2800" dirty="0">
                <a:solidFill>
                  <a:srgbClr val="040407"/>
                </a:solidFill>
                <a:latin typeface="Calibri"/>
                <a:cs typeface="Calibri"/>
              </a:rPr>
              <a:t>graf</a:t>
            </a:r>
            <a:r>
              <a:rPr sz="2800" spc="-150" dirty="0">
                <a:solidFill>
                  <a:srgbClr val="040407"/>
                </a:solidFill>
                <a:latin typeface="Calibri"/>
                <a:cs typeface="Calibri"/>
              </a:rPr>
              <a:t> </a:t>
            </a:r>
            <a:r>
              <a:rPr sz="2800" dirty="0">
                <a:solidFill>
                  <a:srgbClr val="040407"/>
                </a:solidFill>
                <a:latin typeface="Calibri"/>
                <a:cs typeface="Calibri"/>
              </a:rPr>
              <a:t>bidang).</a:t>
            </a:r>
            <a:r>
              <a:rPr sz="2800" spc="-105" dirty="0">
                <a:solidFill>
                  <a:srgbClr val="040407"/>
                </a:solidFill>
                <a:latin typeface="Calibri"/>
                <a:cs typeface="Calibri"/>
              </a:rPr>
              <a:t> </a:t>
            </a:r>
            <a:endParaRPr sz="2800" dirty="0">
              <a:latin typeface="Calibri"/>
              <a:cs typeface="Calibri"/>
            </a:endParaRPr>
          </a:p>
        </p:txBody>
      </p:sp>
      <p:grpSp>
        <p:nvGrpSpPr>
          <p:cNvPr id="4" name="object 4"/>
          <p:cNvGrpSpPr/>
          <p:nvPr/>
        </p:nvGrpSpPr>
        <p:grpSpPr>
          <a:xfrm>
            <a:off x="1921158" y="3206608"/>
            <a:ext cx="3194685" cy="1424305"/>
            <a:chOff x="1921158" y="3206608"/>
            <a:chExt cx="3194685" cy="1424305"/>
          </a:xfrm>
        </p:grpSpPr>
        <p:pic>
          <p:nvPicPr>
            <p:cNvPr id="5" name="object 5"/>
            <p:cNvPicPr/>
            <p:nvPr/>
          </p:nvPicPr>
          <p:blipFill>
            <a:blip r:embed="rId2" cstate="print"/>
            <a:stretch>
              <a:fillRect/>
            </a:stretch>
          </p:blipFill>
          <p:spPr>
            <a:xfrm>
              <a:off x="1921158" y="4512608"/>
              <a:ext cx="118264" cy="117838"/>
            </a:xfrm>
            <a:prstGeom prst="rect">
              <a:avLst/>
            </a:prstGeom>
          </p:spPr>
        </p:pic>
        <p:pic>
          <p:nvPicPr>
            <p:cNvPr id="6" name="object 6"/>
            <p:cNvPicPr/>
            <p:nvPr/>
          </p:nvPicPr>
          <p:blipFill>
            <a:blip r:embed="rId3" cstate="print"/>
            <a:stretch>
              <a:fillRect/>
            </a:stretch>
          </p:blipFill>
          <p:spPr>
            <a:xfrm>
              <a:off x="2802938" y="4512608"/>
              <a:ext cx="118267" cy="117838"/>
            </a:xfrm>
            <a:prstGeom prst="rect">
              <a:avLst/>
            </a:prstGeom>
          </p:spPr>
        </p:pic>
        <p:sp>
          <p:nvSpPr>
            <p:cNvPr id="7" name="object 7"/>
            <p:cNvSpPr/>
            <p:nvPr/>
          </p:nvSpPr>
          <p:spPr>
            <a:xfrm>
              <a:off x="1970326" y="4581060"/>
              <a:ext cx="882015" cy="0"/>
            </a:xfrm>
            <a:custGeom>
              <a:avLst/>
              <a:gdLst/>
              <a:ahLst/>
              <a:cxnLst/>
              <a:rect l="l" t="t" r="r" b="b"/>
              <a:pathLst>
                <a:path w="882014">
                  <a:moveTo>
                    <a:pt x="0" y="0"/>
                  </a:moveTo>
                  <a:lnTo>
                    <a:pt x="881770" y="0"/>
                  </a:lnTo>
                </a:path>
              </a:pathLst>
            </a:custGeom>
            <a:ln w="19803">
              <a:solidFill>
                <a:srgbClr val="000000"/>
              </a:solidFill>
            </a:ln>
          </p:spPr>
          <p:txBody>
            <a:bodyPr wrap="square" lIns="0" tIns="0" rIns="0" bIns="0" rtlCol="0"/>
            <a:lstStyle/>
            <a:p>
              <a:endParaRPr/>
            </a:p>
          </p:txBody>
        </p:sp>
        <p:pic>
          <p:nvPicPr>
            <p:cNvPr id="8" name="object 8"/>
            <p:cNvPicPr/>
            <p:nvPr/>
          </p:nvPicPr>
          <p:blipFill>
            <a:blip r:embed="rId4" cstate="print"/>
            <a:stretch>
              <a:fillRect/>
            </a:stretch>
          </p:blipFill>
          <p:spPr>
            <a:xfrm>
              <a:off x="4135568" y="4512601"/>
              <a:ext cx="98357" cy="117853"/>
            </a:xfrm>
            <a:prstGeom prst="rect">
              <a:avLst/>
            </a:prstGeom>
          </p:spPr>
        </p:pic>
        <p:sp>
          <p:nvSpPr>
            <p:cNvPr id="9" name="object 9"/>
            <p:cNvSpPr/>
            <p:nvPr/>
          </p:nvSpPr>
          <p:spPr>
            <a:xfrm>
              <a:off x="2852097" y="4581060"/>
              <a:ext cx="1332865" cy="0"/>
            </a:xfrm>
            <a:custGeom>
              <a:avLst/>
              <a:gdLst/>
              <a:ahLst/>
              <a:cxnLst/>
              <a:rect l="l" t="t" r="r" b="b"/>
              <a:pathLst>
                <a:path w="1332864">
                  <a:moveTo>
                    <a:pt x="0" y="0"/>
                  </a:moveTo>
                  <a:lnTo>
                    <a:pt x="1332663" y="0"/>
                  </a:lnTo>
                </a:path>
              </a:pathLst>
            </a:custGeom>
            <a:ln w="19803">
              <a:solidFill>
                <a:srgbClr val="000000"/>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5018081" y="4512601"/>
              <a:ext cx="97602" cy="117853"/>
            </a:xfrm>
            <a:prstGeom prst="rect">
              <a:avLst/>
            </a:prstGeom>
          </p:spPr>
        </p:pic>
        <p:sp>
          <p:nvSpPr>
            <p:cNvPr id="11" name="object 11"/>
            <p:cNvSpPr/>
            <p:nvPr/>
          </p:nvSpPr>
          <p:spPr>
            <a:xfrm>
              <a:off x="4184760" y="4581060"/>
              <a:ext cx="882650" cy="0"/>
            </a:xfrm>
            <a:custGeom>
              <a:avLst/>
              <a:gdLst/>
              <a:ahLst/>
              <a:cxnLst/>
              <a:rect l="l" t="t" r="r" b="b"/>
              <a:pathLst>
                <a:path w="882650">
                  <a:moveTo>
                    <a:pt x="0" y="0"/>
                  </a:moveTo>
                  <a:lnTo>
                    <a:pt x="882383" y="0"/>
                  </a:lnTo>
                </a:path>
              </a:pathLst>
            </a:custGeom>
            <a:ln w="19803">
              <a:solidFill>
                <a:srgbClr val="000000"/>
              </a:solidFill>
            </a:ln>
          </p:spPr>
          <p:txBody>
            <a:bodyPr wrap="square" lIns="0" tIns="0" rIns="0" bIns="0" rtlCol="0"/>
            <a:lstStyle/>
            <a:p>
              <a:endParaRPr/>
            </a:p>
          </p:txBody>
        </p:sp>
        <p:pic>
          <p:nvPicPr>
            <p:cNvPr id="12" name="object 12"/>
            <p:cNvPicPr/>
            <p:nvPr/>
          </p:nvPicPr>
          <p:blipFill>
            <a:blip r:embed="rId6" cstate="print"/>
            <a:stretch>
              <a:fillRect/>
            </a:stretch>
          </p:blipFill>
          <p:spPr>
            <a:xfrm>
              <a:off x="2802946" y="3206615"/>
              <a:ext cx="118251" cy="97307"/>
            </a:xfrm>
            <a:prstGeom prst="rect">
              <a:avLst/>
            </a:prstGeom>
          </p:spPr>
        </p:pic>
        <p:sp>
          <p:nvSpPr>
            <p:cNvPr id="13" name="object 13"/>
            <p:cNvSpPr/>
            <p:nvPr/>
          </p:nvSpPr>
          <p:spPr>
            <a:xfrm>
              <a:off x="2852097" y="3255398"/>
              <a:ext cx="0" cy="1325880"/>
            </a:xfrm>
            <a:custGeom>
              <a:avLst/>
              <a:gdLst/>
              <a:ahLst/>
              <a:cxnLst/>
              <a:rect l="l" t="t" r="r" b="b"/>
              <a:pathLst>
                <a:path h="1325879">
                  <a:moveTo>
                    <a:pt x="0" y="0"/>
                  </a:moveTo>
                  <a:lnTo>
                    <a:pt x="0" y="1325661"/>
                  </a:lnTo>
                </a:path>
              </a:pathLst>
            </a:custGeom>
            <a:ln w="19938">
              <a:solidFill>
                <a:srgbClr val="000000"/>
              </a:solidFill>
            </a:ln>
          </p:spPr>
          <p:txBody>
            <a:bodyPr wrap="square" lIns="0" tIns="0" rIns="0" bIns="0" rtlCol="0"/>
            <a:lstStyle/>
            <a:p>
              <a:endParaRPr/>
            </a:p>
          </p:txBody>
        </p:sp>
        <p:pic>
          <p:nvPicPr>
            <p:cNvPr id="14" name="object 14"/>
            <p:cNvPicPr/>
            <p:nvPr/>
          </p:nvPicPr>
          <p:blipFill>
            <a:blip r:embed="rId7" cstate="print"/>
            <a:stretch>
              <a:fillRect/>
            </a:stretch>
          </p:blipFill>
          <p:spPr>
            <a:xfrm>
              <a:off x="4135576" y="3206608"/>
              <a:ext cx="98342" cy="97322"/>
            </a:xfrm>
            <a:prstGeom prst="rect">
              <a:avLst/>
            </a:prstGeom>
          </p:spPr>
        </p:pic>
        <p:sp>
          <p:nvSpPr>
            <p:cNvPr id="15" name="object 15"/>
            <p:cNvSpPr/>
            <p:nvPr/>
          </p:nvSpPr>
          <p:spPr>
            <a:xfrm>
              <a:off x="1970326" y="3255398"/>
              <a:ext cx="3096895" cy="1325880"/>
            </a:xfrm>
            <a:custGeom>
              <a:avLst/>
              <a:gdLst/>
              <a:ahLst/>
              <a:cxnLst/>
              <a:rect l="l" t="t" r="r" b="b"/>
              <a:pathLst>
                <a:path w="3096895" h="1325879">
                  <a:moveTo>
                    <a:pt x="2214433" y="0"/>
                  </a:moveTo>
                  <a:lnTo>
                    <a:pt x="2214433" y="1325661"/>
                  </a:lnTo>
                </a:path>
                <a:path w="3096895" h="1325879">
                  <a:moveTo>
                    <a:pt x="881770" y="1325661"/>
                  </a:moveTo>
                  <a:lnTo>
                    <a:pt x="2214433" y="0"/>
                  </a:lnTo>
                </a:path>
                <a:path w="3096895" h="1325879">
                  <a:moveTo>
                    <a:pt x="881770" y="0"/>
                  </a:moveTo>
                  <a:lnTo>
                    <a:pt x="2214433" y="1325661"/>
                  </a:lnTo>
                </a:path>
                <a:path w="3096895" h="1325879">
                  <a:moveTo>
                    <a:pt x="0" y="1325661"/>
                  </a:moveTo>
                  <a:lnTo>
                    <a:pt x="2214433" y="0"/>
                  </a:lnTo>
                </a:path>
                <a:path w="3096895" h="1325879">
                  <a:moveTo>
                    <a:pt x="3096816" y="1325661"/>
                  </a:moveTo>
                  <a:lnTo>
                    <a:pt x="881770" y="0"/>
                  </a:lnTo>
                </a:path>
              </a:pathLst>
            </a:custGeom>
            <a:ln w="19871">
              <a:solidFill>
                <a:srgbClr val="000000"/>
              </a:solidFill>
            </a:ln>
          </p:spPr>
          <p:txBody>
            <a:bodyPr wrap="square" lIns="0" tIns="0" rIns="0" bIns="0" rtlCol="0"/>
            <a:lstStyle/>
            <a:p>
              <a:endParaRPr/>
            </a:p>
          </p:txBody>
        </p:sp>
      </p:grpSp>
      <p:grpSp>
        <p:nvGrpSpPr>
          <p:cNvPr id="16" name="object 16"/>
          <p:cNvGrpSpPr/>
          <p:nvPr/>
        </p:nvGrpSpPr>
        <p:grpSpPr>
          <a:xfrm>
            <a:off x="6330645" y="3206608"/>
            <a:ext cx="3215005" cy="2730500"/>
            <a:chOff x="6330645" y="3206608"/>
            <a:chExt cx="3215005" cy="2730500"/>
          </a:xfrm>
        </p:grpSpPr>
        <p:pic>
          <p:nvPicPr>
            <p:cNvPr id="17" name="object 17"/>
            <p:cNvPicPr/>
            <p:nvPr/>
          </p:nvPicPr>
          <p:blipFill>
            <a:blip r:embed="rId8" cstate="print"/>
            <a:stretch>
              <a:fillRect/>
            </a:stretch>
          </p:blipFill>
          <p:spPr>
            <a:xfrm>
              <a:off x="6330645" y="4512608"/>
              <a:ext cx="117667" cy="117838"/>
            </a:xfrm>
            <a:prstGeom prst="rect">
              <a:avLst/>
            </a:prstGeom>
          </p:spPr>
        </p:pic>
        <p:pic>
          <p:nvPicPr>
            <p:cNvPr id="18" name="object 18"/>
            <p:cNvPicPr/>
            <p:nvPr/>
          </p:nvPicPr>
          <p:blipFill>
            <a:blip r:embed="rId9" cstate="print"/>
            <a:stretch>
              <a:fillRect/>
            </a:stretch>
          </p:blipFill>
          <p:spPr>
            <a:xfrm>
              <a:off x="7212376" y="4512609"/>
              <a:ext cx="118449" cy="117838"/>
            </a:xfrm>
            <a:prstGeom prst="rect">
              <a:avLst/>
            </a:prstGeom>
          </p:spPr>
        </p:pic>
        <p:pic>
          <p:nvPicPr>
            <p:cNvPr id="19" name="object 19"/>
            <p:cNvPicPr/>
            <p:nvPr/>
          </p:nvPicPr>
          <p:blipFill>
            <a:blip r:embed="rId10" cstate="print"/>
            <a:stretch>
              <a:fillRect/>
            </a:stretch>
          </p:blipFill>
          <p:spPr>
            <a:xfrm>
              <a:off x="8545006" y="4512601"/>
              <a:ext cx="98383" cy="117853"/>
            </a:xfrm>
            <a:prstGeom prst="rect">
              <a:avLst/>
            </a:prstGeom>
          </p:spPr>
        </p:pic>
        <p:pic>
          <p:nvPicPr>
            <p:cNvPr id="20" name="object 20"/>
            <p:cNvPicPr/>
            <p:nvPr/>
          </p:nvPicPr>
          <p:blipFill>
            <a:blip r:embed="rId11" cstate="print"/>
            <a:stretch>
              <a:fillRect/>
            </a:stretch>
          </p:blipFill>
          <p:spPr>
            <a:xfrm>
              <a:off x="8545014" y="3206608"/>
              <a:ext cx="98368" cy="97321"/>
            </a:xfrm>
            <a:prstGeom prst="rect">
              <a:avLst/>
            </a:prstGeom>
          </p:spPr>
        </p:pic>
        <p:sp>
          <p:nvSpPr>
            <p:cNvPr id="21" name="object 21"/>
            <p:cNvSpPr/>
            <p:nvPr/>
          </p:nvSpPr>
          <p:spPr>
            <a:xfrm>
              <a:off x="6399258" y="3255399"/>
              <a:ext cx="2195195" cy="1325880"/>
            </a:xfrm>
            <a:custGeom>
              <a:avLst/>
              <a:gdLst/>
              <a:ahLst/>
              <a:cxnLst/>
              <a:rect l="l" t="t" r="r" b="b"/>
              <a:pathLst>
                <a:path w="2195195" h="1325879">
                  <a:moveTo>
                    <a:pt x="882252" y="1325661"/>
                  </a:moveTo>
                  <a:lnTo>
                    <a:pt x="0" y="1325661"/>
                  </a:lnTo>
                  <a:lnTo>
                    <a:pt x="2195069" y="0"/>
                  </a:lnTo>
                </a:path>
                <a:path w="2195195" h="1325879">
                  <a:moveTo>
                    <a:pt x="882252" y="1325661"/>
                  </a:moveTo>
                  <a:lnTo>
                    <a:pt x="2195069" y="1325661"/>
                  </a:lnTo>
                </a:path>
              </a:pathLst>
            </a:custGeom>
            <a:ln w="19871">
              <a:solidFill>
                <a:srgbClr val="000000"/>
              </a:solidFill>
            </a:ln>
          </p:spPr>
          <p:txBody>
            <a:bodyPr wrap="square" lIns="0" tIns="0" rIns="0" bIns="0" rtlCol="0"/>
            <a:lstStyle/>
            <a:p>
              <a:endParaRPr/>
            </a:p>
          </p:txBody>
        </p:sp>
        <p:pic>
          <p:nvPicPr>
            <p:cNvPr id="22" name="object 22"/>
            <p:cNvPicPr/>
            <p:nvPr/>
          </p:nvPicPr>
          <p:blipFill>
            <a:blip r:embed="rId12" cstate="print"/>
            <a:stretch>
              <a:fillRect/>
            </a:stretch>
          </p:blipFill>
          <p:spPr>
            <a:xfrm>
              <a:off x="9427005" y="4512609"/>
              <a:ext cx="118189" cy="117838"/>
            </a:xfrm>
            <a:prstGeom prst="rect">
              <a:avLst/>
            </a:prstGeom>
          </p:spPr>
        </p:pic>
        <p:sp>
          <p:nvSpPr>
            <p:cNvPr id="23" name="object 23"/>
            <p:cNvSpPr/>
            <p:nvPr/>
          </p:nvSpPr>
          <p:spPr>
            <a:xfrm>
              <a:off x="7281511" y="3255399"/>
              <a:ext cx="2194560" cy="1325880"/>
            </a:xfrm>
            <a:custGeom>
              <a:avLst/>
              <a:gdLst/>
              <a:ahLst/>
              <a:cxnLst/>
              <a:rect l="l" t="t" r="r" b="b"/>
              <a:pathLst>
                <a:path w="2194559" h="1325879">
                  <a:moveTo>
                    <a:pt x="1312817" y="1325661"/>
                  </a:moveTo>
                  <a:lnTo>
                    <a:pt x="2194548" y="1325661"/>
                  </a:lnTo>
                </a:path>
                <a:path w="2194559" h="1325879">
                  <a:moveTo>
                    <a:pt x="0" y="1325661"/>
                  </a:moveTo>
                  <a:lnTo>
                    <a:pt x="1312816" y="0"/>
                  </a:lnTo>
                </a:path>
                <a:path w="2194559" h="1325879">
                  <a:moveTo>
                    <a:pt x="1312816" y="0"/>
                  </a:moveTo>
                  <a:lnTo>
                    <a:pt x="1312817" y="1325661"/>
                  </a:lnTo>
                </a:path>
              </a:pathLst>
            </a:custGeom>
            <a:ln w="19871">
              <a:solidFill>
                <a:srgbClr val="000000"/>
              </a:solidFill>
            </a:ln>
          </p:spPr>
          <p:txBody>
            <a:bodyPr wrap="square" lIns="0" tIns="0" rIns="0" bIns="0" rtlCol="0"/>
            <a:lstStyle/>
            <a:p>
              <a:endParaRPr/>
            </a:p>
          </p:txBody>
        </p:sp>
        <p:pic>
          <p:nvPicPr>
            <p:cNvPr id="24" name="object 24"/>
            <p:cNvPicPr/>
            <p:nvPr/>
          </p:nvPicPr>
          <p:blipFill>
            <a:blip r:embed="rId13" cstate="print"/>
            <a:stretch>
              <a:fillRect/>
            </a:stretch>
          </p:blipFill>
          <p:spPr>
            <a:xfrm>
              <a:off x="7212384" y="5839016"/>
              <a:ext cx="118434" cy="97467"/>
            </a:xfrm>
            <a:prstGeom prst="rect">
              <a:avLst/>
            </a:prstGeom>
          </p:spPr>
        </p:pic>
        <p:sp>
          <p:nvSpPr>
            <p:cNvPr id="25" name="object 25"/>
            <p:cNvSpPr/>
            <p:nvPr/>
          </p:nvSpPr>
          <p:spPr>
            <a:xfrm>
              <a:off x="7281511" y="4581060"/>
              <a:ext cx="2194560" cy="1306830"/>
            </a:xfrm>
            <a:custGeom>
              <a:avLst/>
              <a:gdLst/>
              <a:ahLst/>
              <a:cxnLst/>
              <a:rect l="l" t="t" r="r" b="b"/>
              <a:pathLst>
                <a:path w="2194559" h="1306829">
                  <a:moveTo>
                    <a:pt x="0" y="0"/>
                  </a:moveTo>
                  <a:lnTo>
                    <a:pt x="0" y="1306689"/>
                  </a:lnTo>
                </a:path>
                <a:path w="2194559" h="1306829">
                  <a:moveTo>
                    <a:pt x="0" y="1306689"/>
                  </a:moveTo>
                  <a:lnTo>
                    <a:pt x="1312817" y="0"/>
                  </a:lnTo>
                </a:path>
                <a:path w="2194559" h="1306829">
                  <a:moveTo>
                    <a:pt x="0" y="1306689"/>
                  </a:moveTo>
                  <a:lnTo>
                    <a:pt x="2194548" y="0"/>
                  </a:lnTo>
                </a:path>
              </a:pathLst>
            </a:custGeom>
            <a:ln w="19871">
              <a:solidFill>
                <a:srgbClr val="000000"/>
              </a:solidFill>
            </a:ln>
          </p:spPr>
          <p:txBody>
            <a:bodyPr wrap="square" lIns="0" tIns="0" rIns="0" bIns="0" rtlCol="0"/>
            <a:lstStyle/>
            <a:p>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74521" y="948943"/>
            <a:ext cx="9802495" cy="2242820"/>
          </a:xfrm>
          <a:prstGeom prst="rect">
            <a:avLst/>
          </a:prstGeom>
        </p:spPr>
        <p:txBody>
          <a:bodyPr vert="horz" wrap="square" lIns="0" tIns="60960" rIns="0" bIns="0" rtlCol="0">
            <a:spAutoFit/>
          </a:bodyPr>
          <a:lstStyle/>
          <a:p>
            <a:pPr marL="241300" marR="5080" indent="-229235">
              <a:lnSpc>
                <a:spcPts val="3020"/>
              </a:lnSpc>
              <a:spcBef>
                <a:spcPts val="480"/>
              </a:spcBef>
              <a:buFont typeface="Arial"/>
              <a:buChar char="•"/>
              <a:tabLst>
                <a:tab pos="241935" algn="l"/>
              </a:tabLst>
            </a:pPr>
            <a:r>
              <a:rPr sz="2800" spc="-25" dirty="0">
                <a:solidFill>
                  <a:srgbClr val="040407"/>
                </a:solidFill>
                <a:latin typeface="Calibri"/>
                <a:cs typeface="Calibri"/>
              </a:rPr>
              <a:t>Sisi-</a:t>
            </a:r>
            <a:r>
              <a:rPr sz="2800" dirty="0">
                <a:solidFill>
                  <a:srgbClr val="040407"/>
                </a:solidFill>
                <a:latin typeface="Calibri"/>
                <a:cs typeface="Calibri"/>
              </a:rPr>
              <a:t>sisi</a:t>
            </a:r>
            <a:r>
              <a:rPr sz="2800" spc="-60" dirty="0">
                <a:solidFill>
                  <a:srgbClr val="040407"/>
                </a:solidFill>
                <a:latin typeface="Calibri"/>
                <a:cs typeface="Calibri"/>
              </a:rPr>
              <a:t> </a:t>
            </a:r>
            <a:r>
              <a:rPr sz="2800" dirty="0">
                <a:solidFill>
                  <a:srgbClr val="040407"/>
                </a:solidFill>
                <a:latin typeface="Calibri"/>
                <a:cs typeface="Calibri"/>
              </a:rPr>
              <a:t>pada</a:t>
            </a:r>
            <a:r>
              <a:rPr sz="2800" spc="-75" dirty="0">
                <a:solidFill>
                  <a:srgbClr val="040407"/>
                </a:solidFill>
                <a:latin typeface="Calibri"/>
                <a:cs typeface="Calibri"/>
              </a:rPr>
              <a:t> </a:t>
            </a:r>
            <a:r>
              <a:rPr sz="2800" dirty="0">
                <a:solidFill>
                  <a:srgbClr val="040407"/>
                </a:solidFill>
                <a:latin typeface="Calibri"/>
                <a:cs typeface="Calibri"/>
              </a:rPr>
              <a:t>graf</a:t>
            </a:r>
            <a:r>
              <a:rPr sz="2800" spc="-110" dirty="0">
                <a:solidFill>
                  <a:srgbClr val="040407"/>
                </a:solidFill>
                <a:latin typeface="Calibri"/>
                <a:cs typeface="Calibri"/>
              </a:rPr>
              <a:t> </a:t>
            </a:r>
            <a:r>
              <a:rPr sz="2800" dirty="0">
                <a:solidFill>
                  <a:srgbClr val="040407"/>
                </a:solidFill>
                <a:latin typeface="Calibri"/>
                <a:cs typeface="Calibri"/>
              </a:rPr>
              <a:t>bidang</a:t>
            </a:r>
            <a:r>
              <a:rPr sz="2800" spc="-75" dirty="0">
                <a:solidFill>
                  <a:srgbClr val="040407"/>
                </a:solidFill>
                <a:latin typeface="Calibri"/>
                <a:cs typeface="Calibri"/>
              </a:rPr>
              <a:t> </a:t>
            </a:r>
            <a:r>
              <a:rPr sz="2800" dirty="0">
                <a:solidFill>
                  <a:srgbClr val="040407"/>
                </a:solidFill>
                <a:latin typeface="Calibri"/>
                <a:cs typeface="Calibri"/>
              </a:rPr>
              <a:t>membagi</a:t>
            </a:r>
            <a:r>
              <a:rPr sz="2800" spc="-80" dirty="0">
                <a:solidFill>
                  <a:srgbClr val="040407"/>
                </a:solidFill>
                <a:latin typeface="Calibri"/>
                <a:cs typeface="Calibri"/>
              </a:rPr>
              <a:t> </a:t>
            </a:r>
            <a:r>
              <a:rPr sz="2800" dirty="0">
                <a:solidFill>
                  <a:srgbClr val="040407"/>
                </a:solidFill>
                <a:latin typeface="Calibri"/>
                <a:cs typeface="Calibri"/>
              </a:rPr>
              <a:t>bidang</a:t>
            </a:r>
            <a:r>
              <a:rPr sz="2800" spc="-60" dirty="0">
                <a:solidFill>
                  <a:srgbClr val="040407"/>
                </a:solidFill>
                <a:latin typeface="Calibri"/>
                <a:cs typeface="Calibri"/>
              </a:rPr>
              <a:t> </a:t>
            </a:r>
            <a:r>
              <a:rPr sz="2800" dirty="0">
                <a:solidFill>
                  <a:srgbClr val="040407"/>
                </a:solidFill>
                <a:latin typeface="Calibri"/>
                <a:cs typeface="Calibri"/>
              </a:rPr>
              <a:t>datar</a:t>
            </a:r>
            <a:r>
              <a:rPr sz="2800" spc="-90" dirty="0">
                <a:solidFill>
                  <a:srgbClr val="040407"/>
                </a:solidFill>
                <a:latin typeface="Calibri"/>
                <a:cs typeface="Calibri"/>
              </a:rPr>
              <a:t> </a:t>
            </a:r>
            <a:r>
              <a:rPr sz="2800" dirty="0">
                <a:solidFill>
                  <a:srgbClr val="040407"/>
                </a:solidFill>
                <a:latin typeface="Calibri"/>
                <a:cs typeface="Calibri"/>
              </a:rPr>
              <a:t>menjadi</a:t>
            </a:r>
            <a:r>
              <a:rPr sz="2800" spc="-70" dirty="0">
                <a:solidFill>
                  <a:srgbClr val="040407"/>
                </a:solidFill>
                <a:latin typeface="Calibri"/>
                <a:cs typeface="Calibri"/>
              </a:rPr>
              <a:t> </a:t>
            </a:r>
            <a:r>
              <a:rPr sz="2800" spc="-10" dirty="0">
                <a:solidFill>
                  <a:srgbClr val="040407"/>
                </a:solidFill>
                <a:latin typeface="Calibri"/>
                <a:cs typeface="Calibri"/>
              </a:rPr>
              <a:t>beberapa wilayah</a:t>
            </a:r>
            <a:r>
              <a:rPr sz="2800" spc="-120" dirty="0">
                <a:solidFill>
                  <a:srgbClr val="040407"/>
                </a:solidFill>
                <a:latin typeface="Calibri"/>
                <a:cs typeface="Calibri"/>
              </a:rPr>
              <a:t> </a:t>
            </a:r>
            <a:r>
              <a:rPr sz="2800" dirty="0">
                <a:solidFill>
                  <a:srgbClr val="040407"/>
                </a:solidFill>
                <a:latin typeface="Calibri"/>
                <a:cs typeface="Calibri"/>
              </a:rPr>
              <a:t>(</a:t>
            </a:r>
            <a:r>
              <a:rPr sz="2800" i="1" dirty="0">
                <a:solidFill>
                  <a:srgbClr val="040407"/>
                </a:solidFill>
                <a:latin typeface="Calibri"/>
                <a:cs typeface="Calibri"/>
              </a:rPr>
              <a:t>region</a:t>
            </a:r>
            <a:r>
              <a:rPr sz="2800" dirty="0">
                <a:solidFill>
                  <a:srgbClr val="040407"/>
                </a:solidFill>
                <a:latin typeface="Calibri"/>
                <a:cs typeface="Calibri"/>
              </a:rPr>
              <a:t>)</a:t>
            </a:r>
            <a:r>
              <a:rPr sz="2800" spc="-105" dirty="0">
                <a:solidFill>
                  <a:srgbClr val="040407"/>
                </a:solidFill>
                <a:latin typeface="Calibri"/>
                <a:cs typeface="Calibri"/>
              </a:rPr>
              <a:t> </a:t>
            </a:r>
            <a:r>
              <a:rPr sz="2800" dirty="0">
                <a:solidFill>
                  <a:srgbClr val="040407"/>
                </a:solidFill>
                <a:latin typeface="Calibri"/>
                <a:cs typeface="Calibri"/>
              </a:rPr>
              <a:t>atau</a:t>
            </a:r>
            <a:r>
              <a:rPr sz="2800" spc="-110" dirty="0">
                <a:solidFill>
                  <a:srgbClr val="040407"/>
                </a:solidFill>
                <a:latin typeface="Calibri"/>
                <a:cs typeface="Calibri"/>
              </a:rPr>
              <a:t> </a:t>
            </a:r>
            <a:r>
              <a:rPr sz="2800" dirty="0">
                <a:solidFill>
                  <a:srgbClr val="040407"/>
                </a:solidFill>
                <a:latin typeface="Calibri"/>
                <a:cs typeface="Calibri"/>
              </a:rPr>
              <a:t>muka</a:t>
            </a:r>
            <a:r>
              <a:rPr sz="2800" spc="-100" dirty="0">
                <a:solidFill>
                  <a:srgbClr val="040407"/>
                </a:solidFill>
                <a:latin typeface="Calibri"/>
                <a:cs typeface="Calibri"/>
              </a:rPr>
              <a:t> </a:t>
            </a:r>
            <a:r>
              <a:rPr sz="2800" spc="-10" dirty="0">
                <a:solidFill>
                  <a:srgbClr val="040407"/>
                </a:solidFill>
                <a:latin typeface="Calibri"/>
                <a:cs typeface="Calibri"/>
              </a:rPr>
              <a:t>(</a:t>
            </a:r>
            <a:r>
              <a:rPr sz="2800" i="1" spc="-10" dirty="0">
                <a:solidFill>
                  <a:srgbClr val="040407"/>
                </a:solidFill>
                <a:latin typeface="Calibri"/>
                <a:cs typeface="Calibri"/>
              </a:rPr>
              <a:t>face</a:t>
            </a:r>
            <a:r>
              <a:rPr sz="2800" spc="-10" dirty="0">
                <a:solidFill>
                  <a:srgbClr val="040407"/>
                </a:solidFill>
                <a:latin typeface="Calibri"/>
                <a:cs typeface="Calibri"/>
              </a:rPr>
              <a:t>).</a:t>
            </a:r>
            <a:endParaRPr sz="2800">
              <a:latin typeface="Calibri"/>
              <a:cs typeface="Calibri"/>
            </a:endParaRPr>
          </a:p>
          <a:p>
            <a:pPr>
              <a:lnSpc>
                <a:spcPct val="100000"/>
              </a:lnSpc>
              <a:spcBef>
                <a:spcPts val="30"/>
              </a:spcBef>
              <a:buClr>
                <a:srgbClr val="040407"/>
              </a:buClr>
              <a:buFont typeface="Arial"/>
              <a:buChar char="•"/>
            </a:pPr>
            <a:endParaRPr sz="4100">
              <a:latin typeface="Calibri"/>
              <a:cs typeface="Calibri"/>
            </a:endParaRPr>
          </a:p>
          <a:p>
            <a:pPr marL="241300" marR="1092200" indent="-229235">
              <a:lnSpc>
                <a:spcPts val="3020"/>
              </a:lnSpc>
              <a:buFont typeface="Arial"/>
              <a:buChar char="•"/>
              <a:tabLst>
                <a:tab pos="241935" algn="l"/>
              </a:tabLst>
            </a:pPr>
            <a:r>
              <a:rPr sz="2800" dirty="0">
                <a:solidFill>
                  <a:srgbClr val="040407"/>
                </a:solidFill>
                <a:latin typeface="Calibri"/>
                <a:cs typeface="Calibri"/>
              </a:rPr>
              <a:t>Graf</a:t>
            </a:r>
            <a:r>
              <a:rPr sz="2800" spc="-110" dirty="0">
                <a:solidFill>
                  <a:srgbClr val="040407"/>
                </a:solidFill>
                <a:latin typeface="Calibri"/>
                <a:cs typeface="Calibri"/>
              </a:rPr>
              <a:t> </a:t>
            </a:r>
            <a:r>
              <a:rPr sz="2800" dirty="0">
                <a:solidFill>
                  <a:srgbClr val="040407"/>
                </a:solidFill>
                <a:latin typeface="Calibri"/>
                <a:cs typeface="Calibri"/>
              </a:rPr>
              <a:t>bidang</a:t>
            </a:r>
            <a:r>
              <a:rPr sz="2800" spc="-65" dirty="0">
                <a:solidFill>
                  <a:srgbClr val="040407"/>
                </a:solidFill>
                <a:latin typeface="Calibri"/>
                <a:cs typeface="Calibri"/>
              </a:rPr>
              <a:t> </a:t>
            </a:r>
            <a:r>
              <a:rPr sz="2800" dirty="0">
                <a:solidFill>
                  <a:srgbClr val="040407"/>
                </a:solidFill>
                <a:latin typeface="Calibri"/>
                <a:cs typeface="Calibri"/>
              </a:rPr>
              <a:t>pada</a:t>
            </a:r>
            <a:r>
              <a:rPr sz="2800" spc="-75" dirty="0">
                <a:solidFill>
                  <a:srgbClr val="040407"/>
                </a:solidFill>
                <a:latin typeface="Calibri"/>
                <a:cs typeface="Calibri"/>
              </a:rPr>
              <a:t> </a:t>
            </a:r>
            <a:r>
              <a:rPr sz="2800" dirty="0">
                <a:solidFill>
                  <a:srgbClr val="040407"/>
                </a:solidFill>
                <a:latin typeface="Calibri"/>
                <a:cs typeface="Calibri"/>
              </a:rPr>
              <a:t>gambar</a:t>
            </a:r>
            <a:r>
              <a:rPr sz="2800" spc="-85" dirty="0">
                <a:solidFill>
                  <a:srgbClr val="040407"/>
                </a:solidFill>
                <a:latin typeface="Calibri"/>
                <a:cs typeface="Calibri"/>
              </a:rPr>
              <a:t> </a:t>
            </a:r>
            <a:r>
              <a:rPr sz="2800" dirty="0">
                <a:solidFill>
                  <a:srgbClr val="040407"/>
                </a:solidFill>
                <a:latin typeface="Calibri"/>
                <a:cs typeface="Calibri"/>
              </a:rPr>
              <a:t>di</a:t>
            </a:r>
            <a:r>
              <a:rPr sz="2800" spc="-85" dirty="0">
                <a:solidFill>
                  <a:srgbClr val="040407"/>
                </a:solidFill>
                <a:latin typeface="Calibri"/>
                <a:cs typeface="Calibri"/>
              </a:rPr>
              <a:t> </a:t>
            </a:r>
            <a:r>
              <a:rPr sz="2800" dirty="0">
                <a:solidFill>
                  <a:srgbClr val="040407"/>
                </a:solidFill>
                <a:latin typeface="Calibri"/>
                <a:cs typeface="Calibri"/>
              </a:rPr>
              <a:t>bawah</a:t>
            </a:r>
            <a:r>
              <a:rPr sz="2800" spc="-80" dirty="0">
                <a:solidFill>
                  <a:srgbClr val="040407"/>
                </a:solidFill>
                <a:latin typeface="Calibri"/>
                <a:cs typeface="Calibri"/>
              </a:rPr>
              <a:t> </a:t>
            </a:r>
            <a:r>
              <a:rPr sz="2800" spc="-10" dirty="0">
                <a:solidFill>
                  <a:srgbClr val="040407"/>
                </a:solidFill>
                <a:latin typeface="Calibri"/>
                <a:cs typeface="Calibri"/>
              </a:rPr>
              <a:t>initerdiri</a:t>
            </a:r>
            <a:r>
              <a:rPr sz="2800" spc="-80" dirty="0">
                <a:solidFill>
                  <a:srgbClr val="040407"/>
                </a:solidFill>
                <a:latin typeface="Calibri"/>
                <a:cs typeface="Calibri"/>
              </a:rPr>
              <a:t> </a:t>
            </a:r>
            <a:r>
              <a:rPr sz="2800" dirty="0">
                <a:solidFill>
                  <a:srgbClr val="040407"/>
                </a:solidFill>
                <a:latin typeface="Calibri"/>
                <a:cs typeface="Calibri"/>
              </a:rPr>
              <a:t>atas</a:t>
            </a:r>
            <a:r>
              <a:rPr sz="2800" spc="-85" dirty="0">
                <a:solidFill>
                  <a:srgbClr val="040407"/>
                </a:solidFill>
                <a:latin typeface="Calibri"/>
                <a:cs typeface="Calibri"/>
              </a:rPr>
              <a:t> </a:t>
            </a:r>
            <a:r>
              <a:rPr sz="2800" dirty="0">
                <a:solidFill>
                  <a:srgbClr val="040407"/>
                </a:solidFill>
                <a:latin typeface="Calibri"/>
                <a:cs typeface="Calibri"/>
              </a:rPr>
              <a:t>6</a:t>
            </a:r>
            <a:r>
              <a:rPr sz="2800" spc="-80" dirty="0">
                <a:solidFill>
                  <a:srgbClr val="040407"/>
                </a:solidFill>
                <a:latin typeface="Calibri"/>
                <a:cs typeface="Calibri"/>
              </a:rPr>
              <a:t> </a:t>
            </a:r>
            <a:r>
              <a:rPr sz="2800" spc="-10" dirty="0">
                <a:solidFill>
                  <a:srgbClr val="040407"/>
                </a:solidFill>
                <a:latin typeface="Calibri"/>
                <a:cs typeface="Calibri"/>
              </a:rPr>
              <a:t>wilayah </a:t>
            </a:r>
            <a:r>
              <a:rPr sz="2800" dirty="0">
                <a:solidFill>
                  <a:srgbClr val="040407"/>
                </a:solidFill>
                <a:latin typeface="Calibri"/>
                <a:cs typeface="Calibri"/>
              </a:rPr>
              <a:t>(termasuk</a:t>
            </a:r>
            <a:r>
              <a:rPr sz="2800" spc="-130" dirty="0">
                <a:solidFill>
                  <a:srgbClr val="040407"/>
                </a:solidFill>
                <a:latin typeface="Calibri"/>
                <a:cs typeface="Calibri"/>
              </a:rPr>
              <a:t> </a:t>
            </a:r>
            <a:r>
              <a:rPr sz="2800" spc="-10" dirty="0">
                <a:solidFill>
                  <a:srgbClr val="040407"/>
                </a:solidFill>
                <a:latin typeface="Calibri"/>
                <a:cs typeface="Calibri"/>
              </a:rPr>
              <a:t>wilayah</a:t>
            </a:r>
            <a:r>
              <a:rPr sz="2800" spc="-140" dirty="0">
                <a:solidFill>
                  <a:srgbClr val="040407"/>
                </a:solidFill>
                <a:latin typeface="Calibri"/>
                <a:cs typeface="Calibri"/>
              </a:rPr>
              <a:t> </a:t>
            </a:r>
            <a:r>
              <a:rPr sz="2800" spc="-10" dirty="0">
                <a:solidFill>
                  <a:srgbClr val="040407"/>
                </a:solidFill>
                <a:latin typeface="Calibri"/>
                <a:cs typeface="Calibri"/>
              </a:rPr>
              <a:t>terluar):</a:t>
            </a:r>
            <a:endParaRPr sz="2800">
              <a:latin typeface="Calibri"/>
              <a:cs typeface="Calibri"/>
            </a:endParaRPr>
          </a:p>
        </p:txBody>
      </p:sp>
      <p:grpSp>
        <p:nvGrpSpPr>
          <p:cNvPr id="3" name="object 3"/>
          <p:cNvGrpSpPr/>
          <p:nvPr/>
        </p:nvGrpSpPr>
        <p:grpSpPr>
          <a:xfrm>
            <a:off x="3559155" y="3874353"/>
            <a:ext cx="4008754" cy="2033270"/>
            <a:chOff x="3559155" y="3874353"/>
            <a:chExt cx="4008754" cy="2033270"/>
          </a:xfrm>
        </p:grpSpPr>
        <p:pic>
          <p:nvPicPr>
            <p:cNvPr id="4" name="object 4"/>
            <p:cNvPicPr/>
            <p:nvPr/>
          </p:nvPicPr>
          <p:blipFill>
            <a:blip r:embed="rId2" cstate="print"/>
            <a:stretch>
              <a:fillRect/>
            </a:stretch>
          </p:blipFill>
          <p:spPr>
            <a:xfrm>
              <a:off x="3559164" y="3874353"/>
              <a:ext cx="127861" cy="101746"/>
            </a:xfrm>
            <a:prstGeom prst="rect">
              <a:avLst/>
            </a:prstGeom>
          </p:spPr>
        </p:pic>
        <p:pic>
          <p:nvPicPr>
            <p:cNvPr id="5" name="object 5"/>
            <p:cNvPicPr/>
            <p:nvPr/>
          </p:nvPicPr>
          <p:blipFill>
            <a:blip r:embed="rId3" cstate="print"/>
            <a:stretch>
              <a:fillRect/>
            </a:stretch>
          </p:blipFill>
          <p:spPr>
            <a:xfrm>
              <a:off x="3559155" y="5780228"/>
              <a:ext cx="127878" cy="126945"/>
            </a:xfrm>
            <a:prstGeom prst="rect">
              <a:avLst/>
            </a:prstGeom>
          </p:spPr>
        </p:pic>
        <p:sp>
          <p:nvSpPr>
            <p:cNvPr id="6" name="object 6"/>
            <p:cNvSpPr/>
            <p:nvPr/>
          </p:nvSpPr>
          <p:spPr>
            <a:xfrm>
              <a:off x="3622648" y="3912219"/>
              <a:ext cx="0" cy="1932305"/>
            </a:xfrm>
            <a:custGeom>
              <a:avLst/>
              <a:gdLst/>
              <a:ahLst/>
              <a:cxnLst/>
              <a:rect l="l" t="t" r="r" b="b"/>
              <a:pathLst>
                <a:path h="1932304">
                  <a:moveTo>
                    <a:pt x="0" y="0"/>
                  </a:moveTo>
                  <a:lnTo>
                    <a:pt x="0" y="1931903"/>
                  </a:lnTo>
                </a:path>
              </a:pathLst>
            </a:custGeom>
            <a:ln w="25419">
              <a:solidFill>
                <a:srgbClr val="000000"/>
              </a:solidFill>
            </a:ln>
          </p:spPr>
          <p:txBody>
            <a:bodyPr wrap="square" lIns="0" tIns="0" rIns="0" bIns="0" rtlCol="0"/>
            <a:lstStyle/>
            <a:p>
              <a:endParaRPr/>
            </a:p>
          </p:txBody>
        </p:sp>
        <p:pic>
          <p:nvPicPr>
            <p:cNvPr id="7" name="object 7"/>
            <p:cNvPicPr/>
            <p:nvPr/>
          </p:nvPicPr>
          <p:blipFill>
            <a:blip r:embed="rId4" cstate="print"/>
            <a:stretch>
              <a:fillRect/>
            </a:stretch>
          </p:blipFill>
          <p:spPr>
            <a:xfrm>
              <a:off x="5485991" y="3874354"/>
              <a:ext cx="128685" cy="101746"/>
            </a:xfrm>
            <a:prstGeom prst="rect">
              <a:avLst/>
            </a:prstGeom>
          </p:spPr>
        </p:pic>
        <p:sp>
          <p:nvSpPr>
            <p:cNvPr id="8" name="object 8"/>
            <p:cNvSpPr/>
            <p:nvPr/>
          </p:nvSpPr>
          <p:spPr>
            <a:xfrm>
              <a:off x="3622648" y="3912219"/>
              <a:ext cx="1927860" cy="0"/>
            </a:xfrm>
            <a:custGeom>
              <a:avLst/>
              <a:gdLst/>
              <a:ahLst/>
              <a:cxnLst/>
              <a:rect l="l" t="t" r="r" b="b"/>
              <a:pathLst>
                <a:path w="1927860">
                  <a:moveTo>
                    <a:pt x="0" y="0"/>
                  </a:moveTo>
                  <a:lnTo>
                    <a:pt x="1927686" y="0"/>
                  </a:lnTo>
                </a:path>
              </a:pathLst>
            </a:custGeom>
            <a:ln w="25293">
              <a:solidFill>
                <a:srgbClr val="000000"/>
              </a:solidFill>
            </a:ln>
          </p:spPr>
          <p:txBody>
            <a:bodyPr wrap="square" lIns="0" tIns="0" rIns="0" bIns="0" rtlCol="0"/>
            <a:lstStyle/>
            <a:p>
              <a:endParaRPr/>
            </a:p>
          </p:txBody>
        </p:sp>
        <p:pic>
          <p:nvPicPr>
            <p:cNvPr id="9" name="object 9"/>
            <p:cNvPicPr/>
            <p:nvPr/>
          </p:nvPicPr>
          <p:blipFill>
            <a:blip r:embed="rId5" cstate="print"/>
            <a:stretch>
              <a:fillRect/>
            </a:stretch>
          </p:blipFill>
          <p:spPr>
            <a:xfrm>
              <a:off x="5485983" y="5780229"/>
              <a:ext cx="128702" cy="126945"/>
            </a:xfrm>
            <a:prstGeom prst="rect">
              <a:avLst/>
            </a:prstGeom>
          </p:spPr>
        </p:pic>
        <p:sp>
          <p:nvSpPr>
            <p:cNvPr id="10" name="object 10"/>
            <p:cNvSpPr/>
            <p:nvPr/>
          </p:nvSpPr>
          <p:spPr>
            <a:xfrm>
              <a:off x="5550334" y="3912219"/>
              <a:ext cx="0" cy="1932305"/>
            </a:xfrm>
            <a:custGeom>
              <a:avLst/>
              <a:gdLst/>
              <a:ahLst/>
              <a:cxnLst/>
              <a:rect l="l" t="t" r="r" b="b"/>
              <a:pathLst>
                <a:path h="1932304">
                  <a:moveTo>
                    <a:pt x="0" y="0"/>
                  </a:moveTo>
                  <a:lnTo>
                    <a:pt x="0" y="1931903"/>
                  </a:lnTo>
                </a:path>
              </a:pathLst>
            </a:custGeom>
            <a:ln w="25419">
              <a:solidFill>
                <a:srgbClr val="000000"/>
              </a:solidFill>
            </a:ln>
          </p:spPr>
          <p:txBody>
            <a:bodyPr wrap="square" lIns="0" tIns="0" rIns="0" bIns="0" rtlCol="0"/>
            <a:lstStyle/>
            <a:p>
              <a:endParaRPr/>
            </a:p>
          </p:txBody>
        </p:sp>
        <p:pic>
          <p:nvPicPr>
            <p:cNvPr id="11" name="object 11"/>
            <p:cNvPicPr/>
            <p:nvPr/>
          </p:nvPicPr>
          <p:blipFill>
            <a:blip r:embed="rId6" cstate="print"/>
            <a:stretch>
              <a:fillRect/>
            </a:stretch>
          </p:blipFill>
          <p:spPr>
            <a:xfrm>
              <a:off x="7439102" y="3874354"/>
              <a:ext cx="128754" cy="101745"/>
            </a:xfrm>
            <a:prstGeom prst="rect">
              <a:avLst/>
            </a:prstGeom>
          </p:spPr>
        </p:pic>
        <p:pic>
          <p:nvPicPr>
            <p:cNvPr id="12" name="object 12"/>
            <p:cNvPicPr/>
            <p:nvPr/>
          </p:nvPicPr>
          <p:blipFill>
            <a:blip r:embed="rId7" cstate="print"/>
            <a:stretch>
              <a:fillRect/>
            </a:stretch>
          </p:blipFill>
          <p:spPr>
            <a:xfrm>
              <a:off x="7439093" y="5780229"/>
              <a:ext cx="128771" cy="126945"/>
            </a:xfrm>
            <a:prstGeom prst="rect">
              <a:avLst/>
            </a:prstGeom>
          </p:spPr>
        </p:pic>
        <p:sp>
          <p:nvSpPr>
            <p:cNvPr id="13" name="object 13"/>
            <p:cNvSpPr/>
            <p:nvPr/>
          </p:nvSpPr>
          <p:spPr>
            <a:xfrm>
              <a:off x="3622648" y="3912219"/>
              <a:ext cx="3881120" cy="1932305"/>
            </a:xfrm>
            <a:custGeom>
              <a:avLst/>
              <a:gdLst/>
              <a:ahLst/>
              <a:cxnLst/>
              <a:rect l="l" t="t" r="r" b="b"/>
              <a:pathLst>
                <a:path w="3881120" h="1932304">
                  <a:moveTo>
                    <a:pt x="3880659" y="0"/>
                  </a:moveTo>
                  <a:lnTo>
                    <a:pt x="3880659" y="1931903"/>
                  </a:lnTo>
                </a:path>
                <a:path w="3881120" h="1932304">
                  <a:moveTo>
                    <a:pt x="1927686" y="0"/>
                  </a:moveTo>
                  <a:lnTo>
                    <a:pt x="3880659" y="0"/>
                  </a:lnTo>
                </a:path>
                <a:path w="3881120" h="1932304">
                  <a:moveTo>
                    <a:pt x="0" y="1931903"/>
                  </a:moveTo>
                  <a:lnTo>
                    <a:pt x="1927686" y="1931903"/>
                  </a:lnTo>
                </a:path>
                <a:path w="3881120" h="1932304">
                  <a:moveTo>
                    <a:pt x="1927686" y="1931903"/>
                  </a:moveTo>
                  <a:lnTo>
                    <a:pt x="3880659" y="1931903"/>
                  </a:lnTo>
                </a:path>
                <a:path w="3881120" h="1932304">
                  <a:moveTo>
                    <a:pt x="0" y="0"/>
                  </a:moveTo>
                  <a:lnTo>
                    <a:pt x="1927686" y="1931903"/>
                  </a:lnTo>
                </a:path>
                <a:path w="3881120" h="1932304">
                  <a:moveTo>
                    <a:pt x="2903880" y="0"/>
                  </a:moveTo>
                  <a:lnTo>
                    <a:pt x="1927686" y="1931903"/>
                  </a:lnTo>
                </a:path>
                <a:path w="3881120" h="1932304">
                  <a:moveTo>
                    <a:pt x="2903880" y="0"/>
                  </a:moveTo>
                  <a:lnTo>
                    <a:pt x="3880659" y="1931903"/>
                  </a:lnTo>
                </a:path>
              </a:pathLst>
            </a:custGeom>
            <a:ln w="25356">
              <a:solidFill>
                <a:srgbClr val="000000"/>
              </a:solidFill>
            </a:ln>
          </p:spPr>
          <p:txBody>
            <a:bodyPr wrap="square" lIns="0" tIns="0" rIns="0" bIns="0" rtlCol="0"/>
            <a:lstStyle/>
            <a:p>
              <a:endParaRPr/>
            </a:p>
          </p:txBody>
        </p:sp>
      </p:grpSp>
      <p:pic>
        <p:nvPicPr>
          <p:cNvPr id="14" name="object 14"/>
          <p:cNvPicPr/>
          <p:nvPr/>
        </p:nvPicPr>
        <p:blipFill>
          <a:blip r:embed="rId8" cstate="print"/>
          <a:stretch>
            <a:fillRect/>
          </a:stretch>
        </p:blipFill>
        <p:spPr>
          <a:xfrm>
            <a:off x="6462941" y="3874353"/>
            <a:ext cx="127792" cy="101746"/>
          </a:xfrm>
          <a:prstGeom prst="rect">
            <a:avLst/>
          </a:prstGeom>
        </p:spPr>
      </p:pic>
      <p:sp>
        <p:nvSpPr>
          <p:cNvPr id="15" name="object 15"/>
          <p:cNvSpPr txBox="1"/>
          <p:nvPr/>
        </p:nvSpPr>
        <p:spPr>
          <a:xfrm>
            <a:off x="4048874" y="5157840"/>
            <a:ext cx="343535" cy="332105"/>
          </a:xfrm>
          <a:prstGeom prst="rect">
            <a:avLst/>
          </a:prstGeom>
        </p:spPr>
        <p:txBody>
          <a:bodyPr vert="horz" wrap="square" lIns="0" tIns="13970" rIns="0" bIns="0" rtlCol="0">
            <a:spAutoFit/>
          </a:bodyPr>
          <a:lstStyle/>
          <a:p>
            <a:pPr marL="25400">
              <a:lnSpc>
                <a:spcPct val="100000"/>
              </a:lnSpc>
              <a:spcBef>
                <a:spcPts val="110"/>
              </a:spcBef>
            </a:pPr>
            <a:r>
              <a:rPr sz="2000" i="1" spc="-25" dirty="0">
                <a:latin typeface="Arial"/>
                <a:cs typeface="Arial"/>
              </a:rPr>
              <a:t>R</a:t>
            </a:r>
            <a:r>
              <a:rPr sz="2100" spc="-37" baseline="-31746" dirty="0">
                <a:latin typeface="Arial"/>
                <a:cs typeface="Arial"/>
              </a:rPr>
              <a:t>1</a:t>
            </a:r>
            <a:endParaRPr sz="2100" baseline="-31746">
              <a:latin typeface="Arial"/>
              <a:cs typeface="Arial"/>
            </a:endParaRPr>
          </a:p>
        </p:txBody>
      </p:sp>
      <p:sp>
        <p:nvSpPr>
          <p:cNvPr id="16" name="object 16"/>
          <p:cNvSpPr txBox="1"/>
          <p:nvPr/>
        </p:nvSpPr>
        <p:spPr>
          <a:xfrm>
            <a:off x="4768282" y="4192304"/>
            <a:ext cx="369570" cy="332105"/>
          </a:xfrm>
          <a:prstGeom prst="rect">
            <a:avLst/>
          </a:prstGeom>
        </p:spPr>
        <p:txBody>
          <a:bodyPr vert="horz" wrap="square" lIns="0" tIns="13970" rIns="0" bIns="0" rtlCol="0">
            <a:spAutoFit/>
          </a:bodyPr>
          <a:lstStyle/>
          <a:p>
            <a:pPr marL="25400">
              <a:lnSpc>
                <a:spcPct val="100000"/>
              </a:lnSpc>
              <a:spcBef>
                <a:spcPts val="110"/>
              </a:spcBef>
            </a:pPr>
            <a:r>
              <a:rPr sz="2000" i="1" spc="60" dirty="0">
                <a:latin typeface="Arial"/>
                <a:cs typeface="Arial"/>
              </a:rPr>
              <a:t>R</a:t>
            </a:r>
            <a:r>
              <a:rPr sz="2100" spc="89" baseline="-31746" dirty="0">
                <a:latin typeface="Arial"/>
                <a:cs typeface="Arial"/>
              </a:rPr>
              <a:t>2</a:t>
            </a:r>
            <a:endParaRPr sz="2100" baseline="-31746">
              <a:latin typeface="Arial"/>
              <a:cs typeface="Arial"/>
            </a:endParaRPr>
          </a:p>
        </p:txBody>
      </p:sp>
      <p:sp>
        <p:nvSpPr>
          <p:cNvPr id="17" name="object 17"/>
          <p:cNvSpPr txBox="1"/>
          <p:nvPr/>
        </p:nvSpPr>
        <p:spPr>
          <a:xfrm>
            <a:off x="5745233" y="4192304"/>
            <a:ext cx="343535" cy="332105"/>
          </a:xfrm>
          <a:prstGeom prst="rect">
            <a:avLst/>
          </a:prstGeom>
        </p:spPr>
        <p:txBody>
          <a:bodyPr vert="horz" wrap="square" lIns="0" tIns="13970" rIns="0" bIns="0" rtlCol="0">
            <a:spAutoFit/>
          </a:bodyPr>
          <a:lstStyle/>
          <a:p>
            <a:pPr marL="25400">
              <a:lnSpc>
                <a:spcPct val="100000"/>
              </a:lnSpc>
              <a:spcBef>
                <a:spcPts val="110"/>
              </a:spcBef>
            </a:pPr>
            <a:r>
              <a:rPr sz="2000" i="1" spc="-25" dirty="0">
                <a:latin typeface="Arial"/>
                <a:cs typeface="Arial"/>
              </a:rPr>
              <a:t>R</a:t>
            </a:r>
            <a:r>
              <a:rPr sz="2100" spc="-37" baseline="-31746" dirty="0">
                <a:latin typeface="Arial"/>
                <a:cs typeface="Arial"/>
              </a:rPr>
              <a:t>3</a:t>
            </a:r>
            <a:endParaRPr sz="2100" baseline="-31746">
              <a:latin typeface="Arial"/>
              <a:cs typeface="Arial"/>
            </a:endParaRPr>
          </a:p>
        </p:txBody>
      </p:sp>
      <p:sp>
        <p:nvSpPr>
          <p:cNvPr id="18" name="object 18"/>
          <p:cNvSpPr txBox="1"/>
          <p:nvPr/>
        </p:nvSpPr>
        <p:spPr>
          <a:xfrm>
            <a:off x="6952584" y="4192304"/>
            <a:ext cx="344170" cy="332105"/>
          </a:xfrm>
          <a:prstGeom prst="rect">
            <a:avLst/>
          </a:prstGeom>
        </p:spPr>
        <p:txBody>
          <a:bodyPr vert="horz" wrap="square" lIns="0" tIns="13970" rIns="0" bIns="0" rtlCol="0">
            <a:spAutoFit/>
          </a:bodyPr>
          <a:lstStyle/>
          <a:p>
            <a:pPr marL="25400">
              <a:lnSpc>
                <a:spcPct val="100000"/>
              </a:lnSpc>
              <a:spcBef>
                <a:spcPts val="110"/>
              </a:spcBef>
            </a:pPr>
            <a:r>
              <a:rPr sz="2000" i="1" spc="-25" dirty="0">
                <a:latin typeface="Arial"/>
                <a:cs typeface="Arial"/>
              </a:rPr>
              <a:t>R</a:t>
            </a:r>
            <a:r>
              <a:rPr sz="2100" spc="-37" baseline="-31746" dirty="0">
                <a:latin typeface="Arial"/>
                <a:cs typeface="Arial"/>
              </a:rPr>
              <a:t>4</a:t>
            </a:r>
            <a:endParaRPr sz="2100" baseline="-31746">
              <a:latin typeface="Arial"/>
              <a:cs typeface="Arial"/>
            </a:endParaRPr>
          </a:p>
        </p:txBody>
      </p:sp>
      <p:sp>
        <p:nvSpPr>
          <p:cNvPr id="19" name="object 19"/>
          <p:cNvSpPr txBox="1"/>
          <p:nvPr/>
        </p:nvSpPr>
        <p:spPr>
          <a:xfrm>
            <a:off x="6323135" y="4346050"/>
            <a:ext cx="1962785" cy="890269"/>
          </a:xfrm>
          <a:prstGeom prst="rect">
            <a:avLst/>
          </a:prstGeom>
        </p:spPr>
        <p:txBody>
          <a:bodyPr vert="horz" wrap="square" lIns="0" tIns="139700" rIns="0" bIns="0" rtlCol="0">
            <a:spAutoFit/>
          </a:bodyPr>
          <a:lstStyle/>
          <a:p>
            <a:pPr marL="1631950">
              <a:lnSpc>
                <a:spcPct val="100000"/>
              </a:lnSpc>
              <a:spcBef>
                <a:spcPts val="1100"/>
              </a:spcBef>
            </a:pPr>
            <a:r>
              <a:rPr sz="2000" i="1" spc="-25" dirty="0">
                <a:latin typeface="Arial"/>
                <a:cs typeface="Arial"/>
              </a:rPr>
              <a:t>R</a:t>
            </a:r>
            <a:r>
              <a:rPr sz="2100" spc="-37" baseline="-23809" dirty="0">
                <a:latin typeface="Arial"/>
                <a:cs typeface="Arial"/>
              </a:rPr>
              <a:t>6</a:t>
            </a:r>
            <a:endParaRPr sz="2100" baseline="-23809">
              <a:latin typeface="Arial"/>
              <a:cs typeface="Arial"/>
            </a:endParaRPr>
          </a:p>
          <a:p>
            <a:pPr marL="38100">
              <a:lnSpc>
                <a:spcPct val="100000"/>
              </a:lnSpc>
              <a:spcBef>
                <a:spcPts val="1005"/>
              </a:spcBef>
            </a:pPr>
            <a:r>
              <a:rPr sz="2000" i="1" spc="60" dirty="0">
                <a:latin typeface="Arial"/>
                <a:cs typeface="Arial"/>
              </a:rPr>
              <a:t>R</a:t>
            </a:r>
            <a:r>
              <a:rPr sz="2100" spc="89" baseline="-23809" dirty="0">
                <a:latin typeface="Arial"/>
                <a:cs typeface="Arial"/>
              </a:rPr>
              <a:t>5</a:t>
            </a:r>
            <a:endParaRPr sz="2100" baseline="-23809">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4041" y="958088"/>
            <a:ext cx="10018395" cy="720725"/>
          </a:xfrm>
          <a:prstGeom prst="rect">
            <a:avLst/>
          </a:prstGeom>
        </p:spPr>
        <p:txBody>
          <a:bodyPr vert="horz" wrap="square" lIns="0" tIns="53975" rIns="0" bIns="0" rtlCol="0">
            <a:spAutoFit/>
          </a:bodyPr>
          <a:lstStyle/>
          <a:p>
            <a:pPr marL="241300" marR="5080" indent="-229235">
              <a:lnSpc>
                <a:spcPts val="2590"/>
              </a:lnSpc>
              <a:spcBef>
                <a:spcPts val="425"/>
              </a:spcBef>
              <a:buFont typeface="Arial"/>
              <a:buChar char="•"/>
              <a:tabLst>
                <a:tab pos="241935" algn="l"/>
              </a:tabLst>
            </a:pPr>
            <a:r>
              <a:rPr sz="2400" dirty="0">
                <a:solidFill>
                  <a:srgbClr val="040407"/>
                </a:solidFill>
                <a:latin typeface="Calibri"/>
                <a:cs typeface="Calibri"/>
              </a:rPr>
              <a:t>Hubungan</a:t>
            </a:r>
            <a:r>
              <a:rPr sz="2400" spc="-20" dirty="0">
                <a:solidFill>
                  <a:srgbClr val="040407"/>
                </a:solidFill>
                <a:latin typeface="Calibri"/>
                <a:cs typeface="Calibri"/>
              </a:rPr>
              <a:t> </a:t>
            </a:r>
            <a:r>
              <a:rPr sz="2400" dirty="0">
                <a:solidFill>
                  <a:srgbClr val="040407"/>
                </a:solidFill>
                <a:latin typeface="Calibri"/>
                <a:cs typeface="Calibri"/>
              </a:rPr>
              <a:t>antara</a:t>
            </a:r>
            <a:r>
              <a:rPr sz="2400" spc="-55" dirty="0">
                <a:solidFill>
                  <a:srgbClr val="040407"/>
                </a:solidFill>
                <a:latin typeface="Calibri"/>
                <a:cs typeface="Calibri"/>
              </a:rPr>
              <a:t> </a:t>
            </a:r>
            <a:r>
              <a:rPr sz="2400" dirty="0">
                <a:solidFill>
                  <a:srgbClr val="040407"/>
                </a:solidFill>
                <a:latin typeface="Calibri"/>
                <a:cs typeface="Calibri"/>
              </a:rPr>
              <a:t>jumlah</a:t>
            </a:r>
            <a:r>
              <a:rPr sz="2400" spc="-40" dirty="0">
                <a:solidFill>
                  <a:srgbClr val="040407"/>
                </a:solidFill>
                <a:latin typeface="Calibri"/>
                <a:cs typeface="Calibri"/>
              </a:rPr>
              <a:t> </a:t>
            </a:r>
            <a:r>
              <a:rPr sz="2400" dirty="0">
                <a:solidFill>
                  <a:srgbClr val="040407"/>
                </a:solidFill>
                <a:latin typeface="Calibri"/>
                <a:cs typeface="Calibri"/>
              </a:rPr>
              <a:t>simpul</a:t>
            </a:r>
            <a:r>
              <a:rPr sz="2400" spc="-35" dirty="0">
                <a:solidFill>
                  <a:srgbClr val="040407"/>
                </a:solidFill>
                <a:latin typeface="Calibri"/>
                <a:cs typeface="Calibri"/>
              </a:rPr>
              <a:t> </a:t>
            </a:r>
            <a:r>
              <a:rPr sz="2400" dirty="0">
                <a:solidFill>
                  <a:srgbClr val="040407"/>
                </a:solidFill>
                <a:latin typeface="Calibri"/>
                <a:cs typeface="Calibri"/>
              </a:rPr>
              <a:t>(</a:t>
            </a:r>
            <a:r>
              <a:rPr sz="2400" i="1" dirty="0">
                <a:solidFill>
                  <a:srgbClr val="040407"/>
                </a:solidFill>
                <a:latin typeface="Calibri"/>
                <a:cs typeface="Calibri"/>
              </a:rPr>
              <a:t>n</a:t>
            </a:r>
            <a:r>
              <a:rPr sz="2400" dirty="0">
                <a:solidFill>
                  <a:srgbClr val="040407"/>
                </a:solidFill>
                <a:latin typeface="Calibri"/>
                <a:cs typeface="Calibri"/>
              </a:rPr>
              <a:t>),</a:t>
            </a:r>
            <a:r>
              <a:rPr sz="2400" spc="-35" dirty="0">
                <a:solidFill>
                  <a:srgbClr val="040407"/>
                </a:solidFill>
                <a:latin typeface="Calibri"/>
                <a:cs typeface="Calibri"/>
              </a:rPr>
              <a:t> </a:t>
            </a:r>
            <a:r>
              <a:rPr sz="2400" dirty="0">
                <a:solidFill>
                  <a:srgbClr val="040407"/>
                </a:solidFill>
                <a:latin typeface="Calibri"/>
                <a:cs typeface="Calibri"/>
              </a:rPr>
              <a:t>jumlah</a:t>
            </a:r>
            <a:r>
              <a:rPr sz="2400" spc="-45" dirty="0">
                <a:solidFill>
                  <a:srgbClr val="040407"/>
                </a:solidFill>
                <a:latin typeface="Calibri"/>
                <a:cs typeface="Calibri"/>
              </a:rPr>
              <a:t> </a:t>
            </a:r>
            <a:r>
              <a:rPr sz="2400" dirty="0">
                <a:solidFill>
                  <a:srgbClr val="040407"/>
                </a:solidFill>
                <a:latin typeface="Calibri"/>
                <a:cs typeface="Calibri"/>
              </a:rPr>
              <a:t>sisi</a:t>
            </a:r>
            <a:r>
              <a:rPr sz="2400" spc="-50" dirty="0">
                <a:solidFill>
                  <a:srgbClr val="040407"/>
                </a:solidFill>
                <a:latin typeface="Calibri"/>
                <a:cs typeface="Calibri"/>
              </a:rPr>
              <a:t> </a:t>
            </a:r>
            <a:r>
              <a:rPr sz="2400" dirty="0">
                <a:solidFill>
                  <a:srgbClr val="040407"/>
                </a:solidFill>
                <a:latin typeface="Calibri"/>
                <a:cs typeface="Calibri"/>
              </a:rPr>
              <a:t>(</a:t>
            </a:r>
            <a:r>
              <a:rPr sz="2400" i="1" dirty="0">
                <a:solidFill>
                  <a:srgbClr val="040407"/>
                </a:solidFill>
                <a:latin typeface="Calibri"/>
                <a:cs typeface="Calibri"/>
              </a:rPr>
              <a:t>e</a:t>
            </a:r>
            <a:r>
              <a:rPr sz="2400" dirty="0">
                <a:solidFill>
                  <a:srgbClr val="040407"/>
                </a:solidFill>
                <a:latin typeface="Calibri"/>
                <a:cs typeface="Calibri"/>
              </a:rPr>
              <a:t>),</a:t>
            </a:r>
            <a:r>
              <a:rPr sz="2400" spc="-40" dirty="0">
                <a:solidFill>
                  <a:srgbClr val="040407"/>
                </a:solidFill>
                <a:latin typeface="Calibri"/>
                <a:cs typeface="Calibri"/>
              </a:rPr>
              <a:t> </a:t>
            </a:r>
            <a:r>
              <a:rPr sz="2400" dirty="0">
                <a:solidFill>
                  <a:srgbClr val="040407"/>
                </a:solidFill>
                <a:latin typeface="Calibri"/>
                <a:cs typeface="Calibri"/>
              </a:rPr>
              <a:t>dan</a:t>
            </a:r>
            <a:r>
              <a:rPr sz="2400" spc="-25" dirty="0">
                <a:solidFill>
                  <a:srgbClr val="040407"/>
                </a:solidFill>
                <a:latin typeface="Calibri"/>
                <a:cs typeface="Calibri"/>
              </a:rPr>
              <a:t> </a:t>
            </a:r>
            <a:r>
              <a:rPr sz="2400" dirty="0">
                <a:solidFill>
                  <a:srgbClr val="040407"/>
                </a:solidFill>
                <a:latin typeface="Calibri"/>
                <a:cs typeface="Calibri"/>
              </a:rPr>
              <a:t>jumlah</a:t>
            </a:r>
            <a:r>
              <a:rPr sz="2400" spc="-45" dirty="0">
                <a:solidFill>
                  <a:srgbClr val="040407"/>
                </a:solidFill>
                <a:latin typeface="Calibri"/>
                <a:cs typeface="Calibri"/>
              </a:rPr>
              <a:t> </a:t>
            </a:r>
            <a:r>
              <a:rPr sz="2400" dirty="0">
                <a:solidFill>
                  <a:srgbClr val="040407"/>
                </a:solidFill>
                <a:latin typeface="Calibri"/>
                <a:cs typeface="Calibri"/>
              </a:rPr>
              <a:t>wilayah</a:t>
            </a:r>
            <a:r>
              <a:rPr sz="2400" spc="-45" dirty="0">
                <a:solidFill>
                  <a:srgbClr val="040407"/>
                </a:solidFill>
                <a:latin typeface="Calibri"/>
                <a:cs typeface="Calibri"/>
              </a:rPr>
              <a:t> </a:t>
            </a:r>
            <a:r>
              <a:rPr sz="2400" dirty="0">
                <a:solidFill>
                  <a:srgbClr val="040407"/>
                </a:solidFill>
                <a:latin typeface="Calibri"/>
                <a:cs typeface="Calibri"/>
              </a:rPr>
              <a:t>(</a:t>
            </a:r>
            <a:r>
              <a:rPr sz="2400" i="1" dirty="0">
                <a:solidFill>
                  <a:srgbClr val="040407"/>
                </a:solidFill>
                <a:latin typeface="Calibri"/>
                <a:cs typeface="Calibri"/>
              </a:rPr>
              <a:t>f</a:t>
            </a:r>
            <a:r>
              <a:rPr sz="2400" dirty="0">
                <a:solidFill>
                  <a:srgbClr val="040407"/>
                </a:solidFill>
                <a:latin typeface="Calibri"/>
                <a:cs typeface="Calibri"/>
              </a:rPr>
              <a:t>)</a:t>
            </a:r>
            <a:r>
              <a:rPr sz="2400" spc="-40" dirty="0">
                <a:solidFill>
                  <a:srgbClr val="040407"/>
                </a:solidFill>
                <a:latin typeface="Calibri"/>
                <a:cs typeface="Calibri"/>
              </a:rPr>
              <a:t> </a:t>
            </a:r>
            <a:r>
              <a:rPr sz="2400" spc="-20" dirty="0">
                <a:solidFill>
                  <a:srgbClr val="040407"/>
                </a:solidFill>
                <a:latin typeface="Calibri"/>
                <a:cs typeface="Calibri"/>
              </a:rPr>
              <a:t>pada </a:t>
            </a:r>
            <a:r>
              <a:rPr sz="2400" dirty="0">
                <a:solidFill>
                  <a:srgbClr val="040407"/>
                </a:solidFill>
                <a:latin typeface="Calibri"/>
                <a:cs typeface="Calibri"/>
              </a:rPr>
              <a:t>graf</a:t>
            </a:r>
            <a:r>
              <a:rPr sz="2400" spc="-75" dirty="0">
                <a:solidFill>
                  <a:srgbClr val="040407"/>
                </a:solidFill>
                <a:latin typeface="Calibri"/>
                <a:cs typeface="Calibri"/>
              </a:rPr>
              <a:t> </a:t>
            </a:r>
            <a:r>
              <a:rPr sz="2400" spc="-10" dirty="0">
                <a:solidFill>
                  <a:srgbClr val="040407"/>
                </a:solidFill>
                <a:latin typeface="Calibri"/>
                <a:cs typeface="Calibri"/>
              </a:rPr>
              <a:t>bidang:</a:t>
            </a:r>
            <a:endParaRPr sz="2400">
              <a:latin typeface="Calibri"/>
              <a:cs typeface="Calibri"/>
            </a:endParaRPr>
          </a:p>
        </p:txBody>
      </p:sp>
      <p:sp>
        <p:nvSpPr>
          <p:cNvPr id="3" name="object 3"/>
          <p:cNvSpPr txBox="1">
            <a:spLocks noGrp="1"/>
          </p:cNvSpPr>
          <p:nvPr>
            <p:ph type="title"/>
          </p:nvPr>
        </p:nvSpPr>
        <p:spPr>
          <a:xfrm>
            <a:off x="1958720" y="1735327"/>
            <a:ext cx="3964940" cy="452120"/>
          </a:xfrm>
          <a:prstGeom prst="rect">
            <a:avLst/>
          </a:prstGeom>
        </p:spPr>
        <p:txBody>
          <a:bodyPr vert="horz" wrap="square" lIns="0" tIns="12065" rIns="0" bIns="0" rtlCol="0">
            <a:spAutoFit/>
          </a:bodyPr>
          <a:lstStyle/>
          <a:p>
            <a:pPr marL="12700">
              <a:lnSpc>
                <a:spcPct val="100000"/>
              </a:lnSpc>
              <a:spcBef>
                <a:spcPts val="95"/>
              </a:spcBef>
              <a:tabLst>
                <a:tab pos="1922145" algn="l"/>
              </a:tabLst>
            </a:pPr>
            <a:r>
              <a:rPr sz="2800" i="1" dirty="0">
                <a:solidFill>
                  <a:srgbClr val="040407"/>
                </a:solidFill>
                <a:latin typeface="Calibri"/>
                <a:cs typeface="Calibri"/>
              </a:rPr>
              <a:t>n</a:t>
            </a:r>
            <a:r>
              <a:rPr sz="2800" i="1" spc="-10" dirty="0">
                <a:solidFill>
                  <a:srgbClr val="040407"/>
                </a:solidFill>
                <a:latin typeface="Calibri"/>
                <a:cs typeface="Calibri"/>
              </a:rPr>
              <a:t> </a:t>
            </a:r>
            <a:r>
              <a:rPr sz="2800" i="1" dirty="0">
                <a:solidFill>
                  <a:srgbClr val="040407"/>
                </a:solidFill>
                <a:latin typeface="Calibri"/>
                <a:cs typeface="Calibri"/>
              </a:rPr>
              <a:t>–</a:t>
            </a:r>
            <a:r>
              <a:rPr sz="2800" i="1" spc="-5" dirty="0">
                <a:solidFill>
                  <a:srgbClr val="040407"/>
                </a:solidFill>
                <a:latin typeface="Calibri"/>
                <a:cs typeface="Calibri"/>
              </a:rPr>
              <a:t> </a:t>
            </a:r>
            <a:r>
              <a:rPr sz="2800" i="1" dirty="0">
                <a:solidFill>
                  <a:srgbClr val="040407"/>
                </a:solidFill>
                <a:latin typeface="Calibri"/>
                <a:cs typeface="Calibri"/>
              </a:rPr>
              <a:t>e</a:t>
            </a:r>
            <a:r>
              <a:rPr sz="2800" i="1" spc="-10" dirty="0">
                <a:solidFill>
                  <a:srgbClr val="040407"/>
                </a:solidFill>
                <a:latin typeface="Calibri"/>
                <a:cs typeface="Calibri"/>
              </a:rPr>
              <a:t> </a:t>
            </a:r>
            <a:r>
              <a:rPr sz="2800" i="1" dirty="0">
                <a:solidFill>
                  <a:srgbClr val="040407"/>
                </a:solidFill>
                <a:latin typeface="Calibri"/>
                <a:cs typeface="Calibri"/>
              </a:rPr>
              <a:t>+</a:t>
            </a:r>
            <a:r>
              <a:rPr sz="2800" i="1" spc="-10" dirty="0">
                <a:solidFill>
                  <a:srgbClr val="040407"/>
                </a:solidFill>
                <a:latin typeface="Calibri"/>
                <a:cs typeface="Calibri"/>
              </a:rPr>
              <a:t> </a:t>
            </a:r>
            <a:r>
              <a:rPr sz="2800" i="1" dirty="0">
                <a:solidFill>
                  <a:srgbClr val="040407"/>
                </a:solidFill>
                <a:latin typeface="Calibri"/>
                <a:cs typeface="Calibri"/>
              </a:rPr>
              <a:t>f</a:t>
            </a:r>
            <a:r>
              <a:rPr sz="2800" i="1" spc="-5" dirty="0">
                <a:solidFill>
                  <a:srgbClr val="040407"/>
                </a:solidFill>
                <a:latin typeface="Calibri"/>
                <a:cs typeface="Calibri"/>
              </a:rPr>
              <a:t> </a:t>
            </a:r>
            <a:r>
              <a:rPr sz="2800" dirty="0">
                <a:solidFill>
                  <a:srgbClr val="040407"/>
                </a:solidFill>
                <a:latin typeface="Calibri"/>
                <a:cs typeface="Calibri"/>
              </a:rPr>
              <a:t>=</a:t>
            </a:r>
            <a:r>
              <a:rPr sz="2800" spc="-5" dirty="0">
                <a:solidFill>
                  <a:srgbClr val="040407"/>
                </a:solidFill>
                <a:latin typeface="Calibri"/>
                <a:cs typeface="Calibri"/>
              </a:rPr>
              <a:t> </a:t>
            </a:r>
            <a:r>
              <a:rPr sz="2800" spc="-50" dirty="0">
                <a:solidFill>
                  <a:srgbClr val="040407"/>
                </a:solidFill>
                <a:latin typeface="Calibri"/>
                <a:cs typeface="Calibri"/>
              </a:rPr>
              <a:t>2</a:t>
            </a:r>
            <a:r>
              <a:rPr sz="2800" dirty="0">
                <a:solidFill>
                  <a:srgbClr val="040407"/>
                </a:solidFill>
                <a:latin typeface="Calibri"/>
                <a:cs typeface="Calibri"/>
              </a:rPr>
              <a:t>	</a:t>
            </a:r>
            <a:r>
              <a:rPr sz="2800" dirty="0">
                <a:latin typeface="Calibri"/>
                <a:cs typeface="Calibri"/>
              </a:rPr>
              <a:t>(Rumus</a:t>
            </a:r>
            <a:r>
              <a:rPr sz="2800" spc="-65" dirty="0">
                <a:latin typeface="Calibri"/>
                <a:cs typeface="Calibri"/>
              </a:rPr>
              <a:t> </a:t>
            </a:r>
            <a:r>
              <a:rPr sz="2800" spc="-10" dirty="0">
                <a:latin typeface="Calibri"/>
                <a:cs typeface="Calibri"/>
              </a:rPr>
              <a:t>Euler)</a:t>
            </a:r>
            <a:endParaRPr sz="2800">
              <a:latin typeface="Calibri"/>
              <a:cs typeface="Calibri"/>
            </a:endParaRPr>
          </a:p>
        </p:txBody>
      </p:sp>
      <p:sp>
        <p:nvSpPr>
          <p:cNvPr id="4" name="object 4"/>
          <p:cNvSpPr txBox="1"/>
          <p:nvPr/>
        </p:nvSpPr>
        <p:spPr>
          <a:xfrm>
            <a:off x="1044041" y="5266766"/>
            <a:ext cx="8228330" cy="391795"/>
          </a:xfrm>
          <a:prstGeom prst="rect">
            <a:avLst/>
          </a:prstGeom>
        </p:spPr>
        <p:txBody>
          <a:bodyPr vert="horz" wrap="square" lIns="0" tIns="12700" rIns="0" bIns="0" rtlCol="0">
            <a:spAutoFit/>
          </a:bodyPr>
          <a:lstStyle/>
          <a:p>
            <a:pPr marL="241300" indent="-229235">
              <a:lnSpc>
                <a:spcPct val="100000"/>
              </a:lnSpc>
              <a:spcBef>
                <a:spcPts val="100"/>
              </a:spcBef>
              <a:buFont typeface="Arial"/>
              <a:buChar char="•"/>
              <a:tabLst>
                <a:tab pos="241935" algn="l"/>
                <a:tab pos="6501130" algn="l"/>
              </a:tabLst>
            </a:pPr>
            <a:r>
              <a:rPr sz="2400" dirty="0">
                <a:solidFill>
                  <a:srgbClr val="040407"/>
                </a:solidFill>
                <a:latin typeface="Calibri"/>
                <a:cs typeface="Calibri"/>
              </a:rPr>
              <a:t>Pada</a:t>
            </a:r>
            <a:r>
              <a:rPr sz="2400" spc="-35" dirty="0">
                <a:solidFill>
                  <a:srgbClr val="040407"/>
                </a:solidFill>
                <a:latin typeface="Calibri"/>
                <a:cs typeface="Calibri"/>
              </a:rPr>
              <a:t> </a:t>
            </a:r>
            <a:r>
              <a:rPr sz="2400" dirty="0">
                <a:solidFill>
                  <a:srgbClr val="040407"/>
                </a:solidFill>
                <a:latin typeface="Calibri"/>
                <a:cs typeface="Calibri"/>
              </a:rPr>
              <a:t>Gambar</a:t>
            </a:r>
            <a:r>
              <a:rPr sz="2400" spc="-25" dirty="0">
                <a:solidFill>
                  <a:srgbClr val="040407"/>
                </a:solidFill>
                <a:latin typeface="Calibri"/>
                <a:cs typeface="Calibri"/>
              </a:rPr>
              <a:t> </a:t>
            </a:r>
            <a:r>
              <a:rPr sz="2400" dirty="0">
                <a:solidFill>
                  <a:srgbClr val="040407"/>
                </a:solidFill>
                <a:latin typeface="Calibri"/>
                <a:cs typeface="Calibri"/>
              </a:rPr>
              <a:t>di</a:t>
            </a:r>
            <a:r>
              <a:rPr sz="2400" spc="-10" dirty="0">
                <a:solidFill>
                  <a:srgbClr val="040407"/>
                </a:solidFill>
                <a:latin typeface="Calibri"/>
                <a:cs typeface="Calibri"/>
              </a:rPr>
              <a:t> </a:t>
            </a:r>
            <a:r>
              <a:rPr sz="2400" dirty="0">
                <a:solidFill>
                  <a:srgbClr val="040407"/>
                </a:solidFill>
                <a:latin typeface="Calibri"/>
                <a:cs typeface="Calibri"/>
              </a:rPr>
              <a:t>atas,</a:t>
            </a:r>
            <a:r>
              <a:rPr sz="2400" spc="-35" dirty="0">
                <a:solidFill>
                  <a:srgbClr val="040407"/>
                </a:solidFill>
                <a:latin typeface="Calibri"/>
                <a:cs typeface="Calibri"/>
              </a:rPr>
              <a:t> </a:t>
            </a:r>
            <a:r>
              <a:rPr sz="2400" i="1" dirty="0">
                <a:solidFill>
                  <a:srgbClr val="040407"/>
                </a:solidFill>
                <a:latin typeface="Calibri"/>
                <a:cs typeface="Calibri"/>
              </a:rPr>
              <a:t>e</a:t>
            </a:r>
            <a:r>
              <a:rPr sz="2400" i="1" spc="-5" dirty="0">
                <a:solidFill>
                  <a:srgbClr val="040407"/>
                </a:solidFill>
                <a:latin typeface="Calibri"/>
                <a:cs typeface="Calibri"/>
              </a:rPr>
              <a:t> </a:t>
            </a:r>
            <a:r>
              <a:rPr sz="2400" dirty="0">
                <a:solidFill>
                  <a:srgbClr val="040407"/>
                </a:solidFill>
                <a:latin typeface="Calibri"/>
                <a:cs typeface="Calibri"/>
              </a:rPr>
              <a:t>=</a:t>
            </a:r>
            <a:r>
              <a:rPr sz="2400" spc="-10" dirty="0">
                <a:solidFill>
                  <a:srgbClr val="040407"/>
                </a:solidFill>
                <a:latin typeface="Calibri"/>
                <a:cs typeface="Calibri"/>
              </a:rPr>
              <a:t> </a:t>
            </a:r>
            <a:r>
              <a:rPr sz="2400" dirty="0">
                <a:solidFill>
                  <a:srgbClr val="040407"/>
                </a:solidFill>
                <a:latin typeface="Calibri"/>
                <a:cs typeface="Calibri"/>
              </a:rPr>
              <a:t>11</a:t>
            </a:r>
            <a:r>
              <a:rPr sz="2400" spc="-30" dirty="0">
                <a:solidFill>
                  <a:srgbClr val="040407"/>
                </a:solidFill>
                <a:latin typeface="Calibri"/>
                <a:cs typeface="Calibri"/>
              </a:rPr>
              <a:t> </a:t>
            </a:r>
            <a:r>
              <a:rPr sz="2400" dirty="0">
                <a:solidFill>
                  <a:srgbClr val="040407"/>
                </a:solidFill>
                <a:latin typeface="Calibri"/>
                <a:cs typeface="Calibri"/>
              </a:rPr>
              <a:t>dan</a:t>
            </a:r>
            <a:r>
              <a:rPr sz="2400" spc="-20" dirty="0">
                <a:solidFill>
                  <a:srgbClr val="040407"/>
                </a:solidFill>
                <a:latin typeface="Calibri"/>
                <a:cs typeface="Calibri"/>
              </a:rPr>
              <a:t> </a:t>
            </a:r>
            <a:r>
              <a:rPr sz="2400" i="1" dirty="0">
                <a:solidFill>
                  <a:srgbClr val="040407"/>
                </a:solidFill>
                <a:latin typeface="Calibri"/>
                <a:cs typeface="Calibri"/>
              </a:rPr>
              <a:t>n</a:t>
            </a:r>
            <a:r>
              <a:rPr sz="2400" i="1" spc="-15" dirty="0">
                <a:solidFill>
                  <a:srgbClr val="040407"/>
                </a:solidFill>
                <a:latin typeface="Calibri"/>
                <a:cs typeface="Calibri"/>
              </a:rPr>
              <a:t> </a:t>
            </a:r>
            <a:r>
              <a:rPr sz="2400" dirty="0">
                <a:solidFill>
                  <a:srgbClr val="040407"/>
                </a:solidFill>
                <a:latin typeface="Calibri"/>
                <a:cs typeface="Calibri"/>
              </a:rPr>
              <a:t>=</a:t>
            </a:r>
            <a:r>
              <a:rPr sz="2400" spc="-5" dirty="0">
                <a:solidFill>
                  <a:srgbClr val="040407"/>
                </a:solidFill>
                <a:latin typeface="Calibri"/>
                <a:cs typeface="Calibri"/>
              </a:rPr>
              <a:t> </a:t>
            </a:r>
            <a:r>
              <a:rPr sz="2400" dirty="0">
                <a:solidFill>
                  <a:srgbClr val="040407"/>
                </a:solidFill>
                <a:latin typeface="Calibri"/>
                <a:cs typeface="Calibri"/>
              </a:rPr>
              <a:t>7,</a:t>
            </a:r>
            <a:r>
              <a:rPr sz="2400" spc="-20" dirty="0">
                <a:solidFill>
                  <a:srgbClr val="040407"/>
                </a:solidFill>
                <a:latin typeface="Calibri"/>
                <a:cs typeface="Calibri"/>
              </a:rPr>
              <a:t> </a:t>
            </a:r>
            <a:r>
              <a:rPr sz="2400" i="1" dirty="0">
                <a:solidFill>
                  <a:srgbClr val="040407"/>
                </a:solidFill>
                <a:latin typeface="Calibri"/>
                <a:cs typeface="Calibri"/>
              </a:rPr>
              <a:t>f</a:t>
            </a:r>
            <a:r>
              <a:rPr sz="2400" i="1" spc="-15" dirty="0">
                <a:solidFill>
                  <a:srgbClr val="040407"/>
                </a:solidFill>
                <a:latin typeface="Calibri"/>
                <a:cs typeface="Calibri"/>
              </a:rPr>
              <a:t> </a:t>
            </a:r>
            <a:r>
              <a:rPr sz="2400" dirty="0">
                <a:solidFill>
                  <a:srgbClr val="040407"/>
                </a:solidFill>
                <a:latin typeface="Calibri"/>
                <a:cs typeface="Calibri"/>
              </a:rPr>
              <a:t>=</a:t>
            </a:r>
            <a:r>
              <a:rPr sz="2400" spc="-10" dirty="0">
                <a:solidFill>
                  <a:srgbClr val="040407"/>
                </a:solidFill>
                <a:latin typeface="Calibri"/>
                <a:cs typeface="Calibri"/>
              </a:rPr>
              <a:t> </a:t>
            </a:r>
            <a:r>
              <a:rPr sz="2400" dirty="0">
                <a:solidFill>
                  <a:srgbClr val="040407"/>
                </a:solidFill>
                <a:latin typeface="Calibri"/>
                <a:cs typeface="Calibri"/>
              </a:rPr>
              <a:t>6,</a:t>
            </a:r>
            <a:r>
              <a:rPr sz="2400" spc="-15" dirty="0">
                <a:solidFill>
                  <a:srgbClr val="040407"/>
                </a:solidFill>
                <a:latin typeface="Calibri"/>
                <a:cs typeface="Calibri"/>
              </a:rPr>
              <a:t> </a:t>
            </a:r>
            <a:r>
              <a:rPr sz="2400" spc="-20" dirty="0">
                <a:solidFill>
                  <a:srgbClr val="040407"/>
                </a:solidFill>
                <a:latin typeface="Calibri"/>
                <a:cs typeface="Calibri"/>
              </a:rPr>
              <a:t>maka</a:t>
            </a:r>
            <a:r>
              <a:rPr sz="2400" dirty="0">
                <a:solidFill>
                  <a:srgbClr val="040407"/>
                </a:solidFill>
                <a:latin typeface="Calibri"/>
                <a:cs typeface="Calibri"/>
              </a:rPr>
              <a:t>	</a:t>
            </a:r>
            <a:r>
              <a:rPr sz="2400" i="1" dirty="0">
                <a:solidFill>
                  <a:srgbClr val="040407"/>
                </a:solidFill>
                <a:latin typeface="Calibri"/>
                <a:cs typeface="Calibri"/>
              </a:rPr>
              <a:t>7</a:t>
            </a:r>
            <a:r>
              <a:rPr sz="2400" i="1" spc="-10" dirty="0">
                <a:solidFill>
                  <a:srgbClr val="040407"/>
                </a:solidFill>
                <a:latin typeface="Calibri"/>
                <a:cs typeface="Calibri"/>
              </a:rPr>
              <a:t> </a:t>
            </a:r>
            <a:r>
              <a:rPr sz="2400" dirty="0">
                <a:solidFill>
                  <a:srgbClr val="040407"/>
                </a:solidFill>
                <a:latin typeface="Calibri"/>
                <a:cs typeface="Calibri"/>
              </a:rPr>
              <a:t>–</a:t>
            </a:r>
            <a:r>
              <a:rPr sz="2400" spc="-15" dirty="0">
                <a:solidFill>
                  <a:srgbClr val="040407"/>
                </a:solidFill>
                <a:latin typeface="Calibri"/>
                <a:cs typeface="Calibri"/>
              </a:rPr>
              <a:t> </a:t>
            </a:r>
            <a:r>
              <a:rPr sz="2400" dirty="0">
                <a:solidFill>
                  <a:srgbClr val="040407"/>
                </a:solidFill>
                <a:latin typeface="Calibri"/>
                <a:cs typeface="Calibri"/>
              </a:rPr>
              <a:t>11</a:t>
            </a:r>
            <a:r>
              <a:rPr sz="2400" spc="-15" dirty="0">
                <a:solidFill>
                  <a:srgbClr val="040407"/>
                </a:solidFill>
                <a:latin typeface="Calibri"/>
                <a:cs typeface="Calibri"/>
              </a:rPr>
              <a:t> </a:t>
            </a:r>
            <a:r>
              <a:rPr sz="2400" dirty="0">
                <a:solidFill>
                  <a:srgbClr val="040407"/>
                </a:solidFill>
                <a:latin typeface="Calibri"/>
                <a:cs typeface="Calibri"/>
              </a:rPr>
              <a:t>+ 6</a:t>
            </a:r>
            <a:r>
              <a:rPr sz="2400" spc="-10" dirty="0">
                <a:solidFill>
                  <a:srgbClr val="040407"/>
                </a:solidFill>
                <a:latin typeface="Calibri"/>
                <a:cs typeface="Calibri"/>
              </a:rPr>
              <a:t> </a:t>
            </a:r>
            <a:r>
              <a:rPr sz="2400" dirty="0">
                <a:solidFill>
                  <a:srgbClr val="040407"/>
                </a:solidFill>
                <a:latin typeface="Calibri"/>
                <a:cs typeface="Calibri"/>
              </a:rPr>
              <a:t>= </a:t>
            </a:r>
            <a:r>
              <a:rPr sz="2400" spc="-25" dirty="0">
                <a:solidFill>
                  <a:srgbClr val="040407"/>
                </a:solidFill>
                <a:latin typeface="Calibri"/>
                <a:cs typeface="Calibri"/>
              </a:rPr>
              <a:t>2.</a:t>
            </a:r>
            <a:endParaRPr sz="2400">
              <a:latin typeface="Calibri"/>
              <a:cs typeface="Calibri"/>
            </a:endParaRPr>
          </a:p>
        </p:txBody>
      </p:sp>
      <p:grpSp>
        <p:nvGrpSpPr>
          <p:cNvPr id="5" name="object 5"/>
          <p:cNvGrpSpPr/>
          <p:nvPr/>
        </p:nvGrpSpPr>
        <p:grpSpPr>
          <a:xfrm>
            <a:off x="3675117" y="2679544"/>
            <a:ext cx="3964304" cy="2009139"/>
            <a:chOff x="3675117" y="2679544"/>
            <a:chExt cx="3964304" cy="2009139"/>
          </a:xfrm>
        </p:grpSpPr>
        <p:pic>
          <p:nvPicPr>
            <p:cNvPr id="6" name="object 6"/>
            <p:cNvPicPr/>
            <p:nvPr/>
          </p:nvPicPr>
          <p:blipFill>
            <a:blip r:embed="rId2" cstate="print"/>
            <a:stretch>
              <a:fillRect/>
            </a:stretch>
          </p:blipFill>
          <p:spPr>
            <a:xfrm>
              <a:off x="3675117" y="2679544"/>
              <a:ext cx="103776" cy="76954"/>
            </a:xfrm>
            <a:prstGeom prst="rect">
              <a:avLst/>
            </a:prstGeom>
          </p:spPr>
        </p:pic>
        <p:pic>
          <p:nvPicPr>
            <p:cNvPr id="7" name="object 7"/>
            <p:cNvPicPr/>
            <p:nvPr/>
          </p:nvPicPr>
          <p:blipFill>
            <a:blip r:embed="rId3" cstate="print"/>
            <a:stretch>
              <a:fillRect/>
            </a:stretch>
          </p:blipFill>
          <p:spPr>
            <a:xfrm>
              <a:off x="3675117" y="4584452"/>
              <a:ext cx="103777" cy="103757"/>
            </a:xfrm>
            <a:prstGeom prst="rect">
              <a:avLst/>
            </a:prstGeom>
          </p:spPr>
        </p:pic>
        <p:sp>
          <p:nvSpPr>
            <p:cNvPr id="8" name="object 8"/>
            <p:cNvSpPr/>
            <p:nvPr/>
          </p:nvSpPr>
          <p:spPr>
            <a:xfrm>
              <a:off x="3723412" y="2701036"/>
              <a:ext cx="0" cy="1932305"/>
            </a:xfrm>
            <a:custGeom>
              <a:avLst/>
              <a:gdLst/>
              <a:ahLst/>
              <a:cxnLst/>
              <a:rect l="l" t="t" r="r" b="b"/>
              <a:pathLst>
                <a:path h="1932304">
                  <a:moveTo>
                    <a:pt x="0" y="0"/>
                  </a:moveTo>
                  <a:lnTo>
                    <a:pt x="0" y="1931724"/>
                  </a:lnTo>
                </a:path>
              </a:pathLst>
            </a:custGeom>
            <a:ln w="25028">
              <a:solidFill>
                <a:srgbClr val="000000"/>
              </a:solidFill>
            </a:ln>
          </p:spPr>
          <p:txBody>
            <a:bodyPr wrap="square" lIns="0" tIns="0" rIns="0" bIns="0" rtlCol="0"/>
            <a:lstStyle/>
            <a:p>
              <a:endParaRPr/>
            </a:p>
          </p:txBody>
        </p:sp>
        <p:pic>
          <p:nvPicPr>
            <p:cNvPr id="9" name="object 9"/>
            <p:cNvPicPr/>
            <p:nvPr/>
          </p:nvPicPr>
          <p:blipFill>
            <a:blip r:embed="rId4" cstate="print"/>
            <a:stretch>
              <a:fillRect/>
            </a:stretch>
          </p:blipFill>
          <p:spPr>
            <a:xfrm>
              <a:off x="5591997" y="2679544"/>
              <a:ext cx="105236" cy="76954"/>
            </a:xfrm>
            <a:prstGeom prst="rect">
              <a:avLst/>
            </a:prstGeom>
          </p:spPr>
        </p:pic>
        <p:sp>
          <p:nvSpPr>
            <p:cNvPr id="10" name="object 10"/>
            <p:cNvSpPr/>
            <p:nvPr/>
          </p:nvSpPr>
          <p:spPr>
            <a:xfrm>
              <a:off x="3723412" y="2701036"/>
              <a:ext cx="1917064" cy="0"/>
            </a:xfrm>
            <a:custGeom>
              <a:avLst/>
              <a:gdLst/>
              <a:ahLst/>
              <a:cxnLst/>
              <a:rect l="l" t="t" r="r" b="b"/>
              <a:pathLst>
                <a:path w="1917064">
                  <a:moveTo>
                    <a:pt x="0" y="0"/>
                  </a:moveTo>
                  <a:lnTo>
                    <a:pt x="1916545" y="0"/>
                  </a:lnTo>
                </a:path>
              </a:pathLst>
            </a:custGeom>
            <a:ln w="24961">
              <a:solidFill>
                <a:srgbClr val="000000"/>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5591997" y="4584452"/>
              <a:ext cx="105237" cy="103757"/>
            </a:xfrm>
            <a:prstGeom prst="rect">
              <a:avLst/>
            </a:prstGeom>
          </p:spPr>
        </p:pic>
        <p:sp>
          <p:nvSpPr>
            <p:cNvPr id="12" name="object 12"/>
            <p:cNvSpPr/>
            <p:nvPr/>
          </p:nvSpPr>
          <p:spPr>
            <a:xfrm>
              <a:off x="5639958" y="2701036"/>
              <a:ext cx="0" cy="1932305"/>
            </a:xfrm>
            <a:custGeom>
              <a:avLst/>
              <a:gdLst/>
              <a:ahLst/>
              <a:cxnLst/>
              <a:rect l="l" t="t" r="r" b="b"/>
              <a:pathLst>
                <a:path h="1932304">
                  <a:moveTo>
                    <a:pt x="0" y="0"/>
                  </a:moveTo>
                  <a:lnTo>
                    <a:pt x="0" y="1931724"/>
                  </a:lnTo>
                </a:path>
              </a:pathLst>
            </a:custGeom>
            <a:ln w="25028">
              <a:solidFill>
                <a:srgbClr val="000000"/>
              </a:solidFill>
            </a:ln>
          </p:spPr>
          <p:txBody>
            <a:bodyPr wrap="square" lIns="0" tIns="0" rIns="0" bIns="0" rtlCol="0"/>
            <a:lstStyle/>
            <a:p>
              <a:endParaRPr/>
            </a:p>
          </p:txBody>
        </p:sp>
        <p:pic>
          <p:nvPicPr>
            <p:cNvPr id="13" name="object 13"/>
            <p:cNvPicPr/>
            <p:nvPr/>
          </p:nvPicPr>
          <p:blipFill>
            <a:blip r:embed="rId6" cstate="print"/>
            <a:stretch>
              <a:fillRect/>
            </a:stretch>
          </p:blipFill>
          <p:spPr>
            <a:xfrm>
              <a:off x="7535388" y="2679544"/>
              <a:ext cx="103707" cy="76954"/>
            </a:xfrm>
            <a:prstGeom prst="rect">
              <a:avLst/>
            </a:prstGeom>
          </p:spPr>
        </p:pic>
        <p:pic>
          <p:nvPicPr>
            <p:cNvPr id="14" name="object 14"/>
            <p:cNvPicPr/>
            <p:nvPr/>
          </p:nvPicPr>
          <p:blipFill>
            <a:blip r:embed="rId7" cstate="print"/>
            <a:stretch>
              <a:fillRect/>
            </a:stretch>
          </p:blipFill>
          <p:spPr>
            <a:xfrm>
              <a:off x="7535388" y="4584452"/>
              <a:ext cx="103707" cy="103757"/>
            </a:xfrm>
            <a:prstGeom prst="rect">
              <a:avLst/>
            </a:prstGeom>
          </p:spPr>
        </p:pic>
        <p:sp>
          <p:nvSpPr>
            <p:cNvPr id="15" name="object 15"/>
            <p:cNvSpPr/>
            <p:nvPr/>
          </p:nvSpPr>
          <p:spPr>
            <a:xfrm>
              <a:off x="3723412" y="2701036"/>
              <a:ext cx="3860800" cy="1932305"/>
            </a:xfrm>
            <a:custGeom>
              <a:avLst/>
              <a:gdLst/>
              <a:ahLst/>
              <a:cxnLst/>
              <a:rect l="l" t="t" r="r" b="b"/>
              <a:pathLst>
                <a:path w="3860800" h="1932304">
                  <a:moveTo>
                    <a:pt x="3860214" y="0"/>
                  </a:moveTo>
                  <a:lnTo>
                    <a:pt x="3860214" y="1931724"/>
                  </a:lnTo>
                </a:path>
                <a:path w="3860800" h="1932304">
                  <a:moveTo>
                    <a:pt x="1916545" y="0"/>
                  </a:moveTo>
                  <a:lnTo>
                    <a:pt x="3860214" y="0"/>
                  </a:lnTo>
                </a:path>
                <a:path w="3860800" h="1932304">
                  <a:moveTo>
                    <a:pt x="0" y="1931724"/>
                  </a:moveTo>
                  <a:lnTo>
                    <a:pt x="1916545" y="1931724"/>
                  </a:lnTo>
                </a:path>
                <a:path w="3860800" h="1932304">
                  <a:moveTo>
                    <a:pt x="1916545" y="1931724"/>
                  </a:moveTo>
                  <a:lnTo>
                    <a:pt x="3860214" y="1931724"/>
                  </a:lnTo>
                </a:path>
              </a:pathLst>
            </a:custGeom>
            <a:ln w="24995">
              <a:solidFill>
                <a:srgbClr val="000000"/>
              </a:solidFill>
            </a:ln>
          </p:spPr>
          <p:txBody>
            <a:bodyPr wrap="square" lIns="0" tIns="0" rIns="0" bIns="0" rtlCol="0"/>
            <a:lstStyle/>
            <a:p>
              <a:endParaRPr/>
            </a:p>
          </p:txBody>
        </p:sp>
        <p:sp>
          <p:nvSpPr>
            <p:cNvPr id="16" name="object 16"/>
            <p:cNvSpPr/>
            <p:nvPr/>
          </p:nvSpPr>
          <p:spPr>
            <a:xfrm>
              <a:off x="3727860" y="2705473"/>
              <a:ext cx="1917064" cy="1932305"/>
            </a:xfrm>
            <a:custGeom>
              <a:avLst/>
              <a:gdLst/>
              <a:ahLst/>
              <a:cxnLst/>
              <a:rect l="l" t="t" r="r" b="b"/>
              <a:pathLst>
                <a:path w="1917064" h="1932304">
                  <a:moveTo>
                    <a:pt x="0" y="0"/>
                  </a:moveTo>
                  <a:lnTo>
                    <a:pt x="1916546" y="1931710"/>
                  </a:lnTo>
                </a:path>
              </a:pathLst>
            </a:custGeom>
            <a:ln w="3175">
              <a:solidFill>
                <a:srgbClr val="000000"/>
              </a:solidFill>
            </a:ln>
          </p:spPr>
          <p:txBody>
            <a:bodyPr wrap="square" lIns="0" tIns="0" rIns="0" bIns="0" rtlCol="0"/>
            <a:lstStyle/>
            <a:p>
              <a:endParaRPr/>
            </a:p>
          </p:txBody>
        </p:sp>
        <p:sp>
          <p:nvSpPr>
            <p:cNvPr id="17" name="object 17"/>
            <p:cNvSpPr/>
            <p:nvPr/>
          </p:nvSpPr>
          <p:spPr>
            <a:xfrm>
              <a:off x="5639958" y="2701036"/>
              <a:ext cx="1943735" cy="1932305"/>
            </a:xfrm>
            <a:custGeom>
              <a:avLst/>
              <a:gdLst/>
              <a:ahLst/>
              <a:cxnLst/>
              <a:rect l="l" t="t" r="r" b="b"/>
              <a:pathLst>
                <a:path w="1943734" h="1932304">
                  <a:moveTo>
                    <a:pt x="972042" y="0"/>
                  </a:moveTo>
                  <a:lnTo>
                    <a:pt x="0" y="1931724"/>
                  </a:lnTo>
                </a:path>
                <a:path w="1943734" h="1932304">
                  <a:moveTo>
                    <a:pt x="972042" y="0"/>
                  </a:moveTo>
                  <a:lnTo>
                    <a:pt x="1943669" y="1931724"/>
                  </a:lnTo>
                </a:path>
              </a:pathLst>
            </a:custGeom>
            <a:ln w="24995">
              <a:solidFill>
                <a:srgbClr val="000000"/>
              </a:solidFill>
            </a:ln>
          </p:spPr>
          <p:txBody>
            <a:bodyPr wrap="square" lIns="0" tIns="0" rIns="0" bIns="0" rtlCol="0"/>
            <a:lstStyle/>
            <a:p>
              <a:endParaRPr/>
            </a:p>
          </p:txBody>
        </p:sp>
        <p:pic>
          <p:nvPicPr>
            <p:cNvPr id="18" name="object 18"/>
            <p:cNvPicPr/>
            <p:nvPr/>
          </p:nvPicPr>
          <p:blipFill>
            <a:blip r:embed="rId8" cstate="print"/>
            <a:stretch>
              <a:fillRect/>
            </a:stretch>
          </p:blipFill>
          <p:spPr>
            <a:xfrm>
              <a:off x="6563762" y="2679544"/>
              <a:ext cx="103707" cy="76954"/>
            </a:xfrm>
            <a:prstGeom prst="rect">
              <a:avLst/>
            </a:prstGeom>
          </p:spPr>
        </p:pic>
      </p:grpSp>
      <p:sp>
        <p:nvSpPr>
          <p:cNvPr id="19" name="object 19"/>
          <p:cNvSpPr txBox="1"/>
          <p:nvPr/>
        </p:nvSpPr>
        <p:spPr>
          <a:xfrm>
            <a:off x="4157105" y="3958723"/>
            <a:ext cx="340995" cy="332105"/>
          </a:xfrm>
          <a:prstGeom prst="rect">
            <a:avLst/>
          </a:prstGeom>
        </p:spPr>
        <p:txBody>
          <a:bodyPr vert="horz" wrap="square" lIns="0" tIns="13335" rIns="0" bIns="0" rtlCol="0">
            <a:spAutoFit/>
          </a:bodyPr>
          <a:lstStyle/>
          <a:p>
            <a:pPr marL="25400">
              <a:lnSpc>
                <a:spcPct val="100000"/>
              </a:lnSpc>
              <a:spcBef>
                <a:spcPts val="105"/>
              </a:spcBef>
            </a:pPr>
            <a:r>
              <a:rPr sz="2000" i="1" spc="-25" dirty="0">
                <a:latin typeface="Arial"/>
                <a:cs typeface="Arial"/>
              </a:rPr>
              <a:t>R</a:t>
            </a:r>
            <a:r>
              <a:rPr sz="2100" spc="-37" baseline="-31746" dirty="0">
                <a:latin typeface="Arial"/>
                <a:cs typeface="Arial"/>
              </a:rPr>
              <a:t>1</a:t>
            </a:r>
            <a:endParaRPr sz="2100" baseline="-31746">
              <a:latin typeface="Arial"/>
              <a:cs typeface="Arial"/>
            </a:endParaRPr>
          </a:p>
        </p:txBody>
      </p:sp>
      <p:sp>
        <p:nvSpPr>
          <p:cNvPr id="20" name="object 20"/>
          <p:cNvSpPr txBox="1"/>
          <p:nvPr/>
        </p:nvSpPr>
        <p:spPr>
          <a:xfrm>
            <a:off x="4873292" y="2992986"/>
            <a:ext cx="366395" cy="332105"/>
          </a:xfrm>
          <a:prstGeom prst="rect">
            <a:avLst/>
          </a:prstGeom>
        </p:spPr>
        <p:txBody>
          <a:bodyPr vert="horz" wrap="square" lIns="0" tIns="13335" rIns="0" bIns="0" rtlCol="0">
            <a:spAutoFit/>
          </a:bodyPr>
          <a:lstStyle/>
          <a:p>
            <a:pPr marL="25400">
              <a:lnSpc>
                <a:spcPct val="100000"/>
              </a:lnSpc>
              <a:spcBef>
                <a:spcPts val="105"/>
              </a:spcBef>
            </a:pPr>
            <a:r>
              <a:rPr sz="2000" i="1" spc="45" dirty="0">
                <a:latin typeface="Arial"/>
                <a:cs typeface="Arial"/>
              </a:rPr>
              <a:t>R</a:t>
            </a:r>
            <a:r>
              <a:rPr sz="2100" spc="67" baseline="-31746" dirty="0">
                <a:latin typeface="Arial"/>
                <a:cs typeface="Arial"/>
              </a:rPr>
              <a:t>2</a:t>
            </a:r>
            <a:endParaRPr sz="2100" baseline="-31746">
              <a:latin typeface="Arial"/>
              <a:cs typeface="Arial"/>
            </a:endParaRPr>
          </a:p>
        </p:txBody>
      </p:sp>
      <p:sp>
        <p:nvSpPr>
          <p:cNvPr id="21" name="object 21"/>
          <p:cNvSpPr txBox="1"/>
          <p:nvPr/>
        </p:nvSpPr>
        <p:spPr>
          <a:xfrm>
            <a:off x="5845056" y="2992986"/>
            <a:ext cx="339725" cy="332105"/>
          </a:xfrm>
          <a:prstGeom prst="rect">
            <a:avLst/>
          </a:prstGeom>
        </p:spPr>
        <p:txBody>
          <a:bodyPr vert="horz" wrap="square" lIns="0" tIns="13335" rIns="0" bIns="0" rtlCol="0">
            <a:spAutoFit/>
          </a:bodyPr>
          <a:lstStyle/>
          <a:p>
            <a:pPr marL="25400">
              <a:lnSpc>
                <a:spcPct val="100000"/>
              </a:lnSpc>
              <a:spcBef>
                <a:spcPts val="105"/>
              </a:spcBef>
            </a:pPr>
            <a:r>
              <a:rPr sz="2000" i="1" spc="-25" dirty="0">
                <a:latin typeface="Arial"/>
                <a:cs typeface="Arial"/>
              </a:rPr>
              <a:t>R</a:t>
            </a:r>
            <a:r>
              <a:rPr sz="2100" spc="-37" baseline="-31746" dirty="0">
                <a:latin typeface="Arial"/>
                <a:cs typeface="Arial"/>
              </a:rPr>
              <a:t>3</a:t>
            </a:r>
            <a:endParaRPr sz="2100" baseline="-31746">
              <a:latin typeface="Arial"/>
              <a:cs typeface="Arial"/>
            </a:endParaRPr>
          </a:p>
        </p:txBody>
      </p:sp>
      <p:sp>
        <p:nvSpPr>
          <p:cNvPr id="22" name="object 22"/>
          <p:cNvSpPr txBox="1"/>
          <p:nvPr/>
        </p:nvSpPr>
        <p:spPr>
          <a:xfrm>
            <a:off x="7045652" y="2992986"/>
            <a:ext cx="340995" cy="332105"/>
          </a:xfrm>
          <a:prstGeom prst="rect">
            <a:avLst/>
          </a:prstGeom>
        </p:spPr>
        <p:txBody>
          <a:bodyPr vert="horz" wrap="square" lIns="0" tIns="13335" rIns="0" bIns="0" rtlCol="0">
            <a:spAutoFit/>
          </a:bodyPr>
          <a:lstStyle/>
          <a:p>
            <a:pPr marL="25400">
              <a:lnSpc>
                <a:spcPct val="100000"/>
              </a:lnSpc>
              <a:spcBef>
                <a:spcPts val="105"/>
              </a:spcBef>
            </a:pPr>
            <a:r>
              <a:rPr sz="2000" i="1" spc="-25" dirty="0">
                <a:latin typeface="Arial"/>
                <a:cs typeface="Arial"/>
              </a:rPr>
              <a:t>R</a:t>
            </a:r>
            <a:r>
              <a:rPr sz="2100" spc="-37" baseline="-31746" dirty="0">
                <a:latin typeface="Arial"/>
                <a:cs typeface="Arial"/>
              </a:rPr>
              <a:t>4</a:t>
            </a:r>
            <a:endParaRPr sz="2100" baseline="-31746">
              <a:latin typeface="Arial"/>
              <a:cs typeface="Arial"/>
            </a:endParaRPr>
          </a:p>
        </p:txBody>
      </p:sp>
      <p:sp>
        <p:nvSpPr>
          <p:cNvPr id="23" name="object 23"/>
          <p:cNvSpPr txBox="1"/>
          <p:nvPr/>
        </p:nvSpPr>
        <p:spPr>
          <a:xfrm>
            <a:off x="6420281" y="3146928"/>
            <a:ext cx="1949450" cy="887730"/>
          </a:xfrm>
          <a:prstGeom prst="rect">
            <a:avLst/>
          </a:prstGeom>
        </p:spPr>
        <p:txBody>
          <a:bodyPr vert="horz" wrap="square" lIns="0" tIns="138430" rIns="0" bIns="0" rtlCol="0">
            <a:spAutoFit/>
          </a:bodyPr>
          <a:lstStyle/>
          <a:p>
            <a:pPr marL="1622425">
              <a:lnSpc>
                <a:spcPct val="100000"/>
              </a:lnSpc>
              <a:spcBef>
                <a:spcPts val="1090"/>
              </a:spcBef>
            </a:pPr>
            <a:r>
              <a:rPr sz="2000" i="1" spc="-25" dirty="0">
                <a:latin typeface="Arial"/>
                <a:cs typeface="Arial"/>
              </a:rPr>
              <a:t>R</a:t>
            </a:r>
            <a:r>
              <a:rPr sz="2100" spc="-37" baseline="-23809" dirty="0">
                <a:latin typeface="Arial"/>
                <a:cs typeface="Arial"/>
              </a:rPr>
              <a:t>6</a:t>
            </a:r>
            <a:endParaRPr sz="2100" baseline="-23809">
              <a:latin typeface="Arial"/>
              <a:cs typeface="Arial"/>
            </a:endParaRPr>
          </a:p>
          <a:p>
            <a:pPr marL="38100">
              <a:lnSpc>
                <a:spcPct val="100000"/>
              </a:lnSpc>
              <a:spcBef>
                <a:spcPts val="994"/>
              </a:spcBef>
            </a:pPr>
            <a:r>
              <a:rPr sz="2000" i="1" spc="40" dirty="0">
                <a:latin typeface="Arial"/>
                <a:cs typeface="Arial"/>
              </a:rPr>
              <a:t>R</a:t>
            </a:r>
            <a:r>
              <a:rPr sz="2100" spc="60" baseline="-23809" dirty="0">
                <a:latin typeface="Arial"/>
                <a:cs typeface="Arial"/>
              </a:rPr>
              <a:t>5</a:t>
            </a:r>
            <a:endParaRPr sz="2100" baseline="-23809">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2193</TotalTime>
  <Words>2135</Words>
  <Application>Microsoft Office PowerPoint</Application>
  <PresentationFormat>Widescreen</PresentationFormat>
  <Paragraphs>431</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Courier New</vt:lpstr>
      <vt:lpstr>Symbol</vt:lpstr>
      <vt:lpstr>Times New Roman</vt:lpstr>
      <vt:lpstr>Wingdings</vt:lpstr>
      <vt:lpstr>Office Theme</vt:lpstr>
      <vt:lpstr>Graf </vt:lpstr>
      <vt:lpstr>Graf Planar (Planar Graph) dan Graf Bidang (Plane Graph)</vt:lpstr>
      <vt:lpstr>PowerPoint Presentation</vt:lpstr>
      <vt:lpstr>Graf planar yang digambarkan dengan sisi-sisi yang tidak saling berpotongan disebut graf bidang (plane graph).</vt:lpstr>
      <vt:lpstr>Aplikasi Graf Planar</vt:lpstr>
      <vt:lpstr>Aplikasi Graf Planar</vt:lpstr>
      <vt:lpstr>Latihan</vt:lpstr>
      <vt:lpstr>PowerPoint Presentation</vt:lpstr>
      <vt:lpstr>n – e + f = 2 (Rumus Euler)</vt:lpstr>
      <vt:lpstr>Lintasan dan Sirkuit Euler</vt:lpstr>
      <vt:lpstr>PowerPoint Presentation</vt:lpstr>
      <vt:lpstr>TEOREMA 1. Graf tidak berarah G adalah graf Euler (memiliki sirkuit Euler) jika dan hanya jika G terhubung dan setiap simpul berderajat genap.</vt:lpstr>
      <vt:lpstr>TEOREMA 2.  Graf tidak berarah memiliki lintasan Euler (graf semi-Euler) jika dan hanya jika terhubung dan memiliki dua buah simpul berderajat ganjil atau tidak ada simpul berderajat ganjil sama sekali.</vt:lpstr>
      <vt:lpstr>Jembatan</vt:lpstr>
      <vt:lpstr>PowerPoint Presentation</vt:lpstr>
      <vt:lpstr>Latihan</vt:lpstr>
      <vt:lpstr>Lintasan dan Sirkuit Hamilton</vt:lpstr>
      <vt:lpstr>PowerPoint Presentation</vt:lpstr>
      <vt:lpstr>        (a) (b)</vt:lpstr>
      <vt:lpstr>TEOREMA 4. Syarat cukup supaya graf sederhana G dengan n (  3) buah simpul adalah graf Hamilton ialah bila derajat tiap simpul paling sedikit n/2 (yaitu, d(v)  n/2 untuk setiap simpul v di G).</vt:lpstr>
      <vt:lpstr>PowerPoint Presentation</vt:lpstr>
      <vt:lpstr>PowerPoint Presentation</vt:lpstr>
      <vt:lpstr>Contoh. Sembilan anggota sebuah klub bertemu tiap hari untuk makan siang pada sebuah meja bundar. Mereka memutuskan duduk sedemikian sehingga setiap anggota mempunyai tetangga duduk berbeda pada setiap makan siang. Berapa hari pengaturan tersebut dapat dilaksanakan?</vt:lpstr>
      <vt:lpstr>Beberapa  graf dapat  mengandung sirkuit  Euler dan sirkuit Hamilton sekaligus,  mengandung sirkuit Euler  tetapi tidak mengandung sirkuit Hamilton, dan sebagainya..</vt:lpstr>
      <vt:lpstr>Beberapa Aplikasi Graf</vt:lpstr>
      <vt:lpstr>1. Persoalan Pedagang Keliling (Travelling Salesperson Problem (TSP)</vt:lpstr>
      <vt:lpstr>PowerPoint Presentation</vt:lpstr>
      <vt:lpstr>Jumlah sirkuit Hamilton di dalam graf lengkap dengan n simpul: (n – 1)!/2.</vt:lpstr>
      <vt:lpstr>PowerPoint Presentation</vt:lpstr>
      <vt:lpstr>3. Pewarnaan Graf</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 </dc:title>
  <dc:creator>Rheza Ari Wibowo</dc:creator>
  <cp:lastModifiedBy>Rheza Ari Wibowo</cp:lastModifiedBy>
  <cp:revision>4</cp:revision>
  <dcterms:created xsi:type="dcterms:W3CDTF">2024-12-02T04:20:27Z</dcterms:created>
  <dcterms:modified xsi:type="dcterms:W3CDTF">2024-12-05T04:14:53Z</dcterms:modified>
</cp:coreProperties>
</file>