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BBC2-A1DC-4BF3-A810-9CC475CDC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A716B-F3E5-48EA-BFFD-F74F9FBF8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0F1B-39F7-46BE-8E32-B4D7914A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9EF36-DE57-4A89-915F-5F628439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EB92-EE68-4DE6-AAA1-B98A91AB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7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E545-A4F7-4CC3-8288-E3B0963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55560-00E4-4409-8D30-C9219AA1F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EEB6-9F8C-4B32-806A-41F8CB5A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334B-FDB4-4B86-B403-487561E0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84F-370A-4ED9-A1F8-FCB0C8C8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8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04FEB-F753-4A61-916E-985F06D0A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22DCA-DD6D-4964-A991-2454D54B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65C1E-57DA-4E24-B5AE-9B8523FF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6F139-2C55-4B0D-87E8-8E912218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45B9F-882C-46AA-8FB8-B2D188D3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70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654F-1640-4511-BC0F-24EB6B7F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2651-FA9E-4F5C-88C7-03B8FA0C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0E9B-0D08-42AB-A2D6-1B24AD52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D6AC-EFA5-460F-9B34-E1757741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5F12-BC38-49C0-BF9D-A847F3C0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06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A3D-4F12-4C1F-8EA7-8167F928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37538-138E-4639-BBA0-54C7F4698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E81F-D59F-4573-BC5B-E59FB3BE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7B7F6-E811-46AD-B211-9CFAA7A5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77130-2308-46B9-8095-D56920D3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68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A1DF-3AD5-461F-BF45-557D9B6A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E12A-B3E3-4CE9-89B1-76927E9AC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F8133-EAF2-4640-82E4-75CCCFAF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9DC3B-F652-425D-9999-D04DF55B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13C5E-FC19-4A7C-B424-130CF519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DC311-52FB-4101-9095-51B7B473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14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97A6-6C4F-432A-8E94-B1732C64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B871-7F3A-46CA-A840-7AA77F35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C381A-BE05-4993-BA98-B7904F866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789EA-0F40-46DB-8548-E93D74360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4BECF-4DD3-4E8F-ADF7-7BFB06836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D18C4-38DA-42D0-9C7E-AF10E363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DB1E0-B85D-4EBE-9111-6D71838F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F8853-352A-4B0D-8DAA-02E2B08F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073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2875-84BD-4038-B97D-E47A5FD6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47FAF-897D-43ED-99D1-29BF0893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7F406-50B3-4BF3-AA3D-AC865D10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575CC-F9BE-49B8-8197-0F4C6F8F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65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AF41A-87EC-4599-91A9-C30D2B59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29480-A2E6-49B1-A775-FDFBC5ED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9E876-7233-4F92-A658-6ECF1F90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566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0125-25AE-42F2-8B25-39B225DF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20FD-C59E-45F1-9E19-A578AE764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6653C-D4D2-42A5-9A50-C9D0D8B9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E740-F291-4A5F-9D8B-0D58F15F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6F614-D833-4844-BC58-31FEA535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DA0FA-BC9D-47B8-AEB8-0D5FC8B9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455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0EB7-76BF-4955-B1AA-E814269D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C9EDC-C8FB-457B-9177-22B72A8D9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861A8-3446-4BBF-9A58-03D3A805D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0784-468C-4FE4-B3F2-D929BEB7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B63B8-1BEF-4B4F-B75F-311001AC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42F5-36F7-4F9F-90F6-4ADF8B7E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385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EC72F-A977-4458-ABA6-CB4C7BC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D3FA3-9F59-4F10-93C1-D46455CA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ACAE-352E-4BF6-870B-AEFC50D7E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2ACEA-49C0-413B-9DDE-16A39AEA39EB}" type="datetimeFigureOut">
              <a:rPr lang="en-ID" smtClean="0"/>
              <a:t>04/12/2024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DA1B-CB30-4D3D-99DD-27AE101DF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E304-DD9E-4DAA-9F31-B43400B6A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710E-C04D-4433-AA24-1226BCD4DB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43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books/abs/applying-graph-theory-in-ecological-research/shapes-of-graphs-trees-to-triangles/6F7A9487D10EF5ED28A83F7B035E7FDC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26" Type="http://schemas.openxmlformats.org/officeDocument/2006/relationships/hyperlink" Target="https://www.mathreference.org/index/page/id/393/lg/en" TargetMode="External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AC4C-73FB-45E0-932F-11CD7690A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(tree)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3E9F0-C666-4FEB-AAE0-DFCF96567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14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67918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445" y="939359"/>
            <a:ext cx="5351716" cy="53541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775" y="283590"/>
            <a:ext cx="4838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Pohon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merentang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lengkap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</a:t>
            </a:r>
            <a:r>
              <a:rPr sz="2400" spc="-37" baseline="-20833" dirty="0">
                <a:latin typeface="Calibri"/>
                <a:cs typeface="Calibri"/>
              </a:rPr>
              <a:t>4</a:t>
            </a:r>
            <a:r>
              <a:rPr sz="2400" spc="-25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4993" y="2677699"/>
            <a:ext cx="1101365" cy="16370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832100" y="3517900"/>
            <a:ext cx="1069340" cy="373380"/>
            <a:chOff x="2832100" y="3517900"/>
            <a:chExt cx="1069340" cy="373380"/>
          </a:xfrm>
        </p:grpSpPr>
        <p:sp>
          <p:nvSpPr>
            <p:cNvPr id="6" name="object 6"/>
            <p:cNvSpPr/>
            <p:nvPr/>
          </p:nvSpPr>
          <p:spPr>
            <a:xfrm>
              <a:off x="2838450" y="3524250"/>
              <a:ext cx="1056640" cy="360680"/>
            </a:xfrm>
            <a:custGeom>
              <a:avLst/>
              <a:gdLst/>
              <a:ahLst/>
              <a:cxnLst/>
              <a:rect l="l" t="t" r="r" b="b"/>
              <a:pathLst>
                <a:path w="1056639" h="360679">
                  <a:moveTo>
                    <a:pt x="876300" y="0"/>
                  </a:moveTo>
                  <a:lnTo>
                    <a:pt x="876300" y="90169"/>
                  </a:lnTo>
                  <a:lnTo>
                    <a:pt x="0" y="90169"/>
                  </a:lnTo>
                  <a:lnTo>
                    <a:pt x="0" y="270510"/>
                  </a:lnTo>
                  <a:lnTo>
                    <a:pt x="876300" y="270510"/>
                  </a:lnTo>
                  <a:lnTo>
                    <a:pt x="876300" y="360680"/>
                  </a:lnTo>
                  <a:lnTo>
                    <a:pt x="1056639" y="180339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38450" y="3524250"/>
              <a:ext cx="1056640" cy="360680"/>
            </a:xfrm>
            <a:custGeom>
              <a:avLst/>
              <a:gdLst/>
              <a:ahLst/>
              <a:cxnLst/>
              <a:rect l="l" t="t" r="r" b="b"/>
              <a:pathLst>
                <a:path w="1056639" h="360679">
                  <a:moveTo>
                    <a:pt x="0" y="90169"/>
                  </a:moveTo>
                  <a:lnTo>
                    <a:pt x="876300" y="90169"/>
                  </a:lnTo>
                  <a:lnTo>
                    <a:pt x="876300" y="0"/>
                  </a:lnTo>
                  <a:lnTo>
                    <a:pt x="1056639" y="180339"/>
                  </a:lnTo>
                  <a:lnTo>
                    <a:pt x="876300" y="360680"/>
                  </a:lnTo>
                  <a:lnTo>
                    <a:pt x="876300" y="270510"/>
                  </a:lnTo>
                  <a:lnTo>
                    <a:pt x="0" y="270510"/>
                  </a:lnTo>
                  <a:lnTo>
                    <a:pt x="0" y="9016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9460" y="500832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325" y="739363"/>
                </a:moveTo>
                <a:lnTo>
                  <a:pt x="741325" y="0"/>
                </a:lnTo>
              </a:path>
              <a:path w="741679" h="739775">
                <a:moveTo>
                  <a:pt x="0" y="739363"/>
                </a:moveTo>
                <a:lnTo>
                  <a:pt x="741325" y="0"/>
                </a:lnTo>
              </a:path>
              <a:path w="741679" h="739775">
                <a:moveTo>
                  <a:pt x="0" y="0"/>
                </a:moveTo>
                <a:lnTo>
                  <a:pt x="741325" y="739363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70176" y="500832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363"/>
                </a:moveTo>
                <a:lnTo>
                  <a:pt x="741450" y="0"/>
                </a:lnTo>
              </a:path>
              <a:path w="741679" h="739775">
                <a:moveTo>
                  <a:pt x="0" y="739363"/>
                </a:moveTo>
                <a:lnTo>
                  <a:pt x="741450" y="739363"/>
                </a:lnTo>
              </a:path>
              <a:path w="741679" h="739775">
                <a:moveTo>
                  <a:pt x="0" y="0"/>
                </a:moveTo>
                <a:lnTo>
                  <a:pt x="741450" y="739363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61019" y="500832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50" y="739363"/>
                </a:moveTo>
                <a:lnTo>
                  <a:pt x="741450" y="0"/>
                </a:lnTo>
              </a:path>
              <a:path w="741679" h="739775">
                <a:moveTo>
                  <a:pt x="0" y="739363"/>
                </a:moveTo>
                <a:lnTo>
                  <a:pt x="741450" y="739363"/>
                </a:lnTo>
              </a:path>
              <a:path w="741679" h="739775">
                <a:moveTo>
                  <a:pt x="0" y="0"/>
                </a:moveTo>
                <a:lnTo>
                  <a:pt x="741450" y="739363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1610" y="500832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363"/>
                </a:moveTo>
                <a:lnTo>
                  <a:pt x="741575" y="0"/>
                </a:lnTo>
              </a:path>
              <a:path w="741679" h="739775">
                <a:moveTo>
                  <a:pt x="0" y="0"/>
                </a:moveTo>
                <a:lnTo>
                  <a:pt x="741575" y="0"/>
                </a:lnTo>
              </a:path>
              <a:path w="741679" h="739775">
                <a:moveTo>
                  <a:pt x="0" y="0"/>
                </a:moveTo>
                <a:lnTo>
                  <a:pt x="741575" y="739363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2452" y="500832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575" y="739363"/>
                </a:moveTo>
                <a:lnTo>
                  <a:pt x="741575" y="0"/>
                </a:lnTo>
              </a:path>
              <a:path w="741679" h="739775">
                <a:moveTo>
                  <a:pt x="0" y="739363"/>
                </a:moveTo>
                <a:lnTo>
                  <a:pt x="741575" y="0"/>
                </a:lnTo>
              </a:path>
              <a:path w="741679" h="739775">
                <a:moveTo>
                  <a:pt x="0" y="0"/>
                </a:moveTo>
                <a:lnTo>
                  <a:pt x="741575" y="0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3169" y="500832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363"/>
                </a:moveTo>
                <a:lnTo>
                  <a:pt x="741450" y="0"/>
                </a:lnTo>
              </a:path>
              <a:path w="741679" h="739775">
                <a:moveTo>
                  <a:pt x="0" y="739363"/>
                </a:moveTo>
                <a:lnTo>
                  <a:pt x="741450" y="739363"/>
                </a:lnTo>
              </a:path>
              <a:path w="741679" h="739775">
                <a:moveTo>
                  <a:pt x="0" y="0"/>
                </a:moveTo>
                <a:lnTo>
                  <a:pt x="741450" y="0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4011" y="500832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363"/>
                </a:moveTo>
                <a:lnTo>
                  <a:pt x="741450" y="739363"/>
                </a:lnTo>
              </a:path>
              <a:path w="741679" h="739775">
                <a:moveTo>
                  <a:pt x="0" y="0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741450" y="739363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4716" y="500832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62" y="739363"/>
                </a:moveTo>
                <a:lnTo>
                  <a:pt x="741462" y="0"/>
                </a:lnTo>
              </a:path>
              <a:path w="741679" h="739775">
                <a:moveTo>
                  <a:pt x="0" y="739363"/>
                </a:moveTo>
                <a:lnTo>
                  <a:pt x="741462" y="739363"/>
                </a:lnTo>
              </a:path>
              <a:path w="741679" h="739775">
                <a:moveTo>
                  <a:pt x="0" y="0"/>
                </a:moveTo>
                <a:lnTo>
                  <a:pt x="741462" y="0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79460" y="4084154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334"/>
                </a:moveTo>
                <a:lnTo>
                  <a:pt x="741325" y="0"/>
                </a:lnTo>
              </a:path>
              <a:path w="741679" h="739775">
                <a:moveTo>
                  <a:pt x="0" y="0"/>
                </a:moveTo>
                <a:lnTo>
                  <a:pt x="741325" y="739334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70176" y="4084154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50" y="739334"/>
                </a:moveTo>
                <a:lnTo>
                  <a:pt x="741450" y="0"/>
                </a:lnTo>
              </a:path>
              <a:path w="741679" h="739775">
                <a:moveTo>
                  <a:pt x="0" y="739334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019" y="4084154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50" y="739334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741450" y="739334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51610" y="4084154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334"/>
                </a:moveTo>
                <a:lnTo>
                  <a:pt x="741575" y="0"/>
                </a:lnTo>
              </a:path>
              <a:path w="741679" h="739775">
                <a:moveTo>
                  <a:pt x="0" y="739334"/>
                </a:moveTo>
                <a:lnTo>
                  <a:pt x="741575" y="739334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2452" y="4084154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575" y="739334"/>
                </a:moveTo>
                <a:lnTo>
                  <a:pt x="741575" y="0"/>
                </a:lnTo>
              </a:path>
              <a:path w="741679" h="739775">
                <a:moveTo>
                  <a:pt x="0" y="739334"/>
                </a:moveTo>
                <a:lnTo>
                  <a:pt x="741575" y="739334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33169" y="4084154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0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741450" y="739334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24011" y="4084154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50" y="739334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4716" y="4084154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334"/>
                </a:moveTo>
                <a:lnTo>
                  <a:pt x="741462" y="739334"/>
                </a:lnTo>
              </a:path>
              <a:path w="741679" h="739775">
                <a:moveTo>
                  <a:pt x="0" y="0"/>
                </a:moveTo>
                <a:lnTo>
                  <a:pt x="741462" y="0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79460" y="2774757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325" y="739459"/>
                </a:moveTo>
                <a:lnTo>
                  <a:pt x="741325" y="0"/>
                </a:lnTo>
              </a:path>
              <a:path w="741679" h="739775">
                <a:moveTo>
                  <a:pt x="0" y="739459"/>
                </a:moveTo>
                <a:lnTo>
                  <a:pt x="741325" y="739459"/>
                </a:lnTo>
              </a:path>
              <a:path w="741679" h="739775">
                <a:moveTo>
                  <a:pt x="0" y="0"/>
                </a:moveTo>
                <a:lnTo>
                  <a:pt x="741325" y="739459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70176" y="2774757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459"/>
                </a:moveTo>
                <a:lnTo>
                  <a:pt x="741450" y="739459"/>
                </a:lnTo>
              </a:path>
              <a:path w="741679" h="739775">
                <a:moveTo>
                  <a:pt x="0" y="0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741450" y="739459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61019" y="2774757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50" y="739459"/>
                </a:moveTo>
                <a:lnTo>
                  <a:pt x="741450" y="0"/>
                </a:lnTo>
              </a:path>
              <a:path w="741679" h="739775">
                <a:moveTo>
                  <a:pt x="0" y="739459"/>
                </a:moveTo>
                <a:lnTo>
                  <a:pt x="741450" y="739459"/>
                </a:lnTo>
              </a:path>
              <a:path w="741679" h="739775">
                <a:moveTo>
                  <a:pt x="0" y="0"/>
                </a:moveTo>
                <a:lnTo>
                  <a:pt x="741450" y="0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51610" y="2774757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575" y="739459"/>
                </a:moveTo>
                <a:lnTo>
                  <a:pt x="741575" y="0"/>
                </a:lnTo>
              </a:path>
              <a:path w="741679" h="739775">
                <a:moveTo>
                  <a:pt x="0" y="0"/>
                </a:moveTo>
                <a:lnTo>
                  <a:pt x="741575" y="739459"/>
                </a:lnTo>
              </a:path>
              <a:path w="741679" h="739775">
                <a:moveTo>
                  <a:pt x="0" y="0"/>
                </a:moveTo>
                <a:lnTo>
                  <a:pt x="0" y="739459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42452" y="2774757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575" y="739459"/>
                </a:moveTo>
                <a:lnTo>
                  <a:pt x="741575" y="0"/>
                </a:lnTo>
              </a:path>
              <a:path w="741679" h="739775">
                <a:moveTo>
                  <a:pt x="0" y="739459"/>
                </a:moveTo>
                <a:lnTo>
                  <a:pt x="741575" y="739459"/>
                </a:lnTo>
              </a:path>
              <a:path w="741679" h="739775">
                <a:moveTo>
                  <a:pt x="0" y="0"/>
                </a:moveTo>
                <a:lnTo>
                  <a:pt x="0" y="739459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33169" y="2774757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0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741450" y="739459"/>
                </a:lnTo>
              </a:path>
              <a:path w="741679" h="739775">
                <a:moveTo>
                  <a:pt x="0" y="0"/>
                </a:moveTo>
                <a:lnTo>
                  <a:pt x="0" y="739459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24011" y="2774757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50" y="739459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0" y="739459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4716" y="2774757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459"/>
                </a:moveTo>
                <a:lnTo>
                  <a:pt x="741462" y="739459"/>
                </a:lnTo>
              </a:path>
              <a:path w="741679" h="739775">
                <a:moveTo>
                  <a:pt x="0" y="0"/>
                </a:moveTo>
                <a:lnTo>
                  <a:pt x="741462" y="0"/>
                </a:lnTo>
              </a:path>
              <a:path w="741679" h="739775">
                <a:moveTo>
                  <a:pt x="0" y="0"/>
                </a:moveTo>
                <a:lnTo>
                  <a:pt x="0" y="739459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2452" y="146560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575" y="739334"/>
                </a:moveTo>
                <a:lnTo>
                  <a:pt x="741575" y="0"/>
                </a:lnTo>
              </a:path>
              <a:path w="741679" h="739775">
                <a:moveTo>
                  <a:pt x="0" y="739334"/>
                </a:moveTo>
                <a:lnTo>
                  <a:pt x="741575" y="739334"/>
                </a:lnTo>
              </a:path>
              <a:path w="741679" h="739775">
                <a:moveTo>
                  <a:pt x="0" y="0"/>
                </a:moveTo>
                <a:lnTo>
                  <a:pt x="741575" y="0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3169" y="146560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50" y="739334"/>
                </a:moveTo>
                <a:lnTo>
                  <a:pt x="741450" y="0"/>
                </a:lnTo>
              </a:path>
              <a:path w="741679" h="739775">
                <a:moveTo>
                  <a:pt x="0" y="739334"/>
                </a:moveTo>
                <a:lnTo>
                  <a:pt x="741450" y="739334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24011" y="146560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741450" y="739334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741450" y="0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14715" y="1465609"/>
            <a:ext cx="741680" cy="739775"/>
          </a:xfrm>
          <a:custGeom>
            <a:avLst/>
            <a:gdLst/>
            <a:ahLst/>
            <a:cxnLst/>
            <a:rect l="l" t="t" r="r" b="b"/>
            <a:pathLst>
              <a:path w="741679" h="739775">
                <a:moveTo>
                  <a:pt x="0" y="739334"/>
                </a:moveTo>
                <a:lnTo>
                  <a:pt x="741462" y="739334"/>
                </a:lnTo>
              </a:path>
              <a:path w="741679" h="739775">
                <a:moveTo>
                  <a:pt x="0" y="0"/>
                </a:moveTo>
                <a:lnTo>
                  <a:pt x="741462" y="0"/>
                </a:lnTo>
              </a:path>
              <a:path w="741679" h="739775">
                <a:moveTo>
                  <a:pt x="0" y="0"/>
                </a:moveTo>
                <a:lnTo>
                  <a:pt x="0" y="739334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53388" y="1446025"/>
            <a:ext cx="814705" cy="812165"/>
          </a:xfrm>
          <a:custGeom>
            <a:avLst/>
            <a:gdLst/>
            <a:ahLst/>
            <a:cxnLst/>
            <a:rect l="l" t="t" r="r" b="b"/>
            <a:pathLst>
              <a:path w="814705" h="812164">
                <a:moveTo>
                  <a:pt x="814157" y="811808"/>
                </a:moveTo>
                <a:lnTo>
                  <a:pt x="814157" y="0"/>
                </a:lnTo>
              </a:path>
              <a:path w="814705" h="812164">
                <a:moveTo>
                  <a:pt x="0" y="811808"/>
                </a:moveTo>
                <a:lnTo>
                  <a:pt x="814157" y="811808"/>
                </a:lnTo>
              </a:path>
              <a:path w="814705" h="812164">
                <a:moveTo>
                  <a:pt x="0" y="0"/>
                </a:moveTo>
                <a:lnTo>
                  <a:pt x="814157" y="0"/>
                </a:lnTo>
              </a:path>
              <a:path w="814705" h="812164">
                <a:moveTo>
                  <a:pt x="0" y="0"/>
                </a:moveTo>
                <a:lnTo>
                  <a:pt x="0" y="811808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53388" y="2777376"/>
            <a:ext cx="814705" cy="812165"/>
          </a:xfrm>
          <a:custGeom>
            <a:avLst/>
            <a:gdLst/>
            <a:ahLst/>
            <a:cxnLst/>
            <a:rect l="l" t="t" r="r" b="b"/>
            <a:pathLst>
              <a:path w="814705" h="812164">
                <a:moveTo>
                  <a:pt x="814157" y="811808"/>
                </a:moveTo>
                <a:lnTo>
                  <a:pt x="814157" y="0"/>
                </a:lnTo>
              </a:path>
              <a:path w="814705" h="812164">
                <a:moveTo>
                  <a:pt x="0" y="811808"/>
                </a:moveTo>
                <a:lnTo>
                  <a:pt x="814157" y="811808"/>
                </a:lnTo>
              </a:path>
              <a:path w="814705" h="812164">
                <a:moveTo>
                  <a:pt x="0" y="0"/>
                </a:moveTo>
                <a:lnTo>
                  <a:pt x="814157" y="0"/>
                </a:lnTo>
              </a:path>
              <a:path w="814705" h="812164">
                <a:moveTo>
                  <a:pt x="0" y="0"/>
                </a:moveTo>
                <a:lnTo>
                  <a:pt x="814157" y="811808"/>
                </a:lnTo>
              </a:path>
              <a:path w="814705" h="812164">
                <a:moveTo>
                  <a:pt x="0" y="0"/>
                </a:moveTo>
                <a:lnTo>
                  <a:pt x="0" y="811808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53388" y="4543821"/>
            <a:ext cx="814705" cy="812165"/>
          </a:xfrm>
          <a:custGeom>
            <a:avLst/>
            <a:gdLst/>
            <a:ahLst/>
            <a:cxnLst/>
            <a:rect l="l" t="t" r="r" b="b"/>
            <a:pathLst>
              <a:path w="814705" h="812164">
                <a:moveTo>
                  <a:pt x="814157" y="811846"/>
                </a:moveTo>
                <a:lnTo>
                  <a:pt x="814157" y="0"/>
                </a:lnTo>
              </a:path>
              <a:path w="814705" h="812164">
                <a:moveTo>
                  <a:pt x="0" y="811846"/>
                </a:moveTo>
                <a:lnTo>
                  <a:pt x="814157" y="0"/>
                </a:lnTo>
              </a:path>
              <a:path w="814705" h="812164">
                <a:moveTo>
                  <a:pt x="0" y="811846"/>
                </a:moveTo>
                <a:lnTo>
                  <a:pt x="814157" y="811846"/>
                </a:lnTo>
              </a:path>
              <a:path w="814705" h="812164">
                <a:moveTo>
                  <a:pt x="0" y="0"/>
                </a:moveTo>
                <a:lnTo>
                  <a:pt x="814157" y="0"/>
                </a:lnTo>
              </a:path>
              <a:path w="814705" h="812164">
                <a:moveTo>
                  <a:pt x="0" y="0"/>
                </a:moveTo>
                <a:lnTo>
                  <a:pt x="814157" y="811846"/>
                </a:lnTo>
              </a:path>
              <a:path w="814705" h="812164">
                <a:moveTo>
                  <a:pt x="0" y="0"/>
                </a:moveTo>
                <a:lnTo>
                  <a:pt x="0" y="811846"/>
                </a:lnTo>
              </a:path>
            </a:pathLst>
          </a:custGeom>
          <a:ln w="17488">
            <a:solidFill>
              <a:srgbClr val="22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9944" y="2030361"/>
            <a:ext cx="10202545" cy="27813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54659" marR="12065" indent="-442595" algn="just">
              <a:lnSpc>
                <a:spcPts val="3550"/>
              </a:lnSpc>
              <a:spcBef>
                <a:spcPts val="365"/>
              </a:spcBef>
              <a:buFont typeface="Symbol"/>
              <a:buChar char=""/>
              <a:tabLst>
                <a:tab pos="455295" algn="l"/>
              </a:tabLst>
            </a:pPr>
            <a:r>
              <a:rPr sz="3100" dirty="0">
                <a:latin typeface="Times New Roman"/>
                <a:cs typeface="Times New Roman"/>
              </a:rPr>
              <a:t>Setiap</a:t>
            </a:r>
            <a:r>
              <a:rPr sz="3100" spc="5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graf</a:t>
            </a:r>
            <a:r>
              <a:rPr sz="3100" spc="5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terhubung</a:t>
            </a:r>
            <a:r>
              <a:rPr sz="3100" spc="5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mempunyai</a:t>
            </a:r>
            <a:r>
              <a:rPr sz="3100" spc="5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paling</a:t>
            </a:r>
            <a:r>
              <a:rPr sz="3100" spc="5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sedikit</a:t>
            </a:r>
            <a:r>
              <a:rPr sz="3100" spc="5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satu</a:t>
            </a:r>
            <a:r>
              <a:rPr sz="3100" spc="56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Times New Roman"/>
                <a:cs typeface="Times New Roman"/>
              </a:rPr>
              <a:t>buah </a:t>
            </a:r>
            <a:r>
              <a:rPr sz="3100" dirty="0">
                <a:latin typeface="Times New Roman"/>
                <a:cs typeface="Times New Roman"/>
              </a:rPr>
              <a:t>pohon</a:t>
            </a:r>
            <a:r>
              <a:rPr sz="3100" spc="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merentang.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3200">
              <a:latin typeface="Times New Roman"/>
              <a:cs typeface="Times New Roman"/>
            </a:endParaRPr>
          </a:p>
          <a:p>
            <a:pPr marL="454659" marR="5080" indent="-442595" algn="just">
              <a:lnSpc>
                <a:spcPct val="95400"/>
              </a:lnSpc>
              <a:spcBef>
                <a:spcPts val="5"/>
              </a:spcBef>
              <a:buFont typeface="Symbol"/>
              <a:buChar char=""/>
              <a:tabLst>
                <a:tab pos="455295" algn="l"/>
              </a:tabLst>
            </a:pPr>
            <a:r>
              <a:rPr sz="3100" dirty="0">
                <a:latin typeface="Times New Roman"/>
                <a:cs typeface="Times New Roman"/>
              </a:rPr>
              <a:t>Graf</a:t>
            </a:r>
            <a:r>
              <a:rPr sz="3100" spc="35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tak-</a:t>
            </a:r>
            <a:r>
              <a:rPr sz="3100" dirty="0">
                <a:latin typeface="Times New Roman"/>
                <a:cs typeface="Times New Roman"/>
              </a:rPr>
              <a:t>terhubung</a:t>
            </a:r>
            <a:r>
              <a:rPr sz="3100" spc="3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dengan</a:t>
            </a:r>
            <a:r>
              <a:rPr sz="3100" spc="35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3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komponen</a:t>
            </a:r>
            <a:r>
              <a:rPr sz="3100" spc="3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mempunyai</a:t>
            </a:r>
            <a:r>
              <a:rPr sz="3100" spc="355" dirty="0">
                <a:latin typeface="Times New Roman"/>
                <a:cs typeface="Times New Roman"/>
              </a:rPr>
              <a:t> </a:t>
            </a:r>
            <a:r>
              <a:rPr sz="3100" i="1" dirty="0">
                <a:latin typeface="Times New Roman"/>
                <a:cs typeface="Times New Roman"/>
              </a:rPr>
              <a:t>k</a:t>
            </a:r>
            <a:r>
              <a:rPr sz="3100" i="1" spc="355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Times New Roman"/>
                <a:cs typeface="Times New Roman"/>
              </a:rPr>
              <a:t>buah </a:t>
            </a:r>
            <a:r>
              <a:rPr sz="3100" dirty="0">
                <a:latin typeface="Times New Roman"/>
                <a:cs typeface="Times New Roman"/>
              </a:rPr>
              <a:t>hutan</a:t>
            </a:r>
            <a:r>
              <a:rPr sz="3100" spc="7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merentang</a:t>
            </a:r>
            <a:r>
              <a:rPr sz="3100" spc="7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yang</a:t>
            </a:r>
            <a:r>
              <a:rPr sz="3100" spc="7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disebut</a:t>
            </a:r>
            <a:r>
              <a:rPr sz="3100" spc="7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hutan</a:t>
            </a:r>
            <a:r>
              <a:rPr sz="3100" spc="7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merentang</a:t>
            </a:r>
            <a:r>
              <a:rPr sz="3100" spc="73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(</a:t>
            </a:r>
            <a:r>
              <a:rPr sz="3100" i="1" spc="-10" dirty="0">
                <a:latin typeface="Times New Roman"/>
                <a:cs typeface="Times New Roman"/>
              </a:rPr>
              <a:t>spanning forest</a:t>
            </a:r>
            <a:r>
              <a:rPr sz="3100" spc="-10" dirty="0">
                <a:latin typeface="Times New Roman"/>
                <a:cs typeface="Times New Roman"/>
              </a:rPr>
              <a:t>).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257" y="293052"/>
            <a:ext cx="4745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Calibri Light"/>
                <a:cs typeface="Calibri Light"/>
              </a:rPr>
              <a:t>Aplikasi</a:t>
            </a:r>
            <a:r>
              <a:rPr sz="3600" b="0" spc="-160" dirty="0">
                <a:latin typeface="Calibri Light"/>
                <a:cs typeface="Calibri Light"/>
              </a:rPr>
              <a:t> </a:t>
            </a:r>
            <a:r>
              <a:rPr sz="3600" b="0" spc="-20" dirty="0">
                <a:latin typeface="Calibri Light"/>
                <a:cs typeface="Calibri Light"/>
              </a:rPr>
              <a:t>Pohon</a:t>
            </a:r>
            <a:r>
              <a:rPr sz="3600" b="0" spc="-150" dirty="0">
                <a:latin typeface="Calibri Light"/>
                <a:cs typeface="Calibri Light"/>
              </a:rPr>
              <a:t> </a:t>
            </a:r>
            <a:r>
              <a:rPr sz="3600" b="0" spc="-35" dirty="0">
                <a:latin typeface="Calibri Light"/>
                <a:cs typeface="Calibri Light"/>
              </a:rPr>
              <a:t>Merentang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4419" y="1061037"/>
            <a:ext cx="9529445" cy="10115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2425" marR="5080" indent="-340360">
              <a:lnSpc>
                <a:spcPct val="102600"/>
              </a:lnSpc>
              <a:spcBef>
                <a:spcPts val="65"/>
              </a:spcBef>
              <a:buAutoNum type="arabicPeriod"/>
              <a:tabLst>
                <a:tab pos="352425" algn="l"/>
                <a:tab pos="353060" algn="l"/>
              </a:tabLst>
            </a:pPr>
            <a:r>
              <a:rPr sz="2100" dirty="0">
                <a:latin typeface="Calibri"/>
                <a:cs typeface="Calibri"/>
              </a:rPr>
              <a:t>Jumlah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ruas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jalan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seminimum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mungkin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yang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menghubungkan</a:t>
            </a:r>
            <a:r>
              <a:rPr sz="2100" spc="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semua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kota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sehingga </a:t>
            </a:r>
            <a:r>
              <a:rPr sz="2100" dirty="0">
                <a:latin typeface="Calibri"/>
                <a:cs typeface="Calibri"/>
              </a:rPr>
              <a:t>setiap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kota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tetap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terhubung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satu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sama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lain.</a:t>
            </a:r>
            <a:endParaRPr sz="2100">
              <a:latin typeface="Calibri"/>
              <a:cs typeface="Calibri"/>
            </a:endParaRPr>
          </a:p>
          <a:p>
            <a:pPr marL="352425" indent="-3403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2425" algn="l"/>
                <a:tab pos="353060" algn="l"/>
              </a:tabLst>
            </a:pPr>
            <a:r>
              <a:rPr sz="2100" dirty="0">
                <a:latin typeface="Calibri"/>
                <a:cs typeface="Calibri"/>
              </a:rPr>
              <a:t>Perutean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i="1" dirty="0">
                <a:latin typeface="Calibri"/>
                <a:cs typeface="Calibri"/>
              </a:rPr>
              <a:t>routing</a:t>
            </a:r>
            <a:r>
              <a:rPr sz="2100" dirty="0">
                <a:latin typeface="Calibri"/>
                <a:cs typeface="Calibri"/>
              </a:rPr>
              <a:t>)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pesan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pada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jaringan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komputer.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5247" y="2973664"/>
            <a:ext cx="2893060" cy="1869439"/>
            <a:chOff x="3035247" y="2973664"/>
            <a:chExt cx="2893060" cy="1869439"/>
          </a:xfrm>
        </p:grpSpPr>
        <p:sp>
          <p:nvSpPr>
            <p:cNvPr id="5" name="object 5"/>
            <p:cNvSpPr/>
            <p:nvPr/>
          </p:nvSpPr>
          <p:spPr>
            <a:xfrm>
              <a:off x="3065427" y="3004188"/>
              <a:ext cx="708660" cy="1271270"/>
            </a:xfrm>
            <a:custGeom>
              <a:avLst/>
              <a:gdLst/>
              <a:ahLst/>
              <a:cxnLst/>
              <a:rect l="l" t="t" r="r" b="b"/>
              <a:pathLst>
                <a:path w="708660" h="1271270">
                  <a:moveTo>
                    <a:pt x="566432" y="141086"/>
                  </a:moveTo>
                  <a:lnTo>
                    <a:pt x="708040" y="141086"/>
                  </a:lnTo>
                  <a:lnTo>
                    <a:pt x="708040" y="0"/>
                  </a:lnTo>
                  <a:lnTo>
                    <a:pt x="566432" y="0"/>
                  </a:lnTo>
                  <a:lnTo>
                    <a:pt x="566432" y="141086"/>
                  </a:lnTo>
                  <a:close/>
                </a:path>
                <a:path w="708660" h="1271270">
                  <a:moveTo>
                    <a:pt x="0" y="1271271"/>
                  </a:moveTo>
                  <a:lnTo>
                    <a:pt x="141608" y="1271271"/>
                  </a:lnTo>
                  <a:lnTo>
                    <a:pt x="141608" y="1130185"/>
                  </a:lnTo>
                  <a:lnTo>
                    <a:pt x="0" y="1130185"/>
                  </a:lnTo>
                  <a:lnTo>
                    <a:pt x="0" y="1271271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7038" y="3145275"/>
              <a:ext cx="424815" cy="989330"/>
            </a:xfrm>
            <a:custGeom>
              <a:avLst/>
              <a:gdLst/>
              <a:ahLst/>
              <a:cxnLst/>
              <a:rect l="l" t="t" r="r" b="b"/>
              <a:pathLst>
                <a:path w="424814" h="989329">
                  <a:moveTo>
                    <a:pt x="424821" y="0"/>
                  </a:moveTo>
                  <a:lnTo>
                    <a:pt x="0" y="989170"/>
                  </a:lnTo>
                </a:path>
              </a:pathLst>
            </a:custGeom>
            <a:ln w="11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98298" y="3569249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4" h="141604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3461" y="3145275"/>
              <a:ext cx="425450" cy="424180"/>
            </a:xfrm>
            <a:custGeom>
              <a:avLst/>
              <a:gdLst/>
              <a:ahLst/>
              <a:cxnLst/>
              <a:rect l="l" t="t" r="r" b="b"/>
              <a:pathLst>
                <a:path w="425450" h="424179">
                  <a:moveTo>
                    <a:pt x="0" y="0"/>
                  </a:moveTo>
                  <a:lnTo>
                    <a:pt x="424836" y="423952"/>
                  </a:lnTo>
                </a:path>
              </a:pathLst>
            </a:custGeom>
            <a:ln w="11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8003" y="3004188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4" h="141605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9899" y="3145275"/>
              <a:ext cx="708660" cy="424180"/>
            </a:xfrm>
            <a:custGeom>
              <a:avLst/>
              <a:gdLst/>
              <a:ahLst/>
              <a:cxnLst/>
              <a:rect l="l" t="t" r="r" b="b"/>
              <a:pathLst>
                <a:path w="708660" h="424179">
                  <a:moveTo>
                    <a:pt x="0" y="423952"/>
                  </a:moveTo>
                  <a:lnTo>
                    <a:pt x="708103" y="0"/>
                  </a:lnTo>
                </a:path>
              </a:pathLst>
            </a:custGeom>
            <a:ln w="11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1175" y="3851780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4" h="141604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07038" y="3004166"/>
              <a:ext cx="2124710" cy="1271905"/>
            </a:xfrm>
            <a:custGeom>
              <a:avLst/>
              <a:gdLst/>
              <a:ahLst/>
              <a:cxnLst/>
              <a:rect l="l" t="t" r="r" b="b"/>
              <a:pathLst>
                <a:path w="2124710" h="1271904">
                  <a:moveTo>
                    <a:pt x="1982472" y="141108"/>
                  </a:moveTo>
                  <a:lnTo>
                    <a:pt x="2124136" y="847591"/>
                  </a:lnTo>
                </a:path>
                <a:path w="2124710" h="1271904">
                  <a:moveTo>
                    <a:pt x="1132861" y="706169"/>
                  </a:moveTo>
                  <a:lnTo>
                    <a:pt x="2124136" y="988700"/>
                  </a:lnTo>
                </a:path>
                <a:path w="2124710" h="1271904">
                  <a:moveTo>
                    <a:pt x="566422" y="0"/>
                  </a:moveTo>
                  <a:lnTo>
                    <a:pt x="1840964" y="0"/>
                  </a:lnTo>
                </a:path>
                <a:path w="2124710" h="1271904">
                  <a:moveTo>
                    <a:pt x="0" y="1271293"/>
                  </a:moveTo>
                  <a:lnTo>
                    <a:pt x="991259" y="706169"/>
                  </a:lnTo>
                </a:path>
              </a:pathLst>
            </a:custGeom>
            <a:ln w="11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501" y="4416935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4" h="141604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9899" y="3710336"/>
              <a:ext cx="141605" cy="706755"/>
            </a:xfrm>
            <a:custGeom>
              <a:avLst/>
              <a:gdLst/>
              <a:ahLst/>
              <a:cxnLst/>
              <a:rect l="l" t="t" r="r" b="b"/>
              <a:pathLst>
                <a:path w="141604" h="706754">
                  <a:moveTo>
                    <a:pt x="141601" y="706593"/>
                  </a:moveTo>
                  <a:lnTo>
                    <a:pt x="0" y="0"/>
                  </a:lnTo>
                </a:path>
              </a:pathLst>
            </a:custGeom>
            <a:ln w="11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1175" y="4699497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4" h="141604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7038" y="3992866"/>
              <a:ext cx="2266315" cy="706755"/>
            </a:xfrm>
            <a:custGeom>
              <a:avLst/>
              <a:gdLst/>
              <a:ahLst/>
              <a:cxnLst/>
              <a:rect l="l" t="t" r="r" b="b"/>
              <a:pathLst>
                <a:path w="2266315" h="706754">
                  <a:moveTo>
                    <a:pt x="1416127" y="565155"/>
                  </a:moveTo>
                  <a:lnTo>
                    <a:pt x="2124136" y="706624"/>
                  </a:lnTo>
                </a:path>
                <a:path w="2266315" h="706754">
                  <a:moveTo>
                    <a:pt x="1416127" y="424062"/>
                  </a:moveTo>
                  <a:lnTo>
                    <a:pt x="2124136" y="0"/>
                  </a:lnTo>
                  <a:lnTo>
                    <a:pt x="2265801" y="706624"/>
                  </a:lnTo>
                </a:path>
                <a:path w="2266315" h="706754">
                  <a:moveTo>
                    <a:pt x="0" y="282593"/>
                  </a:moveTo>
                  <a:lnTo>
                    <a:pt x="1274463" y="565155"/>
                  </a:lnTo>
                </a:path>
              </a:pathLst>
            </a:custGeom>
            <a:ln w="11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7182" y="297559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34048" y="0"/>
                  </a:moveTo>
                  <a:lnTo>
                    <a:pt x="22441" y="0"/>
                  </a:lnTo>
                  <a:lnTo>
                    <a:pt x="11221" y="5807"/>
                  </a:lnTo>
                  <a:lnTo>
                    <a:pt x="1935" y="15068"/>
                  </a:lnTo>
                  <a:lnTo>
                    <a:pt x="0" y="28566"/>
                  </a:lnTo>
                  <a:lnTo>
                    <a:pt x="1935" y="41594"/>
                  </a:lnTo>
                  <a:lnTo>
                    <a:pt x="11221" y="50855"/>
                  </a:lnTo>
                  <a:lnTo>
                    <a:pt x="22441" y="56663"/>
                  </a:lnTo>
                  <a:lnTo>
                    <a:pt x="34048" y="56663"/>
                  </a:lnTo>
                  <a:lnTo>
                    <a:pt x="45276" y="50855"/>
                  </a:lnTo>
                  <a:lnTo>
                    <a:pt x="54547" y="41594"/>
                  </a:lnTo>
                  <a:lnTo>
                    <a:pt x="56493" y="28566"/>
                  </a:lnTo>
                  <a:lnTo>
                    <a:pt x="54547" y="15068"/>
                  </a:lnTo>
                  <a:lnTo>
                    <a:pt x="45276" y="5807"/>
                  </a:lnTo>
                  <a:lnTo>
                    <a:pt x="34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7182" y="297559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0" y="28566"/>
                  </a:moveTo>
                  <a:lnTo>
                    <a:pt x="1935" y="15068"/>
                  </a:lnTo>
                  <a:lnTo>
                    <a:pt x="11221" y="5807"/>
                  </a:lnTo>
                  <a:lnTo>
                    <a:pt x="22441" y="0"/>
                  </a:lnTo>
                  <a:lnTo>
                    <a:pt x="34048" y="0"/>
                  </a:lnTo>
                  <a:lnTo>
                    <a:pt x="45276" y="5807"/>
                  </a:lnTo>
                  <a:lnTo>
                    <a:pt x="54547" y="15068"/>
                  </a:lnTo>
                  <a:lnTo>
                    <a:pt x="56493" y="28566"/>
                  </a:lnTo>
                  <a:lnTo>
                    <a:pt x="54547" y="41594"/>
                  </a:lnTo>
                  <a:lnTo>
                    <a:pt x="45276" y="50855"/>
                  </a:lnTo>
                  <a:lnTo>
                    <a:pt x="34048" y="56663"/>
                  </a:lnTo>
                  <a:lnTo>
                    <a:pt x="22441" y="56663"/>
                  </a:lnTo>
                  <a:lnTo>
                    <a:pt x="11221" y="50855"/>
                  </a:lnTo>
                  <a:lnTo>
                    <a:pt x="1935" y="41594"/>
                  </a:lnTo>
                  <a:lnTo>
                    <a:pt x="0" y="2856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5427" y="3004166"/>
              <a:ext cx="567055" cy="0"/>
            </a:xfrm>
            <a:custGeom>
              <a:avLst/>
              <a:gdLst/>
              <a:ahLst/>
              <a:cxnLst/>
              <a:rect l="l" t="t" r="r" b="b"/>
              <a:pathLst>
                <a:path w="567054">
                  <a:moveTo>
                    <a:pt x="0" y="0"/>
                  </a:moveTo>
                  <a:lnTo>
                    <a:pt x="566432" y="0"/>
                  </a:lnTo>
                </a:path>
              </a:pathLst>
            </a:custGeom>
            <a:ln w="11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9281" y="382334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4043" y="0"/>
                  </a:moveTo>
                  <a:lnTo>
                    <a:pt x="22904" y="0"/>
                  </a:lnTo>
                  <a:lnTo>
                    <a:pt x="11609" y="5650"/>
                  </a:lnTo>
                  <a:lnTo>
                    <a:pt x="2039" y="14911"/>
                  </a:lnTo>
                  <a:lnTo>
                    <a:pt x="0" y="28410"/>
                  </a:lnTo>
                  <a:lnTo>
                    <a:pt x="2039" y="41594"/>
                  </a:lnTo>
                  <a:lnTo>
                    <a:pt x="11609" y="50855"/>
                  </a:lnTo>
                  <a:lnTo>
                    <a:pt x="22904" y="56663"/>
                  </a:lnTo>
                  <a:lnTo>
                    <a:pt x="34043" y="56663"/>
                  </a:lnTo>
                  <a:lnTo>
                    <a:pt x="45338" y="50855"/>
                  </a:lnTo>
                  <a:lnTo>
                    <a:pt x="55065" y="41594"/>
                  </a:lnTo>
                  <a:lnTo>
                    <a:pt x="56948" y="28410"/>
                  </a:lnTo>
                  <a:lnTo>
                    <a:pt x="55065" y="14911"/>
                  </a:lnTo>
                  <a:lnTo>
                    <a:pt x="45338" y="5650"/>
                  </a:lnTo>
                  <a:lnTo>
                    <a:pt x="34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9281" y="382334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28410"/>
                  </a:moveTo>
                  <a:lnTo>
                    <a:pt x="2039" y="14911"/>
                  </a:lnTo>
                  <a:lnTo>
                    <a:pt x="11609" y="5650"/>
                  </a:lnTo>
                  <a:lnTo>
                    <a:pt x="22904" y="0"/>
                  </a:lnTo>
                  <a:lnTo>
                    <a:pt x="34043" y="0"/>
                  </a:lnTo>
                  <a:lnTo>
                    <a:pt x="45338" y="5650"/>
                  </a:lnTo>
                  <a:lnTo>
                    <a:pt x="55065" y="14911"/>
                  </a:lnTo>
                  <a:lnTo>
                    <a:pt x="56948" y="28410"/>
                  </a:lnTo>
                  <a:lnTo>
                    <a:pt x="55065" y="41594"/>
                  </a:lnTo>
                  <a:lnTo>
                    <a:pt x="45338" y="50855"/>
                  </a:lnTo>
                  <a:lnTo>
                    <a:pt x="34043" y="56663"/>
                  </a:lnTo>
                  <a:lnTo>
                    <a:pt x="22904" y="56663"/>
                  </a:lnTo>
                  <a:lnTo>
                    <a:pt x="11609" y="50855"/>
                  </a:lnTo>
                  <a:lnTo>
                    <a:pt x="2039" y="41594"/>
                  </a:lnTo>
                  <a:lnTo>
                    <a:pt x="0" y="28410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2839" y="3851758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425150" y="0"/>
                  </a:lnTo>
                </a:path>
              </a:pathLst>
            </a:custGeom>
            <a:ln w="11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6108" y="354066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4043" y="0"/>
                  </a:moveTo>
                  <a:lnTo>
                    <a:pt x="22904" y="0"/>
                  </a:lnTo>
                  <a:lnTo>
                    <a:pt x="11609" y="5807"/>
                  </a:lnTo>
                  <a:lnTo>
                    <a:pt x="1882" y="15068"/>
                  </a:lnTo>
                  <a:lnTo>
                    <a:pt x="0" y="28566"/>
                  </a:lnTo>
                  <a:lnTo>
                    <a:pt x="1882" y="41751"/>
                  </a:lnTo>
                  <a:lnTo>
                    <a:pt x="11609" y="51012"/>
                  </a:lnTo>
                  <a:lnTo>
                    <a:pt x="22904" y="56663"/>
                  </a:lnTo>
                  <a:lnTo>
                    <a:pt x="34043" y="56663"/>
                  </a:lnTo>
                  <a:lnTo>
                    <a:pt x="45338" y="51012"/>
                  </a:lnTo>
                  <a:lnTo>
                    <a:pt x="54908" y="41751"/>
                  </a:lnTo>
                  <a:lnTo>
                    <a:pt x="56948" y="28566"/>
                  </a:lnTo>
                  <a:lnTo>
                    <a:pt x="54908" y="15068"/>
                  </a:lnTo>
                  <a:lnTo>
                    <a:pt x="45338" y="5807"/>
                  </a:lnTo>
                  <a:lnTo>
                    <a:pt x="34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6108" y="354066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28566"/>
                  </a:moveTo>
                  <a:lnTo>
                    <a:pt x="1882" y="15068"/>
                  </a:lnTo>
                  <a:lnTo>
                    <a:pt x="11609" y="5807"/>
                  </a:lnTo>
                  <a:lnTo>
                    <a:pt x="22904" y="0"/>
                  </a:lnTo>
                  <a:lnTo>
                    <a:pt x="34043" y="0"/>
                  </a:lnTo>
                  <a:lnTo>
                    <a:pt x="45338" y="5807"/>
                  </a:lnTo>
                  <a:lnTo>
                    <a:pt x="54908" y="15068"/>
                  </a:lnTo>
                  <a:lnTo>
                    <a:pt x="56948" y="28566"/>
                  </a:lnTo>
                  <a:lnTo>
                    <a:pt x="54908" y="41751"/>
                  </a:lnTo>
                  <a:lnTo>
                    <a:pt x="45338" y="51012"/>
                  </a:lnTo>
                  <a:lnTo>
                    <a:pt x="34043" y="56663"/>
                  </a:lnTo>
                  <a:lnTo>
                    <a:pt x="22904" y="56663"/>
                  </a:lnTo>
                  <a:lnTo>
                    <a:pt x="11609" y="51012"/>
                  </a:lnTo>
                  <a:lnTo>
                    <a:pt x="1882" y="41751"/>
                  </a:lnTo>
                  <a:lnTo>
                    <a:pt x="0" y="2856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72839" y="3569227"/>
              <a:ext cx="142240" cy="282575"/>
            </a:xfrm>
            <a:custGeom>
              <a:avLst/>
              <a:gdLst/>
              <a:ahLst/>
              <a:cxnLst/>
              <a:rect l="l" t="t" r="r" b="b"/>
              <a:pathLst>
                <a:path w="142239" h="282575">
                  <a:moveTo>
                    <a:pt x="0" y="282530"/>
                  </a:moveTo>
                  <a:lnTo>
                    <a:pt x="141978" y="0"/>
                  </a:lnTo>
                </a:path>
              </a:pathLst>
            </a:custGeom>
            <a:ln w="11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601685" y="2691134"/>
            <a:ext cx="60960" cy="60960"/>
            <a:chOff x="3601685" y="2691134"/>
            <a:chExt cx="60960" cy="60960"/>
          </a:xfrm>
        </p:grpSpPr>
        <p:sp>
          <p:nvSpPr>
            <p:cNvPr id="27" name="object 27"/>
            <p:cNvSpPr/>
            <p:nvPr/>
          </p:nvSpPr>
          <p:spPr>
            <a:xfrm>
              <a:off x="3603620" y="269306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34043" y="0"/>
                  </a:moveTo>
                  <a:lnTo>
                    <a:pt x="22826" y="0"/>
                  </a:lnTo>
                  <a:lnTo>
                    <a:pt x="11217" y="5807"/>
                  </a:lnTo>
                  <a:lnTo>
                    <a:pt x="1929" y="15068"/>
                  </a:lnTo>
                  <a:lnTo>
                    <a:pt x="0" y="28566"/>
                  </a:lnTo>
                  <a:lnTo>
                    <a:pt x="1929" y="41594"/>
                  </a:lnTo>
                  <a:lnTo>
                    <a:pt x="11217" y="50855"/>
                  </a:lnTo>
                  <a:lnTo>
                    <a:pt x="22826" y="56663"/>
                  </a:lnTo>
                  <a:lnTo>
                    <a:pt x="34043" y="56663"/>
                  </a:lnTo>
                  <a:lnTo>
                    <a:pt x="45260" y="50855"/>
                  </a:lnTo>
                  <a:lnTo>
                    <a:pt x="54547" y="41594"/>
                  </a:lnTo>
                  <a:lnTo>
                    <a:pt x="56477" y="28566"/>
                  </a:lnTo>
                  <a:lnTo>
                    <a:pt x="54547" y="15068"/>
                  </a:lnTo>
                  <a:lnTo>
                    <a:pt x="45260" y="5807"/>
                  </a:lnTo>
                  <a:lnTo>
                    <a:pt x="34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03620" y="269306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0" y="28566"/>
                  </a:moveTo>
                  <a:lnTo>
                    <a:pt x="1929" y="15068"/>
                  </a:lnTo>
                  <a:lnTo>
                    <a:pt x="11217" y="5807"/>
                  </a:lnTo>
                  <a:lnTo>
                    <a:pt x="22826" y="0"/>
                  </a:lnTo>
                  <a:lnTo>
                    <a:pt x="34043" y="0"/>
                  </a:lnTo>
                  <a:lnTo>
                    <a:pt x="45260" y="5807"/>
                  </a:lnTo>
                  <a:lnTo>
                    <a:pt x="54547" y="15068"/>
                  </a:lnTo>
                  <a:lnTo>
                    <a:pt x="56477" y="28566"/>
                  </a:lnTo>
                  <a:lnTo>
                    <a:pt x="54547" y="41594"/>
                  </a:lnTo>
                  <a:lnTo>
                    <a:pt x="45260" y="50855"/>
                  </a:lnTo>
                  <a:lnTo>
                    <a:pt x="34043" y="56663"/>
                  </a:lnTo>
                  <a:lnTo>
                    <a:pt x="22826" y="56663"/>
                  </a:lnTo>
                  <a:lnTo>
                    <a:pt x="11217" y="50855"/>
                  </a:lnTo>
                  <a:lnTo>
                    <a:pt x="1929" y="41594"/>
                  </a:lnTo>
                  <a:lnTo>
                    <a:pt x="0" y="2856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3631859" y="2721636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282530"/>
                </a:lnTo>
              </a:path>
            </a:pathLst>
          </a:custGeom>
          <a:ln w="11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6150674" y="2973664"/>
            <a:ext cx="2893060" cy="1869439"/>
            <a:chOff x="6150674" y="2973664"/>
            <a:chExt cx="2893060" cy="1869439"/>
          </a:xfrm>
        </p:grpSpPr>
        <p:sp>
          <p:nvSpPr>
            <p:cNvPr id="31" name="object 31"/>
            <p:cNvSpPr/>
            <p:nvPr/>
          </p:nvSpPr>
          <p:spPr>
            <a:xfrm>
              <a:off x="6747663" y="3004188"/>
              <a:ext cx="708025" cy="706755"/>
            </a:xfrm>
            <a:custGeom>
              <a:avLst/>
              <a:gdLst/>
              <a:ahLst/>
              <a:cxnLst/>
              <a:rect l="l" t="t" r="r" b="b"/>
              <a:pathLst>
                <a:path w="708025" h="706754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  <a:path w="708025" h="706754">
                  <a:moveTo>
                    <a:pt x="566344" y="706147"/>
                  </a:moveTo>
                  <a:lnTo>
                    <a:pt x="707952" y="706147"/>
                  </a:lnTo>
                  <a:lnTo>
                    <a:pt x="707952" y="565061"/>
                  </a:lnTo>
                  <a:lnTo>
                    <a:pt x="566344" y="565061"/>
                  </a:lnTo>
                  <a:lnTo>
                    <a:pt x="566344" y="706147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89171" y="3145275"/>
              <a:ext cx="425450" cy="424180"/>
            </a:xfrm>
            <a:custGeom>
              <a:avLst/>
              <a:gdLst/>
              <a:ahLst/>
              <a:cxnLst/>
              <a:rect l="l" t="t" r="r" b="b"/>
              <a:pathLst>
                <a:path w="425450" h="424179">
                  <a:moveTo>
                    <a:pt x="0" y="0"/>
                  </a:moveTo>
                  <a:lnTo>
                    <a:pt x="424836" y="423952"/>
                  </a:lnTo>
                </a:path>
              </a:pathLst>
            </a:custGeom>
            <a:ln w="11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3681" y="3004188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4" h="141605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55672" y="3145275"/>
              <a:ext cx="708025" cy="424180"/>
            </a:xfrm>
            <a:custGeom>
              <a:avLst/>
              <a:gdLst/>
              <a:ahLst/>
              <a:cxnLst/>
              <a:rect l="l" t="t" r="r" b="b"/>
              <a:pathLst>
                <a:path w="708025" h="424179">
                  <a:moveTo>
                    <a:pt x="0" y="423952"/>
                  </a:moveTo>
                  <a:lnTo>
                    <a:pt x="708008" y="0"/>
                  </a:lnTo>
                </a:path>
              </a:pathLst>
            </a:custGeom>
            <a:ln w="11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46854" y="3851780"/>
              <a:ext cx="141605" cy="141605"/>
            </a:xfrm>
            <a:custGeom>
              <a:avLst/>
              <a:gdLst/>
              <a:ahLst/>
              <a:cxnLst/>
              <a:rect l="l" t="t" r="r" b="b"/>
              <a:pathLst>
                <a:path w="141604" h="141604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55672" y="3710336"/>
              <a:ext cx="991235" cy="282575"/>
            </a:xfrm>
            <a:custGeom>
              <a:avLst/>
              <a:gdLst/>
              <a:ahLst/>
              <a:cxnLst/>
              <a:rect l="l" t="t" r="r" b="b"/>
              <a:pathLst>
                <a:path w="991234" h="282575">
                  <a:moveTo>
                    <a:pt x="0" y="0"/>
                  </a:moveTo>
                  <a:lnTo>
                    <a:pt x="991181" y="282530"/>
                  </a:lnTo>
                </a:path>
              </a:pathLst>
            </a:custGeom>
            <a:ln w="11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52609" y="29755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4043" y="0"/>
                  </a:moveTo>
                  <a:lnTo>
                    <a:pt x="22747" y="0"/>
                  </a:lnTo>
                  <a:lnTo>
                    <a:pt x="11609" y="5807"/>
                  </a:lnTo>
                  <a:lnTo>
                    <a:pt x="1882" y="15068"/>
                  </a:lnTo>
                  <a:lnTo>
                    <a:pt x="0" y="28566"/>
                  </a:lnTo>
                  <a:lnTo>
                    <a:pt x="1882" y="41594"/>
                  </a:lnTo>
                  <a:lnTo>
                    <a:pt x="11609" y="50855"/>
                  </a:lnTo>
                  <a:lnTo>
                    <a:pt x="22747" y="56663"/>
                  </a:lnTo>
                  <a:lnTo>
                    <a:pt x="34043" y="56663"/>
                  </a:lnTo>
                  <a:lnTo>
                    <a:pt x="45652" y="50855"/>
                  </a:lnTo>
                  <a:lnTo>
                    <a:pt x="54908" y="41594"/>
                  </a:lnTo>
                  <a:lnTo>
                    <a:pt x="56791" y="28566"/>
                  </a:lnTo>
                  <a:lnTo>
                    <a:pt x="54908" y="15068"/>
                  </a:lnTo>
                  <a:lnTo>
                    <a:pt x="45652" y="5807"/>
                  </a:lnTo>
                  <a:lnTo>
                    <a:pt x="34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52609" y="297559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28566"/>
                  </a:moveTo>
                  <a:lnTo>
                    <a:pt x="1882" y="15068"/>
                  </a:lnTo>
                  <a:lnTo>
                    <a:pt x="11609" y="5807"/>
                  </a:lnTo>
                  <a:lnTo>
                    <a:pt x="22747" y="0"/>
                  </a:lnTo>
                  <a:lnTo>
                    <a:pt x="34043" y="0"/>
                  </a:lnTo>
                  <a:lnTo>
                    <a:pt x="45652" y="5807"/>
                  </a:lnTo>
                  <a:lnTo>
                    <a:pt x="54908" y="15068"/>
                  </a:lnTo>
                  <a:lnTo>
                    <a:pt x="56791" y="28566"/>
                  </a:lnTo>
                  <a:lnTo>
                    <a:pt x="54908" y="41594"/>
                  </a:lnTo>
                  <a:lnTo>
                    <a:pt x="45652" y="50855"/>
                  </a:lnTo>
                  <a:lnTo>
                    <a:pt x="34043" y="56663"/>
                  </a:lnTo>
                  <a:lnTo>
                    <a:pt x="22747" y="56663"/>
                  </a:lnTo>
                  <a:lnTo>
                    <a:pt x="11609" y="50855"/>
                  </a:lnTo>
                  <a:lnTo>
                    <a:pt x="1882" y="41594"/>
                  </a:lnTo>
                  <a:lnTo>
                    <a:pt x="0" y="2856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81162" y="3004166"/>
              <a:ext cx="567055" cy="0"/>
            </a:xfrm>
            <a:custGeom>
              <a:avLst/>
              <a:gdLst/>
              <a:ahLst/>
              <a:cxnLst/>
              <a:rect l="l" t="t" r="r" b="b"/>
              <a:pathLst>
                <a:path w="567054">
                  <a:moveTo>
                    <a:pt x="0" y="0"/>
                  </a:moveTo>
                  <a:lnTo>
                    <a:pt x="566501" y="0"/>
                  </a:lnTo>
                </a:path>
              </a:pathLst>
            </a:custGeom>
            <a:ln w="11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85116" y="382334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34043" y="0"/>
                  </a:moveTo>
                  <a:lnTo>
                    <a:pt x="22434" y="0"/>
                  </a:lnTo>
                  <a:lnTo>
                    <a:pt x="11138" y="5650"/>
                  </a:lnTo>
                  <a:lnTo>
                    <a:pt x="1882" y="14911"/>
                  </a:lnTo>
                  <a:lnTo>
                    <a:pt x="0" y="28410"/>
                  </a:lnTo>
                  <a:lnTo>
                    <a:pt x="1882" y="41594"/>
                  </a:lnTo>
                  <a:lnTo>
                    <a:pt x="11138" y="50855"/>
                  </a:lnTo>
                  <a:lnTo>
                    <a:pt x="22434" y="56663"/>
                  </a:lnTo>
                  <a:lnTo>
                    <a:pt x="34043" y="56663"/>
                  </a:lnTo>
                  <a:lnTo>
                    <a:pt x="45182" y="50855"/>
                  </a:lnTo>
                  <a:lnTo>
                    <a:pt x="54594" y="41594"/>
                  </a:lnTo>
                  <a:lnTo>
                    <a:pt x="56477" y="28410"/>
                  </a:lnTo>
                  <a:lnTo>
                    <a:pt x="54594" y="14911"/>
                  </a:lnTo>
                  <a:lnTo>
                    <a:pt x="45182" y="5650"/>
                  </a:lnTo>
                  <a:lnTo>
                    <a:pt x="34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85116" y="3823348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0" y="28410"/>
                  </a:moveTo>
                  <a:lnTo>
                    <a:pt x="1882" y="14911"/>
                  </a:lnTo>
                  <a:lnTo>
                    <a:pt x="11138" y="5650"/>
                  </a:lnTo>
                  <a:lnTo>
                    <a:pt x="22434" y="0"/>
                  </a:lnTo>
                  <a:lnTo>
                    <a:pt x="34043" y="0"/>
                  </a:lnTo>
                  <a:lnTo>
                    <a:pt x="45182" y="5650"/>
                  </a:lnTo>
                  <a:lnTo>
                    <a:pt x="54594" y="14911"/>
                  </a:lnTo>
                  <a:lnTo>
                    <a:pt x="56477" y="28410"/>
                  </a:lnTo>
                  <a:lnTo>
                    <a:pt x="54594" y="41594"/>
                  </a:lnTo>
                  <a:lnTo>
                    <a:pt x="45182" y="50855"/>
                  </a:lnTo>
                  <a:lnTo>
                    <a:pt x="34043" y="56663"/>
                  </a:lnTo>
                  <a:lnTo>
                    <a:pt x="22434" y="56663"/>
                  </a:lnTo>
                  <a:lnTo>
                    <a:pt x="11138" y="50855"/>
                  </a:lnTo>
                  <a:lnTo>
                    <a:pt x="1882" y="41594"/>
                  </a:lnTo>
                  <a:lnTo>
                    <a:pt x="0" y="28410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88518" y="3851758"/>
              <a:ext cx="425450" cy="0"/>
            </a:xfrm>
            <a:custGeom>
              <a:avLst/>
              <a:gdLst/>
              <a:ahLst/>
              <a:cxnLst/>
              <a:rect l="l" t="t" r="r" b="b"/>
              <a:pathLst>
                <a:path w="425450">
                  <a:moveTo>
                    <a:pt x="0" y="0"/>
                  </a:moveTo>
                  <a:lnTo>
                    <a:pt x="424836" y="0"/>
                  </a:lnTo>
                </a:path>
              </a:pathLst>
            </a:custGeom>
            <a:ln w="112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01944" y="35406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34043" y="0"/>
                  </a:moveTo>
                  <a:lnTo>
                    <a:pt x="22434" y="0"/>
                  </a:lnTo>
                  <a:lnTo>
                    <a:pt x="11138" y="5807"/>
                  </a:lnTo>
                  <a:lnTo>
                    <a:pt x="1882" y="15068"/>
                  </a:lnTo>
                  <a:lnTo>
                    <a:pt x="0" y="28566"/>
                  </a:lnTo>
                  <a:lnTo>
                    <a:pt x="1882" y="41751"/>
                  </a:lnTo>
                  <a:lnTo>
                    <a:pt x="11138" y="51012"/>
                  </a:lnTo>
                  <a:lnTo>
                    <a:pt x="22434" y="56663"/>
                  </a:lnTo>
                  <a:lnTo>
                    <a:pt x="34043" y="56663"/>
                  </a:lnTo>
                  <a:lnTo>
                    <a:pt x="45182" y="51012"/>
                  </a:lnTo>
                  <a:lnTo>
                    <a:pt x="54438" y="41751"/>
                  </a:lnTo>
                  <a:lnTo>
                    <a:pt x="56477" y="28566"/>
                  </a:lnTo>
                  <a:lnTo>
                    <a:pt x="54438" y="15068"/>
                  </a:lnTo>
                  <a:lnTo>
                    <a:pt x="45182" y="5807"/>
                  </a:lnTo>
                  <a:lnTo>
                    <a:pt x="34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01944" y="354066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0" y="28566"/>
                  </a:moveTo>
                  <a:lnTo>
                    <a:pt x="1882" y="15068"/>
                  </a:lnTo>
                  <a:lnTo>
                    <a:pt x="11138" y="5807"/>
                  </a:lnTo>
                  <a:lnTo>
                    <a:pt x="22434" y="0"/>
                  </a:lnTo>
                  <a:lnTo>
                    <a:pt x="34043" y="0"/>
                  </a:lnTo>
                  <a:lnTo>
                    <a:pt x="45182" y="5807"/>
                  </a:lnTo>
                  <a:lnTo>
                    <a:pt x="54438" y="15068"/>
                  </a:lnTo>
                  <a:lnTo>
                    <a:pt x="56477" y="28566"/>
                  </a:lnTo>
                  <a:lnTo>
                    <a:pt x="54438" y="41751"/>
                  </a:lnTo>
                  <a:lnTo>
                    <a:pt x="45182" y="51012"/>
                  </a:lnTo>
                  <a:lnTo>
                    <a:pt x="34043" y="56663"/>
                  </a:lnTo>
                  <a:lnTo>
                    <a:pt x="22434" y="56663"/>
                  </a:lnTo>
                  <a:lnTo>
                    <a:pt x="11138" y="51012"/>
                  </a:lnTo>
                  <a:lnTo>
                    <a:pt x="1882" y="41751"/>
                  </a:lnTo>
                  <a:lnTo>
                    <a:pt x="0" y="2856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88518" y="3569227"/>
              <a:ext cx="142240" cy="282575"/>
            </a:xfrm>
            <a:custGeom>
              <a:avLst/>
              <a:gdLst/>
              <a:ahLst/>
              <a:cxnLst/>
              <a:rect l="l" t="t" r="r" b="b"/>
              <a:pathLst>
                <a:path w="142240" h="282575">
                  <a:moveTo>
                    <a:pt x="0" y="282530"/>
                  </a:moveTo>
                  <a:lnTo>
                    <a:pt x="141664" y="0"/>
                  </a:lnTo>
                </a:path>
              </a:pathLst>
            </a:custGeom>
            <a:ln w="112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81162" y="4134373"/>
              <a:ext cx="2407920" cy="706755"/>
            </a:xfrm>
            <a:custGeom>
              <a:avLst/>
              <a:gdLst/>
              <a:ahLst/>
              <a:cxnLst/>
              <a:rect l="l" t="t" r="r" b="b"/>
              <a:pathLst>
                <a:path w="2407920" h="706754">
                  <a:moveTo>
                    <a:pt x="0" y="141086"/>
                  </a:moveTo>
                  <a:lnTo>
                    <a:pt x="141608" y="141086"/>
                  </a:lnTo>
                  <a:lnTo>
                    <a:pt x="141608" y="0"/>
                  </a:lnTo>
                  <a:lnTo>
                    <a:pt x="0" y="0"/>
                  </a:lnTo>
                  <a:lnTo>
                    <a:pt x="0" y="141086"/>
                  </a:lnTo>
                  <a:close/>
                </a:path>
                <a:path w="2407920" h="706754">
                  <a:moveTo>
                    <a:pt x="1416174" y="423648"/>
                  </a:moveTo>
                  <a:lnTo>
                    <a:pt x="1557783" y="423648"/>
                  </a:lnTo>
                  <a:lnTo>
                    <a:pt x="1557783" y="282561"/>
                  </a:lnTo>
                  <a:lnTo>
                    <a:pt x="1416174" y="282561"/>
                  </a:lnTo>
                  <a:lnTo>
                    <a:pt x="1416174" y="423648"/>
                  </a:lnTo>
                  <a:close/>
                </a:path>
                <a:path w="2407920" h="706754">
                  <a:moveTo>
                    <a:pt x="2265691" y="706210"/>
                  </a:moveTo>
                  <a:lnTo>
                    <a:pt x="2407299" y="706210"/>
                  </a:lnTo>
                  <a:lnTo>
                    <a:pt x="2407299" y="565123"/>
                  </a:lnTo>
                  <a:lnTo>
                    <a:pt x="2265691" y="565123"/>
                  </a:lnTo>
                  <a:lnTo>
                    <a:pt x="2265691" y="706210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22827" y="3710336"/>
              <a:ext cx="2124075" cy="989330"/>
            </a:xfrm>
            <a:custGeom>
              <a:avLst/>
              <a:gdLst/>
              <a:ahLst/>
              <a:cxnLst/>
              <a:rect l="l" t="t" r="r" b="b"/>
              <a:pathLst>
                <a:path w="2124075" h="989329">
                  <a:moveTo>
                    <a:pt x="1416018" y="847685"/>
                  </a:moveTo>
                  <a:lnTo>
                    <a:pt x="2124027" y="989155"/>
                  </a:lnTo>
                </a:path>
                <a:path w="2124075" h="989329">
                  <a:moveTo>
                    <a:pt x="0" y="565123"/>
                  </a:moveTo>
                  <a:lnTo>
                    <a:pt x="1274510" y="847685"/>
                  </a:lnTo>
                </a:path>
                <a:path w="2124075" h="989329">
                  <a:moveTo>
                    <a:pt x="0" y="565123"/>
                  </a:moveTo>
                  <a:lnTo>
                    <a:pt x="991181" y="0"/>
                  </a:lnTo>
                </a:path>
              </a:pathLst>
            </a:custGeom>
            <a:ln w="11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6717489" y="2691134"/>
            <a:ext cx="60960" cy="60960"/>
            <a:chOff x="6717489" y="2691134"/>
            <a:chExt cx="60960" cy="60960"/>
          </a:xfrm>
        </p:grpSpPr>
        <p:sp>
          <p:nvSpPr>
            <p:cNvPr id="49" name="object 49"/>
            <p:cNvSpPr/>
            <p:nvPr/>
          </p:nvSpPr>
          <p:spPr>
            <a:xfrm>
              <a:off x="6719424" y="269306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33572" y="0"/>
                  </a:moveTo>
                  <a:lnTo>
                    <a:pt x="22434" y="0"/>
                  </a:lnTo>
                  <a:lnTo>
                    <a:pt x="11138" y="5807"/>
                  </a:lnTo>
                  <a:lnTo>
                    <a:pt x="1568" y="15068"/>
                  </a:lnTo>
                  <a:lnTo>
                    <a:pt x="0" y="28566"/>
                  </a:lnTo>
                  <a:lnTo>
                    <a:pt x="1568" y="41594"/>
                  </a:lnTo>
                  <a:lnTo>
                    <a:pt x="11138" y="50855"/>
                  </a:lnTo>
                  <a:lnTo>
                    <a:pt x="22434" y="56663"/>
                  </a:lnTo>
                  <a:lnTo>
                    <a:pt x="33572" y="56663"/>
                  </a:lnTo>
                  <a:lnTo>
                    <a:pt x="45182" y="50855"/>
                  </a:lnTo>
                  <a:lnTo>
                    <a:pt x="54438" y="41594"/>
                  </a:lnTo>
                  <a:lnTo>
                    <a:pt x="56477" y="28566"/>
                  </a:lnTo>
                  <a:lnTo>
                    <a:pt x="54438" y="15068"/>
                  </a:lnTo>
                  <a:lnTo>
                    <a:pt x="45182" y="5807"/>
                  </a:lnTo>
                  <a:lnTo>
                    <a:pt x="33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19424" y="2693069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5" h="57150">
                  <a:moveTo>
                    <a:pt x="0" y="28566"/>
                  </a:moveTo>
                  <a:lnTo>
                    <a:pt x="1568" y="15068"/>
                  </a:lnTo>
                  <a:lnTo>
                    <a:pt x="11138" y="5807"/>
                  </a:lnTo>
                  <a:lnTo>
                    <a:pt x="22434" y="0"/>
                  </a:lnTo>
                  <a:lnTo>
                    <a:pt x="33572" y="0"/>
                  </a:lnTo>
                  <a:lnTo>
                    <a:pt x="45182" y="5807"/>
                  </a:lnTo>
                  <a:lnTo>
                    <a:pt x="54438" y="15068"/>
                  </a:lnTo>
                  <a:lnTo>
                    <a:pt x="56477" y="28566"/>
                  </a:lnTo>
                  <a:lnTo>
                    <a:pt x="54438" y="41594"/>
                  </a:lnTo>
                  <a:lnTo>
                    <a:pt x="45182" y="50855"/>
                  </a:lnTo>
                  <a:lnTo>
                    <a:pt x="33572" y="56663"/>
                  </a:lnTo>
                  <a:lnTo>
                    <a:pt x="22434" y="56663"/>
                  </a:lnTo>
                  <a:lnTo>
                    <a:pt x="11138" y="50855"/>
                  </a:lnTo>
                  <a:lnTo>
                    <a:pt x="1568" y="41594"/>
                  </a:lnTo>
                  <a:lnTo>
                    <a:pt x="0" y="28566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6747664" y="2721636"/>
            <a:ext cx="0" cy="282575"/>
          </a:xfrm>
          <a:custGeom>
            <a:avLst/>
            <a:gdLst/>
            <a:ahLst/>
            <a:cxnLst/>
            <a:rect l="l" t="t" r="r" b="b"/>
            <a:pathLst>
              <a:path h="282575">
                <a:moveTo>
                  <a:pt x="0" y="0"/>
                </a:moveTo>
                <a:lnTo>
                  <a:pt x="0" y="282530"/>
                </a:lnTo>
              </a:path>
            </a:pathLst>
          </a:custGeom>
          <a:ln w="112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168560" y="5011858"/>
            <a:ext cx="19875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latin typeface="Times New Roman"/>
                <a:cs typeface="Times New Roman"/>
              </a:rPr>
              <a:t>(a)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20068" y="5015327"/>
            <a:ext cx="2082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latin typeface="Times New Roman"/>
                <a:cs typeface="Times New Roman"/>
              </a:rPr>
              <a:t>(b)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14818" y="5264606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086"/>
                </a:moveTo>
                <a:lnTo>
                  <a:pt x="141608" y="141086"/>
                </a:lnTo>
                <a:lnTo>
                  <a:pt x="141608" y="0"/>
                </a:lnTo>
                <a:lnTo>
                  <a:pt x="0" y="0"/>
                </a:lnTo>
                <a:lnTo>
                  <a:pt x="0" y="141086"/>
                </a:lnTo>
                <a:close/>
              </a:path>
            </a:pathLst>
          </a:custGeom>
          <a:ln w="38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83407" y="5231965"/>
            <a:ext cx="807720" cy="528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-10" dirty="0">
                <a:latin typeface="Times New Roman"/>
                <a:cs typeface="Times New Roman"/>
              </a:rPr>
              <a:t>Router</a:t>
            </a:r>
            <a:endParaRPr sz="120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1040"/>
              </a:spcBef>
            </a:pPr>
            <a:r>
              <a:rPr sz="1200" i="1" spc="-10" dirty="0">
                <a:latin typeface="Times New Roman"/>
                <a:cs typeface="Times New Roman"/>
              </a:rPr>
              <a:t>Subnetwork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656182" y="5658176"/>
            <a:ext cx="60960" cy="60960"/>
            <a:chOff x="5656182" y="5658176"/>
            <a:chExt cx="60960" cy="60960"/>
          </a:xfrm>
        </p:grpSpPr>
        <p:sp>
          <p:nvSpPr>
            <p:cNvPr id="57" name="object 57"/>
            <p:cNvSpPr/>
            <p:nvPr/>
          </p:nvSpPr>
          <p:spPr>
            <a:xfrm>
              <a:off x="5658117" y="56601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34043" y="0"/>
                  </a:moveTo>
                  <a:lnTo>
                    <a:pt x="20551" y="0"/>
                  </a:lnTo>
                  <a:lnTo>
                    <a:pt x="9256" y="5780"/>
                  </a:lnTo>
                  <a:lnTo>
                    <a:pt x="1882" y="15032"/>
                  </a:lnTo>
                  <a:lnTo>
                    <a:pt x="0" y="28138"/>
                  </a:lnTo>
                  <a:lnTo>
                    <a:pt x="1882" y="41244"/>
                  </a:lnTo>
                  <a:lnTo>
                    <a:pt x="9256" y="50882"/>
                  </a:lnTo>
                  <a:lnTo>
                    <a:pt x="20551" y="56664"/>
                  </a:lnTo>
                  <a:lnTo>
                    <a:pt x="34043" y="56664"/>
                  </a:lnTo>
                  <a:lnTo>
                    <a:pt x="45182" y="50882"/>
                  </a:lnTo>
                  <a:lnTo>
                    <a:pt x="52555" y="41244"/>
                  </a:lnTo>
                  <a:lnTo>
                    <a:pt x="56477" y="28138"/>
                  </a:lnTo>
                  <a:lnTo>
                    <a:pt x="52555" y="15032"/>
                  </a:lnTo>
                  <a:lnTo>
                    <a:pt x="45182" y="5780"/>
                  </a:lnTo>
                  <a:lnTo>
                    <a:pt x="34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58117" y="5660111"/>
              <a:ext cx="56515" cy="57150"/>
            </a:xfrm>
            <a:custGeom>
              <a:avLst/>
              <a:gdLst/>
              <a:ahLst/>
              <a:cxnLst/>
              <a:rect l="l" t="t" r="r" b="b"/>
              <a:pathLst>
                <a:path w="56514" h="57150">
                  <a:moveTo>
                    <a:pt x="0" y="28138"/>
                  </a:moveTo>
                  <a:lnTo>
                    <a:pt x="1882" y="15032"/>
                  </a:lnTo>
                  <a:lnTo>
                    <a:pt x="9256" y="5780"/>
                  </a:lnTo>
                  <a:lnTo>
                    <a:pt x="20551" y="0"/>
                  </a:lnTo>
                  <a:lnTo>
                    <a:pt x="34043" y="0"/>
                  </a:lnTo>
                  <a:lnTo>
                    <a:pt x="45182" y="5780"/>
                  </a:lnTo>
                  <a:lnTo>
                    <a:pt x="52555" y="15032"/>
                  </a:lnTo>
                  <a:lnTo>
                    <a:pt x="56477" y="28138"/>
                  </a:lnTo>
                  <a:lnTo>
                    <a:pt x="52555" y="41244"/>
                  </a:lnTo>
                  <a:lnTo>
                    <a:pt x="45182" y="50882"/>
                  </a:lnTo>
                  <a:lnTo>
                    <a:pt x="34043" y="56664"/>
                  </a:lnTo>
                  <a:lnTo>
                    <a:pt x="20551" y="56664"/>
                  </a:lnTo>
                  <a:lnTo>
                    <a:pt x="9256" y="50882"/>
                  </a:lnTo>
                  <a:lnTo>
                    <a:pt x="1882" y="41244"/>
                  </a:lnTo>
                  <a:lnTo>
                    <a:pt x="0" y="28138"/>
                  </a:lnTo>
                  <a:close/>
                </a:path>
              </a:pathLst>
            </a:custGeom>
            <a:ln w="3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408665" y="6034398"/>
            <a:ext cx="526097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dirty="0">
                <a:latin typeface="Times New Roman"/>
                <a:cs typeface="Times New Roman"/>
              </a:rPr>
              <a:t>(a)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Jaringan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komputer,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(b)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Pohon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merentang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i="1" spc="-10" dirty="0">
                <a:latin typeface="Times New Roman"/>
                <a:cs typeface="Times New Roman"/>
              </a:rPr>
              <a:t>multicast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510603"/>
            <a:ext cx="64668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alibri"/>
                <a:cs typeface="Calibri"/>
              </a:rPr>
              <a:t>Pohon</a:t>
            </a:r>
            <a:r>
              <a:rPr sz="4400" spc="-15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Merentang</a:t>
            </a:r>
            <a:r>
              <a:rPr sz="4400" spc="-10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Minimum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600" y="1486585"/>
            <a:ext cx="8756650" cy="16522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76555" marR="6985" indent="-364490">
              <a:lnSpc>
                <a:spcPts val="2930"/>
              </a:lnSpc>
              <a:spcBef>
                <a:spcPts val="315"/>
              </a:spcBef>
              <a:buFont typeface="Symbol"/>
              <a:buChar char=""/>
              <a:tabLst>
                <a:tab pos="376555" algn="l"/>
                <a:tab pos="377190" algn="l"/>
                <a:tab pos="1169035" algn="l"/>
                <a:tab pos="3946525" algn="l"/>
                <a:tab pos="5299710" algn="l"/>
                <a:tab pos="7030720" algn="l"/>
                <a:tab pos="7876540" algn="l"/>
                <a:tab pos="8578215" algn="l"/>
              </a:tabLst>
            </a:pPr>
            <a:r>
              <a:rPr sz="2550" spc="-20" dirty="0">
                <a:latin typeface="Times New Roman"/>
                <a:cs typeface="Times New Roman"/>
              </a:rPr>
              <a:t>Graf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10" dirty="0">
                <a:latin typeface="Times New Roman"/>
                <a:cs typeface="Times New Roman"/>
              </a:rPr>
              <a:t>terhubung-berbobot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10" dirty="0">
                <a:latin typeface="Times New Roman"/>
                <a:cs typeface="Times New Roman"/>
              </a:rPr>
              <a:t>mungkin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10" dirty="0">
                <a:latin typeface="Times New Roman"/>
                <a:cs typeface="Times New Roman"/>
              </a:rPr>
              <a:t>mempunyai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10" dirty="0">
                <a:latin typeface="Times New Roman"/>
                <a:cs typeface="Times New Roman"/>
              </a:rPr>
              <a:t>lebih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20" dirty="0">
                <a:latin typeface="Times New Roman"/>
                <a:cs typeface="Times New Roman"/>
              </a:rPr>
              <a:t>dari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50" dirty="0">
                <a:latin typeface="Times New Roman"/>
                <a:cs typeface="Times New Roman"/>
              </a:rPr>
              <a:t>1 </a:t>
            </a:r>
            <a:r>
              <a:rPr sz="2550" dirty="0">
                <a:latin typeface="Times New Roman"/>
                <a:cs typeface="Times New Roman"/>
              </a:rPr>
              <a:t>pohon</a:t>
            </a:r>
            <a:r>
              <a:rPr sz="2550" spc="-10" dirty="0">
                <a:latin typeface="Times New Roman"/>
                <a:cs typeface="Times New Roman"/>
              </a:rPr>
              <a:t> merentang.</a:t>
            </a:r>
            <a:endParaRPr sz="2550">
              <a:latin typeface="Times New Roman"/>
              <a:cs typeface="Times New Roman"/>
            </a:endParaRPr>
          </a:p>
          <a:p>
            <a:pPr marL="376555" marR="5080" indent="-364490">
              <a:lnSpc>
                <a:spcPts val="2930"/>
              </a:lnSpc>
              <a:spcBef>
                <a:spcPts val="944"/>
              </a:spcBef>
              <a:buSzPct val="86274"/>
              <a:buFont typeface="Symbol"/>
              <a:buChar char=""/>
              <a:tabLst>
                <a:tab pos="376555" algn="l"/>
                <a:tab pos="377190" algn="l"/>
              </a:tabLst>
            </a:pPr>
            <a:r>
              <a:rPr sz="2550" dirty="0">
                <a:latin typeface="Times New Roman"/>
                <a:cs typeface="Times New Roman"/>
              </a:rPr>
              <a:t>Pohon</a:t>
            </a:r>
            <a:r>
              <a:rPr sz="2550" spc="1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merentang</a:t>
            </a:r>
            <a:r>
              <a:rPr sz="2550" spc="1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yang</a:t>
            </a:r>
            <a:r>
              <a:rPr sz="2550" spc="2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berbobot</a:t>
            </a:r>
            <a:r>
              <a:rPr sz="2550" spc="1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minimum</a:t>
            </a:r>
            <a:r>
              <a:rPr sz="2550" spc="2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–dinamakan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b="1" spc="-10" dirty="0">
                <a:latin typeface="Times New Roman"/>
                <a:cs typeface="Times New Roman"/>
              </a:rPr>
              <a:t>pohon </a:t>
            </a:r>
            <a:r>
              <a:rPr sz="2550" b="1" dirty="0">
                <a:latin typeface="Times New Roman"/>
                <a:cs typeface="Times New Roman"/>
              </a:rPr>
              <a:t>merentang</a:t>
            </a:r>
            <a:r>
              <a:rPr sz="2550" b="1" spc="-65" dirty="0">
                <a:latin typeface="Times New Roman"/>
                <a:cs typeface="Times New Roman"/>
              </a:rPr>
              <a:t> </a:t>
            </a:r>
            <a:r>
              <a:rPr sz="2550" b="1" dirty="0">
                <a:latin typeface="Times New Roman"/>
                <a:cs typeface="Times New Roman"/>
              </a:rPr>
              <a:t>minimum</a:t>
            </a:r>
            <a:r>
              <a:rPr sz="2550" b="1" spc="-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(</a:t>
            </a:r>
            <a:r>
              <a:rPr sz="2550" i="1" dirty="0">
                <a:latin typeface="Times New Roman"/>
                <a:cs typeface="Times New Roman"/>
              </a:rPr>
              <a:t>minimum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spanning</a:t>
            </a:r>
            <a:r>
              <a:rPr sz="2550" i="1" spc="-60" dirty="0">
                <a:latin typeface="Times New Roman"/>
                <a:cs typeface="Times New Roman"/>
              </a:rPr>
              <a:t> </a:t>
            </a:r>
            <a:r>
              <a:rPr sz="2550" i="1" spc="-10" dirty="0">
                <a:latin typeface="Times New Roman"/>
                <a:cs typeface="Times New Roman"/>
              </a:rPr>
              <a:t>tree</a:t>
            </a:r>
            <a:r>
              <a:rPr sz="2200" spc="-10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5840" y="3800546"/>
            <a:ext cx="2698750" cy="1820545"/>
            <a:chOff x="2295840" y="3800546"/>
            <a:chExt cx="2698750" cy="1820545"/>
          </a:xfrm>
        </p:grpSpPr>
        <p:sp>
          <p:nvSpPr>
            <p:cNvPr id="5" name="object 5"/>
            <p:cNvSpPr/>
            <p:nvPr/>
          </p:nvSpPr>
          <p:spPr>
            <a:xfrm>
              <a:off x="3176786" y="3802533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34793" y="0"/>
                  </a:moveTo>
                  <a:lnTo>
                    <a:pt x="23363" y="0"/>
                  </a:lnTo>
                  <a:lnTo>
                    <a:pt x="11429" y="6033"/>
                  </a:lnTo>
                  <a:lnTo>
                    <a:pt x="1995" y="15889"/>
                  </a:lnTo>
                  <a:lnTo>
                    <a:pt x="0" y="29767"/>
                  </a:lnTo>
                  <a:lnTo>
                    <a:pt x="1995" y="43042"/>
                  </a:lnTo>
                  <a:lnTo>
                    <a:pt x="11429" y="52897"/>
                  </a:lnTo>
                  <a:lnTo>
                    <a:pt x="23363" y="58931"/>
                  </a:lnTo>
                  <a:lnTo>
                    <a:pt x="34793" y="58931"/>
                  </a:lnTo>
                  <a:lnTo>
                    <a:pt x="46726" y="52897"/>
                  </a:lnTo>
                  <a:lnTo>
                    <a:pt x="56684" y="43042"/>
                  </a:lnTo>
                  <a:lnTo>
                    <a:pt x="58660" y="29767"/>
                  </a:lnTo>
                  <a:lnTo>
                    <a:pt x="56684" y="15889"/>
                  </a:lnTo>
                  <a:lnTo>
                    <a:pt x="46726" y="6033"/>
                  </a:lnTo>
                  <a:lnTo>
                    <a:pt x="34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76786" y="3802533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0" y="29767"/>
                  </a:moveTo>
                  <a:lnTo>
                    <a:pt x="1995" y="15889"/>
                  </a:lnTo>
                  <a:lnTo>
                    <a:pt x="11429" y="6033"/>
                  </a:lnTo>
                  <a:lnTo>
                    <a:pt x="23363" y="0"/>
                  </a:lnTo>
                  <a:lnTo>
                    <a:pt x="34793" y="0"/>
                  </a:lnTo>
                  <a:lnTo>
                    <a:pt x="46726" y="6033"/>
                  </a:lnTo>
                  <a:lnTo>
                    <a:pt x="56684" y="15889"/>
                  </a:lnTo>
                  <a:lnTo>
                    <a:pt x="58660" y="29767"/>
                  </a:lnTo>
                  <a:lnTo>
                    <a:pt x="56684" y="43042"/>
                  </a:lnTo>
                  <a:lnTo>
                    <a:pt x="46726" y="52897"/>
                  </a:lnTo>
                  <a:lnTo>
                    <a:pt x="34793" y="58931"/>
                  </a:lnTo>
                  <a:lnTo>
                    <a:pt x="23363" y="58931"/>
                  </a:lnTo>
                  <a:lnTo>
                    <a:pt x="11429" y="52897"/>
                  </a:lnTo>
                  <a:lnTo>
                    <a:pt x="1995" y="43042"/>
                  </a:lnTo>
                  <a:lnTo>
                    <a:pt x="0" y="29767"/>
                  </a:lnTo>
                  <a:close/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7827" y="438843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35297" y="0"/>
                  </a:moveTo>
                  <a:lnTo>
                    <a:pt x="23363" y="0"/>
                  </a:lnTo>
                  <a:lnTo>
                    <a:pt x="11933" y="5933"/>
                  </a:lnTo>
                  <a:lnTo>
                    <a:pt x="1995" y="15809"/>
                  </a:lnTo>
                  <a:lnTo>
                    <a:pt x="0" y="29646"/>
                  </a:lnTo>
                  <a:lnTo>
                    <a:pt x="1995" y="42981"/>
                  </a:lnTo>
                  <a:lnTo>
                    <a:pt x="11933" y="52857"/>
                  </a:lnTo>
                  <a:lnTo>
                    <a:pt x="23363" y="58790"/>
                  </a:lnTo>
                  <a:lnTo>
                    <a:pt x="35297" y="58790"/>
                  </a:lnTo>
                  <a:lnTo>
                    <a:pt x="47230" y="52857"/>
                  </a:lnTo>
                  <a:lnTo>
                    <a:pt x="56684" y="42981"/>
                  </a:lnTo>
                  <a:lnTo>
                    <a:pt x="58660" y="29646"/>
                  </a:lnTo>
                  <a:lnTo>
                    <a:pt x="56684" y="15809"/>
                  </a:lnTo>
                  <a:lnTo>
                    <a:pt x="47230" y="5933"/>
                  </a:lnTo>
                  <a:lnTo>
                    <a:pt x="352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7827" y="438843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0" y="29646"/>
                  </a:moveTo>
                  <a:lnTo>
                    <a:pt x="1995" y="15809"/>
                  </a:lnTo>
                  <a:lnTo>
                    <a:pt x="11933" y="5933"/>
                  </a:lnTo>
                  <a:lnTo>
                    <a:pt x="23363" y="0"/>
                  </a:lnTo>
                  <a:lnTo>
                    <a:pt x="35297" y="0"/>
                  </a:lnTo>
                  <a:lnTo>
                    <a:pt x="47230" y="5933"/>
                  </a:lnTo>
                  <a:lnTo>
                    <a:pt x="56684" y="15809"/>
                  </a:lnTo>
                  <a:lnTo>
                    <a:pt x="58660" y="29646"/>
                  </a:lnTo>
                  <a:lnTo>
                    <a:pt x="56684" y="42981"/>
                  </a:lnTo>
                  <a:lnTo>
                    <a:pt x="47230" y="52857"/>
                  </a:lnTo>
                  <a:lnTo>
                    <a:pt x="35297" y="58790"/>
                  </a:lnTo>
                  <a:lnTo>
                    <a:pt x="23363" y="58790"/>
                  </a:lnTo>
                  <a:lnTo>
                    <a:pt x="11933" y="52857"/>
                  </a:lnTo>
                  <a:lnTo>
                    <a:pt x="1995" y="42981"/>
                  </a:lnTo>
                  <a:lnTo>
                    <a:pt x="0" y="29646"/>
                  </a:lnTo>
                  <a:close/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76786" y="4242228"/>
              <a:ext cx="59055" cy="58419"/>
            </a:xfrm>
            <a:custGeom>
              <a:avLst/>
              <a:gdLst/>
              <a:ahLst/>
              <a:cxnLst/>
              <a:rect l="l" t="t" r="r" b="b"/>
              <a:pathLst>
                <a:path w="59055" h="58420">
                  <a:moveTo>
                    <a:pt x="34793" y="0"/>
                  </a:moveTo>
                  <a:lnTo>
                    <a:pt x="23363" y="0"/>
                  </a:lnTo>
                  <a:lnTo>
                    <a:pt x="11429" y="5933"/>
                  </a:lnTo>
                  <a:lnTo>
                    <a:pt x="1995" y="15306"/>
                  </a:lnTo>
                  <a:lnTo>
                    <a:pt x="0" y="29144"/>
                  </a:lnTo>
                  <a:lnTo>
                    <a:pt x="1995" y="42961"/>
                  </a:lnTo>
                  <a:lnTo>
                    <a:pt x="11429" y="52857"/>
                  </a:lnTo>
                  <a:lnTo>
                    <a:pt x="23363" y="58288"/>
                  </a:lnTo>
                  <a:lnTo>
                    <a:pt x="34793" y="58288"/>
                  </a:lnTo>
                  <a:lnTo>
                    <a:pt x="46726" y="52857"/>
                  </a:lnTo>
                  <a:lnTo>
                    <a:pt x="56684" y="42961"/>
                  </a:lnTo>
                  <a:lnTo>
                    <a:pt x="58660" y="29144"/>
                  </a:lnTo>
                  <a:lnTo>
                    <a:pt x="56684" y="15306"/>
                  </a:lnTo>
                  <a:lnTo>
                    <a:pt x="46726" y="5933"/>
                  </a:lnTo>
                  <a:lnTo>
                    <a:pt x="34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27157" y="3832300"/>
              <a:ext cx="908685" cy="586105"/>
            </a:xfrm>
            <a:custGeom>
              <a:avLst/>
              <a:gdLst/>
              <a:ahLst/>
              <a:cxnLst/>
              <a:rect l="l" t="t" r="r" b="b"/>
              <a:pathLst>
                <a:path w="908685" h="586104">
                  <a:moveTo>
                    <a:pt x="849628" y="439071"/>
                  </a:moveTo>
                  <a:lnTo>
                    <a:pt x="851624" y="425234"/>
                  </a:lnTo>
                  <a:lnTo>
                    <a:pt x="861058" y="415861"/>
                  </a:lnTo>
                  <a:lnTo>
                    <a:pt x="872992" y="409927"/>
                  </a:lnTo>
                  <a:lnTo>
                    <a:pt x="884422" y="409927"/>
                  </a:lnTo>
                  <a:lnTo>
                    <a:pt x="896355" y="415861"/>
                  </a:lnTo>
                  <a:lnTo>
                    <a:pt x="906313" y="425234"/>
                  </a:lnTo>
                  <a:lnTo>
                    <a:pt x="908289" y="439071"/>
                  </a:lnTo>
                  <a:lnTo>
                    <a:pt x="906313" y="452889"/>
                  </a:lnTo>
                  <a:lnTo>
                    <a:pt x="896355" y="462785"/>
                  </a:lnTo>
                  <a:lnTo>
                    <a:pt x="884422" y="468216"/>
                  </a:lnTo>
                  <a:lnTo>
                    <a:pt x="872992" y="468216"/>
                  </a:lnTo>
                  <a:lnTo>
                    <a:pt x="861058" y="462785"/>
                  </a:lnTo>
                  <a:lnTo>
                    <a:pt x="851624" y="452889"/>
                  </a:lnTo>
                  <a:lnTo>
                    <a:pt x="849628" y="439071"/>
                  </a:lnTo>
                  <a:close/>
                </a:path>
                <a:path w="908685" h="586104">
                  <a:moveTo>
                    <a:pt x="0" y="585777"/>
                  </a:moveTo>
                  <a:lnTo>
                    <a:pt x="878959" y="0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6786" y="497427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5" h="59054">
                  <a:moveTo>
                    <a:pt x="34793" y="0"/>
                  </a:moveTo>
                  <a:lnTo>
                    <a:pt x="23363" y="0"/>
                  </a:lnTo>
                  <a:lnTo>
                    <a:pt x="11429" y="5933"/>
                  </a:lnTo>
                  <a:lnTo>
                    <a:pt x="1995" y="15809"/>
                  </a:lnTo>
                  <a:lnTo>
                    <a:pt x="0" y="29646"/>
                  </a:lnTo>
                  <a:lnTo>
                    <a:pt x="1995" y="42981"/>
                  </a:lnTo>
                  <a:lnTo>
                    <a:pt x="11429" y="52857"/>
                  </a:lnTo>
                  <a:lnTo>
                    <a:pt x="23363" y="58790"/>
                  </a:lnTo>
                  <a:lnTo>
                    <a:pt x="34793" y="58790"/>
                  </a:lnTo>
                  <a:lnTo>
                    <a:pt x="46726" y="52857"/>
                  </a:lnTo>
                  <a:lnTo>
                    <a:pt x="56684" y="42981"/>
                  </a:lnTo>
                  <a:lnTo>
                    <a:pt x="58660" y="29646"/>
                  </a:lnTo>
                  <a:lnTo>
                    <a:pt x="56684" y="15809"/>
                  </a:lnTo>
                  <a:lnTo>
                    <a:pt x="46726" y="5933"/>
                  </a:lnTo>
                  <a:lnTo>
                    <a:pt x="347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7157" y="3832300"/>
              <a:ext cx="908685" cy="1200785"/>
            </a:xfrm>
            <a:custGeom>
              <a:avLst/>
              <a:gdLst/>
              <a:ahLst/>
              <a:cxnLst/>
              <a:rect l="l" t="t" r="r" b="b"/>
              <a:pathLst>
                <a:path w="908685" h="1200785">
                  <a:moveTo>
                    <a:pt x="849628" y="1171616"/>
                  </a:moveTo>
                  <a:lnTo>
                    <a:pt x="851624" y="1157778"/>
                  </a:lnTo>
                  <a:lnTo>
                    <a:pt x="861058" y="1147902"/>
                  </a:lnTo>
                  <a:lnTo>
                    <a:pt x="872992" y="1141969"/>
                  </a:lnTo>
                  <a:lnTo>
                    <a:pt x="884422" y="1141969"/>
                  </a:lnTo>
                  <a:lnTo>
                    <a:pt x="896355" y="1147902"/>
                  </a:lnTo>
                  <a:lnTo>
                    <a:pt x="906313" y="1157778"/>
                  </a:lnTo>
                  <a:lnTo>
                    <a:pt x="908289" y="1171616"/>
                  </a:lnTo>
                  <a:lnTo>
                    <a:pt x="906313" y="1184951"/>
                  </a:lnTo>
                  <a:lnTo>
                    <a:pt x="896355" y="1194826"/>
                  </a:lnTo>
                  <a:lnTo>
                    <a:pt x="884422" y="1200760"/>
                  </a:lnTo>
                  <a:lnTo>
                    <a:pt x="872992" y="1200760"/>
                  </a:lnTo>
                  <a:lnTo>
                    <a:pt x="861058" y="1194826"/>
                  </a:lnTo>
                  <a:lnTo>
                    <a:pt x="851624" y="1184951"/>
                  </a:lnTo>
                  <a:lnTo>
                    <a:pt x="849628" y="1171616"/>
                  </a:lnTo>
                  <a:close/>
                </a:path>
                <a:path w="908685" h="1200785">
                  <a:moveTo>
                    <a:pt x="878959" y="0"/>
                  </a:moveTo>
                  <a:lnTo>
                    <a:pt x="878959" y="1171616"/>
                  </a:lnTo>
                </a:path>
                <a:path w="908685" h="1200785">
                  <a:moveTo>
                    <a:pt x="0" y="585777"/>
                  </a:moveTo>
                  <a:lnTo>
                    <a:pt x="878959" y="1171616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55261" y="5560108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276" y="0"/>
                  </a:moveTo>
                  <a:lnTo>
                    <a:pt x="23383" y="0"/>
                  </a:lnTo>
                  <a:lnTo>
                    <a:pt x="11893" y="5933"/>
                  </a:lnTo>
                  <a:lnTo>
                    <a:pt x="2015" y="15809"/>
                  </a:lnTo>
                  <a:lnTo>
                    <a:pt x="0" y="29646"/>
                  </a:lnTo>
                  <a:lnTo>
                    <a:pt x="2015" y="42981"/>
                  </a:lnTo>
                  <a:lnTo>
                    <a:pt x="11893" y="52857"/>
                  </a:lnTo>
                  <a:lnTo>
                    <a:pt x="23383" y="58790"/>
                  </a:lnTo>
                  <a:lnTo>
                    <a:pt x="35276" y="58790"/>
                  </a:lnTo>
                  <a:lnTo>
                    <a:pt x="46767" y="52857"/>
                  </a:lnTo>
                  <a:lnTo>
                    <a:pt x="56644" y="42981"/>
                  </a:lnTo>
                  <a:lnTo>
                    <a:pt x="58660" y="29646"/>
                  </a:lnTo>
                  <a:lnTo>
                    <a:pt x="56644" y="15809"/>
                  </a:lnTo>
                  <a:lnTo>
                    <a:pt x="46767" y="59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6116" y="5003916"/>
              <a:ext cx="908050" cy="615315"/>
            </a:xfrm>
            <a:custGeom>
              <a:avLst/>
              <a:gdLst/>
              <a:ahLst/>
              <a:cxnLst/>
              <a:rect l="l" t="t" r="r" b="b"/>
              <a:pathLst>
                <a:path w="908050" h="615314">
                  <a:moveTo>
                    <a:pt x="849145" y="585838"/>
                  </a:moveTo>
                  <a:lnTo>
                    <a:pt x="851160" y="572000"/>
                  </a:lnTo>
                  <a:lnTo>
                    <a:pt x="861038" y="562124"/>
                  </a:lnTo>
                  <a:lnTo>
                    <a:pt x="872528" y="556191"/>
                  </a:lnTo>
                  <a:lnTo>
                    <a:pt x="884422" y="556191"/>
                  </a:lnTo>
                  <a:lnTo>
                    <a:pt x="895912" y="562124"/>
                  </a:lnTo>
                  <a:lnTo>
                    <a:pt x="905789" y="572000"/>
                  </a:lnTo>
                  <a:lnTo>
                    <a:pt x="907805" y="585838"/>
                  </a:lnTo>
                  <a:lnTo>
                    <a:pt x="905789" y="599173"/>
                  </a:lnTo>
                  <a:lnTo>
                    <a:pt x="895912" y="609048"/>
                  </a:lnTo>
                  <a:lnTo>
                    <a:pt x="884422" y="614982"/>
                  </a:lnTo>
                  <a:lnTo>
                    <a:pt x="872528" y="614982"/>
                  </a:lnTo>
                  <a:lnTo>
                    <a:pt x="861038" y="609048"/>
                  </a:lnTo>
                  <a:lnTo>
                    <a:pt x="851160" y="599173"/>
                  </a:lnTo>
                  <a:lnTo>
                    <a:pt x="849145" y="585838"/>
                  </a:lnTo>
                  <a:close/>
                </a:path>
                <a:path w="908050" h="615314">
                  <a:moveTo>
                    <a:pt x="0" y="0"/>
                  </a:moveTo>
                  <a:lnTo>
                    <a:pt x="878374" y="585838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55261" y="4095582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276" y="0"/>
                  </a:moveTo>
                  <a:lnTo>
                    <a:pt x="23383" y="0"/>
                  </a:lnTo>
                  <a:lnTo>
                    <a:pt x="11893" y="5832"/>
                  </a:lnTo>
                  <a:lnTo>
                    <a:pt x="2015" y="15688"/>
                  </a:lnTo>
                  <a:lnTo>
                    <a:pt x="0" y="29566"/>
                  </a:lnTo>
                  <a:lnTo>
                    <a:pt x="2015" y="42841"/>
                  </a:lnTo>
                  <a:lnTo>
                    <a:pt x="11893" y="52696"/>
                  </a:lnTo>
                  <a:lnTo>
                    <a:pt x="23383" y="58730"/>
                  </a:lnTo>
                  <a:lnTo>
                    <a:pt x="35276" y="58730"/>
                  </a:lnTo>
                  <a:lnTo>
                    <a:pt x="46767" y="52696"/>
                  </a:lnTo>
                  <a:lnTo>
                    <a:pt x="56644" y="42841"/>
                  </a:lnTo>
                  <a:lnTo>
                    <a:pt x="58660" y="29566"/>
                  </a:lnTo>
                  <a:lnTo>
                    <a:pt x="56644" y="15688"/>
                  </a:lnTo>
                  <a:lnTo>
                    <a:pt x="46767" y="5832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06116" y="3832300"/>
              <a:ext cx="908050" cy="1172210"/>
            </a:xfrm>
            <a:custGeom>
              <a:avLst/>
              <a:gdLst/>
              <a:ahLst/>
              <a:cxnLst/>
              <a:rect l="l" t="t" r="r" b="b"/>
              <a:pathLst>
                <a:path w="908050" h="1172210">
                  <a:moveTo>
                    <a:pt x="849145" y="292848"/>
                  </a:moveTo>
                  <a:lnTo>
                    <a:pt x="851160" y="278970"/>
                  </a:lnTo>
                  <a:lnTo>
                    <a:pt x="861038" y="269115"/>
                  </a:lnTo>
                  <a:lnTo>
                    <a:pt x="872528" y="263282"/>
                  </a:lnTo>
                  <a:lnTo>
                    <a:pt x="884422" y="263282"/>
                  </a:lnTo>
                  <a:lnTo>
                    <a:pt x="895912" y="269115"/>
                  </a:lnTo>
                  <a:lnTo>
                    <a:pt x="905789" y="278970"/>
                  </a:lnTo>
                  <a:lnTo>
                    <a:pt x="907805" y="292848"/>
                  </a:lnTo>
                  <a:lnTo>
                    <a:pt x="905789" y="306123"/>
                  </a:lnTo>
                  <a:lnTo>
                    <a:pt x="895912" y="315978"/>
                  </a:lnTo>
                  <a:lnTo>
                    <a:pt x="884422" y="322012"/>
                  </a:lnTo>
                  <a:lnTo>
                    <a:pt x="872528" y="322012"/>
                  </a:lnTo>
                  <a:lnTo>
                    <a:pt x="861038" y="315978"/>
                  </a:lnTo>
                  <a:lnTo>
                    <a:pt x="851160" y="306123"/>
                  </a:lnTo>
                  <a:lnTo>
                    <a:pt x="849145" y="292848"/>
                  </a:lnTo>
                  <a:close/>
                </a:path>
                <a:path w="908050" h="1172210">
                  <a:moveTo>
                    <a:pt x="0" y="0"/>
                  </a:moveTo>
                  <a:lnTo>
                    <a:pt x="878374" y="292848"/>
                  </a:lnTo>
                </a:path>
                <a:path w="908050" h="1172210">
                  <a:moveTo>
                    <a:pt x="878374" y="292848"/>
                  </a:moveTo>
                  <a:lnTo>
                    <a:pt x="0" y="1171616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33757" y="4242228"/>
              <a:ext cx="59055" cy="58419"/>
            </a:xfrm>
            <a:custGeom>
              <a:avLst/>
              <a:gdLst/>
              <a:ahLst/>
              <a:cxnLst/>
              <a:rect l="l" t="t" r="r" b="b"/>
              <a:pathLst>
                <a:path w="59054" h="58420">
                  <a:moveTo>
                    <a:pt x="35276" y="0"/>
                  </a:moveTo>
                  <a:lnTo>
                    <a:pt x="23786" y="0"/>
                  </a:lnTo>
                  <a:lnTo>
                    <a:pt x="11893" y="5933"/>
                  </a:lnTo>
                  <a:lnTo>
                    <a:pt x="2015" y="15306"/>
                  </a:lnTo>
                  <a:lnTo>
                    <a:pt x="0" y="29144"/>
                  </a:lnTo>
                  <a:lnTo>
                    <a:pt x="2015" y="42961"/>
                  </a:lnTo>
                  <a:lnTo>
                    <a:pt x="11893" y="52857"/>
                  </a:lnTo>
                  <a:lnTo>
                    <a:pt x="23786" y="58288"/>
                  </a:lnTo>
                  <a:lnTo>
                    <a:pt x="35276" y="58288"/>
                  </a:lnTo>
                  <a:lnTo>
                    <a:pt x="47170" y="52857"/>
                  </a:lnTo>
                  <a:lnTo>
                    <a:pt x="56644" y="42961"/>
                  </a:lnTo>
                  <a:lnTo>
                    <a:pt x="58660" y="29144"/>
                  </a:lnTo>
                  <a:lnTo>
                    <a:pt x="56644" y="15306"/>
                  </a:lnTo>
                  <a:lnTo>
                    <a:pt x="47170" y="59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84491" y="4125149"/>
              <a:ext cx="908050" cy="175895"/>
            </a:xfrm>
            <a:custGeom>
              <a:avLst/>
              <a:gdLst/>
              <a:ahLst/>
              <a:cxnLst/>
              <a:rect l="l" t="t" r="r" b="b"/>
              <a:pathLst>
                <a:path w="908050" h="175895">
                  <a:moveTo>
                    <a:pt x="849266" y="146223"/>
                  </a:moveTo>
                  <a:lnTo>
                    <a:pt x="851281" y="132385"/>
                  </a:lnTo>
                  <a:lnTo>
                    <a:pt x="861159" y="123012"/>
                  </a:lnTo>
                  <a:lnTo>
                    <a:pt x="873052" y="117079"/>
                  </a:lnTo>
                  <a:lnTo>
                    <a:pt x="884542" y="117079"/>
                  </a:lnTo>
                  <a:lnTo>
                    <a:pt x="896436" y="123012"/>
                  </a:lnTo>
                  <a:lnTo>
                    <a:pt x="905910" y="132385"/>
                  </a:lnTo>
                  <a:lnTo>
                    <a:pt x="907926" y="146223"/>
                  </a:lnTo>
                  <a:lnTo>
                    <a:pt x="905910" y="160041"/>
                  </a:lnTo>
                  <a:lnTo>
                    <a:pt x="896436" y="169936"/>
                  </a:lnTo>
                  <a:lnTo>
                    <a:pt x="884542" y="175367"/>
                  </a:lnTo>
                  <a:lnTo>
                    <a:pt x="873052" y="175367"/>
                  </a:lnTo>
                  <a:lnTo>
                    <a:pt x="861159" y="169936"/>
                  </a:lnTo>
                  <a:lnTo>
                    <a:pt x="851281" y="160041"/>
                  </a:lnTo>
                  <a:lnTo>
                    <a:pt x="849266" y="146223"/>
                  </a:lnTo>
                  <a:close/>
                </a:path>
                <a:path w="908050" h="175895">
                  <a:moveTo>
                    <a:pt x="0" y="0"/>
                  </a:moveTo>
                  <a:lnTo>
                    <a:pt x="878495" y="146223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40858" y="497427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276" y="0"/>
                  </a:moveTo>
                  <a:lnTo>
                    <a:pt x="23383" y="0"/>
                  </a:lnTo>
                  <a:lnTo>
                    <a:pt x="11893" y="5933"/>
                  </a:lnTo>
                  <a:lnTo>
                    <a:pt x="2015" y="15809"/>
                  </a:lnTo>
                  <a:lnTo>
                    <a:pt x="0" y="29646"/>
                  </a:lnTo>
                  <a:lnTo>
                    <a:pt x="2015" y="42981"/>
                  </a:lnTo>
                  <a:lnTo>
                    <a:pt x="11893" y="52857"/>
                  </a:lnTo>
                  <a:lnTo>
                    <a:pt x="23383" y="58790"/>
                  </a:lnTo>
                  <a:lnTo>
                    <a:pt x="35276" y="58790"/>
                  </a:lnTo>
                  <a:lnTo>
                    <a:pt x="47170" y="52857"/>
                  </a:lnTo>
                  <a:lnTo>
                    <a:pt x="56644" y="42981"/>
                  </a:lnTo>
                  <a:lnTo>
                    <a:pt x="58660" y="29646"/>
                  </a:lnTo>
                  <a:lnTo>
                    <a:pt x="56644" y="15809"/>
                  </a:lnTo>
                  <a:lnTo>
                    <a:pt x="47170" y="59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06116" y="4271372"/>
              <a:ext cx="1757045" cy="1318895"/>
            </a:xfrm>
            <a:custGeom>
              <a:avLst/>
              <a:gdLst/>
              <a:ahLst/>
              <a:cxnLst/>
              <a:rect l="l" t="t" r="r" b="b"/>
              <a:pathLst>
                <a:path w="1757045" h="1318895">
                  <a:moveTo>
                    <a:pt x="1434741" y="732544"/>
                  </a:moveTo>
                  <a:lnTo>
                    <a:pt x="1436757" y="718706"/>
                  </a:lnTo>
                  <a:lnTo>
                    <a:pt x="1446634" y="708830"/>
                  </a:lnTo>
                  <a:lnTo>
                    <a:pt x="1458125" y="702897"/>
                  </a:lnTo>
                  <a:lnTo>
                    <a:pt x="1470018" y="702897"/>
                  </a:lnTo>
                  <a:lnTo>
                    <a:pt x="1481911" y="708830"/>
                  </a:lnTo>
                  <a:lnTo>
                    <a:pt x="1491386" y="718706"/>
                  </a:lnTo>
                  <a:lnTo>
                    <a:pt x="1493402" y="732544"/>
                  </a:lnTo>
                  <a:lnTo>
                    <a:pt x="1491386" y="745879"/>
                  </a:lnTo>
                  <a:lnTo>
                    <a:pt x="1481911" y="755754"/>
                  </a:lnTo>
                  <a:lnTo>
                    <a:pt x="1470018" y="761688"/>
                  </a:lnTo>
                  <a:lnTo>
                    <a:pt x="1458125" y="761688"/>
                  </a:lnTo>
                  <a:lnTo>
                    <a:pt x="1446634" y="755754"/>
                  </a:lnTo>
                  <a:lnTo>
                    <a:pt x="1436757" y="745879"/>
                  </a:lnTo>
                  <a:lnTo>
                    <a:pt x="1434741" y="732544"/>
                  </a:lnTo>
                  <a:close/>
                </a:path>
                <a:path w="1757045" h="1318895">
                  <a:moveTo>
                    <a:pt x="1756870" y="0"/>
                  </a:moveTo>
                  <a:lnTo>
                    <a:pt x="1464172" y="732544"/>
                  </a:lnTo>
                </a:path>
                <a:path w="1757045" h="1318895">
                  <a:moveTo>
                    <a:pt x="0" y="732544"/>
                  </a:moveTo>
                  <a:lnTo>
                    <a:pt x="1464172" y="732544"/>
                  </a:lnTo>
                </a:path>
                <a:path w="1757045" h="1318895">
                  <a:moveTo>
                    <a:pt x="1464172" y="732544"/>
                  </a:moveTo>
                  <a:lnTo>
                    <a:pt x="878374" y="1318382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48181" y="3574838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23055" y="4291091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8723" y="4160677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7039" y="3867687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48181" y="5007826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58985" y="4876929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g</a:t>
            </a:r>
            <a:endParaRPr sz="12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2287" y="4129058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89879" y="3867687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55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34630" y="4746515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5</a:t>
            </a:r>
            <a:endParaRPr sz="12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56779" y="4453606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40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75516" y="3998161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25</a:t>
            </a:r>
            <a:endParaRPr sz="12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15005" y="3705172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45</a:t>
            </a:r>
            <a:endParaRPr sz="1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93501" y="3998161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30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60783" y="4584000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50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61757" y="4453606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20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54455" y="4746515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15</a:t>
            </a:r>
            <a:endParaRPr sz="12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9175" y="5300735"/>
            <a:ext cx="2998470" cy="913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191260">
              <a:lnSpc>
                <a:spcPct val="100000"/>
              </a:lnSpc>
              <a:spcBef>
                <a:spcPts val="130"/>
              </a:spcBef>
              <a:tabLst>
                <a:tab pos="2070735" algn="l"/>
              </a:tabLst>
            </a:pPr>
            <a:r>
              <a:rPr sz="1250" i="1" spc="-25" dirty="0">
                <a:latin typeface="Arial"/>
                <a:cs typeface="Arial"/>
              </a:rPr>
              <a:t>35</a:t>
            </a:r>
            <a:r>
              <a:rPr sz="1250" i="1" dirty="0">
                <a:latin typeface="Arial"/>
                <a:cs typeface="Arial"/>
              </a:rPr>
              <a:t>	</a:t>
            </a:r>
            <a:r>
              <a:rPr sz="1250" i="1" spc="-25" dirty="0">
                <a:latin typeface="Arial"/>
                <a:cs typeface="Arial"/>
              </a:rPr>
              <a:t>10</a:t>
            </a:r>
            <a:endParaRPr sz="1250">
              <a:latin typeface="Arial"/>
              <a:cs typeface="Arial"/>
            </a:endParaRPr>
          </a:p>
          <a:p>
            <a:pPr marL="591185" algn="ctr">
              <a:lnSpc>
                <a:spcPct val="100000"/>
              </a:lnSpc>
              <a:spcBef>
                <a:spcPts val="1055"/>
              </a:spcBef>
            </a:pPr>
            <a:r>
              <a:rPr sz="1250" i="1" spc="5" dirty="0">
                <a:latin typeface="Arial"/>
                <a:cs typeface="Arial"/>
              </a:rPr>
              <a:t>f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Graf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berbobot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weighted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graph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96266" y="3800546"/>
            <a:ext cx="2698750" cy="1820545"/>
            <a:chOff x="6396266" y="3800546"/>
            <a:chExt cx="2698750" cy="1820545"/>
          </a:xfrm>
        </p:grpSpPr>
        <p:sp>
          <p:nvSpPr>
            <p:cNvPr id="39" name="object 39"/>
            <p:cNvSpPr/>
            <p:nvPr/>
          </p:nvSpPr>
          <p:spPr>
            <a:xfrm>
              <a:off x="7276748" y="3802533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276" y="0"/>
                  </a:moveTo>
                  <a:lnTo>
                    <a:pt x="23383" y="0"/>
                  </a:lnTo>
                  <a:lnTo>
                    <a:pt x="11893" y="6033"/>
                  </a:lnTo>
                  <a:lnTo>
                    <a:pt x="2015" y="15889"/>
                  </a:lnTo>
                  <a:lnTo>
                    <a:pt x="0" y="29767"/>
                  </a:lnTo>
                  <a:lnTo>
                    <a:pt x="2015" y="43042"/>
                  </a:lnTo>
                  <a:lnTo>
                    <a:pt x="11893" y="52897"/>
                  </a:lnTo>
                  <a:lnTo>
                    <a:pt x="23383" y="58931"/>
                  </a:lnTo>
                  <a:lnTo>
                    <a:pt x="35276" y="58931"/>
                  </a:lnTo>
                  <a:lnTo>
                    <a:pt x="47170" y="52897"/>
                  </a:lnTo>
                  <a:lnTo>
                    <a:pt x="56644" y="43042"/>
                  </a:lnTo>
                  <a:lnTo>
                    <a:pt x="58660" y="29767"/>
                  </a:lnTo>
                  <a:lnTo>
                    <a:pt x="56644" y="15889"/>
                  </a:lnTo>
                  <a:lnTo>
                    <a:pt x="47170" y="60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76748" y="3802533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0" y="29767"/>
                  </a:moveTo>
                  <a:lnTo>
                    <a:pt x="2015" y="15889"/>
                  </a:lnTo>
                  <a:lnTo>
                    <a:pt x="11893" y="6033"/>
                  </a:lnTo>
                  <a:lnTo>
                    <a:pt x="23383" y="0"/>
                  </a:lnTo>
                  <a:lnTo>
                    <a:pt x="35276" y="0"/>
                  </a:lnTo>
                  <a:lnTo>
                    <a:pt x="47170" y="6033"/>
                  </a:lnTo>
                  <a:lnTo>
                    <a:pt x="56644" y="15889"/>
                  </a:lnTo>
                  <a:lnTo>
                    <a:pt x="58660" y="29767"/>
                  </a:lnTo>
                  <a:lnTo>
                    <a:pt x="56644" y="43042"/>
                  </a:lnTo>
                  <a:lnTo>
                    <a:pt x="47170" y="52897"/>
                  </a:lnTo>
                  <a:lnTo>
                    <a:pt x="35276" y="58931"/>
                  </a:lnTo>
                  <a:lnTo>
                    <a:pt x="23383" y="58931"/>
                  </a:lnTo>
                  <a:lnTo>
                    <a:pt x="11893" y="52897"/>
                  </a:lnTo>
                  <a:lnTo>
                    <a:pt x="2015" y="43042"/>
                  </a:lnTo>
                  <a:lnTo>
                    <a:pt x="0" y="29767"/>
                  </a:lnTo>
                  <a:close/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76748" y="4242228"/>
              <a:ext cx="59055" cy="58419"/>
            </a:xfrm>
            <a:custGeom>
              <a:avLst/>
              <a:gdLst/>
              <a:ahLst/>
              <a:cxnLst/>
              <a:rect l="l" t="t" r="r" b="b"/>
              <a:pathLst>
                <a:path w="59054" h="58420">
                  <a:moveTo>
                    <a:pt x="35276" y="0"/>
                  </a:moveTo>
                  <a:lnTo>
                    <a:pt x="23383" y="0"/>
                  </a:lnTo>
                  <a:lnTo>
                    <a:pt x="11893" y="5933"/>
                  </a:lnTo>
                  <a:lnTo>
                    <a:pt x="2015" y="15306"/>
                  </a:lnTo>
                  <a:lnTo>
                    <a:pt x="0" y="29144"/>
                  </a:lnTo>
                  <a:lnTo>
                    <a:pt x="2015" y="42961"/>
                  </a:lnTo>
                  <a:lnTo>
                    <a:pt x="11893" y="52857"/>
                  </a:lnTo>
                  <a:lnTo>
                    <a:pt x="23383" y="58288"/>
                  </a:lnTo>
                  <a:lnTo>
                    <a:pt x="35276" y="58288"/>
                  </a:lnTo>
                  <a:lnTo>
                    <a:pt x="47170" y="52857"/>
                  </a:lnTo>
                  <a:lnTo>
                    <a:pt x="56644" y="42961"/>
                  </a:lnTo>
                  <a:lnTo>
                    <a:pt x="58660" y="29144"/>
                  </a:lnTo>
                  <a:lnTo>
                    <a:pt x="56644" y="15306"/>
                  </a:lnTo>
                  <a:lnTo>
                    <a:pt x="47170" y="59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76748" y="4242228"/>
              <a:ext cx="59055" cy="58419"/>
            </a:xfrm>
            <a:custGeom>
              <a:avLst/>
              <a:gdLst/>
              <a:ahLst/>
              <a:cxnLst/>
              <a:rect l="l" t="t" r="r" b="b"/>
              <a:pathLst>
                <a:path w="59054" h="58420">
                  <a:moveTo>
                    <a:pt x="0" y="29144"/>
                  </a:moveTo>
                  <a:lnTo>
                    <a:pt x="2015" y="15306"/>
                  </a:lnTo>
                  <a:lnTo>
                    <a:pt x="11893" y="5933"/>
                  </a:lnTo>
                  <a:lnTo>
                    <a:pt x="23383" y="0"/>
                  </a:lnTo>
                  <a:lnTo>
                    <a:pt x="35276" y="0"/>
                  </a:lnTo>
                  <a:lnTo>
                    <a:pt x="47170" y="5933"/>
                  </a:lnTo>
                  <a:lnTo>
                    <a:pt x="56644" y="15306"/>
                  </a:lnTo>
                  <a:lnTo>
                    <a:pt x="58660" y="29144"/>
                  </a:lnTo>
                  <a:lnTo>
                    <a:pt x="56644" y="42961"/>
                  </a:lnTo>
                  <a:lnTo>
                    <a:pt x="47170" y="52857"/>
                  </a:lnTo>
                  <a:lnTo>
                    <a:pt x="35276" y="58288"/>
                  </a:lnTo>
                  <a:lnTo>
                    <a:pt x="23383" y="58288"/>
                  </a:lnTo>
                  <a:lnTo>
                    <a:pt x="11893" y="52857"/>
                  </a:lnTo>
                  <a:lnTo>
                    <a:pt x="2015" y="42961"/>
                  </a:lnTo>
                  <a:lnTo>
                    <a:pt x="0" y="29144"/>
                  </a:lnTo>
                  <a:close/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76748" y="497427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276" y="0"/>
                  </a:moveTo>
                  <a:lnTo>
                    <a:pt x="23383" y="0"/>
                  </a:lnTo>
                  <a:lnTo>
                    <a:pt x="11893" y="5933"/>
                  </a:lnTo>
                  <a:lnTo>
                    <a:pt x="2015" y="15809"/>
                  </a:lnTo>
                  <a:lnTo>
                    <a:pt x="0" y="29646"/>
                  </a:lnTo>
                  <a:lnTo>
                    <a:pt x="2015" y="42981"/>
                  </a:lnTo>
                  <a:lnTo>
                    <a:pt x="11893" y="52857"/>
                  </a:lnTo>
                  <a:lnTo>
                    <a:pt x="23383" y="58790"/>
                  </a:lnTo>
                  <a:lnTo>
                    <a:pt x="35276" y="58790"/>
                  </a:lnTo>
                  <a:lnTo>
                    <a:pt x="47170" y="52857"/>
                  </a:lnTo>
                  <a:lnTo>
                    <a:pt x="56644" y="42981"/>
                  </a:lnTo>
                  <a:lnTo>
                    <a:pt x="58660" y="29646"/>
                  </a:lnTo>
                  <a:lnTo>
                    <a:pt x="56644" y="15809"/>
                  </a:lnTo>
                  <a:lnTo>
                    <a:pt x="47170" y="59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76748" y="3832300"/>
              <a:ext cx="59055" cy="1200785"/>
            </a:xfrm>
            <a:custGeom>
              <a:avLst/>
              <a:gdLst/>
              <a:ahLst/>
              <a:cxnLst/>
              <a:rect l="l" t="t" r="r" b="b"/>
              <a:pathLst>
                <a:path w="59054" h="1200785">
                  <a:moveTo>
                    <a:pt x="0" y="1171616"/>
                  </a:moveTo>
                  <a:lnTo>
                    <a:pt x="2015" y="1157778"/>
                  </a:lnTo>
                  <a:lnTo>
                    <a:pt x="11893" y="1147902"/>
                  </a:lnTo>
                  <a:lnTo>
                    <a:pt x="23383" y="1141969"/>
                  </a:lnTo>
                  <a:lnTo>
                    <a:pt x="35276" y="1141969"/>
                  </a:lnTo>
                  <a:lnTo>
                    <a:pt x="47170" y="1147902"/>
                  </a:lnTo>
                  <a:lnTo>
                    <a:pt x="56644" y="1157778"/>
                  </a:lnTo>
                  <a:lnTo>
                    <a:pt x="58660" y="1171616"/>
                  </a:lnTo>
                  <a:lnTo>
                    <a:pt x="56644" y="1184951"/>
                  </a:lnTo>
                  <a:lnTo>
                    <a:pt x="47170" y="1194826"/>
                  </a:lnTo>
                  <a:lnTo>
                    <a:pt x="35276" y="1200760"/>
                  </a:lnTo>
                  <a:lnTo>
                    <a:pt x="23383" y="1200760"/>
                  </a:lnTo>
                  <a:lnTo>
                    <a:pt x="11893" y="1194826"/>
                  </a:lnTo>
                  <a:lnTo>
                    <a:pt x="2015" y="1184951"/>
                  </a:lnTo>
                  <a:lnTo>
                    <a:pt x="0" y="1171616"/>
                  </a:lnTo>
                  <a:close/>
                </a:path>
                <a:path w="59054" h="1200785">
                  <a:moveTo>
                    <a:pt x="29431" y="0"/>
                  </a:moveTo>
                  <a:lnTo>
                    <a:pt x="29431" y="1171616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98252" y="4388431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276" y="0"/>
                  </a:moveTo>
                  <a:lnTo>
                    <a:pt x="23383" y="0"/>
                  </a:lnTo>
                  <a:lnTo>
                    <a:pt x="11893" y="5933"/>
                  </a:lnTo>
                  <a:lnTo>
                    <a:pt x="2015" y="15809"/>
                  </a:lnTo>
                  <a:lnTo>
                    <a:pt x="0" y="29646"/>
                  </a:lnTo>
                  <a:lnTo>
                    <a:pt x="2015" y="42981"/>
                  </a:lnTo>
                  <a:lnTo>
                    <a:pt x="11893" y="52857"/>
                  </a:lnTo>
                  <a:lnTo>
                    <a:pt x="23383" y="58790"/>
                  </a:lnTo>
                  <a:lnTo>
                    <a:pt x="35276" y="58790"/>
                  </a:lnTo>
                  <a:lnTo>
                    <a:pt x="46767" y="52857"/>
                  </a:lnTo>
                  <a:lnTo>
                    <a:pt x="56644" y="42981"/>
                  </a:lnTo>
                  <a:lnTo>
                    <a:pt x="58660" y="29646"/>
                  </a:lnTo>
                  <a:lnTo>
                    <a:pt x="56644" y="15809"/>
                  </a:lnTo>
                  <a:lnTo>
                    <a:pt x="46767" y="59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98252" y="4388431"/>
              <a:ext cx="908050" cy="615950"/>
            </a:xfrm>
            <a:custGeom>
              <a:avLst/>
              <a:gdLst/>
              <a:ahLst/>
              <a:cxnLst/>
              <a:rect l="l" t="t" r="r" b="b"/>
              <a:pathLst>
                <a:path w="908050" h="615950">
                  <a:moveTo>
                    <a:pt x="0" y="29646"/>
                  </a:moveTo>
                  <a:lnTo>
                    <a:pt x="2015" y="15809"/>
                  </a:lnTo>
                  <a:lnTo>
                    <a:pt x="11893" y="5933"/>
                  </a:lnTo>
                  <a:lnTo>
                    <a:pt x="23383" y="0"/>
                  </a:lnTo>
                  <a:lnTo>
                    <a:pt x="35276" y="0"/>
                  </a:lnTo>
                  <a:lnTo>
                    <a:pt x="46767" y="5933"/>
                  </a:lnTo>
                  <a:lnTo>
                    <a:pt x="56644" y="15809"/>
                  </a:lnTo>
                  <a:lnTo>
                    <a:pt x="58660" y="29646"/>
                  </a:lnTo>
                  <a:lnTo>
                    <a:pt x="56644" y="42981"/>
                  </a:lnTo>
                  <a:lnTo>
                    <a:pt x="46767" y="52857"/>
                  </a:lnTo>
                  <a:lnTo>
                    <a:pt x="35276" y="58790"/>
                  </a:lnTo>
                  <a:lnTo>
                    <a:pt x="23383" y="58790"/>
                  </a:lnTo>
                  <a:lnTo>
                    <a:pt x="11893" y="52857"/>
                  </a:lnTo>
                  <a:lnTo>
                    <a:pt x="2015" y="42981"/>
                  </a:lnTo>
                  <a:lnTo>
                    <a:pt x="0" y="29646"/>
                  </a:lnTo>
                  <a:close/>
                </a:path>
                <a:path w="908050" h="615950">
                  <a:moveTo>
                    <a:pt x="29431" y="29646"/>
                  </a:moveTo>
                  <a:lnTo>
                    <a:pt x="907926" y="615485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155646" y="4095582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4873" y="0"/>
                  </a:moveTo>
                  <a:lnTo>
                    <a:pt x="23383" y="0"/>
                  </a:lnTo>
                  <a:lnTo>
                    <a:pt x="11490" y="5832"/>
                  </a:lnTo>
                  <a:lnTo>
                    <a:pt x="2015" y="15688"/>
                  </a:lnTo>
                  <a:lnTo>
                    <a:pt x="0" y="29566"/>
                  </a:lnTo>
                  <a:lnTo>
                    <a:pt x="2015" y="42841"/>
                  </a:lnTo>
                  <a:lnTo>
                    <a:pt x="11490" y="52696"/>
                  </a:lnTo>
                  <a:lnTo>
                    <a:pt x="23383" y="58730"/>
                  </a:lnTo>
                  <a:lnTo>
                    <a:pt x="34873" y="58730"/>
                  </a:lnTo>
                  <a:lnTo>
                    <a:pt x="46767" y="52696"/>
                  </a:lnTo>
                  <a:lnTo>
                    <a:pt x="56846" y="42841"/>
                  </a:lnTo>
                  <a:lnTo>
                    <a:pt x="58660" y="29566"/>
                  </a:lnTo>
                  <a:lnTo>
                    <a:pt x="56846" y="15688"/>
                  </a:lnTo>
                  <a:lnTo>
                    <a:pt x="46767" y="5832"/>
                  </a:lnTo>
                  <a:lnTo>
                    <a:pt x="34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06179" y="4095582"/>
              <a:ext cx="908685" cy="908685"/>
            </a:xfrm>
            <a:custGeom>
              <a:avLst/>
              <a:gdLst/>
              <a:ahLst/>
              <a:cxnLst/>
              <a:rect l="l" t="t" r="r" b="b"/>
              <a:pathLst>
                <a:path w="908684" h="908685">
                  <a:moveTo>
                    <a:pt x="849467" y="29566"/>
                  </a:moveTo>
                  <a:lnTo>
                    <a:pt x="851483" y="15688"/>
                  </a:lnTo>
                  <a:lnTo>
                    <a:pt x="860957" y="5832"/>
                  </a:lnTo>
                  <a:lnTo>
                    <a:pt x="872851" y="0"/>
                  </a:lnTo>
                  <a:lnTo>
                    <a:pt x="884341" y="0"/>
                  </a:lnTo>
                  <a:lnTo>
                    <a:pt x="896234" y="5832"/>
                  </a:lnTo>
                  <a:lnTo>
                    <a:pt x="906313" y="15688"/>
                  </a:lnTo>
                  <a:lnTo>
                    <a:pt x="908128" y="29566"/>
                  </a:lnTo>
                  <a:lnTo>
                    <a:pt x="906313" y="42841"/>
                  </a:lnTo>
                  <a:lnTo>
                    <a:pt x="896234" y="52696"/>
                  </a:lnTo>
                  <a:lnTo>
                    <a:pt x="884341" y="58730"/>
                  </a:lnTo>
                  <a:lnTo>
                    <a:pt x="872851" y="58730"/>
                  </a:lnTo>
                  <a:lnTo>
                    <a:pt x="860957" y="52696"/>
                  </a:lnTo>
                  <a:lnTo>
                    <a:pt x="851483" y="42841"/>
                  </a:lnTo>
                  <a:lnTo>
                    <a:pt x="849467" y="29566"/>
                  </a:lnTo>
                  <a:close/>
                </a:path>
                <a:path w="908684" h="908685">
                  <a:moveTo>
                    <a:pt x="878898" y="29566"/>
                  </a:moveTo>
                  <a:lnTo>
                    <a:pt x="0" y="908333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034142" y="4242228"/>
              <a:ext cx="59055" cy="58419"/>
            </a:xfrm>
            <a:custGeom>
              <a:avLst/>
              <a:gdLst/>
              <a:ahLst/>
              <a:cxnLst/>
              <a:rect l="l" t="t" r="r" b="b"/>
              <a:pathLst>
                <a:path w="59054" h="58420">
                  <a:moveTo>
                    <a:pt x="35276" y="0"/>
                  </a:moveTo>
                  <a:lnTo>
                    <a:pt x="23383" y="0"/>
                  </a:lnTo>
                  <a:lnTo>
                    <a:pt x="11893" y="5933"/>
                  </a:lnTo>
                  <a:lnTo>
                    <a:pt x="2015" y="15306"/>
                  </a:lnTo>
                  <a:lnTo>
                    <a:pt x="0" y="29144"/>
                  </a:lnTo>
                  <a:lnTo>
                    <a:pt x="2015" y="42961"/>
                  </a:lnTo>
                  <a:lnTo>
                    <a:pt x="11893" y="52857"/>
                  </a:lnTo>
                  <a:lnTo>
                    <a:pt x="23383" y="58288"/>
                  </a:lnTo>
                  <a:lnTo>
                    <a:pt x="35276" y="58288"/>
                  </a:lnTo>
                  <a:lnTo>
                    <a:pt x="46767" y="52857"/>
                  </a:lnTo>
                  <a:lnTo>
                    <a:pt x="56644" y="42961"/>
                  </a:lnTo>
                  <a:lnTo>
                    <a:pt x="58660" y="29144"/>
                  </a:lnTo>
                  <a:lnTo>
                    <a:pt x="56644" y="15306"/>
                  </a:lnTo>
                  <a:lnTo>
                    <a:pt x="46767" y="59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85077" y="4125149"/>
              <a:ext cx="908050" cy="175895"/>
            </a:xfrm>
            <a:custGeom>
              <a:avLst/>
              <a:gdLst/>
              <a:ahLst/>
              <a:cxnLst/>
              <a:rect l="l" t="t" r="r" b="b"/>
              <a:pathLst>
                <a:path w="908050" h="175895">
                  <a:moveTo>
                    <a:pt x="849064" y="146223"/>
                  </a:moveTo>
                  <a:lnTo>
                    <a:pt x="851080" y="132385"/>
                  </a:lnTo>
                  <a:lnTo>
                    <a:pt x="860957" y="123012"/>
                  </a:lnTo>
                  <a:lnTo>
                    <a:pt x="872448" y="117079"/>
                  </a:lnTo>
                  <a:lnTo>
                    <a:pt x="884341" y="117079"/>
                  </a:lnTo>
                  <a:lnTo>
                    <a:pt x="895831" y="123012"/>
                  </a:lnTo>
                  <a:lnTo>
                    <a:pt x="905709" y="132385"/>
                  </a:lnTo>
                  <a:lnTo>
                    <a:pt x="907724" y="146223"/>
                  </a:lnTo>
                  <a:lnTo>
                    <a:pt x="905709" y="160041"/>
                  </a:lnTo>
                  <a:lnTo>
                    <a:pt x="895831" y="169936"/>
                  </a:lnTo>
                  <a:lnTo>
                    <a:pt x="884341" y="175367"/>
                  </a:lnTo>
                  <a:lnTo>
                    <a:pt x="872448" y="175367"/>
                  </a:lnTo>
                  <a:lnTo>
                    <a:pt x="860957" y="169936"/>
                  </a:lnTo>
                  <a:lnTo>
                    <a:pt x="851080" y="160041"/>
                  </a:lnTo>
                  <a:lnTo>
                    <a:pt x="849064" y="146223"/>
                  </a:lnTo>
                  <a:close/>
                </a:path>
                <a:path w="908050" h="175895">
                  <a:moveTo>
                    <a:pt x="0" y="0"/>
                  </a:moveTo>
                  <a:lnTo>
                    <a:pt x="878495" y="146223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41444" y="4974270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5276" y="0"/>
                  </a:moveTo>
                  <a:lnTo>
                    <a:pt x="23383" y="0"/>
                  </a:lnTo>
                  <a:lnTo>
                    <a:pt x="11893" y="5933"/>
                  </a:lnTo>
                  <a:lnTo>
                    <a:pt x="1814" y="15809"/>
                  </a:lnTo>
                  <a:lnTo>
                    <a:pt x="0" y="29646"/>
                  </a:lnTo>
                  <a:lnTo>
                    <a:pt x="1814" y="42981"/>
                  </a:lnTo>
                  <a:lnTo>
                    <a:pt x="11893" y="52857"/>
                  </a:lnTo>
                  <a:lnTo>
                    <a:pt x="23383" y="58790"/>
                  </a:lnTo>
                  <a:lnTo>
                    <a:pt x="35276" y="58790"/>
                  </a:lnTo>
                  <a:lnTo>
                    <a:pt x="46565" y="52857"/>
                  </a:lnTo>
                  <a:lnTo>
                    <a:pt x="56644" y="42981"/>
                  </a:lnTo>
                  <a:lnTo>
                    <a:pt x="58660" y="29646"/>
                  </a:lnTo>
                  <a:lnTo>
                    <a:pt x="56644" y="15809"/>
                  </a:lnTo>
                  <a:lnTo>
                    <a:pt x="46565" y="5933"/>
                  </a:lnTo>
                  <a:lnTo>
                    <a:pt x="35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06179" y="4974270"/>
              <a:ext cx="1494155" cy="59055"/>
            </a:xfrm>
            <a:custGeom>
              <a:avLst/>
              <a:gdLst/>
              <a:ahLst/>
              <a:cxnLst/>
              <a:rect l="l" t="t" r="r" b="b"/>
              <a:pathLst>
                <a:path w="1494154" h="59054">
                  <a:moveTo>
                    <a:pt x="1435265" y="29646"/>
                  </a:moveTo>
                  <a:lnTo>
                    <a:pt x="1437079" y="15809"/>
                  </a:lnTo>
                  <a:lnTo>
                    <a:pt x="1447159" y="5933"/>
                  </a:lnTo>
                  <a:lnTo>
                    <a:pt x="1458649" y="0"/>
                  </a:lnTo>
                  <a:lnTo>
                    <a:pt x="1470542" y="0"/>
                  </a:lnTo>
                  <a:lnTo>
                    <a:pt x="1481831" y="5933"/>
                  </a:lnTo>
                  <a:lnTo>
                    <a:pt x="1491910" y="15809"/>
                  </a:lnTo>
                  <a:lnTo>
                    <a:pt x="1493926" y="29646"/>
                  </a:lnTo>
                  <a:lnTo>
                    <a:pt x="1491910" y="42981"/>
                  </a:lnTo>
                  <a:lnTo>
                    <a:pt x="1481831" y="52857"/>
                  </a:lnTo>
                  <a:lnTo>
                    <a:pt x="1470542" y="58790"/>
                  </a:lnTo>
                  <a:lnTo>
                    <a:pt x="1458649" y="58790"/>
                  </a:lnTo>
                  <a:lnTo>
                    <a:pt x="1447159" y="52857"/>
                  </a:lnTo>
                  <a:lnTo>
                    <a:pt x="1437079" y="42981"/>
                  </a:lnTo>
                  <a:lnTo>
                    <a:pt x="1435265" y="29646"/>
                  </a:lnTo>
                  <a:close/>
                </a:path>
                <a:path w="1494154" h="59054">
                  <a:moveTo>
                    <a:pt x="0" y="29646"/>
                  </a:moveTo>
                  <a:lnTo>
                    <a:pt x="1464495" y="29646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55646" y="5560108"/>
              <a:ext cx="59055" cy="59055"/>
            </a:xfrm>
            <a:custGeom>
              <a:avLst/>
              <a:gdLst/>
              <a:ahLst/>
              <a:cxnLst/>
              <a:rect l="l" t="t" r="r" b="b"/>
              <a:pathLst>
                <a:path w="59054" h="59054">
                  <a:moveTo>
                    <a:pt x="34873" y="0"/>
                  </a:moveTo>
                  <a:lnTo>
                    <a:pt x="23383" y="0"/>
                  </a:lnTo>
                  <a:lnTo>
                    <a:pt x="11490" y="5933"/>
                  </a:lnTo>
                  <a:lnTo>
                    <a:pt x="2015" y="15809"/>
                  </a:lnTo>
                  <a:lnTo>
                    <a:pt x="0" y="29646"/>
                  </a:lnTo>
                  <a:lnTo>
                    <a:pt x="2015" y="42981"/>
                  </a:lnTo>
                  <a:lnTo>
                    <a:pt x="11490" y="52857"/>
                  </a:lnTo>
                  <a:lnTo>
                    <a:pt x="23383" y="58790"/>
                  </a:lnTo>
                  <a:lnTo>
                    <a:pt x="34873" y="58790"/>
                  </a:lnTo>
                  <a:lnTo>
                    <a:pt x="46767" y="52857"/>
                  </a:lnTo>
                  <a:lnTo>
                    <a:pt x="56846" y="42981"/>
                  </a:lnTo>
                  <a:lnTo>
                    <a:pt x="58660" y="29646"/>
                  </a:lnTo>
                  <a:lnTo>
                    <a:pt x="56846" y="15809"/>
                  </a:lnTo>
                  <a:lnTo>
                    <a:pt x="46767" y="5933"/>
                  </a:lnTo>
                  <a:lnTo>
                    <a:pt x="348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55646" y="5003916"/>
              <a:ext cx="615315" cy="615315"/>
            </a:xfrm>
            <a:custGeom>
              <a:avLst/>
              <a:gdLst/>
              <a:ahLst/>
              <a:cxnLst/>
              <a:rect l="l" t="t" r="r" b="b"/>
              <a:pathLst>
                <a:path w="615315" h="615314">
                  <a:moveTo>
                    <a:pt x="0" y="585838"/>
                  </a:moveTo>
                  <a:lnTo>
                    <a:pt x="2015" y="572000"/>
                  </a:lnTo>
                  <a:lnTo>
                    <a:pt x="11490" y="562124"/>
                  </a:lnTo>
                  <a:lnTo>
                    <a:pt x="23383" y="556191"/>
                  </a:lnTo>
                  <a:lnTo>
                    <a:pt x="34873" y="556191"/>
                  </a:lnTo>
                  <a:lnTo>
                    <a:pt x="46767" y="562124"/>
                  </a:lnTo>
                  <a:lnTo>
                    <a:pt x="56846" y="572000"/>
                  </a:lnTo>
                  <a:lnTo>
                    <a:pt x="58660" y="585838"/>
                  </a:lnTo>
                  <a:lnTo>
                    <a:pt x="56846" y="599173"/>
                  </a:lnTo>
                  <a:lnTo>
                    <a:pt x="46767" y="609048"/>
                  </a:lnTo>
                  <a:lnTo>
                    <a:pt x="34873" y="614982"/>
                  </a:lnTo>
                  <a:lnTo>
                    <a:pt x="23383" y="614982"/>
                  </a:lnTo>
                  <a:lnTo>
                    <a:pt x="11490" y="609048"/>
                  </a:lnTo>
                  <a:lnTo>
                    <a:pt x="2015" y="599173"/>
                  </a:lnTo>
                  <a:lnTo>
                    <a:pt x="0" y="585838"/>
                  </a:lnTo>
                  <a:close/>
                </a:path>
                <a:path w="615315" h="615314">
                  <a:moveTo>
                    <a:pt x="615027" y="0"/>
                  </a:moveTo>
                  <a:lnTo>
                    <a:pt x="29431" y="585838"/>
                  </a:lnTo>
                </a:path>
              </a:pathLst>
            </a:custGeom>
            <a:ln w="3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48727" y="3574838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a</a:t>
            </a:r>
            <a:endParaRPr sz="12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23480" y="4291091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b</a:t>
            </a:r>
            <a:endParaRPr sz="12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398704" y="4160677"/>
            <a:ext cx="107314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c</a:t>
            </a:r>
            <a:endParaRPr sz="12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127021" y="3867687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d</a:t>
            </a:r>
            <a:endParaRPr sz="12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48727" y="5007826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e</a:t>
            </a:r>
            <a:endParaRPr sz="12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148590" y="5625262"/>
            <a:ext cx="7112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5" dirty="0">
                <a:latin typeface="Arial"/>
                <a:cs typeface="Arial"/>
              </a:rPr>
              <a:t>f</a:t>
            </a:r>
            <a:endParaRPr sz="12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59370" y="4876929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g</a:t>
            </a:r>
            <a:endParaRPr sz="12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52268" y="4129058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735095" y="4746515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Arial"/>
                <a:cs typeface="Arial"/>
              </a:rPr>
              <a:t>5</a:t>
            </a:r>
            <a:endParaRPr sz="12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57224" y="4453606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40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75941" y="3998161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25</a:t>
            </a:r>
            <a:endParaRPr sz="12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93886" y="3998161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30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61537" y="4453606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20</a:t>
            </a:r>
            <a:endParaRPr sz="12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54436" y="4746515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15</a:t>
            </a:r>
            <a:endParaRPr sz="12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447335" y="5300735"/>
            <a:ext cx="20574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-25" dirty="0">
                <a:latin typeface="Arial"/>
                <a:cs typeface="Arial"/>
              </a:rPr>
              <a:t>10</a:t>
            </a:r>
            <a:endParaRPr sz="12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87133" y="5961379"/>
            <a:ext cx="263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Pohon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merentang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minimum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885" y="868680"/>
            <a:ext cx="9068074" cy="43307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31594" y="5428297"/>
            <a:ext cx="299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Graf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berbobot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weighted</a:t>
            </a:r>
            <a:r>
              <a:rPr sz="18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graph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7133" y="5533072"/>
            <a:ext cx="2636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Pohon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merentang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minimum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994" y="492051"/>
            <a:ext cx="6321094" cy="509193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34360" y="5825172"/>
            <a:ext cx="557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Graf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berbobot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dan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pohon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merentang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minimum</a:t>
            </a:r>
            <a:r>
              <a:rPr sz="18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(garis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tebal)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1710320"/>
            <a:ext cx="8745220" cy="15595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Algoritma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untuk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menentukan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pohon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merentang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minimum:</a:t>
            </a:r>
            <a:endParaRPr sz="2800">
              <a:latin typeface="Calibri"/>
              <a:cs typeface="Calibri"/>
            </a:endParaRPr>
          </a:p>
          <a:p>
            <a:pPr marL="1280160" lvl="1" indent="-35433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1280795" algn="l"/>
              </a:tabLst>
            </a:pPr>
            <a:r>
              <a:rPr sz="2800" dirty="0">
                <a:latin typeface="Calibri"/>
                <a:cs typeface="Calibri"/>
              </a:rPr>
              <a:t>Algoritma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Prim</a:t>
            </a:r>
            <a:endParaRPr sz="2800">
              <a:latin typeface="Calibri"/>
              <a:cs typeface="Calibri"/>
            </a:endParaRPr>
          </a:p>
          <a:p>
            <a:pPr marL="1280160" lvl="1" indent="-35433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1280795" algn="l"/>
              </a:tabLst>
            </a:pPr>
            <a:r>
              <a:rPr sz="2800" dirty="0">
                <a:latin typeface="Calibri"/>
                <a:cs typeface="Calibri"/>
              </a:rPr>
              <a:t>Algoritma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Kruskal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478" y="1224999"/>
            <a:ext cx="10477239" cy="4069703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700" b="1" dirty="0">
                <a:latin typeface="Times New Roman"/>
                <a:cs typeface="Times New Roman"/>
              </a:rPr>
              <a:t>Algoritma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spc="-20" dirty="0">
                <a:latin typeface="Times New Roman"/>
                <a:cs typeface="Times New Roman"/>
              </a:rPr>
              <a:t>Prim</a:t>
            </a:r>
            <a:endParaRPr sz="2700" dirty="0">
              <a:latin typeface="Times New Roman"/>
              <a:cs typeface="Times New Roman"/>
            </a:endParaRPr>
          </a:p>
          <a:p>
            <a:pPr marL="1996439" marR="5080" indent="-1984375">
              <a:lnSpc>
                <a:spcPts val="3120"/>
              </a:lnSpc>
              <a:spcBef>
                <a:spcPts val="1105"/>
              </a:spcBef>
              <a:tabLst>
                <a:tab pos="1435100" algn="l"/>
                <a:tab pos="1915160" algn="l"/>
                <a:tab pos="2912110" algn="l"/>
                <a:tab pos="3582670" algn="l"/>
                <a:tab pos="4330065" algn="l"/>
                <a:tab pos="5097780" algn="l"/>
                <a:tab pos="5557520" algn="l"/>
                <a:tab pos="6441440" algn="l"/>
              </a:tabLst>
            </a:pPr>
            <a:r>
              <a:rPr sz="2700" spc="-10" dirty="0">
                <a:latin typeface="Times New Roman"/>
                <a:cs typeface="Times New Roman"/>
              </a:rPr>
              <a:t>Langkah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Times New Roman"/>
                <a:cs typeface="Times New Roman"/>
              </a:rPr>
              <a:t>1: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ambil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sisi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dari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graf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50" dirty="0">
                <a:latin typeface="Times New Roman"/>
                <a:cs typeface="Times New Roman"/>
              </a:rPr>
              <a:t>G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yang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0" dirty="0" err="1">
                <a:latin typeface="Times New Roman"/>
                <a:cs typeface="Times New Roman"/>
              </a:rPr>
              <a:t>berbobo</a:t>
            </a:r>
            <a:r>
              <a:rPr lang="en-US" sz="2700" spc="-10" dirty="0" err="1">
                <a:latin typeface="Times New Roman"/>
                <a:cs typeface="Times New Roman"/>
              </a:rPr>
              <a:t>t</a:t>
            </a:r>
            <a:r>
              <a:rPr lang="en-US" sz="2700" spc="-10" dirty="0">
                <a:latin typeface="Times New Roman"/>
                <a:cs typeface="Times New Roman"/>
              </a:rPr>
              <a:t> minimum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masukkan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dalam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T</a:t>
            </a:r>
            <a:r>
              <a:rPr sz="2700" spc="-25" dirty="0">
                <a:latin typeface="Times New Roman"/>
                <a:cs typeface="Times New Roman"/>
              </a:rPr>
              <a:t>.</a:t>
            </a:r>
            <a:endParaRPr lang="en-US" sz="2700" spc="-25" dirty="0">
              <a:latin typeface="Times New Roman"/>
              <a:cs typeface="Times New Roman"/>
            </a:endParaRPr>
          </a:p>
          <a:p>
            <a:pPr marL="1996439" marR="5080" indent="-1984375">
              <a:lnSpc>
                <a:spcPts val="3120"/>
              </a:lnSpc>
              <a:spcBef>
                <a:spcPts val="1105"/>
              </a:spcBef>
              <a:tabLst>
                <a:tab pos="1435100" algn="l"/>
                <a:tab pos="1915160" algn="l"/>
                <a:tab pos="2912110" algn="l"/>
                <a:tab pos="3582670" algn="l"/>
                <a:tab pos="4330065" algn="l"/>
                <a:tab pos="5097780" algn="l"/>
                <a:tab pos="5557520" algn="l"/>
                <a:tab pos="6441440" algn="l"/>
              </a:tabLst>
            </a:pPr>
            <a:endParaRPr sz="2700" dirty="0">
              <a:latin typeface="Times New Roman"/>
              <a:cs typeface="Times New Roman"/>
            </a:endParaRPr>
          </a:p>
          <a:p>
            <a:pPr marL="1797050" indent="-1784350">
              <a:lnSpc>
                <a:spcPts val="3180"/>
              </a:lnSpc>
              <a:tabLst>
                <a:tab pos="1805305" algn="l"/>
              </a:tabLst>
            </a:pPr>
            <a:r>
              <a:rPr lang="en-ID" sz="2700" dirty="0" err="1">
                <a:latin typeface="Times New Roman"/>
                <a:cs typeface="Times New Roman"/>
              </a:rPr>
              <a:t>Langkah</a:t>
            </a:r>
            <a:r>
              <a:rPr lang="en-ID" sz="2700" spc="195" dirty="0">
                <a:latin typeface="Times New Roman"/>
                <a:cs typeface="Times New Roman"/>
              </a:rPr>
              <a:t> </a:t>
            </a:r>
            <a:r>
              <a:rPr lang="en-ID" sz="2700" spc="-25" dirty="0">
                <a:latin typeface="Times New Roman"/>
                <a:cs typeface="Times New Roman"/>
              </a:rPr>
              <a:t>2:</a:t>
            </a:r>
            <a:r>
              <a:rPr lang="en-ID" sz="2700" dirty="0">
                <a:latin typeface="Times New Roman"/>
                <a:cs typeface="Times New Roman"/>
              </a:rPr>
              <a:t>	</a:t>
            </a:r>
            <a:r>
              <a:rPr lang="en-ID" sz="2700" dirty="0" err="1">
                <a:latin typeface="Times New Roman"/>
                <a:cs typeface="Times New Roman"/>
              </a:rPr>
              <a:t>pilih</a:t>
            </a:r>
            <a:r>
              <a:rPr lang="en-ID" sz="2700" spc="155" dirty="0">
                <a:latin typeface="Times New Roman"/>
                <a:cs typeface="Times New Roman"/>
              </a:rPr>
              <a:t> </a:t>
            </a:r>
            <a:r>
              <a:rPr lang="en-ID" sz="2700" dirty="0" err="1">
                <a:latin typeface="Times New Roman"/>
                <a:cs typeface="Times New Roman"/>
              </a:rPr>
              <a:t>sisi</a:t>
            </a:r>
            <a:r>
              <a:rPr lang="en-ID" sz="2700" spc="145" dirty="0">
                <a:latin typeface="Times New Roman"/>
                <a:cs typeface="Times New Roman"/>
              </a:rPr>
              <a:t> </a:t>
            </a:r>
            <a:r>
              <a:rPr lang="en-ID" sz="2700" dirty="0">
                <a:latin typeface="Times New Roman"/>
                <a:cs typeface="Times New Roman"/>
              </a:rPr>
              <a:t>(</a:t>
            </a:r>
            <a:r>
              <a:rPr lang="en-ID" sz="2700" i="1" dirty="0">
                <a:latin typeface="Times New Roman"/>
                <a:cs typeface="Times New Roman"/>
              </a:rPr>
              <a:t>u</a:t>
            </a:r>
            <a:r>
              <a:rPr lang="en-ID" sz="2700" dirty="0">
                <a:latin typeface="Times New Roman"/>
                <a:cs typeface="Times New Roman"/>
              </a:rPr>
              <a:t>,</a:t>
            </a:r>
            <a:r>
              <a:rPr lang="en-ID" sz="2700" spc="155" dirty="0">
                <a:latin typeface="Times New Roman"/>
                <a:cs typeface="Times New Roman"/>
              </a:rPr>
              <a:t> </a:t>
            </a:r>
            <a:r>
              <a:rPr lang="en-ID" sz="2700" i="1" dirty="0">
                <a:latin typeface="Times New Roman"/>
                <a:cs typeface="Times New Roman"/>
              </a:rPr>
              <a:t>v</a:t>
            </a:r>
            <a:r>
              <a:rPr lang="en-ID" sz="2700" dirty="0">
                <a:latin typeface="Times New Roman"/>
                <a:cs typeface="Times New Roman"/>
              </a:rPr>
              <a:t>)</a:t>
            </a:r>
            <a:r>
              <a:rPr lang="en-ID" sz="2700" spc="155" dirty="0">
                <a:latin typeface="Times New Roman"/>
                <a:cs typeface="Times New Roman"/>
              </a:rPr>
              <a:t> </a:t>
            </a:r>
            <a:r>
              <a:rPr lang="en-ID" sz="2700" spc="-20" dirty="0">
                <a:latin typeface="Times New Roman"/>
                <a:cs typeface="Times New Roman"/>
              </a:rPr>
              <a:t>yang </a:t>
            </a:r>
            <a:r>
              <a:rPr lang="en-ID" sz="2700" spc="-20" dirty="0" err="1">
                <a:latin typeface="Times New Roman"/>
                <a:cs typeface="Times New Roman"/>
              </a:rPr>
              <a:t>mempunyai</a:t>
            </a:r>
            <a:r>
              <a:rPr lang="en-ID" sz="2700" spc="-20" dirty="0">
                <a:latin typeface="Times New Roman"/>
                <a:cs typeface="Times New Roman"/>
              </a:rPr>
              <a:t> </a:t>
            </a:r>
            <a:r>
              <a:rPr lang="en-ID" sz="2700" spc="-20" dirty="0" err="1">
                <a:latin typeface="Times New Roman"/>
                <a:cs typeface="Times New Roman"/>
              </a:rPr>
              <a:t>bobot</a:t>
            </a:r>
            <a:r>
              <a:rPr lang="en-ID" sz="2700" spc="-20" dirty="0">
                <a:latin typeface="Times New Roman"/>
                <a:cs typeface="Times New Roman"/>
              </a:rPr>
              <a:t> minimum dan 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bersisian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simpul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 T,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(u, v)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sirkuit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T.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masukkan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(u, v)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marL="1797050" indent="-1784350">
              <a:lnSpc>
                <a:spcPts val="3180"/>
              </a:lnSpc>
              <a:tabLst>
                <a:tab pos="1805305" algn="l"/>
              </a:tabLst>
            </a:pPr>
            <a:endParaRPr lang="en-ID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7050" indent="-1784350">
              <a:lnSpc>
                <a:spcPts val="3180"/>
              </a:lnSpc>
              <a:tabLst>
                <a:tab pos="1805305" algn="l"/>
              </a:tabLst>
            </a:pPr>
            <a:r>
              <a:rPr sz="2700" spc="-25" dirty="0" err="1">
                <a:latin typeface="Times New Roman"/>
                <a:cs typeface="Times New Roman"/>
              </a:rPr>
              <a:t>Lan</a:t>
            </a:r>
            <a:r>
              <a:rPr lang="en-US" sz="2700" spc="-25" dirty="0" err="1">
                <a:latin typeface="Times New Roman"/>
                <a:cs typeface="Times New Roman"/>
              </a:rPr>
              <a:t>gkah</a:t>
            </a:r>
            <a:r>
              <a:rPr lang="en-US" sz="2700" spc="-25" dirty="0">
                <a:latin typeface="Times New Roman"/>
                <a:cs typeface="Times New Roman"/>
              </a:rPr>
              <a:t> 3: </a:t>
            </a:r>
            <a:r>
              <a:rPr lang="en-US" sz="2700" spc="-25" dirty="0" err="1">
                <a:latin typeface="Times New Roman"/>
                <a:cs typeface="Times New Roman"/>
              </a:rPr>
              <a:t>ulangi</a:t>
            </a:r>
            <a:r>
              <a:rPr lang="en-US" sz="2700" spc="-25" dirty="0">
                <a:latin typeface="Times New Roman"/>
                <a:cs typeface="Times New Roman"/>
              </a:rPr>
              <a:t> </a:t>
            </a:r>
            <a:r>
              <a:rPr lang="en-US" sz="2700" spc="-25" dirty="0" err="1">
                <a:latin typeface="Times New Roman"/>
                <a:cs typeface="Times New Roman"/>
              </a:rPr>
              <a:t>langkah</a:t>
            </a:r>
            <a:r>
              <a:rPr lang="en-US" sz="2700" spc="-25" dirty="0">
                <a:latin typeface="Times New Roman"/>
                <a:cs typeface="Times New Roman"/>
              </a:rPr>
              <a:t> 2 </a:t>
            </a:r>
            <a:r>
              <a:rPr lang="en-US" sz="2700" spc="-25" dirty="0" err="1">
                <a:latin typeface="Times New Roman"/>
                <a:cs typeface="Times New Roman"/>
              </a:rPr>
              <a:t>sebanyak</a:t>
            </a:r>
            <a:r>
              <a:rPr lang="en-US" sz="2700" spc="-25" dirty="0">
                <a:latin typeface="Times New Roman"/>
                <a:cs typeface="Times New Roman"/>
              </a:rPr>
              <a:t> n – 2 kali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879694"/>
            <a:ext cx="10515600" cy="503984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0" marR="5080" indent="0">
              <a:lnSpc>
                <a:spcPts val="2039"/>
              </a:lnSpc>
              <a:spcBef>
                <a:spcPts val="265"/>
              </a:spcBef>
              <a:buNone/>
            </a:pPr>
            <a:r>
              <a:rPr lang="en-US" sz="1800" u="sng" dirty="0">
                <a:uFill>
                  <a:solidFill>
                    <a:srgbClr val="000000"/>
                  </a:solidFill>
                </a:uFill>
              </a:rPr>
              <a:t>procedure</a:t>
            </a:r>
            <a:r>
              <a:rPr lang="en-US" sz="1800" spc="-20" dirty="0"/>
              <a:t> </a:t>
            </a:r>
            <a:r>
              <a:rPr lang="en-US" sz="1800" dirty="0"/>
              <a:t>Prim(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</a:rPr>
              <a:t>input</a:t>
            </a:r>
            <a:r>
              <a:rPr lang="en-US" sz="1800" spc="-15" dirty="0"/>
              <a:t> </a:t>
            </a:r>
            <a:r>
              <a:rPr lang="en-US" sz="1800" dirty="0"/>
              <a:t>G</a:t>
            </a:r>
            <a:r>
              <a:rPr lang="en-US" sz="1800" spc="-15" dirty="0"/>
              <a:t> </a:t>
            </a:r>
            <a:r>
              <a:rPr lang="en-US" sz="1800" dirty="0"/>
              <a:t>:</a:t>
            </a:r>
            <a:r>
              <a:rPr lang="en-US" sz="1800" spc="-15" dirty="0"/>
              <a:t> </a:t>
            </a:r>
            <a:r>
              <a:rPr lang="en-US" sz="1800" dirty="0" err="1"/>
              <a:t>graf</a:t>
            </a:r>
            <a:r>
              <a:rPr lang="en-US" sz="1800" dirty="0"/>
              <a:t>,</a:t>
            </a:r>
            <a:r>
              <a:rPr lang="en-US" sz="1800" spc="-10" dirty="0"/>
              <a:t> </a:t>
            </a:r>
            <a:r>
              <a:rPr lang="en-US" sz="1800" u="sng" dirty="0">
                <a:uFill>
                  <a:solidFill>
                    <a:srgbClr val="000000"/>
                  </a:solidFill>
                </a:uFill>
              </a:rPr>
              <a:t>output</a:t>
            </a:r>
            <a:r>
              <a:rPr lang="en-US" sz="1800" spc="-10" dirty="0"/>
              <a:t> </a:t>
            </a:r>
            <a:r>
              <a:rPr lang="en-US" sz="1800" dirty="0"/>
              <a:t>T</a:t>
            </a:r>
            <a:r>
              <a:rPr lang="en-US" sz="1800" spc="-15" dirty="0"/>
              <a:t> </a:t>
            </a:r>
            <a:r>
              <a:rPr lang="en-US" sz="1800" dirty="0"/>
              <a:t>:</a:t>
            </a:r>
            <a:r>
              <a:rPr lang="en-US" sz="1800" spc="-15" dirty="0"/>
              <a:t> </a:t>
            </a:r>
            <a:r>
              <a:rPr lang="en-US" sz="1800" spc="-10" dirty="0" err="1"/>
              <a:t>pohon</a:t>
            </a:r>
            <a:r>
              <a:rPr lang="en-US" sz="1800" spc="-10" dirty="0"/>
              <a:t>)</a:t>
            </a:r>
          </a:p>
          <a:p>
            <a:pPr marL="0" marR="5080" indent="0">
              <a:lnSpc>
                <a:spcPts val="2039"/>
              </a:lnSpc>
              <a:spcBef>
                <a:spcPts val="265"/>
              </a:spcBef>
              <a:buNone/>
            </a:pPr>
            <a:r>
              <a:rPr sz="1800" dirty="0"/>
              <a:t>{</a:t>
            </a:r>
            <a:r>
              <a:rPr sz="1800" spc="140" dirty="0"/>
              <a:t> </a:t>
            </a:r>
            <a:r>
              <a:rPr sz="1800" dirty="0"/>
              <a:t>Membentuk</a:t>
            </a:r>
            <a:r>
              <a:rPr sz="1800" spc="155" dirty="0"/>
              <a:t> </a:t>
            </a:r>
            <a:r>
              <a:rPr sz="1800" dirty="0"/>
              <a:t>pohon</a:t>
            </a:r>
            <a:r>
              <a:rPr sz="1800" spc="155" dirty="0"/>
              <a:t> </a:t>
            </a:r>
            <a:r>
              <a:rPr sz="1800" dirty="0"/>
              <a:t>merentang</a:t>
            </a:r>
            <a:r>
              <a:rPr sz="1800" spc="130" dirty="0"/>
              <a:t> </a:t>
            </a:r>
            <a:r>
              <a:rPr sz="1800" dirty="0"/>
              <a:t>minimum</a:t>
            </a:r>
            <a:r>
              <a:rPr sz="1800" spc="150" dirty="0"/>
              <a:t> </a:t>
            </a:r>
            <a:r>
              <a:rPr sz="1800" dirty="0"/>
              <a:t>T</a:t>
            </a:r>
            <a:r>
              <a:rPr sz="1800" spc="155" dirty="0"/>
              <a:t> </a:t>
            </a:r>
            <a:r>
              <a:rPr sz="1800" dirty="0"/>
              <a:t>dari</a:t>
            </a:r>
            <a:r>
              <a:rPr sz="1800" spc="130" dirty="0"/>
              <a:t> </a:t>
            </a:r>
            <a:r>
              <a:rPr sz="1800" dirty="0"/>
              <a:t>graf</a:t>
            </a:r>
            <a:r>
              <a:rPr sz="1800" spc="155" dirty="0"/>
              <a:t> </a:t>
            </a:r>
            <a:r>
              <a:rPr sz="1800" spc="-10" dirty="0"/>
              <a:t>terhubung-</a:t>
            </a:r>
            <a:r>
              <a:rPr sz="1800" i="1" spc="-10" dirty="0"/>
              <a:t> </a:t>
            </a:r>
            <a:r>
              <a:rPr sz="1800" i="1" dirty="0"/>
              <a:t>berbobot</a:t>
            </a:r>
            <a:r>
              <a:rPr sz="1800" i="1" spc="-35" dirty="0"/>
              <a:t> </a:t>
            </a:r>
            <a:r>
              <a:rPr sz="1800" i="1" spc="-25" dirty="0"/>
              <a:t>G.</a:t>
            </a:r>
          </a:p>
          <a:p>
            <a:pPr marL="0" indent="0">
              <a:lnSpc>
                <a:spcPts val="2210"/>
              </a:lnSpc>
              <a:spcBef>
                <a:spcPts val="30"/>
              </a:spcBef>
              <a:buNone/>
            </a:pPr>
            <a:r>
              <a:rPr sz="1800" dirty="0"/>
              <a:t>Masukan:</a:t>
            </a:r>
            <a:r>
              <a:rPr sz="1800" spc="-35" dirty="0"/>
              <a:t> </a:t>
            </a:r>
            <a:r>
              <a:rPr sz="1800" spc="-10" dirty="0"/>
              <a:t>graf-</a:t>
            </a:r>
            <a:r>
              <a:rPr sz="1800" dirty="0"/>
              <a:t>berbobot</a:t>
            </a:r>
            <a:r>
              <a:rPr sz="1800" spc="-30" dirty="0"/>
              <a:t> </a:t>
            </a:r>
            <a:r>
              <a:rPr sz="1800" dirty="0"/>
              <a:t>terhubung</a:t>
            </a:r>
            <a:r>
              <a:rPr sz="1800" spc="-30" dirty="0"/>
              <a:t> </a:t>
            </a:r>
            <a:r>
              <a:rPr sz="1800" dirty="0"/>
              <a:t>G</a:t>
            </a:r>
            <a:r>
              <a:rPr sz="1800" spc="-30" dirty="0"/>
              <a:t> </a:t>
            </a:r>
            <a:r>
              <a:rPr sz="1800" dirty="0"/>
              <a:t>=</a:t>
            </a:r>
            <a:r>
              <a:rPr sz="1800" spc="-30" dirty="0"/>
              <a:t> </a:t>
            </a:r>
            <a:r>
              <a:rPr sz="1800" dirty="0"/>
              <a:t>(V,</a:t>
            </a:r>
            <a:r>
              <a:rPr sz="1800" spc="-30" dirty="0"/>
              <a:t> </a:t>
            </a:r>
            <a:r>
              <a:rPr sz="1800" dirty="0"/>
              <a:t>E),</a:t>
            </a:r>
            <a:r>
              <a:rPr sz="1800" spc="-30" dirty="0"/>
              <a:t> </a:t>
            </a:r>
            <a:r>
              <a:rPr sz="1800" dirty="0"/>
              <a:t>dengan</a:t>
            </a:r>
            <a:r>
              <a:rPr sz="1800" spc="-20" dirty="0"/>
              <a:t> </a:t>
            </a:r>
            <a:r>
              <a:rPr sz="1800" i="1" dirty="0">
                <a:latin typeface="Symbol"/>
                <a:cs typeface="Symbol"/>
              </a:rPr>
              <a:t></a:t>
            </a:r>
            <a:r>
              <a:rPr sz="1800" dirty="0"/>
              <a:t>V</a:t>
            </a:r>
            <a:r>
              <a:rPr sz="1800" i="1" dirty="0">
                <a:latin typeface="Symbol"/>
                <a:cs typeface="Symbol"/>
              </a:rPr>
              <a:t></a:t>
            </a:r>
            <a:r>
              <a:rPr sz="1800" dirty="0"/>
              <a:t>=</a:t>
            </a:r>
            <a:r>
              <a:rPr sz="1800" spc="-5" dirty="0"/>
              <a:t> </a:t>
            </a:r>
            <a:r>
              <a:rPr sz="1800" spc="-50" dirty="0"/>
              <a:t>n</a:t>
            </a:r>
            <a:endParaRPr lang="en-US" sz="1800" spc="-50" dirty="0">
              <a:latin typeface="Symbol"/>
            </a:endParaRPr>
          </a:p>
          <a:p>
            <a:pPr marL="0" indent="0">
              <a:lnSpc>
                <a:spcPts val="2210"/>
              </a:lnSpc>
              <a:spcBef>
                <a:spcPts val="30"/>
              </a:spcBef>
              <a:buNone/>
            </a:pPr>
            <a:r>
              <a:rPr sz="1800" dirty="0" err="1"/>
              <a:t>Keluaran</a:t>
            </a:r>
            <a:r>
              <a:rPr sz="1800" dirty="0"/>
              <a:t>:</a:t>
            </a:r>
            <a:r>
              <a:rPr sz="1800" spc="-30" dirty="0"/>
              <a:t> </a:t>
            </a:r>
            <a:r>
              <a:rPr sz="1800" dirty="0"/>
              <a:t>pohon</a:t>
            </a:r>
            <a:r>
              <a:rPr sz="1800" spc="-20" dirty="0"/>
              <a:t> </a:t>
            </a:r>
            <a:r>
              <a:rPr sz="1800" dirty="0"/>
              <a:t>rentang</a:t>
            </a:r>
            <a:r>
              <a:rPr sz="1800" spc="-20" dirty="0"/>
              <a:t> </a:t>
            </a:r>
            <a:r>
              <a:rPr sz="1800" dirty="0"/>
              <a:t>minimum</a:t>
            </a:r>
            <a:r>
              <a:rPr sz="1800" spc="-15" dirty="0"/>
              <a:t> </a:t>
            </a:r>
            <a:r>
              <a:rPr sz="1800" dirty="0"/>
              <a:t>T</a:t>
            </a:r>
            <a:r>
              <a:rPr sz="1800" spc="-20" dirty="0"/>
              <a:t> </a:t>
            </a:r>
            <a:r>
              <a:rPr sz="1800" dirty="0"/>
              <a:t>=</a:t>
            </a:r>
            <a:r>
              <a:rPr sz="1800" spc="-20" dirty="0"/>
              <a:t> </a:t>
            </a:r>
            <a:r>
              <a:rPr sz="1800" dirty="0"/>
              <a:t>(V,</a:t>
            </a:r>
            <a:r>
              <a:rPr sz="1800" spc="-15" dirty="0"/>
              <a:t> </a:t>
            </a:r>
            <a:r>
              <a:rPr sz="1800" spc="-25" dirty="0"/>
              <a:t>E’)</a:t>
            </a:r>
            <a:endParaRPr lang="en-US" sz="1800" spc="-25" dirty="0"/>
          </a:p>
          <a:p>
            <a:pPr marL="0" indent="0">
              <a:lnSpc>
                <a:spcPts val="2210"/>
              </a:lnSpc>
              <a:spcBef>
                <a:spcPts val="30"/>
              </a:spcBef>
              <a:buNone/>
            </a:pPr>
            <a:r>
              <a:rPr sz="1800" dirty="0"/>
              <a:t>}</a:t>
            </a:r>
          </a:p>
          <a:p>
            <a:pPr marL="0" indent="0">
              <a:lnSpc>
                <a:spcPts val="2039"/>
              </a:lnSpc>
              <a:buNone/>
            </a:pPr>
            <a:r>
              <a:rPr sz="1800" b="1" i="0" spc="-10" dirty="0">
                <a:latin typeface="Courier New"/>
                <a:cs typeface="Courier New"/>
              </a:rPr>
              <a:t>Deklarasi</a:t>
            </a:r>
          </a:p>
          <a:p>
            <a:pPr marL="361950" indent="0">
              <a:lnSpc>
                <a:spcPts val="2100"/>
              </a:lnSpc>
              <a:buNone/>
            </a:pPr>
            <a:r>
              <a:rPr sz="1800" i="0" dirty="0">
                <a:latin typeface="Courier New"/>
                <a:cs typeface="Courier New"/>
              </a:rPr>
              <a:t>i,</a:t>
            </a:r>
            <a:r>
              <a:rPr sz="1800" i="0" spc="-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p,</a:t>
            </a:r>
            <a:r>
              <a:rPr sz="1800" i="0" spc="-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q, u,</a:t>
            </a:r>
            <a:r>
              <a:rPr sz="1800" i="0" spc="-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v</a:t>
            </a:r>
            <a:r>
              <a:rPr sz="1800" i="0" spc="-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:</a:t>
            </a:r>
            <a:r>
              <a:rPr sz="1800" i="0" spc="10" dirty="0">
                <a:latin typeface="Courier New"/>
                <a:cs typeface="Courier New"/>
              </a:rPr>
              <a:t> </a:t>
            </a:r>
            <a:r>
              <a:rPr sz="1800" i="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ts val="2100"/>
              </a:lnSpc>
              <a:buNone/>
            </a:pPr>
            <a:r>
              <a:rPr sz="1800" b="1" i="0" spc="-10" dirty="0">
                <a:latin typeface="Courier New"/>
                <a:cs typeface="Courier New"/>
              </a:rPr>
              <a:t>Algoritma</a:t>
            </a:r>
          </a:p>
          <a:p>
            <a:pPr marL="361950" indent="0">
              <a:lnSpc>
                <a:spcPts val="2100"/>
              </a:lnSpc>
              <a:buNone/>
            </a:pPr>
            <a:r>
              <a:rPr sz="1800" i="0" dirty="0">
                <a:latin typeface="Courier New"/>
                <a:cs typeface="Courier New"/>
              </a:rPr>
              <a:t>Cari</a:t>
            </a:r>
            <a:r>
              <a:rPr sz="1800" i="0" spc="-3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sisi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(p,q)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dari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E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yang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berbobot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spc="-10" dirty="0">
                <a:latin typeface="Courier New"/>
                <a:cs typeface="Courier New"/>
              </a:rPr>
              <a:t>terkecil</a:t>
            </a:r>
          </a:p>
          <a:p>
            <a:pPr marL="361950" indent="0">
              <a:lnSpc>
                <a:spcPct val="100000"/>
              </a:lnSpc>
              <a:spcBef>
                <a:spcPts val="175"/>
              </a:spcBef>
              <a:buNone/>
              <a:tabLst>
                <a:tab pos="924560" algn="l"/>
              </a:tabLst>
            </a:pPr>
            <a:r>
              <a:rPr sz="1800" i="0" dirty="0">
                <a:latin typeface="Courier New"/>
                <a:cs typeface="Courier New"/>
              </a:rPr>
              <a:t>T </a:t>
            </a:r>
            <a:r>
              <a:rPr sz="1800" i="0" spc="-50" dirty="0">
                <a:latin typeface="Symbol"/>
                <a:cs typeface="Symbol"/>
              </a:rPr>
              <a:t></a:t>
            </a:r>
            <a:r>
              <a:rPr sz="1800" i="0" dirty="0">
                <a:latin typeface="Times New Roman"/>
                <a:cs typeface="Times New Roman"/>
              </a:rPr>
              <a:t>	</a:t>
            </a:r>
            <a:r>
              <a:rPr sz="1800" i="0" spc="-10" dirty="0">
                <a:latin typeface="Courier New"/>
                <a:cs typeface="Courier New"/>
              </a:rPr>
              <a:t>{(p,q)}</a:t>
            </a:r>
          </a:p>
          <a:p>
            <a:pPr marL="361950" indent="0">
              <a:lnSpc>
                <a:spcPts val="2100"/>
              </a:lnSpc>
              <a:spcBef>
                <a:spcPts val="180"/>
              </a:spcBef>
              <a:buNone/>
            </a:pPr>
            <a:r>
              <a:rPr sz="1800" i="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for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i</a:t>
            </a:r>
            <a:r>
              <a:rPr sz="1800" i="0" dirty="0">
                <a:latin typeface="Symbol"/>
                <a:cs typeface="Symbol"/>
              </a:rPr>
              <a:t></a:t>
            </a:r>
            <a:r>
              <a:rPr sz="1800" i="0" dirty="0">
                <a:latin typeface="Courier New"/>
                <a:cs typeface="Courier New"/>
              </a:rPr>
              <a:t>1</a:t>
            </a:r>
            <a:r>
              <a:rPr sz="1800" i="0" spc="-5" dirty="0">
                <a:latin typeface="Courier New"/>
                <a:cs typeface="Courier New"/>
              </a:rPr>
              <a:t> </a:t>
            </a:r>
            <a:r>
              <a:rPr sz="1800" i="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to</a:t>
            </a:r>
            <a:r>
              <a:rPr sz="1800" i="0" spc="-5" dirty="0">
                <a:latin typeface="Courier New"/>
                <a:cs typeface="Courier New"/>
              </a:rPr>
              <a:t> </a:t>
            </a:r>
            <a:r>
              <a:rPr sz="1800" i="0" spc="-10" dirty="0">
                <a:latin typeface="Courier New"/>
                <a:cs typeface="Courier New"/>
              </a:rPr>
              <a:t>n-</a:t>
            </a:r>
            <a:r>
              <a:rPr sz="1800" i="0" dirty="0">
                <a:latin typeface="Courier New"/>
                <a:cs typeface="Courier New"/>
              </a:rPr>
              <a:t>2 </a:t>
            </a:r>
            <a:r>
              <a:rPr sz="1800" i="0" u="sng" spc="-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</a:t>
            </a:r>
          </a:p>
          <a:p>
            <a:pPr marL="803275" marR="177800" indent="0">
              <a:lnSpc>
                <a:spcPts val="2039"/>
              </a:lnSpc>
              <a:spcBef>
                <a:spcPts val="110"/>
              </a:spcBef>
              <a:buNone/>
            </a:pPr>
            <a:r>
              <a:rPr sz="1800" i="0" dirty="0">
                <a:latin typeface="Courier New"/>
                <a:cs typeface="Courier New"/>
              </a:rPr>
              <a:t>Pilih</a:t>
            </a:r>
            <a:r>
              <a:rPr sz="1800" i="0" spc="-3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sisi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(u,v)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dari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E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yang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bobotnya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terkecil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spc="-10" dirty="0">
                <a:latin typeface="Courier New"/>
                <a:cs typeface="Courier New"/>
              </a:rPr>
              <a:t>namun </a:t>
            </a:r>
            <a:r>
              <a:rPr sz="1800" i="0" dirty="0">
                <a:latin typeface="Courier New"/>
                <a:cs typeface="Courier New"/>
              </a:rPr>
              <a:t>bersisian</a:t>
            </a:r>
            <a:r>
              <a:rPr sz="1800" i="0" spc="-3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dengan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simpul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di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T</a:t>
            </a:r>
            <a:r>
              <a:rPr sz="1800" i="0" spc="-1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dan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(u,v)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tidak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spc="-10" dirty="0">
                <a:latin typeface="Courier New"/>
                <a:cs typeface="Courier New"/>
              </a:rPr>
              <a:t>membentuk </a:t>
            </a:r>
            <a:r>
              <a:rPr sz="1800" i="0" dirty="0">
                <a:latin typeface="Courier New"/>
                <a:cs typeface="Courier New"/>
              </a:rPr>
              <a:t>sirkuit</a:t>
            </a:r>
            <a:r>
              <a:rPr sz="1800" i="0" spc="-20" dirty="0">
                <a:latin typeface="Courier New"/>
                <a:cs typeface="Courier New"/>
              </a:rPr>
              <a:t> </a:t>
            </a:r>
            <a:r>
              <a:rPr sz="1800" i="0" dirty="0">
                <a:latin typeface="Courier New"/>
                <a:cs typeface="Courier New"/>
              </a:rPr>
              <a:t>di</a:t>
            </a:r>
            <a:r>
              <a:rPr sz="1800" i="0" spc="-15" dirty="0">
                <a:latin typeface="Courier New"/>
                <a:cs typeface="Courier New"/>
              </a:rPr>
              <a:t> </a:t>
            </a:r>
            <a:r>
              <a:rPr sz="1800" i="0" spc="-50" dirty="0">
                <a:latin typeface="Courier New"/>
                <a:cs typeface="Courier New"/>
              </a:rPr>
              <a:t>T</a:t>
            </a:r>
          </a:p>
          <a:p>
            <a:pPr marL="803275" marR="5408930" indent="0">
              <a:lnSpc>
                <a:spcPts val="2070"/>
              </a:lnSpc>
              <a:spcBef>
                <a:spcPts val="270"/>
              </a:spcBef>
              <a:buNone/>
              <a:tabLst>
                <a:tab pos="1198880" algn="l"/>
                <a:tab pos="1786255" algn="l"/>
              </a:tabLst>
            </a:pPr>
            <a:r>
              <a:rPr sz="1800" i="0" dirty="0">
                <a:latin typeface="Courier New"/>
                <a:cs typeface="Courier New"/>
              </a:rPr>
              <a:t>T </a:t>
            </a:r>
            <a:r>
              <a:rPr sz="1800" i="0" spc="-50" dirty="0">
                <a:latin typeface="Symbol"/>
                <a:cs typeface="Symbol"/>
              </a:rPr>
              <a:t></a:t>
            </a:r>
            <a:r>
              <a:rPr lang="en-US" sz="1800" spc="-50" dirty="0">
                <a:latin typeface="Times New Roman"/>
                <a:cs typeface="Times New Roman"/>
              </a:rPr>
              <a:t>  </a:t>
            </a:r>
            <a:r>
              <a:rPr sz="1800" i="0" dirty="0">
                <a:latin typeface="Courier New"/>
                <a:cs typeface="Courier New"/>
              </a:rPr>
              <a:t>T </a:t>
            </a:r>
            <a:r>
              <a:rPr sz="1800" i="0" spc="-50" dirty="0">
                <a:latin typeface="Symbol"/>
                <a:cs typeface="Symbol"/>
              </a:rPr>
              <a:t></a:t>
            </a:r>
            <a:r>
              <a:rPr lang="en-US" sz="1800" spc="-50" dirty="0">
                <a:latin typeface="Times New Roman"/>
                <a:cs typeface="Times New Roman"/>
              </a:rPr>
              <a:t> </a:t>
            </a:r>
            <a:r>
              <a:rPr sz="1800" i="0" spc="-10" dirty="0">
                <a:latin typeface="Courier New"/>
                <a:cs typeface="Courier New"/>
              </a:rPr>
              <a:t>{(u,v)} </a:t>
            </a:r>
            <a:endParaRPr lang="en-US" sz="1800" i="0" spc="-10" dirty="0">
              <a:latin typeface="Courier New"/>
              <a:cs typeface="Courier New"/>
            </a:endParaRPr>
          </a:p>
          <a:p>
            <a:pPr marL="287020" marR="5408930" indent="0">
              <a:lnSpc>
                <a:spcPts val="2070"/>
              </a:lnSpc>
              <a:spcBef>
                <a:spcPts val="270"/>
              </a:spcBef>
              <a:buNone/>
              <a:tabLst>
                <a:tab pos="1198880" algn="l"/>
                <a:tab pos="1786255" algn="l"/>
              </a:tabLst>
            </a:pPr>
            <a:r>
              <a:rPr sz="1800" i="0" u="sng" spc="-10" dirty="0" err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endfor</a:t>
            </a:r>
            <a:endParaRPr sz="1800" i="0" u="sng" spc="-10" dirty="0">
              <a:uFill>
                <a:solidFill>
                  <a:srgbClr val="000000"/>
                </a:solidFill>
              </a:u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57" y="463486"/>
            <a:ext cx="30797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/>
                <a:cs typeface="Calibri"/>
              </a:rPr>
              <a:t>Definisi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Pohon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4257" y="1542097"/>
            <a:ext cx="10422890" cy="1400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0665" marR="5080" indent="-2286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  <a:tab pos="1361440" algn="l"/>
                <a:tab pos="2496820" algn="l"/>
                <a:tab pos="3228975" algn="l"/>
                <a:tab pos="5080635" algn="l"/>
                <a:tab pos="6772909" algn="l"/>
                <a:tab pos="7623809" algn="l"/>
                <a:tab pos="8515350" algn="l"/>
              </a:tabLst>
            </a:pPr>
            <a:r>
              <a:rPr sz="2800" b="1" spc="-10" dirty="0">
                <a:latin typeface="Calibri"/>
                <a:cs typeface="Calibri"/>
              </a:rPr>
              <a:t>Pohon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adalah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graf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tak-berarah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terhubung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tidak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mengandung sirkuit</a:t>
            </a:r>
            <a:endParaRPr sz="2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99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Jadi,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syarat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pohon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ada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3: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graf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tidak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berarah,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harus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terhubung,</a:t>
            </a:r>
            <a:r>
              <a:rPr sz="20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dan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tidak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memiliki sirkuit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(siklus)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7136" y="6170727"/>
            <a:ext cx="83502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latin typeface="Times New Roman"/>
                <a:cs typeface="Times New Roman"/>
              </a:rPr>
              <a:t>pohon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8867" y="6170727"/>
            <a:ext cx="83502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latin typeface="Times New Roman"/>
                <a:cs typeface="Times New Roman"/>
              </a:rPr>
              <a:t>pohon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9110" y="5621448"/>
            <a:ext cx="1706245" cy="962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10"/>
              </a:spcBef>
              <a:tabLst>
                <a:tab pos="1303655" algn="l"/>
              </a:tabLst>
            </a:pPr>
            <a:r>
              <a:rPr sz="1400" i="1" spc="-50" dirty="0">
                <a:latin typeface="Arial"/>
                <a:cs typeface="Arial"/>
              </a:rPr>
              <a:t>e</a:t>
            </a:r>
            <a:r>
              <a:rPr sz="1400" i="1" dirty="0">
                <a:latin typeface="Arial"/>
                <a:cs typeface="Arial"/>
              </a:rPr>
              <a:t>	</a:t>
            </a:r>
            <a:r>
              <a:rPr sz="1400" i="1" spc="-50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50" dirty="0">
                <a:latin typeface="Times New Roman"/>
                <a:cs typeface="Times New Roman"/>
              </a:rPr>
              <a:t>bukan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pohon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8363" y="5621448"/>
            <a:ext cx="1706245" cy="962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  <a:tabLst>
                <a:tab pos="1158875" algn="l"/>
              </a:tabLst>
            </a:pPr>
            <a:r>
              <a:rPr sz="1400" i="1" spc="-50" dirty="0">
                <a:latin typeface="Arial"/>
                <a:cs typeface="Arial"/>
              </a:rPr>
              <a:t>e</a:t>
            </a:r>
            <a:r>
              <a:rPr sz="1400" i="1" dirty="0">
                <a:latin typeface="Arial"/>
                <a:cs typeface="Arial"/>
              </a:rPr>
              <a:t>	</a:t>
            </a:r>
            <a:r>
              <a:rPr sz="1400" i="1" spc="-50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550" dirty="0">
                <a:latin typeface="Times New Roman"/>
                <a:cs typeface="Times New Roman"/>
              </a:rPr>
              <a:t>bukan</a:t>
            </a:r>
            <a:r>
              <a:rPr sz="2550" spc="-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pohon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07510" y="3559254"/>
            <a:ext cx="1042669" cy="2011045"/>
            <a:chOff x="2407510" y="3559254"/>
            <a:chExt cx="1042669" cy="20110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511" y="4530016"/>
              <a:ext cx="69278" cy="689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0846" y="4530016"/>
              <a:ext cx="69278" cy="689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0846" y="5500758"/>
              <a:ext cx="69278" cy="689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15234" y="4564714"/>
              <a:ext cx="0" cy="970280"/>
            </a:xfrm>
            <a:custGeom>
              <a:avLst/>
              <a:gdLst/>
              <a:ahLst/>
              <a:cxnLst/>
              <a:rect l="l" t="t" r="r" b="b"/>
              <a:pathLst>
                <a:path h="970279">
                  <a:moveTo>
                    <a:pt x="0" y="0"/>
                  </a:moveTo>
                  <a:lnTo>
                    <a:pt x="0" y="970261"/>
                  </a:lnTo>
                </a:path>
              </a:pathLst>
            </a:custGeom>
            <a:ln w="4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7510" y="3559254"/>
              <a:ext cx="69278" cy="693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0845" y="3559254"/>
              <a:ext cx="69278" cy="693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441919" y="3593952"/>
              <a:ext cx="973455" cy="970915"/>
            </a:xfrm>
            <a:custGeom>
              <a:avLst/>
              <a:gdLst/>
              <a:ahLst/>
              <a:cxnLst/>
              <a:rect l="l" t="t" r="r" b="b"/>
              <a:pathLst>
                <a:path w="973454" h="970914">
                  <a:moveTo>
                    <a:pt x="0" y="0"/>
                  </a:moveTo>
                  <a:lnTo>
                    <a:pt x="973314" y="970762"/>
                  </a:lnTo>
                </a:path>
                <a:path w="973454" h="970914">
                  <a:moveTo>
                    <a:pt x="0" y="970762"/>
                  </a:moveTo>
                  <a:lnTo>
                    <a:pt x="973314" y="970762"/>
                  </a:lnTo>
                </a:path>
              </a:pathLst>
            </a:custGeom>
            <a:ln w="4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7511" y="5500758"/>
              <a:ext cx="69278" cy="6893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1919" y="4564714"/>
              <a:ext cx="973455" cy="970280"/>
            </a:xfrm>
            <a:custGeom>
              <a:avLst/>
              <a:gdLst/>
              <a:ahLst/>
              <a:cxnLst/>
              <a:rect l="l" t="t" r="r" b="b"/>
              <a:pathLst>
                <a:path w="973454" h="970279">
                  <a:moveTo>
                    <a:pt x="973314" y="0"/>
                  </a:moveTo>
                  <a:lnTo>
                    <a:pt x="0" y="970261"/>
                  </a:lnTo>
                </a:path>
              </a:pathLst>
            </a:custGeom>
            <a:ln w="4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92021" y="3414633"/>
            <a:ext cx="14744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267460" algn="l"/>
              </a:tabLst>
            </a:pP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484" dirty="0">
                <a:latin typeface="Arial"/>
                <a:cs typeface="Arial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2100" i="1" baseline="-13888" dirty="0">
                <a:latin typeface="Arial"/>
                <a:cs typeface="Arial"/>
              </a:rPr>
              <a:t>b</a:t>
            </a:r>
            <a:endParaRPr sz="2100" baseline="-1388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21876" y="4426206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5335" y="4426206"/>
            <a:ext cx="12573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7421" y="5576167"/>
            <a:ext cx="12573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6812" y="5576167"/>
            <a:ext cx="7556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54261" y="3604555"/>
            <a:ext cx="1042669" cy="2011045"/>
            <a:chOff x="4354261" y="3604555"/>
            <a:chExt cx="1042669" cy="201104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4261" y="4575277"/>
              <a:ext cx="69258" cy="689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27576" y="4575277"/>
              <a:ext cx="69258" cy="689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7576" y="5546039"/>
              <a:ext cx="69258" cy="6893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62305" y="4609995"/>
              <a:ext cx="0" cy="970280"/>
            </a:xfrm>
            <a:custGeom>
              <a:avLst/>
              <a:gdLst/>
              <a:ahLst/>
              <a:cxnLst/>
              <a:rect l="l" t="t" r="r" b="b"/>
              <a:pathLst>
                <a:path h="970279">
                  <a:moveTo>
                    <a:pt x="0" y="0"/>
                  </a:moveTo>
                  <a:lnTo>
                    <a:pt x="0" y="970261"/>
                  </a:lnTo>
                </a:path>
              </a:pathLst>
            </a:custGeom>
            <a:ln w="4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4261" y="5546039"/>
              <a:ext cx="69258" cy="689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54261" y="3604555"/>
              <a:ext cx="69258" cy="693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27576" y="3604555"/>
              <a:ext cx="69258" cy="6939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388991" y="3639253"/>
              <a:ext cx="973455" cy="1941195"/>
            </a:xfrm>
            <a:custGeom>
              <a:avLst/>
              <a:gdLst/>
              <a:ahLst/>
              <a:cxnLst/>
              <a:rect l="l" t="t" r="r" b="b"/>
              <a:pathLst>
                <a:path w="973454" h="1941195">
                  <a:moveTo>
                    <a:pt x="0" y="0"/>
                  </a:moveTo>
                  <a:lnTo>
                    <a:pt x="973314" y="1941003"/>
                  </a:lnTo>
                </a:path>
                <a:path w="973454" h="1941195">
                  <a:moveTo>
                    <a:pt x="973314" y="0"/>
                  </a:moveTo>
                  <a:lnTo>
                    <a:pt x="0" y="1941003"/>
                  </a:lnTo>
                </a:path>
              </a:pathLst>
            </a:custGeom>
            <a:ln w="4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138611" y="3459934"/>
            <a:ext cx="14744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267460" algn="l"/>
              </a:tabLst>
            </a:pP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490" dirty="0">
                <a:latin typeface="Arial"/>
                <a:cs typeface="Arial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2100" i="1" baseline="-13888" dirty="0">
                <a:latin typeface="Arial"/>
                <a:cs typeface="Arial"/>
              </a:rPr>
              <a:t>b</a:t>
            </a:r>
            <a:endParaRPr sz="2100" baseline="-1388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68626" y="4471507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61965" y="4471507"/>
            <a:ext cx="12573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64011" y="5621448"/>
            <a:ext cx="12573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23522" y="5621448"/>
            <a:ext cx="7556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88991" y="4609995"/>
            <a:ext cx="0" cy="970280"/>
          </a:xfrm>
          <a:custGeom>
            <a:avLst/>
            <a:gdLst/>
            <a:ahLst/>
            <a:cxnLst/>
            <a:rect l="l" t="t" r="r" b="b"/>
            <a:pathLst>
              <a:path h="970279">
                <a:moveTo>
                  <a:pt x="0" y="0"/>
                </a:moveTo>
                <a:lnTo>
                  <a:pt x="0" y="970261"/>
                </a:lnTo>
              </a:path>
            </a:pathLst>
          </a:custGeom>
          <a:ln w="44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6300890" y="3604555"/>
            <a:ext cx="1043305" cy="2011045"/>
            <a:chOff x="6300890" y="3604555"/>
            <a:chExt cx="1043305" cy="2011045"/>
          </a:xfrm>
        </p:grpSpPr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0890" y="4575277"/>
              <a:ext cx="69258" cy="6893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74607" y="4575277"/>
              <a:ext cx="69258" cy="6893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274607" y="5546039"/>
              <a:ext cx="69258" cy="6893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309136" y="4609995"/>
              <a:ext cx="0" cy="970280"/>
            </a:xfrm>
            <a:custGeom>
              <a:avLst/>
              <a:gdLst/>
              <a:ahLst/>
              <a:cxnLst/>
              <a:rect l="l" t="t" r="r" b="b"/>
              <a:pathLst>
                <a:path h="970279">
                  <a:moveTo>
                    <a:pt x="0" y="0"/>
                  </a:moveTo>
                  <a:lnTo>
                    <a:pt x="0" y="970261"/>
                  </a:lnTo>
                </a:path>
              </a:pathLst>
            </a:custGeom>
            <a:ln w="4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00890" y="3604555"/>
              <a:ext cx="69258" cy="6939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74607" y="3604555"/>
              <a:ext cx="69258" cy="6939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335821" y="3639253"/>
              <a:ext cx="973455" cy="970915"/>
            </a:xfrm>
            <a:custGeom>
              <a:avLst/>
              <a:gdLst/>
              <a:ahLst/>
              <a:cxnLst/>
              <a:rect l="l" t="t" r="r" b="b"/>
              <a:pathLst>
                <a:path w="973454" h="970914">
                  <a:moveTo>
                    <a:pt x="0" y="0"/>
                  </a:moveTo>
                  <a:lnTo>
                    <a:pt x="973314" y="970742"/>
                  </a:lnTo>
                </a:path>
                <a:path w="973454" h="970914">
                  <a:moveTo>
                    <a:pt x="0" y="970742"/>
                  </a:moveTo>
                  <a:lnTo>
                    <a:pt x="973314" y="970742"/>
                  </a:lnTo>
                </a:path>
              </a:pathLst>
            </a:custGeom>
            <a:ln w="4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00890" y="5546039"/>
              <a:ext cx="69258" cy="6893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5821" y="4609995"/>
              <a:ext cx="973455" cy="970280"/>
            </a:xfrm>
            <a:custGeom>
              <a:avLst/>
              <a:gdLst/>
              <a:ahLst/>
              <a:cxnLst/>
              <a:rect l="l" t="t" r="r" b="b"/>
              <a:pathLst>
                <a:path w="973454" h="970279">
                  <a:moveTo>
                    <a:pt x="973314" y="0"/>
                  </a:moveTo>
                  <a:lnTo>
                    <a:pt x="0" y="970261"/>
                  </a:lnTo>
                </a:path>
              </a:pathLst>
            </a:custGeom>
            <a:ln w="4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085843" y="3459934"/>
            <a:ext cx="147383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267460" algn="l"/>
              </a:tabLst>
            </a:pPr>
            <a:r>
              <a:rPr sz="1400" i="1" dirty="0">
                <a:latin typeface="Arial"/>
                <a:cs typeface="Arial"/>
              </a:rPr>
              <a:t>a</a:t>
            </a:r>
            <a:r>
              <a:rPr sz="1400" i="1" spc="484" dirty="0">
                <a:latin typeface="Arial"/>
                <a:cs typeface="Arial"/>
              </a:rPr>
              <a:t> </a:t>
            </a:r>
            <a:r>
              <a:rPr sz="14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2100" i="1" baseline="-13888" dirty="0">
                <a:latin typeface="Arial"/>
                <a:cs typeface="Arial"/>
              </a:rPr>
              <a:t>b</a:t>
            </a:r>
            <a:endParaRPr sz="2100" baseline="-13888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15256" y="4471507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08595" y="4471507"/>
            <a:ext cx="12573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335821" y="3639253"/>
            <a:ext cx="973455" cy="1941195"/>
          </a:xfrm>
          <a:custGeom>
            <a:avLst/>
            <a:gdLst/>
            <a:ahLst/>
            <a:cxnLst/>
            <a:rect l="l" t="t" r="r" b="b"/>
            <a:pathLst>
              <a:path w="973454" h="1941195">
                <a:moveTo>
                  <a:pt x="0" y="0"/>
                </a:moveTo>
                <a:lnTo>
                  <a:pt x="973314" y="1941003"/>
                </a:lnTo>
              </a:path>
            </a:pathLst>
          </a:custGeom>
          <a:ln w="44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8572159" y="3604555"/>
            <a:ext cx="1043305" cy="2011045"/>
            <a:chOff x="8572159" y="3604555"/>
            <a:chExt cx="1043305" cy="2011045"/>
          </a:xfrm>
        </p:grpSpPr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72159" y="4575277"/>
              <a:ext cx="69659" cy="6893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45875" y="4575277"/>
              <a:ext cx="69258" cy="6893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45875" y="5546039"/>
              <a:ext cx="69258" cy="6893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580404" y="4609995"/>
              <a:ext cx="0" cy="970280"/>
            </a:xfrm>
            <a:custGeom>
              <a:avLst/>
              <a:gdLst/>
              <a:ahLst/>
              <a:cxnLst/>
              <a:rect l="l" t="t" r="r" b="b"/>
              <a:pathLst>
                <a:path h="970279">
                  <a:moveTo>
                    <a:pt x="0" y="0"/>
                  </a:moveTo>
                  <a:lnTo>
                    <a:pt x="0" y="970261"/>
                  </a:lnTo>
                </a:path>
              </a:pathLst>
            </a:custGeom>
            <a:ln w="44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72159" y="5546039"/>
              <a:ext cx="69659" cy="6893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72159" y="3604555"/>
              <a:ext cx="69659" cy="6939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45875" y="3604555"/>
              <a:ext cx="69258" cy="6939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606889" y="3639253"/>
              <a:ext cx="974090" cy="1941195"/>
            </a:xfrm>
            <a:custGeom>
              <a:avLst/>
              <a:gdLst/>
              <a:ahLst/>
              <a:cxnLst/>
              <a:rect l="l" t="t" r="r" b="b"/>
              <a:pathLst>
                <a:path w="974090" h="1941195">
                  <a:moveTo>
                    <a:pt x="0" y="0"/>
                  </a:moveTo>
                  <a:lnTo>
                    <a:pt x="973515" y="1941003"/>
                  </a:lnTo>
                </a:path>
                <a:path w="974090" h="1941195">
                  <a:moveTo>
                    <a:pt x="973515" y="0"/>
                  </a:moveTo>
                  <a:lnTo>
                    <a:pt x="0" y="1941003"/>
                  </a:lnTo>
                </a:path>
                <a:path w="974090" h="1941195">
                  <a:moveTo>
                    <a:pt x="0" y="970742"/>
                  </a:moveTo>
                  <a:lnTo>
                    <a:pt x="0" y="1941003"/>
                  </a:lnTo>
                </a:path>
              </a:pathLst>
            </a:custGeom>
            <a:ln w="4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382512" y="3459934"/>
            <a:ext cx="12573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679864" y="3501226"/>
            <a:ext cx="12573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86525" y="4471507"/>
            <a:ext cx="11557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679864" y="4471507"/>
            <a:ext cx="12573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5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179" y="1037868"/>
            <a:ext cx="1281430" cy="4927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050" spc="-10" dirty="0">
                <a:latin typeface="Times New Roman"/>
                <a:cs typeface="Times New Roman"/>
              </a:rPr>
              <a:t>Contoh: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75831" y="2156745"/>
            <a:ext cx="3495675" cy="2214245"/>
            <a:chOff x="4275831" y="2156745"/>
            <a:chExt cx="3495675" cy="22142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5831" y="2156745"/>
              <a:ext cx="90599" cy="877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5831" y="3002370"/>
              <a:ext cx="90599" cy="8772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21131" y="2201706"/>
              <a:ext cx="0" cy="846455"/>
            </a:xfrm>
            <a:custGeom>
              <a:avLst/>
              <a:gdLst/>
              <a:ahLst/>
              <a:cxnLst/>
              <a:rect l="l" t="t" r="r" b="b"/>
              <a:pathLst>
                <a:path h="846455">
                  <a:moveTo>
                    <a:pt x="0" y="0"/>
                  </a:moveTo>
                  <a:lnTo>
                    <a:pt x="0" y="846300"/>
                  </a:lnTo>
                </a:path>
              </a:pathLst>
            </a:custGeom>
            <a:ln w="5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3249" y="2156745"/>
              <a:ext cx="91324" cy="877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21131" y="2201706"/>
              <a:ext cx="2128520" cy="0"/>
            </a:xfrm>
            <a:custGeom>
              <a:avLst/>
              <a:gdLst/>
              <a:ahLst/>
              <a:cxnLst/>
              <a:rect l="l" t="t" r="r" b="b"/>
              <a:pathLst>
                <a:path w="2128520">
                  <a:moveTo>
                    <a:pt x="0" y="0"/>
                  </a:moveTo>
                  <a:lnTo>
                    <a:pt x="2128143" y="0"/>
                  </a:lnTo>
                </a:path>
              </a:pathLst>
            </a:custGeom>
            <a:ln w="59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6305" y="3213903"/>
              <a:ext cx="91082" cy="877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49274" y="2201706"/>
              <a:ext cx="212725" cy="1057910"/>
            </a:xfrm>
            <a:custGeom>
              <a:avLst/>
              <a:gdLst/>
              <a:ahLst/>
              <a:cxnLst/>
              <a:rect l="l" t="t" r="r" b="b"/>
              <a:pathLst>
                <a:path w="212725" h="1057910">
                  <a:moveTo>
                    <a:pt x="0" y="0"/>
                  </a:moveTo>
                  <a:lnTo>
                    <a:pt x="212330" y="1057833"/>
                  </a:lnTo>
                </a:path>
              </a:pathLst>
            </a:custGeom>
            <a:ln w="59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0135" y="2579955"/>
              <a:ext cx="91324" cy="876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21131" y="2201706"/>
              <a:ext cx="3404870" cy="1057910"/>
            </a:xfrm>
            <a:custGeom>
              <a:avLst/>
              <a:gdLst/>
              <a:ahLst/>
              <a:cxnLst/>
              <a:rect l="l" t="t" r="r" b="b"/>
              <a:pathLst>
                <a:path w="3404870" h="1057910">
                  <a:moveTo>
                    <a:pt x="2128143" y="0"/>
                  </a:moveTo>
                  <a:lnTo>
                    <a:pt x="3404545" y="423210"/>
                  </a:lnTo>
                </a:path>
                <a:path w="3404870" h="1057910">
                  <a:moveTo>
                    <a:pt x="3404545" y="423210"/>
                  </a:moveTo>
                  <a:lnTo>
                    <a:pt x="2340474" y="1057833"/>
                  </a:lnTo>
                </a:path>
                <a:path w="3404870" h="1057910">
                  <a:moveTo>
                    <a:pt x="0" y="0"/>
                  </a:moveTo>
                  <a:lnTo>
                    <a:pt x="2340474" y="1057833"/>
                  </a:lnTo>
                </a:path>
              </a:pathLst>
            </a:custGeom>
            <a:ln w="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7089" y="4271640"/>
              <a:ext cx="90599" cy="877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21131" y="2201706"/>
              <a:ext cx="3404870" cy="2165985"/>
            </a:xfrm>
            <a:custGeom>
              <a:avLst/>
              <a:gdLst/>
              <a:ahLst/>
              <a:cxnLst/>
              <a:rect l="l" t="t" r="r" b="b"/>
              <a:pathLst>
                <a:path w="3404870" h="2165985">
                  <a:moveTo>
                    <a:pt x="0" y="846300"/>
                  </a:moveTo>
                  <a:lnTo>
                    <a:pt x="851257" y="2114991"/>
                  </a:lnTo>
                </a:path>
                <a:path w="3404870" h="2165985">
                  <a:moveTo>
                    <a:pt x="2340474" y="1057833"/>
                  </a:moveTo>
                  <a:lnTo>
                    <a:pt x="851257" y="2114991"/>
                  </a:lnTo>
                </a:path>
                <a:path w="3404870" h="2165985">
                  <a:moveTo>
                    <a:pt x="2128143" y="0"/>
                  </a:moveTo>
                  <a:lnTo>
                    <a:pt x="1991506" y="56460"/>
                  </a:lnTo>
                  <a:lnTo>
                    <a:pt x="1860916" y="126914"/>
                  </a:lnTo>
                  <a:lnTo>
                    <a:pt x="1733227" y="203401"/>
                  </a:lnTo>
                  <a:lnTo>
                    <a:pt x="1614487" y="290504"/>
                  </a:lnTo>
                  <a:lnTo>
                    <a:pt x="1500582" y="386535"/>
                  </a:lnTo>
                  <a:lnTo>
                    <a:pt x="1395626" y="487802"/>
                  </a:lnTo>
                  <a:lnTo>
                    <a:pt x="1296716" y="598020"/>
                  </a:lnTo>
                  <a:lnTo>
                    <a:pt x="1206028" y="716514"/>
                  </a:lnTo>
                  <a:lnTo>
                    <a:pt x="1126223" y="840365"/>
                  </a:lnTo>
                  <a:lnTo>
                    <a:pt x="1055123" y="970151"/>
                  </a:lnTo>
                  <a:lnTo>
                    <a:pt x="993214" y="1102881"/>
                  </a:lnTo>
                  <a:lnTo>
                    <a:pt x="941703" y="1240943"/>
                  </a:lnTo>
                  <a:lnTo>
                    <a:pt x="899382" y="1381973"/>
                  </a:lnTo>
                  <a:lnTo>
                    <a:pt x="868427" y="1525971"/>
                  </a:lnTo>
                  <a:lnTo>
                    <a:pt x="848113" y="1672333"/>
                  </a:lnTo>
                  <a:lnTo>
                    <a:pt x="836747" y="1819299"/>
                  </a:lnTo>
                  <a:lnTo>
                    <a:pt x="839891" y="1968605"/>
                  </a:lnTo>
                  <a:lnTo>
                    <a:pt x="851257" y="2114991"/>
                  </a:lnTo>
                </a:path>
                <a:path w="3404870" h="2165985">
                  <a:moveTo>
                    <a:pt x="3404545" y="423210"/>
                  </a:moveTo>
                  <a:lnTo>
                    <a:pt x="3373349" y="567184"/>
                  </a:lnTo>
                  <a:lnTo>
                    <a:pt x="3333446" y="710603"/>
                  </a:lnTo>
                  <a:lnTo>
                    <a:pt x="3282661" y="849268"/>
                  </a:lnTo>
                  <a:lnTo>
                    <a:pt x="3223170" y="984362"/>
                  </a:lnTo>
                  <a:lnTo>
                    <a:pt x="3152070" y="1117092"/>
                  </a:lnTo>
                  <a:lnTo>
                    <a:pt x="3072748" y="1240943"/>
                  </a:lnTo>
                  <a:lnTo>
                    <a:pt x="2984479" y="1362429"/>
                  </a:lnTo>
                  <a:lnTo>
                    <a:pt x="2888471" y="1475012"/>
                  </a:lnTo>
                  <a:lnTo>
                    <a:pt x="2783514" y="1582262"/>
                  </a:lnTo>
                  <a:lnTo>
                    <a:pt x="2672512" y="1680633"/>
                  </a:lnTo>
                  <a:lnTo>
                    <a:pt x="2556432" y="1771283"/>
                  </a:lnTo>
                  <a:lnTo>
                    <a:pt x="2431645" y="1853054"/>
                  </a:lnTo>
                  <a:lnTo>
                    <a:pt x="2301055" y="1925946"/>
                  </a:lnTo>
                  <a:lnTo>
                    <a:pt x="2167562" y="1991141"/>
                  </a:lnTo>
                  <a:lnTo>
                    <a:pt x="2028507" y="2044464"/>
                  </a:lnTo>
                  <a:lnTo>
                    <a:pt x="1884132" y="2089488"/>
                  </a:lnTo>
                  <a:lnTo>
                    <a:pt x="1739273" y="2123871"/>
                  </a:lnTo>
                  <a:lnTo>
                    <a:pt x="1591996" y="2148747"/>
                  </a:lnTo>
                  <a:lnTo>
                    <a:pt x="1443993" y="2162983"/>
                  </a:lnTo>
                  <a:lnTo>
                    <a:pt x="1293814" y="2165950"/>
                  </a:lnTo>
                  <a:lnTo>
                    <a:pt x="1146295" y="2160015"/>
                  </a:lnTo>
                  <a:lnTo>
                    <a:pt x="998534" y="2143414"/>
                  </a:lnTo>
                  <a:lnTo>
                    <a:pt x="851257" y="2114991"/>
                  </a:lnTo>
                </a:path>
              </a:pathLst>
            </a:custGeom>
            <a:ln w="5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42894" y="1835488"/>
            <a:ext cx="15684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1037" y="1787473"/>
            <a:ext cx="15684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dirty="0"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60738" y="2447672"/>
            <a:ext cx="15684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dirty="0">
                <a:latin typeface="Arial"/>
                <a:cs typeface="Arial"/>
              </a:rPr>
              <a:t>3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57651" y="2306640"/>
            <a:ext cx="329565" cy="87185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R="58419" algn="r">
              <a:lnSpc>
                <a:spcPct val="100000"/>
              </a:lnSpc>
              <a:spcBef>
                <a:spcPts val="1210"/>
              </a:spcBef>
            </a:pPr>
            <a:r>
              <a:rPr sz="1850" i="1" spc="-25" dirty="0">
                <a:latin typeface="Arial"/>
                <a:cs typeface="Arial"/>
              </a:rPr>
              <a:t>30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110"/>
              </a:spcBef>
            </a:pPr>
            <a:r>
              <a:rPr sz="1850" i="1" dirty="0">
                <a:latin typeface="Arial"/>
                <a:cs typeface="Arial"/>
              </a:rPr>
              <a:t>4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8808" y="3293852"/>
            <a:ext cx="15684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dirty="0">
                <a:latin typeface="Arial"/>
                <a:cs typeface="Arial"/>
              </a:rPr>
              <a:t>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4635" y="4325530"/>
            <a:ext cx="15684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dirty="0">
                <a:latin typeface="Arial"/>
                <a:cs typeface="Arial"/>
              </a:rPr>
              <a:t>6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54726" y="1835488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10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9141" y="2024654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50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8667" y="2447671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45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0896" y="3527921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20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49141" y="3716363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15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49141" y="2633749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35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67057" y="3479929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55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29098" y="3056839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7884" y="2447672"/>
            <a:ext cx="27622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i="1" spc="-25" dirty="0">
                <a:latin typeface="Arial"/>
                <a:cs typeface="Arial"/>
              </a:rPr>
              <a:t>40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03" y="1199968"/>
            <a:ext cx="5826066" cy="37570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9216" y="1232149"/>
            <a:ext cx="5757183" cy="34429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0979" y="1722798"/>
            <a:ext cx="4939653" cy="309710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2900" y="1049187"/>
            <a:ext cx="611505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650" dirty="0">
                <a:latin typeface="Times New Roman"/>
                <a:cs typeface="Times New Roman"/>
              </a:rPr>
              <a:t>Pohon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merentang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minimum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yang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dihasilkan: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57039" y="2128878"/>
            <a:ext cx="3190240" cy="2024380"/>
            <a:chOff x="4357039" y="2128878"/>
            <a:chExt cx="3190240" cy="20243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7039" y="2128878"/>
              <a:ext cx="82588" cy="796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774" y="2128878"/>
              <a:ext cx="83009" cy="796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98544" y="2169769"/>
              <a:ext cx="1941830" cy="0"/>
            </a:xfrm>
            <a:custGeom>
              <a:avLst/>
              <a:gdLst/>
              <a:ahLst/>
              <a:cxnLst/>
              <a:rect l="l" t="t" r="r" b="b"/>
              <a:pathLst>
                <a:path w="1941829">
                  <a:moveTo>
                    <a:pt x="0" y="0"/>
                  </a:moveTo>
                  <a:lnTo>
                    <a:pt x="1941734" y="0"/>
                  </a:lnTo>
                </a:path>
              </a:pathLst>
            </a:custGeom>
            <a:ln w="51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7039" y="2901976"/>
              <a:ext cx="82588" cy="803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33565" y="4062233"/>
              <a:ext cx="83009" cy="801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98544" y="2169769"/>
              <a:ext cx="1941830" cy="1934210"/>
            </a:xfrm>
            <a:custGeom>
              <a:avLst/>
              <a:gdLst/>
              <a:ahLst/>
              <a:cxnLst/>
              <a:rect l="l" t="t" r="r" b="b"/>
              <a:pathLst>
                <a:path w="1941829" h="1934210">
                  <a:moveTo>
                    <a:pt x="0" y="773729"/>
                  </a:moveTo>
                  <a:lnTo>
                    <a:pt x="776525" y="1933817"/>
                  </a:lnTo>
                </a:path>
                <a:path w="1941829" h="1934210">
                  <a:moveTo>
                    <a:pt x="1941734" y="0"/>
                  </a:moveTo>
                  <a:lnTo>
                    <a:pt x="1817220" y="51764"/>
                  </a:lnTo>
                  <a:lnTo>
                    <a:pt x="1698386" y="116364"/>
                  </a:lnTo>
                  <a:lnTo>
                    <a:pt x="1581655" y="186014"/>
                  </a:lnTo>
                  <a:lnTo>
                    <a:pt x="1472706" y="265555"/>
                  </a:lnTo>
                  <a:lnTo>
                    <a:pt x="1369435" y="353512"/>
                  </a:lnTo>
                  <a:lnTo>
                    <a:pt x="1273526" y="446519"/>
                  </a:lnTo>
                  <a:lnTo>
                    <a:pt x="1182665" y="546681"/>
                  </a:lnTo>
                  <a:lnTo>
                    <a:pt x="1100217" y="655260"/>
                  </a:lnTo>
                  <a:lnTo>
                    <a:pt x="1027655" y="768468"/>
                  </a:lnTo>
                  <a:lnTo>
                    <a:pt x="962874" y="887358"/>
                  </a:lnTo>
                  <a:lnTo>
                    <a:pt x="905665" y="1008267"/>
                  </a:lnTo>
                  <a:lnTo>
                    <a:pt x="859604" y="1134879"/>
                  </a:lnTo>
                  <a:lnTo>
                    <a:pt x="820693" y="1263554"/>
                  </a:lnTo>
                  <a:lnTo>
                    <a:pt x="792089" y="1395342"/>
                  </a:lnTo>
                  <a:lnTo>
                    <a:pt x="774001" y="1529172"/>
                  </a:lnTo>
                  <a:lnTo>
                    <a:pt x="763695" y="1663022"/>
                  </a:lnTo>
                  <a:lnTo>
                    <a:pt x="766219" y="1799966"/>
                  </a:lnTo>
                  <a:lnTo>
                    <a:pt x="776525" y="1933817"/>
                  </a:lnTo>
                </a:path>
              </a:pathLst>
            </a:custGeom>
            <a:ln w="5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2694" y="3095776"/>
              <a:ext cx="83009" cy="796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63772" y="2515427"/>
              <a:ext cx="83009" cy="803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75069" y="2556949"/>
              <a:ext cx="2330450" cy="1593215"/>
            </a:xfrm>
            <a:custGeom>
              <a:avLst/>
              <a:gdLst/>
              <a:ahLst/>
              <a:cxnLst/>
              <a:rect l="l" t="t" r="r" b="b"/>
              <a:pathLst>
                <a:path w="2330450" h="1593214">
                  <a:moveTo>
                    <a:pt x="2330207" y="0"/>
                  </a:moveTo>
                  <a:lnTo>
                    <a:pt x="1359129" y="579739"/>
                  </a:lnTo>
                </a:path>
                <a:path w="2330450" h="1593214">
                  <a:moveTo>
                    <a:pt x="2330207" y="0"/>
                  </a:moveTo>
                  <a:lnTo>
                    <a:pt x="2301602" y="131094"/>
                  </a:lnTo>
                  <a:lnTo>
                    <a:pt x="2265216" y="263030"/>
                  </a:lnTo>
                  <a:lnTo>
                    <a:pt x="2218523" y="389073"/>
                  </a:lnTo>
                  <a:lnTo>
                    <a:pt x="2164259" y="513013"/>
                  </a:lnTo>
                  <a:lnTo>
                    <a:pt x="2099899" y="634007"/>
                  </a:lnTo>
                  <a:lnTo>
                    <a:pt x="2027126" y="747699"/>
                  </a:lnTo>
                  <a:lnTo>
                    <a:pt x="1946781" y="858277"/>
                  </a:lnTo>
                  <a:lnTo>
                    <a:pt x="1858655" y="961637"/>
                  </a:lnTo>
                  <a:lnTo>
                    <a:pt x="1763166" y="1059316"/>
                  </a:lnTo>
                  <a:lnTo>
                    <a:pt x="1661999" y="1149756"/>
                  </a:lnTo>
                  <a:lnTo>
                    <a:pt x="1556205" y="1232432"/>
                  </a:lnTo>
                  <a:lnTo>
                    <a:pt x="1442208" y="1306859"/>
                  </a:lnTo>
                  <a:lnTo>
                    <a:pt x="1322743" y="1374026"/>
                  </a:lnTo>
                  <a:lnTo>
                    <a:pt x="1201384" y="1433471"/>
                  </a:lnTo>
                  <a:lnTo>
                    <a:pt x="1074347" y="1482563"/>
                  </a:lnTo>
                  <a:lnTo>
                    <a:pt x="942683" y="1523385"/>
                  </a:lnTo>
                  <a:lnTo>
                    <a:pt x="810387" y="1554381"/>
                  </a:lnTo>
                  <a:lnTo>
                    <a:pt x="675989" y="1577653"/>
                  </a:lnTo>
                  <a:lnTo>
                    <a:pt x="541170" y="1590552"/>
                  </a:lnTo>
                  <a:lnTo>
                    <a:pt x="403616" y="1593141"/>
                  </a:lnTo>
                  <a:lnTo>
                    <a:pt x="269217" y="1587985"/>
                  </a:lnTo>
                  <a:lnTo>
                    <a:pt x="134398" y="1572477"/>
                  </a:lnTo>
                  <a:lnTo>
                    <a:pt x="0" y="1546637"/>
                  </a:lnTo>
                </a:path>
              </a:pathLst>
            </a:custGeom>
            <a:ln w="5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26321" y="1834279"/>
            <a:ext cx="137477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17600" algn="l"/>
              </a:tabLst>
            </a:pPr>
            <a:r>
              <a:rPr sz="1700" i="1" spc="-50" dirty="0">
                <a:latin typeface="Arial"/>
                <a:cs typeface="Arial"/>
              </a:rPr>
              <a:t>1</a:t>
            </a:r>
            <a:r>
              <a:rPr sz="1700" i="1" dirty="0">
                <a:latin typeface="Arial"/>
                <a:cs typeface="Arial"/>
              </a:rPr>
              <a:t>	</a:t>
            </a:r>
            <a:r>
              <a:rPr sz="1700" i="1" spc="-25" dirty="0">
                <a:latin typeface="Arial"/>
                <a:cs typeface="Arial"/>
              </a:rPr>
              <a:t>10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7846" y="1790300"/>
            <a:ext cx="14541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1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26765" y="2394007"/>
            <a:ext cx="14541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1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1770" y="2780556"/>
            <a:ext cx="14541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1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7886" y="3167020"/>
            <a:ext cx="145415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1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71779" y="4110667"/>
            <a:ext cx="4540250" cy="1099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66800" algn="ctr">
              <a:lnSpc>
                <a:spcPct val="100000"/>
              </a:lnSpc>
              <a:spcBef>
                <a:spcPts val="90"/>
              </a:spcBef>
            </a:pPr>
            <a:r>
              <a:rPr sz="1700" i="1" spc="-10" dirty="0"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300" dirty="0">
                <a:latin typeface="Times New Roman"/>
                <a:cs typeface="Times New Roman"/>
              </a:rPr>
              <a:t>Bobot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10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25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15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20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+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35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105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0550" y="2394007"/>
            <a:ext cx="26924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25" dirty="0">
                <a:latin typeface="Arial"/>
                <a:cs typeface="Arial"/>
              </a:rPr>
              <a:t>45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0720" y="3380958"/>
            <a:ext cx="26924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25" dirty="0">
                <a:latin typeface="Arial"/>
                <a:cs typeface="Arial"/>
              </a:rPr>
              <a:t>20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86626" y="3554095"/>
            <a:ext cx="26924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25" dirty="0">
                <a:latin typeface="Arial"/>
                <a:cs typeface="Arial"/>
              </a:rPr>
              <a:t>15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86626" y="2564030"/>
            <a:ext cx="26924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25" dirty="0">
                <a:latin typeface="Arial"/>
                <a:cs typeface="Arial"/>
              </a:rPr>
              <a:t>35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25719" y="3337569"/>
            <a:ext cx="26924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25" dirty="0">
                <a:latin typeface="Arial"/>
                <a:cs typeface="Arial"/>
              </a:rPr>
              <a:t>55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3114" y="2950494"/>
            <a:ext cx="26924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-25" dirty="0">
                <a:latin typeface="Arial"/>
                <a:cs typeface="Arial"/>
              </a:rPr>
              <a:t>25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03883" y="4272729"/>
            <a:ext cx="4201160" cy="70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latin typeface="Times New Roman"/>
                <a:cs typeface="Times New Roman"/>
              </a:rPr>
              <a:t>Tiga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buah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pohon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merentang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minimumnya: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  <a:tabLst>
                <a:tab pos="263525" algn="l"/>
                <a:tab pos="508634" algn="l"/>
                <a:tab pos="1007744" algn="l"/>
                <a:tab pos="1256030" algn="l"/>
                <a:tab pos="1500505" algn="l"/>
                <a:tab pos="1996439" algn="l"/>
                <a:tab pos="2247900" algn="l"/>
                <a:tab pos="2493010" algn="l"/>
                <a:tab pos="2992120" algn="l"/>
                <a:tab pos="3240405" algn="l"/>
                <a:tab pos="3484879" algn="l"/>
                <a:tab pos="3980815" algn="l"/>
              </a:tabLst>
            </a:pPr>
            <a:r>
              <a:rPr sz="1575" i="1" spc="-75" baseline="2645" dirty="0">
                <a:latin typeface="Arial"/>
                <a:cs typeface="Arial"/>
              </a:rPr>
              <a:t>a</a:t>
            </a:r>
            <a:r>
              <a:rPr sz="1575" i="1" baseline="2645" dirty="0">
                <a:latin typeface="Arial"/>
                <a:cs typeface="Arial"/>
              </a:rPr>
              <a:t>	</a:t>
            </a:r>
            <a:r>
              <a:rPr sz="1575" spc="-75" baseline="2645" dirty="0">
                <a:latin typeface="Times New Roman"/>
                <a:cs typeface="Times New Roman"/>
              </a:rPr>
              <a:t>3</a:t>
            </a:r>
            <a:r>
              <a:rPr sz="1575" baseline="2645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b</a:t>
            </a:r>
            <a:r>
              <a:rPr sz="1575" i="1" baseline="2645" dirty="0">
                <a:latin typeface="Arial"/>
                <a:cs typeface="Arial"/>
              </a:rPr>
              <a:t>	</a:t>
            </a:r>
            <a:r>
              <a:rPr sz="1050" i="1" spc="-50" dirty="0">
                <a:latin typeface="Arial"/>
                <a:cs typeface="Arial"/>
              </a:rPr>
              <a:t>c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d</a:t>
            </a:r>
            <a:r>
              <a:rPr sz="1575" i="1" baseline="2645" dirty="0">
                <a:latin typeface="Arial"/>
                <a:cs typeface="Arial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a</a:t>
            </a:r>
            <a:r>
              <a:rPr sz="1575" i="1" baseline="2645" dirty="0">
                <a:latin typeface="Arial"/>
                <a:cs typeface="Arial"/>
              </a:rPr>
              <a:t>	</a:t>
            </a:r>
            <a:r>
              <a:rPr sz="1575" spc="-75" baseline="2645" dirty="0">
                <a:latin typeface="Times New Roman"/>
                <a:cs typeface="Times New Roman"/>
              </a:rPr>
              <a:t>3</a:t>
            </a:r>
            <a:r>
              <a:rPr sz="1575" baseline="2645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b</a:t>
            </a:r>
            <a:r>
              <a:rPr sz="1575" i="1" baseline="2645" dirty="0">
                <a:latin typeface="Arial"/>
                <a:cs typeface="Arial"/>
              </a:rPr>
              <a:t>	</a:t>
            </a:r>
            <a:r>
              <a:rPr sz="1050" i="1" spc="-50" dirty="0">
                <a:latin typeface="Arial"/>
                <a:cs typeface="Arial"/>
              </a:rPr>
              <a:t>c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d</a:t>
            </a:r>
            <a:r>
              <a:rPr sz="1575" i="1" baseline="2645" dirty="0">
                <a:latin typeface="Arial"/>
                <a:cs typeface="Arial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a</a:t>
            </a:r>
            <a:endParaRPr sz="1575" baseline="2645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28161" y="4991108"/>
            <a:ext cx="53340" cy="53340"/>
            <a:chOff x="2928161" y="4991108"/>
            <a:chExt cx="53340" cy="53340"/>
          </a:xfrm>
        </p:grpSpPr>
        <p:sp>
          <p:nvSpPr>
            <p:cNvPr id="5" name="object 5"/>
            <p:cNvSpPr/>
            <p:nvPr/>
          </p:nvSpPr>
          <p:spPr>
            <a:xfrm>
              <a:off x="2929815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9770" y="0"/>
                  </a:moveTo>
                  <a:lnTo>
                    <a:pt x="19846" y="0"/>
                  </a:lnTo>
                  <a:lnTo>
                    <a:pt x="9923" y="5213"/>
                  </a:lnTo>
                  <a:lnTo>
                    <a:pt x="1832" y="13256"/>
                  </a:lnTo>
                  <a:lnTo>
                    <a:pt x="0" y="24874"/>
                  </a:lnTo>
                  <a:lnTo>
                    <a:pt x="1832" y="36640"/>
                  </a:lnTo>
                  <a:lnTo>
                    <a:pt x="9923" y="44683"/>
                  </a:lnTo>
                  <a:lnTo>
                    <a:pt x="19846" y="49748"/>
                  </a:lnTo>
                  <a:lnTo>
                    <a:pt x="29770" y="49748"/>
                  </a:lnTo>
                  <a:lnTo>
                    <a:pt x="39693" y="44683"/>
                  </a:lnTo>
                  <a:lnTo>
                    <a:pt x="48142" y="36640"/>
                  </a:lnTo>
                  <a:lnTo>
                    <a:pt x="49602" y="24874"/>
                  </a:lnTo>
                  <a:lnTo>
                    <a:pt x="48142" y="13256"/>
                  </a:lnTo>
                  <a:lnTo>
                    <a:pt x="39693" y="5213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29815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74"/>
                  </a:moveTo>
                  <a:lnTo>
                    <a:pt x="1832" y="13256"/>
                  </a:lnTo>
                  <a:lnTo>
                    <a:pt x="9923" y="5213"/>
                  </a:lnTo>
                  <a:lnTo>
                    <a:pt x="19846" y="0"/>
                  </a:lnTo>
                  <a:lnTo>
                    <a:pt x="29770" y="0"/>
                  </a:lnTo>
                  <a:lnTo>
                    <a:pt x="39693" y="5213"/>
                  </a:lnTo>
                  <a:lnTo>
                    <a:pt x="48142" y="13256"/>
                  </a:lnTo>
                  <a:lnTo>
                    <a:pt x="49602" y="24874"/>
                  </a:lnTo>
                  <a:lnTo>
                    <a:pt x="48142" y="36640"/>
                  </a:lnTo>
                  <a:lnTo>
                    <a:pt x="39693" y="44683"/>
                  </a:lnTo>
                  <a:lnTo>
                    <a:pt x="29770" y="49748"/>
                  </a:lnTo>
                  <a:lnTo>
                    <a:pt x="19846" y="49748"/>
                  </a:lnTo>
                  <a:lnTo>
                    <a:pt x="9923" y="44683"/>
                  </a:lnTo>
                  <a:lnTo>
                    <a:pt x="1832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424244" y="4991108"/>
            <a:ext cx="53340" cy="53340"/>
            <a:chOff x="3424244" y="4991108"/>
            <a:chExt cx="53340" cy="53340"/>
          </a:xfrm>
        </p:grpSpPr>
        <p:sp>
          <p:nvSpPr>
            <p:cNvPr id="8" name="object 8"/>
            <p:cNvSpPr/>
            <p:nvPr/>
          </p:nvSpPr>
          <p:spPr>
            <a:xfrm>
              <a:off x="3425897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9770" y="0"/>
                  </a:moveTo>
                  <a:lnTo>
                    <a:pt x="19846" y="0"/>
                  </a:lnTo>
                  <a:lnTo>
                    <a:pt x="9923" y="5213"/>
                  </a:lnTo>
                  <a:lnTo>
                    <a:pt x="1832" y="13256"/>
                  </a:lnTo>
                  <a:lnTo>
                    <a:pt x="0" y="24874"/>
                  </a:lnTo>
                  <a:lnTo>
                    <a:pt x="1832" y="36640"/>
                  </a:lnTo>
                  <a:lnTo>
                    <a:pt x="9923" y="44683"/>
                  </a:lnTo>
                  <a:lnTo>
                    <a:pt x="19846" y="49748"/>
                  </a:lnTo>
                  <a:lnTo>
                    <a:pt x="29770" y="49748"/>
                  </a:lnTo>
                  <a:lnTo>
                    <a:pt x="39693" y="44683"/>
                  </a:lnTo>
                  <a:lnTo>
                    <a:pt x="48142" y="36640"/>
                  </a:lnTo>
                  <a:lnTo>
                    <a:pt x="49617" y="24874"/>
                  </a:lnTo>
                  <a:lnTo>
                    <a:pt x="48142" y="13256"/>
                  </a:lnTo>
                  <a:lnTo>
                    <a:pt x="39693" y="5213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5897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74"/>
                  </a:moveTo>
                  <a:lnTo>
                    <a:pt x="1832" y="13256"/>
                  </a:lnTo>
                  <a:lnTo>
                    <a:pt x="9923" y="5213"/>
                  </a:lnTo>
                  <a:lnTo>
                    <a:pt x="19846" y="0"/>
                  </a:lnTo>
                  <a:lnTo>
                    <a:pt x="29770" y="0"/>
                  </a:lnTo>
                  <a:lnTo>
                    <a:pt x="39693" y="5213"/>
                  </a:lnTo>
                  <a:lnTo>
                    <a:pt x="48142" y="13256"/>
                  </a:lnTo>
                  <a:lnTo>
                    <a:pt x="49617" y="24874"/>
                  </a:lnTo>
                  <a:lnTo>
                    <a:pt x="48142" y="36640"/>
                  </a:lnTo>
                  <a:lnTo>
                    <a:pt x="39693" y="44683"/>
                  </a:lnTo>
                  <a:lnTo>
                    <a:pt x="29770" y="49748"/>
                  </a:lnTo>
                  <a:lnTo>
                    <a:pt x="19846" y="49748"/>
                  </a:lnTo>
                  <a:lnTo>
                    <a:pt x="9923" y="44683"/>
                  </a:lnTo>
                  <a:lnTo>
                    <a:pt x="1832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424244" y="4991108"/>
            <a:ext cx="549275" cy="548640"/>
            <a:chOff x="3424244" y="4991108"/>
            <a:chExt cx="549275" cy="548640"/>
          </a:xfrm>
        </p:grpSpPr>
        <p:sp>
          <p:nvSpPr>
            <p:cNvPr id="11" name="object 11"/>
            <p:cNvSpPr/>
            <p:nvPr/>
          </p:nvSpPr>
          <p:spPr>
            <a:xfrm>
              <a:off x="3921980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9725" y="0"/>
                  </a:moveTo>
                  <a:lnTo>
                    <a:pt x="19846" y="0"/>
                  </a:lnTo>
                  <a:lnTo>
                    <a:pt x="9923" y="5213"/>
                  </a:lnTo>
                  <a:lnTo>
                    <a:pt x="1847" y="13256"/>
                  </a:lnTo>
                  <a:lnTo>
                    <a:pt x="0" y="24874"/>
                  </a:lnTo>
                  <a:lnTo>
                    <a:pt x="1847" y="36640"/>
                  </a:lnTo>
                  <a:lnTo>
                    <a:pt x="9923" y="44683"/>
                  </a:lnTo>
                  <a:lnTo>
                    <a:pt x="19846" y="49748"/>
                  </a:lnTo>
                  <a:lnTo>
                    <a:pt x="29725" y="49748"/>
                  </a:lnTo>
                  <a:lnTo>
                    <a:pt x="39708" y="44683"/>
                  </a:lnTo>
                  <a:lnTo>
                    <a:pt x="48201" y="36640"/>
                  </a:lnTo>
                  <a:lnTo>
                    <a:pt x="49542" y="24874"/>
                  </a:lnTo>
                  <a:lnTo>
                    <a:pt x="48201" y="13256"/>
                  </a:lnTo>
                  <a:lnTo>
                    <a:pt x="39708" y="5213"/>
                  </a:lnTo>
                  <a:lnTo>
                    <a:pt x="29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1980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74"/>
                  </a:moveTo>
                  <a:lnTo>
                    <a:pt x="1847" y="13256"/>
                  </a:lnTo>
                  <a:lnTo>
                    <a:pt x="9923" y="5213"/>
                  </a:lnTo>
                  <a:lnTo>
                    <a:pt x="19846" y="0"/>
                  </a:lnTo>
                  <a:lnTo>
                    <a:pt x="29725" y="0"/>
                  </a:lnTo>
                  <a:lnTo>
                    <a:pt x="39708" y="5213"/>
                  </a:lnTo>
                  <a:lnTo>
                    <a:pt x="48201" y="13256"/>
                  </a:lnTo>
                  <a:lnTo>
                    <a:pt x="49542" y="24874"/>
                  </a:lnTo>
                  <a:lnTo>
                    <a:pt x="48201" y="36640"/>
                  </a:lnTo>
                  <a:lnTo>
                    <a:pt x="39708" y="44683"/>
                  </a:lnTo>
                  <a:lnTo>
                    <a:pt x="29725" y="49748"/>
                  </a:lnTo>
                  <a:lnTo>
                    <a:pt x="19846" y="49748"/>
                  </a:lnTo>
                  <a:lnTo>
                    <a:pt x="9923" y="44683"/>
                  </a:lnTo>
                  <a:lnTo>
                    <a:pt x="1847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25897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770" y="0"/>
                  </a:moveTo>
                  <a:lnTo>
                    <a:pt x="19846" y="0"/>
                  </a:lnTo>
                  <a:lnTo>
                    <a:pt x="9923" y="4751"/>
                  </a:lnTo>
                  <a:lnTo>
                    <a:pt x="1832" y="13166"/>
                  </a:lnTo>
                  <a:lnTo>
                    <a:pt x="0" y="24516"/>
                  </a:lnTo>
                  <a:lnTo>
                    <a:pt x="1832" y="36223"/>
                  </a:lnTo>
                  <a:lnTo>
                    <a:pt x="9923" y="44624"/>
                  </a:lnTo>
                  <a:lnTo>
                    <a:pt x="19846" y="49390"/>
                  </a:lnTo>
                  <a:lnTo>
                    <a:pt x="29770" y="49390"/>
                  </a:lnTo>
                  <a:lnTo>
                    <a:pt x="39693" y="44624"/>
                  </a:lnTo>
                  <a:lnTo>
                    <a:pt x="48142" y="36223"/>
                  </a:lnTo>
                  <a:lnTo>
                    <a:pt x="49617" y="24516"/>
                  </a:lnTo>
                  <a:lnTo>
                    <a:pt x="48142" y="13166"/>
                  </a:lnTo>
                  <a:lnTo>
                    <a:pt x="39693" y="4751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25897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516"/>
                  </a:moveTo>
                  <a:lnTo>
                    <a:pt x="1832" y="13166"/>
                  </a:lnTo>
                  <a:lnTo>
                    <a:pt x="9923" y="4751"/>
                  </a:lnTo>
                  <a:lnTo>
                    <a:pt x="19846" y="0"/>
                  </a:lnTo>
                  <a:lnTo>
                    <a:pt x="29770" y="0"/>
                  </a:lnTo>
                  <a:lnTo>
                    <a:pt x="39693" y="4751"/>
                  </a:lnTo>
                  <a:lnTo>
                    <a:pt x="48142" y="13166"/>
                  </a:lnTo>
                  <a:lnTo>
                    <a:pt x="49617" y="24516"/>
                  </a:lnTo>
                  <a:lnTo>
                    <a:pt x="48142" y="36223"/>
                  </a:lnTo>
                  <a:lnTo>
                    <a:pt x="39693" y="44624"/>
                  </a:lnTo>
                  <a:lnTo>
                    <a:pt x="29770" y="49390"/>
                  </a:lnTo>
                  <a:lnTo>
                    <a:pt x="19846" y="49390"/>
                  </a:lnTo>
                  <a:lnTo>
                    <a:pt x="9923" y="44624"/>
                  </a:lnTo>
                  <a:lnTo>
                    <a:pt x="1832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1980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725" y="0"/>
                  </a:moveTo>
                  <a:lnTo>
                    <a:pt x="19846" y="0"/>
                  </a:lnTo>
                  <a:lnTo>
                    <a:pt x="9923" y="4751"/>
                  </a:lnTo>
                  <a:lnTo>
                    <a:pt x="1847" y="13166"/>
                  </a:lnTo>
                  <a:lnTo>
                    <a:pt x="0" y="24516"/>
                  </a:lnTo>
                  <a:lnTo>
                    <a:pt x="1847" y="36223"/>
                  </a:lnTo>
                  <a:lnTo>
                    <a:pt x="9923" y="44624"/>
                  </a:lnTo>
                  <a:lnTo>
                    <a:pt x="19846" y="49390"/>
                  </a:lnTo>
                  <a:lnTo>
                    <a:pt x="29725" y="49390"/>
                  </a:lnTo>
                  <a:lnTo>
                    <a:pt x="39708" y="44624"/>
                  </a:lnTo>
                  <a:lnTo>
                    <a:pt x="48201" y="36223"/>
                  </a:lnTo>
                  <a:lnTo>
                    <a:pt x="49542" y="24516"/>
                  </a:lnTo>
                  <a:lnTo>
                    <a:pt x="48201" y="13166"/>
                  </a:lnTo>
                  <a:lnTo>
                    <a:pt x="39708" y="4751"/>
                  </a:lnTo>
                  <a:lnTo>
                    <a:pt x="29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1980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516"/>
                  </a:moveTo>
                  <a:lnTo>
                    <a:pt x="1847" y="13166"/>
                  </a:lnTo>
                  <a:lnTo>
                    <a:pt x="9923" y="4751"/>
                  </a:lnTo>
                  <a:lnTo>
                    <a:pt x="19846" y="0"/>
                  </a:lnTo>
                  <a:lnTo>
                    <a:pt x="29725" y="0"/>
                  </a:lnTo>
                  <a:lnTo>
                    <a:pt x="39708" y="4751"/>
                  </a:lnTo>
                  <a:lnTo>
                    <a:pt x="48201" y="13166"/>
                  </a:lnTo>
                  <a:lnTo>
                    <a:pt x="49542" y="24516"/>
                  </a:lnTo>
                  <a:lnTo>
                    <a:pt x="48201" y="36223"/>
                  </a:lnTo>
                  <a:lnTo>
                    <a:pt x="39708" y="44624"/>
                  </a:lnTo>
                  <a:lnTo>
                    <a:pt x="29725" y="49390"/>
                  </a:lnTo>
                  <a:lnTo>
                    <a:pt x="19846" y="49390"/>
                  </a:lnTo>
                  <a:lnTo>
                    <a:pt x="9923" y="44624"/>
                  </a:lnTo>
                  <a:lnTo>
                    <a:pt x="1847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50885" y="5017636"/>
              <a:ext cx="496570" cy="495300"/>
            </a:xfrm>
            <a:custGeom>
              <a:avLst/>
              <a:gdLst/>
              <a:ahLst/>
              <a:cxnLst/>
              <a:rect l="l" t="t" r="r" b="b"/>
              <a:pathLst>
                <a:path w="496570" h="495300">
                  <a:moveTo>
                    <a:pt x="0" y="494979"/>
                  </a:moveTo>
                  <a:lnTo>
                    <a:pt x="496082" y="494979"/>
                  </a:lnTo>
                </a:path>
                <a:path w="496570" h="495300">
                  <a:moveTo>
                    <a:pt x="496082" y="0"/>
                  </a:moveTo>
                  <a:lnTo>
                    <a:pt x="496082" y="247698"/>
                  </a:lnTo>
                  <a:lnTo>
                    <a:pt x="496082" y="494979"/>
                  </a:lnTo>
                </a:path>
              </a:pathLst>
            </a:custGeom>
            <a:ln w="9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416425" y="4991108"/>
            <a:ext cx="53340" cy="53340"/>
            <a:chOff x="4416425" y="4991108"/>
            <a:chExt cx="53340" cy="53340"/>
          </a:xfrm>
        </p:grpSpPr>
        <p:sp>
          <p:nvSpPr>
            <p:cNvPr id="19" name="object 19"/>
            <p:cNvSpPr/>
            <p:nvPr/>
          </p:nvSpPr>
          <p:spPr>
            <a:xfrm>
              <a:off x="4418078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9800" y="0"/>
                  </a:moveTo>
                  <a:lnTo>
                    <a:pt x="19817" y="0"/>
                  </a:lnTo>
                  <a:lnTo>
                    <a:pt x="9983" y="5213"/>
                  </a:lnTo>
                  <a:lnTo>
                    <a:pt x="1788" y="13256"/>
                  </a:lnTo>
                  <a:lnTo>
                    <a:pt x="0" y="24874"/>
                  </a:lnTo>
                  <a:lnTo>
                    <a:pt x="1788" y="36640"/>
                  </a:lnTo>
                  <a:lnTo>
                    <a:pt x="9983" y="44683"/>
                  </a:lnTo>
                  <a:lnTo>
                    <a:pt x="19817" y="49748"/>
                  </a:lnTo>
                  <a:lnTo>
                    <a:pt x="29800" y="49748"/>
                  </a:lnTo>
                  <a:lnTo>
                    <a:pt x="39634" y="44683"/>
                  </a:lnTo>
                  <a:lnTo>
                    <a:pt x="48127" y="36640"/>
                  </a:lnTo>
                  <a:lnTo>
                    <a:pt x="49617" y="24874"/>
                  </a:lnTo>
                  <a:lnTo>
                    <a:pt x="48127" y="13256"/>
                  </a:lnTo>
                  <a:lnTo>
                    <a:pt x="39634" y="5213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8078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74"/>
                  </a:moveTo>
                  <a:lnTo>
                    <a:pt x="1788" y="13256"/>
                  </a:lnTo>
                  <a:lnTo>
                    <a:pt x="9983" y="5213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5213"/>
                  </a:lnTo>
                  <a:lnTo>
                    <a:pt x="48127" y="13256"/>
                  </a:lnTo>
                  <a:lnTo>
                    <a:pt x="49617" y="24874"/>
                  </a:lnTo>
                  <a:lnTo>
                    <a:pt x="48127" y="36640"/>
                  </a:lnTo>
                  <a:lnTo>
                    <a:pt x="39634" y="44683"/>
                  </a:lnTo>
                  <a:lnTo>
                    <a:pt x="29800" y="49748"/>
                  </a:lnTo>
                  <a:lnTo>
                    <a:pt x="19817" y="49748"/>
                  </a:lnTo>
                  <a:lnTo>
                    <a:pt x="9983" y="44683"/>
                  </a:lnTo>
                  <a:lnTo>
                    <a:pt x="1788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928161" y="5486445"/>
            <a:ext cx="53340" cy="52705"/>
            <a:chOff x="2928161" y="5486445"/>
            <a:chExt cx="53340" cy="52705"/>
          </a:xfrm>
        </p:grpSpPr>
        <p:sp>
          <p:nvSpPr>
            <p:cNvPr id="22" name="object 22"/>
            <p:cNvSpPr/>
            <p:nvPr/>
          </p:nvSpPr>
          <p:spPr>
            <a:xfrm>
              <a:off x="2929815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770" y="0"/>
                  </a:moveTo>
                  <a:lnTo>
                    <a:pt x="19846" y="0"/>
                  </a:lnTo>
                  <a:lnTo>
                    <a:pt x="9923" y="4751"/>
                  </a:lnTo>
                  <a:lnTo>
                    <a:pt x="1832" y="13166"/>
                  </a:lnTo>
                  <a:lnTo>
                    <a:pt x="0" y="24516"/>
                  </a:lnTo>
                  <a:lnTo>
                    <a:pt x="1832" y="36223"/>
                  </a:lnTo>
                  <a:lnTo>
                    <a:pt x="9923" y="44624"/>
                  </a:lnTo>
                  <a:lnTo>
                    <a:pt x="19846" y="49390"/>
                  </a:lnTo>
                  <a:lnTo>
                    <a:pt x="29770" y="49390"/>
                  </a:lnTo>
                  <a:lnTo>
                    <a:pt x="39693" y="44624"/>
                  </a:lnTo>
                  <a:lnTo>
                    <a:pt x="48142" y="36223"/>
                  </a:lnTo>
                  <a:lnTo>
                    <a:pt x="49602" y="24516"/>
                  </a:lnTo>
                  <a:lnTo>
                    <a:pt x="48142" y="13166"/>
                  </a:lnTo>
                  <a:lnTo>
                    <a:pt x="39693" y="4751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29815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516"/>
                  </a:moveTo>
                  <a:lnTo>
                    <a:pt x="1832" y="13166"/>
                  </a:lnTo>
                  <a:lnTo>
                    <a:pt x="9923" y="4751"/>
                  </a:lnTo>
                  <a:lnTo>
                    <a:pt x="19846" y="0"/>
                  </a:lnTo>
                  <a:lnTo>
                    <a:pt x="29770" y="0"/>
                  </a:lnTo>
                  <a:lnTo>
                    <a:pt x="39693" y="4751"/>
                  </a:lnTo>
                  <a:lnTo>
                    <a:pt x="48142" y="13166"/>
                  </a:lnTo>
                  <a:lnTo>
                    <a:pt x="49602" y="24516"/>
                  </a:lnTo>
                  <a:lnTo>
                    <a:pt x="48142" y="36223"/>
                  </a:lnTo>
                  <a:lnTo>
                    <a:pt x="39693" y="44624"/>
                  </a:lnTo>
                  <a:lnTo>
                    <a:pt x="29770" y="49390"/>
                  </a:lnTo>
                  <a:lnTo>
                    <a:pt x="19846" y="49390"/>
                  </a:lnTo>
                  <a:lnTo>
                    <a:pt x="9923" y="44624"/>
                  </a:lnTo>
                  <a:lnTo>
                    <a:pt x="1832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16425" y="5486445"/>
            <a:ext cx="53340" cy="52705"/>
            <a:chOff x="4416425" y="5486445"/>
            <a:chExt cx="53340" cy="52705"/>
          </a:xfrm>
        </p:grpSpPr>
        <p:sp>
          <p:nvSpPr>
            <p:cNvPr id="25" name="object 25"/>
            <p:cNvSpPr/>
            <p:nvPr/>
          </p:nvSpPr>
          <p:spPr>
            <a:xfrm>
              <a:off x="4418078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800" y="0"/>
                  </a:moveTo>
                  <a:lnTo>
                    <a:pt x="19817" y="0"/>
                  </a:lnTo>
                  <a:lnTo>
                    <a:pt x="9983" y="4751"/>
                  </a:lnTo>
                  <a:lnTo>
                    <a:pt x="1788" y="13166"/>
                  </a:lnTo>
                  <a:lnTo>
                    <a:pt x="0" y="24516"/>
                  </a:lnTo>
                  <a:lnTo>
                    <a:pt x="1788" y="36223"/>
                  </a:lnTo>
                  <a:lnTo>
                    <a:pt x="9983" y="44624"/>
                  </a:lnTo>
                  <a:lnTo>
                    <a:pt x="19817" y="49390"/>
                  </a:lnTo>
                  <a:lnTo>
                    <a:pt x="29800" y="49390"/>
                  </a:lnTo>
                  <a:lnTo>
                    <a:pt x="39634" y="44624"/>
                  </a:lnTo>
                  <a:lnTo>
                    <a:pt x="48127" y="36223"/>
                  </a:lnTo>
                  <a:lnTo>
                    <a:pt x="49617" y="24516"/>
                  </a:lnTo>
                  <a:lnTo>
                    <a:pt x="48127" y="13166"/>
                  </a:lnTo>
                  <a:lnTo>
                    <a:pt x="39634" y="4751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8078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516"/>
                  </a:moveTo>
                  <a:lnTo>
                    <a:pt x="1788" y="13166"/>
                  </a:lnTo>
                  <a:lnTo>
                    <a:pt x="9983" y="4751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4751"/>
                  </a:lnTo>
                  <a:lnTo>
                    <a:pt x="48127" y="13166"/>
                  </a:lnTo>
                  <a:lnTo>
                    <a:pt x="49617" y="24516"/>
                  </a:lnTo>
                  <a:lnTo>
                    <a:pt x="48127" y="36223"/>
                  </a:lnTo>
                  <a:lnTo>
                    <a:pt x="39634" y="44624"/>
                  </a:lnTo>
                  <a:lnTo>
                    <a:pt x="29800" y="49390"/>
                  </a:lnTo>
                  <a:lnTo>
                    <a:pt x="19817" y="49390"/>
                  </a:lnTo>
                  <a:lnTo>
                    <a:pt x="9983" y="44624"/>
                  </a:lnTo>
                  <a:lnTo>
                    <a:pt x="1788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928161" y="5981379"/>
            <a:ext cx="53340" cy="52705"/>
            <a:chOff x="2928161" y="5981379"/>
            <a:chExt cx="53340" cy="52705"/>
          </a:xfrm>
        </p:grpSpPr>
        <p:sp>
          <p:nvSpPr>
            <p:cNvPr id="28" name="object 28"/>
            <p:cNvSpPr/>
            <p:nvPr/>
          </p:nvSpPr>
          <p:spPr>
            <a:xfrm>
              <a:off x="2929815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770" y="0"/>
                  </a:moveTo>
                  <a:lnTo>
                    <a:pt x="19846" y="0"/>
                  </a:lnTo>
                  <a:lnTo>
                    <a:pt x="9923" y="5108"/>
                  </a:lnTo>
                  <a:lnTo>
                    <a:pt x="1832" y="13166"/>
                  </a:lnTo>
                  <a:lnTo>
                    <a:pt x="0" y="24874"/>
                  </a:lnTo>
                  <a:lnTo>
                    <a:pt x="1832" y="36208"/>
                  </a:lnTo>
                  <a:lnTo>
                    <a:pt x="9923" y="44624"/>
                  </a:lnTo>
                  <a:lnTo>
                    <a:pt x="19846" y="49375"/>
                  </a:lnTo>
                  <a:lnTo>
                    <a:pt x="29770" y="49375"/>
                  </a:lnTo>
                  <a:lnTo>
                    <a:pt x="39693" y="44624"/>
                  </a:lnTo>
                  <a:lnTo>
                    <a:pt x="48142" y="36208"/>
                  </a:lnTo>
                  <a:lnTo>
                    <a:pt x="49602" y="24874"/>
                  </a:lnTo>
                  <a:lnTo>
                    <a:pt x="48142" y="13166"/>
                  </a:lnTo>
                  <a:lnTo>
                    <a:pt x="39693" y="5108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29815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874"/>
                  </a:moveTo>
                  <a:lnTo>
                    <a:pt x="1832" y="13166"/>
                  </a:lnTo>
                  <a:lnTo>
                    <a:pt x="9923" y="5108"/>
                  </a:lnTo>
                  <a:lnTo>
                    <a:pt x="19846" y="0"/>
                  </a:lnTo>
                  <a:lnTo>
                    <a:pt x="29770" y="0"/>
                  </a:lnTo>
                  <a:lnTo>
                    <a:pt x="39693" y="5108"/>
                  </a:lnTo>
                  <a:lnTo>
                    <a:pt x="48142" y="13166"/>
                  </a:lnTo>
                  <a:lnTo>
                    <a:pt x="49602" y="24874"/>
                  </a:lnTo>
                  <a:lnTo>
                    <a:pt x="48142" y="36208"/>
                  </a:lnTo>
                  <a:lnTo>
                    <a:pt x="39693" y="44624"/>
                  </a:lnTo>
                  <a:lnTo>
                    <a:pt x="29770" y="49375"/>
                  </a:lnTo>
                  <a:lnTo>
                    <a:pt x="19846" y="49375"/>
                  </a:lnTo>
                  <a:lnTo>
                    <a:pt x="9923" y="44624"/>
                  </a:lnTo>
                  <a:lnTo>
                    <a:pt x="1832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424244" y="5981379"/>
            <a:ext cx="53340" cy="52705"/>
            <a:chOff x="3424244" y="5981379"/>
            <a:chExt cx="53340" cy="52705"/>
          </a:xfrm>
        </p:grpSpPr>
        <p:sp>
          <p:nvSpPr>
            <p:cNvPr id="31" name="object 31"/>
            <p:cNvSpPr/>
            <p:nvPr/>
          </p:nvSpPr>
          <p:spPr>
            <a:xfrm>
              <a:off x="3425897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770" y="0"/>
                  </a:moveTo>
                  <a:lnTo>
                    <a:pt x="19846" y="0"/>
                  </a:lnTo>
                  <a:lnTo>
                    <a:pt x="9923" y="5108"/>
                  </a:lnTo>
                  <a:lnTo>
                    <a:pt x="1832" y="13166"/>
                  </a:lnTo>
                  <a:lnTo>
                    <a:pt x="0" y="24874"/>
                  </a:lnTo>
                  <a:lnTo>
                    <a:pt x="1832" y="36208"/>
                  </a:lnTo>
                  <a:lnTo>
                    <a:pt x="9923" y="44624"/>
                  </a:lnTo>
                  <a:lnTo>
                    <a:pt x="19846" y="49375"/>
                  </a:lnTo>
                  <a:lnTo>
                    <a:pt x="29770" y="49375"/>
                  </a:lnTo>
                  <a:lnTo>
                    <a:pt x="39693" y="44624"/>
                  </a:lnTo>
                  <a:lnTo>
                    <a:pt x="48142" y="36208"/>
                  </a:lnTo>
                  <a:lnTo>
                    <a:pt x="49617" y="24874"/>
                  </a:lnTo>
                  <a:lnTo>
                    <a:pt x="48142" y="13166"/>
                  </a:lnTo>
                  <a:lnTo>
                    <a:pt x="39693" y="5108"/>
                  </a:lnTo>
                  <a:lnTo>
                    <a:pt x="29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25897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874"/>
                  </a:moveTo>
                  <a:lnTo>
                    <a:pt x="1832" y="13166"/>
                  </a:lnTo>
                  <a:lnTo>
                    <a:pt x="9923" y="5108"/>
                  </a:lnTo>
                  <a:lnTo>
                    <a:pt x="19846" y="0"/>
                  </a:lnTo>
                  <a:lnTo>
                    <a:pt x="29770" y="0"/>
                  </a:lnTo>
                  <a:lnTo>
                    <a:pt x="39693" y="5108"/>
                  </a:lnTo>
                  <a:lnTo>
                    <a:pt x="48142" y="13166"/>
                  </a:lnTo>
                  <a:lnTo>
                    <a:pt x="49617" y="24874"/>
                  </a:lnTo>
                  <a:lnTo>
                    <a:pt x="48142" y="36208"/>
                  </a:lnTo>
                  <a:lnTo>
                    <a:pt x="39693" y="44624"/>
                  </a:lnTo>
                  <a:lnTo>
                    <a:pt x="29770" y="49375"/>
                  </a:lnTo>
                  <a:lnTo>
                    <a:pt x="19846" y="49375"/>
                  </a:lnTo>
                  <a:lnTo>
                    <a:pt x="9923" y="44624"/>
                  </a:lnTo>
                  <a:lnTo>
                    <a:pt x="1832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920327" y="5981379"/>
            <a:ext cx="53340" cy="52705"/>
            <a:chOff x="3920327" y="5981379"/>
            <a:chExt cx="53340" cy="52705"/>
          </a:xfrm>
        </p:grpSpPr>
        <p:sp>
          <p:nvSpPr>
            <p:cNvPr id="34" name="object 34"/>
            <p:cNvSpPr/>
            <p:nvPr/>
          </p:nvSpPr>
          <p:spPr>
            <a:xfrm>
              <a:off x="3921980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725" y="0"/>
                  </a:moveTo>
                  <a:lnTo>
                    <a:pt x="19846" y="0"/>
                  </a:lnTo>
                  <a:lnTo>
                    <a:pt x="9923" y="5108"/>
                  </a:lnTo>
                  <a:lnTo>
                    <a:pt x="1847" y="13166"/>
                  </a:lnTo>
                  <a:lnTo>
                    <a:pt x="0" y="24874"/>
                  </a:lnTo>
                  <a:lnTo>
                    <a:pt x="1847" y="36208"/>
                  </a:lnTo>
                  <a:lnTo>
                    <a:pt x="9923" y="44624"/>
                  </a:lnTo>
                  <a:lnTo>
                    <a:pt x="19846" y="49375"/>
                  </a:lnTo>
                  <a:lnTo>
                    <a:pt x="29725" y="49375"/>
                  </a:lnTo>
                  <a:lnTo>
                    <a:pt x="39708" y="44624"/>
                  </a:lnTo>
                  <a:lnTo>
                    <a:pt x="48201" y="36208"/>
                  </a:lnTo>
                  <a:lnTo>
                    <a:pt x="49542" y="24874"/>
                  </a:lnTo>
                  <a:lnTo>
                    <a:pt x="48201" y="13166"/>
                  </a:lnTo>
                  <a:lnTo>
                    <a:pt x="39708" y="5108"/>
                  </a:lnTo>
                  <a:lnTo>
                    <a:pt x="29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21980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874"/>
                  </a:moveTo>
                  <a:lnTo>
                    <a:pt x="1847" y="13166"/>
                  </a:lnTo>
                  <a:lnTo>
                    <a:pt x="9923" y="5108"/>
                  </a:lnTo>
                  <a:lnTo>
                    <a:pt x="19846" y="0"/>
                  </a:lnTo>
                  <a:lnTo>
                    <a:pt x="29725" y="0"/>
                  </a:lnTo>
                  <a:lnTo>
                    <a:pt x="39708" y="5108"/>
                  </a:lnTo>
                  <a:lnTo>
                    <a:pt x="48201" y="13166"/>
                  </a:lnTo>
                  <a:lnTo>
                    <a:pt x="49542" y="24874"/>
                  </a:lnTo>
                  <a:lnTo>
                    <a:pt x="48201" y="36208"/>
                  </a:lnTo>
                  <a:lnTo>
                    <a:pt x="39708" y="44624"/>
                  </a:lnTo>
                  <a:lnTo>
                    <a:pt x="29725" y="49375"/>
                  </a:lnTo>
                  <a:lnTo>
                    <a:pt x="19846" y="49375"/>
                  </a:lnTo>
                  <a:lnTo>
                    <a:pt x="9923" y="44624"/>
                  </a:lnTo>
                  <a:lnTo>
                    <a:pt x="1847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416425" y="5981379"/>
            <a:ext cx="53340" cy="52705"/>
            <a:chOff x="4416425" y="5981379"/>
            <a:chExt cx="53340" cy="52705"/>
          </a:xfrm>
        </p:grpSpPr>
        <p:sp>
          <p:nvSpPr>
            <p:cNvPr id="37" name="object 37"/>
            <p:cNvSpPr/>
            <p:nvPr/>
          </p:nvSpPr>
          <p:spPr>
            <a:xfrm>
              <a:off x="4418078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800" y="0"/>
                  </a:moveTo>
                  <a:lnTo>
                    <a:pt x="19817" y="0"/>
                  </a:lnTo>
                  <a:lnTo>
                    <a:pt x="9983" y="5108"/>
                  </a:lnTo>
                  <a:lnTo>
                    <a:pt x="1788" y="13166"/>
                  </a:lnTo>
                  <a:lnTo>
                    <a:pt x="0" y="24874"/>
                  </a:lnTo>
                  <a:lnTo>
                    <a:pt x="1788" y="36208"/>
                  </a:lnTo>
                  <a:lnTo>
                    <a:pt x="9983" y="44624"/>
                  </a:lnTo>
                  <a:lnTo>
                    <a:pt x="19817" y="49375"/>
                  </a:lnTo>
                  <a:lnTo>
                    <a:pt x="29800" y="49375"/>
                  </a:lnTo>
                  <a:lnTo>
                    <a:pt x="39634" y="44624"/>
                  </a:lnTo>
                  <a:lnTo>
                    <a:pt x="48127" y="36208"/>
                  </a:lnTo>
                  <a:lnTo>
                    <a:pt x="49617" y="24874"/>
                  </a:lnTo>
                  <a:lnTo>
                    <a:pt x="48127" y="13166"/>
                  </a:lnTo>
                  <a:lnTo>
                    <a:pt x="39634" y="5108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18078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874"/>
                  </a:moveTo>
                  <a:lnTo>
                    <a:pt x="1788" y="13166"/>
                  </a:lnTo>
                  <a:lnTo>
                    <a:pt x="9983" y="5108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5108"/>
                  </a:lnTo>
                  <a:lnTo>
                    <a:pt x="48127" y="13166"/>
                  </a:lnTo>
                  <a:lnTo>
                    <a:pt x="49617" y="24874"/>
                  </a:lnTo>
                  <a:lnTo>
                    <a:pt x="48127" y="36208"/>
                  </a:lnTo>
                  <a:lnTo>
                    <a:pt x="39634" y="44624"/>
                  </a:lnTo>
                  <a:lnTo>
                    <a:pt x="29800" y="49375"/>
                  </a:lnTo>
                  <a:lnTo>
                    <a:pt x="19817" y="49375"/>
                  </a:lnTo>
                  <a:lnTo>
                    <a:pt x="9983" y="44624"/>
                  </a:lnTo>
                  <a:lnTo>
                    <a:pt x="1788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780049" y="5073491"/>
            <a:ext cx="10223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780"/>
              </a:spcBef>
            </a:pPr>
            <a:r>
              <a:rPr sz="1050" spc="1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50" i="1" spc="1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690"/>
              </a:spcBef>
            </a:pPr>
            <a:r>
              <a:rPr sz="1050" spc="15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27038" y="6025720"/>
            <a:ext cx="565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i="1" spc="5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19661" y="5073491"/>
            <a:ext cx="346710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780"/>
              </a:spcBef>
            </a:pPr>
            <a:r>
              <a:rPr sz="1050" spc="1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</a:pPr>
            <a:r>
              <a:rPr sz="1050" i="1" spc="1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R="8890" algn="r">
              <a:lnSpc>
                <a:spcPct val="100000"/>
              </a:lnSpc>
              <a:spcBef>
                <a:spcPts val="690"/>
              </a:spcBef>
              <a:tabLst>
                <a:tab pos="247650" algn="l"/>
              </a:tabLst>
            </a:pPr>
            <a:r>
              <a:rPr sz="1050" spc="-50" dirty="0">
                <a:latin typeface="Times New Roman"/>
                <a:cs typeface="Times New Roman"/>
              </a:rPr>
              <a:t>4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12447" y="4991108"/>
            <a:ext cx="53340" cy="53340"/>
            <a:chOff x="4912447" y="4991108"/>
            <a:chExt cx="53340" cy="53340"/>
          </a:xfrm>
        </p:grpSpPr>
        <p:sp>
          <p:nvSpPr>
            <p:cNvPr id="43" name="object 43"/>
            <p:cNvSpPr/>
            <p:nvPr/>
          </p:nvSpPr>
          <p:spPr>
            <a:xfrm>
              <a:off x="4914101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9800" y="0"/>
                  </a:moveTo>
                  <a:lnTo>
                    <a:pt x="19966" y="0"/>
                  </a:lnTo>
                  <a:lnTo>
                    <a:pt x="9983" y="5213"/>
                  </a:lnTo>
                  <a:lnTo>
                    <a:pt x="1937" y="13256"/>
                  </a:lnTo>
                  <a:lnTo>
                    <a:pt x="0" y="24874"/>
                  </a:lnTo>
                  <a:lnTo>
                    <a:pt x="1937" y="36640"/>
                  </a:lnTo>
                  <a:lnTo>
                    <a:pt x="9983" y="44683"/>
                  </a:lnTo>
                  <a:lnTo>
                    <a:pt x="19966" y="49748"/>
                  </a:lnTo>
                  <a:lnTo>
                    <a:pt x="29800" y="49748"/>
                  </a:lnTo>
                  <a:lnTo>
                    <a:pt x="39783" y="44683"/>
                  </a:lnTo>
                  <a:lnTo>
                    <a:pt x="48127" y="36640"/>
                  </a:lnTo>
                  <a:lnTo>
                    <a:pt x="49617" y="24874"/>
                  </a:lnTo>
                  <a:lnTo>
                    <a:pt x="48127" y="13256"/>
                  </a:lnTo>
                  <a:lnTo>
                    <a:pt x="39783" y="5213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14101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74"/>
                  </a:moveTo>
                  <a:lnTo>
                    <a:pt x="1937" y="13256"/>
                  </a:lnTo>
                  <a:lnTo>
                    <a:pt x="9983" y="5213"/>
                  </a:lnTo>
                  <a:lnTo>
                    <a:pt x="19966" y="0"/>
                  </a:lnTo>
                  <a:lnTo>
                    <a:pt x="29800" y="0"/>
                  </a:lnTo>
                  <a:lnTo>
                    <a:pt x="39783" y="5213"/>
                  </a:lnTo>
                  <a:lnTo>
                    <a:pt x="48127" y="13256"/>
                  </a:lnTo>
                  <a:lnTo>
                    <a:pt x="49617" y="24874"/>
                  </a:lnTo>
                  <a:lnTo>
                    <a:pt x="48127" y="36640"/>
                  </a:lnTo>
                  <a:lnTo>
                    <a:pt x="39783" y="44683"/>
                  </a:lnTo>
                  <a:lnTo>
                    <a:pt x="29800" y="49748"/>
                  </a:lnTo>
                  <a:lnTo>
                    <a:pt x="19966" y="49748"/>
                  </a:lnTo>
                  <a:lnTo>
                    <a:pt x="9983" y="44683"/>
                  </a:lnTo>
                  <a:lnTo>
                    <a:pt x="1937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408619" y="4991108"/>
            <a:ext cx="53340" cy="53340"/>
            <a:chOff x="5408619" y="4991108"/>
            <a:chExt cx="53340" cy="53340"/>
          </a:xfrm>
        </p:grpSpPr>
        <p:sp>
          <p:nvSpPr>
            <p:cNvPr id="46" name="object 46"/>
            <p:cNvSpPr/>
            <p:nvPr/>
          </p:nvSpPr>
          <p:spPr>
            <a:xfrm>
              <a:off x="5410273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9800" y="0"/>
                  </a:moveTo>
                  <a:lnTo>
                    <a:pt x="19817" y="0"/>
                  </a:lnTo>
                  <a:lnTo>
                    <a:pt x="9834" y="5213"/>
                  </a:lnTo>
                  <a:lnTo>
                    <a:pt x="1788" y="13256"/>
                  </a:lnTo>
                  <a:lnTo>
                    <a:pt x="0" y="24874"/>
                  </a:lnTo>
                  <a:lnTo>
                    <a:pt x="1788" y="36640"/>
                  </a:lnTo>
                  <a:lnTo>
                    <a:pt x="9834" y="44683"/>
                  </a:lnTo>
                  <a:lnTo>
                    <a:pt x="19817" y="49748"/>
                  </a:lnTo>
                  <a:lnTo>
                    <a:pt x="29800" y="49748"/>
                  </a:lnTo>
                  <a:lnTo>
                    <a:pt x="39634" y="44683"/>
                  </a:lnTo>
                  <a:lnTo>
                    <a:pt x="48127" y="36640"/>
                  </a:lnTo>
                  <a:lnTo>
                    <a:pt x="49617" y="24874"/>
                  </a:lnTo>
                  <a:lnTo>
                    <a:pt x="48127" y="13256"/>
                  </a:lnTo>
                  <a:lnTo>
                    <a:pt x="39634" y="5213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10273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74"/>
                  </a:moveTo>
                  <a:lnTo>
                    <a:pt x="1788" y="13256"/>
                  </a:lnTo>
                  <a:lnTo>
                    <a:pt x="9834" y="5213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5213"/>
                  </a:lnTo>
                  <a:lnTo>
                    <a:pt x="48127" y="13256"/>
                  </a:lnTo>
                  <a:lnTo>
                    <a:pt x="49617" y="24874"/>
                  </a:lnTo>
                  <a:lnTo>
                    <a:pt x="48127" y="36640"/>
                  </a:lnTo>
                  <a:lnTo>
                    <a:pt x="39634" y="44683"/>
                  </a:lnTo>
                  <a:lnTo>
                    <a:pt x="29800" y="49748"/>
                  </a:lnTo>
                  <a:lnTo>
                    <a:pt x="19817" y="49748"/>
                  </a:lnTo>
                  <a:lnTo>
                    <a:pt x="9834" y="44683"/>
                  </a:lnTo>
                  <a:lnTo>
                    <a:pt x="1788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904643" y="4991108"/>
            <a:ext cx="53340" cy="53340"/>
            <a:chOff x="5904643" y="4991108"/>
            <a:chExt cx="53340" cy="53340"/>
          </a:xfrm>
        </p:grpSpPr>
        <p:sp>
          <p:nvSpPr>
            <p:cNvPr id="49" name="object 49"/>
            <p:cNvSpPr/>
            <p:nvPr/>
          </p:nvSpPr>
          <p:spPr>
            <a:xfrm>
              <a:off x="5906296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9800" y="0"/>
                  </a:moveTo>
                  <a:lnTo>
                    <a:pt x="19817" y="0"/>
                  </a:lnTo>
                  <a:lnTo>
                    <a:pt x="9983" y="5213"/>
                  </a:lnTo>
                  <a:lnTo>
                    <a:pt x="1490" y="13256"/>
                  </a:lnTo>
                  <a:lnTo>
                    <a:pt x="0" y="24874"/>
                  </a:lnTo>
                  <a:lnTo>
                    <a:pt x="1490" y="36640"/>
                  </a:lnTo>
                  <a:lnTo>
                    <a:pt x="9983" y="44683"/>
                  </a:lnTo>
                  <a:lnTo>
                    <a:pt x="19817" y="49748"/>
                  </a:lnTo>
                  <a:lnTo>
                    <a:pt x="29800" y="49748"/>
                  </a:lnTo>
                  <a:lnTo>
                    <a:pt x="39783" y="44683"/>
                  </a:lnTo>
                  <a:lnTo>
                    <a:pt x="47829" y="36640"/>
                  </a:lnTo>
                  <a:lnTo>
                    <a:pt x="49617" y="24874"/>
                  </a:lnTo>
                  <a:lnTo>
                    <a:pt x="47829" y="13256"/>
                  </a:lnTo>
                  <a:lnTo>
                    <a:pt x="39783" y="5213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06296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74"/>
                  </a:moveTo>
                  <a:lnTo>
                    <a:pt x="1490" y="13256"/>
                  </a:lnTo>
                  <a:lnTo>
                    <a:pt x="9983" y="5213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783" y="5213"/>
                  </a:lnTo>
                  <a:lnTo>
                    <a:pt x="47829" y="13256"/>
                  </a:lnTo>
                  <a:lnTo>
                    <a:pt x="49617" y="24874"/>
                  </a:lnTo>
                  <a:lnTo>
                    <a:pt x="47829" y="36640"/>
                  </a:lnTo>
                  <a:lnTo>
                    <a:pt x="39783" y="44683"/>
                  </a:lnTo>
                  <a:lnTo>
                    <a:pt x="29800" y="49748"/>
                  </a:lnTo>
                  <a:lnTo>
                    <a:pt x="19817" y="49748"/>
                  </a:lnTo>
                  <a:lnTo>
                    <a:pt x="9983" y="44683"/>
                  </a:lnTo>
                  <a:lnTo>
                    <a:pt x="1490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6400815" y="4991108"/>
            <a:ext cx="53340" cy="53340"/>
            <a:chOff x="6400815" y="4991108"/>
            <a:chExt cx="53340" cy="53340"/>
          </a:xfrm>
        </p:grpSpPr>
        <p:sp>
          <p:nvSpPr>
            <p:cNvPr id="52" name="object 52"/>
            <p:cNvSpPr/>
            <p:nvPr/>
          </p:nvSpPr>
          <p:spPr>
            <a:xfrm>
              <a:off x="6402468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29651" y="0"/>
                  </a:moveTo>
                  <a:lnTo>
                    <a:pt x="19817" y="0"/>
                  </a:lnTo>
                  <a:lnTo>
                    <a:pt x="9834" y="5213"/>
                  </a:lnTo>
                  <a:lnTo>
                    <a:pt x="1341" y="13256"/>
                  </a:lnTo>
                  <a:lnTo>
                    <a:pt x="0" y="24874"/>
                  </a:lnTo>
                  <a:lnTo>
                    <a:pt x="1341" y="36640"/>
                  </a:lnTo>
                  <a:lnTo>
                    <a:pt x="9834" y="44683"/>
                  </a:lnTo>
                  <a:lnTo>
                    <a:pt x="19817" y="49748"/>
                  </a:lnTo>
                  <a:lnTo>
                    <a:pt x="29651" y="49748"/>
                  </a:lnTo>
                  <a:lnTo>
                    <a:pt x="39634" y="44683"/>
                  </a:lnTo>
                  <a:lnTo>
                    <a:pt x="47680" y="36640"/>
                  </a:lnTo>
                  <a:lnTo>
                    <a:pt x="49617" y="24874"/>
                  </a:lnTo>
                  <a:lnTo>
                    <a:pt x="47680" y="13256"/>
                  </a:lnTo>
                  <a:lnTo>
                    <a:pt x="39634" y="5213"/>
                  </a:lnTo>
                  <a:lnTo>
                    <a:pt x="29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2468" y="499276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24874"/>
                  </a:moveTo>
                  <a:lnTo>
                    <a:pt x="1341" y="13256"/>
                  </a:lnTo>
                  <a:lnTo>
                    <a:pt x="9834" y="5213"/>
                  </a:lnTo>
                  <a:lnTo>
                    <a:pt x="19817" y="0"/>
                  </a:lnTo>
                  <a:lnTo>
                    <a:pt x="29651" y="0"/>
                  </a:lnTo>
                  <a:lnTo>
                    <a:pt x="39634" y="5213"/>
                  </a:lnTo>
                  <a:lnTo>
                    <a:pt x="47680" y="13256"/>
                  </a:lnTo>
                  <a:lnTo>
                    <a:pt x="49617" y="24874"/>
                  </a:lnTo>
                  <a:lnTo>
                    <a:pt x="47680" y="36640"/>
                  </a:lnTo>
                  <a:lnTo>
                    <a:pt x="39634" y="44683"/>
                  </a:lnTo>
                  <a:lnTo>
                    <a:pt x="29651" y="49748"/>
                  </a:lnTo>
                  <a:lnTo>
                    <a:pt x="19817" y="49748"/>
                  </a:lnTo>
                  <a:lnTo>
                    <a:pt x="9834" y="44683"/>
                  </a:lnTo>
                  <a:lnTo>
                    <a:pt x="1341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4912447" y="5486445"/>
            <a:ext cx="53340" cy="52705"/>
            <a:chOff x="4912447" y="5486445"/>
            <a:chExt cx="53340" cy="52705"/>
          </a:xfrm>
        </p:grpSpPr>
        <p:sp>
          <p:nvSpPr>
            <p:cNvPr id="55" name="object 55"/>
            <p:cNvSpPr/>
            <p:nvPr/>
          </p:nvSpPr>
          <p:spPr>
            <a:xfrm>
              <a:off x="4914101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800" y="0"/>
                  </a:moveTo>
                  <a:lnTo>
                    <a:pt x="19966" y="0"/>
                  </a:lnTo>
                  <a:lnTo>
                    <a:pt x="9983" y="4751"/>
                  </a:lnTo>
                  <a:lnTo>
                    <a:pt x="1937" y="13166"/>
                  </a:lnTo>
                  <a:lnTo>
                    <a:pt x="0" y="24516"/>
                  </a:lnTo>
                  <a:lnTo>
                    <a:pt x="1937" y="36223"/>
                  </a:lnTo>
                  <a:lnTo>
                    <a:pt x="9983" y="44624"/>
                  </a:lnTo>
                  <a:lnTo>
                    <a:pt x="19966" y="49390"/>
                  </a:lnTo>
                  <a:lnTo>
                    <a:pt x="29800" y="49390"/>
                  </a:lnTo>
                  <a:lnTo>
                    <a:pt x="39783" y="44624"/>
                  </a:lnTo>
                  <a:lnTo>
                    <a:pt x="48127" y="36223"/>
                  </a:lnTo>
                  <a:lnTo>
                    <a:pt x="49617" y="24516"/>
                  </a:lnTo>
                  <a:lnTo>
                    <a:pt x="48127" y="13166"/>
                  </a:lnTo>
                  <a:lnTo>
                    <a:pt x="39783" y="4751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14101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516"/>
                  </a:moveTo>
                  <a:lnTo>
                    <a:pt x="1937" y="13166"/>
                  </a:lnTo>
                  <a:lnTo>
                    <a:pt x="9983" y="4751"/>
                  </a:lnTo>
                  <a:lnTo>
                    <a:pt x="19966" y="0"/>
                  </a:lnTo>
                  <a:lnTo>
                    <a:pt x="29800" y="0"/>
                  </a:lnTo>
                  <a:lnTo>
                    <a:pt x="39783" y="4751"/>
                  </a:lnTo>
                  <a:lnTo>
                    <a:pt x="48127" y="13166"/>
                  </a:lnTo>
                  <a:lnTo>
                    <a:pt x="49617" y="24516"/>
                  </a:lnTo>
                  <a:lnTo>
                    <a:pt x="48127" y="36223"/>
                  </a:lnTo>
                  <a:lnTo>
                    <a:pt x="39783" y="44624"/>
                  </a:lnTo>
                  <a:lnTo>
                    <a:pt x="29800" y="49390"/>
                  </a:lnTo>
                  <a:lnTo>
                    <a:pt x="19966" y="49390"/>
                  </a:lnTo>
                  <a:lnTo>
                    <a:pt x="9983" y="44624"/>
                  </a:lnTo>
                  <a:lnTo>
                    <a:pt x="1937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5408619" y="5486445"/>
            <a:ext cx="53340" cy="52705"/>
            <a:chOff x="5408619" y="5486445"/>
            <a:chExt cx="53340" cy="52705"/>
          </a:xfrm>
        </p:grpSpPr>
        <p:sp>
          <p:nvSpPr>
            <p:cNvPr id="58" name="object 58"/>
            <p:cNvSpPr/>
            <p:nvPr/>
          </p:nvSpPr>
          <p:spPr>
            <a:xfrm>
              <a:off x="5410273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800" y="0"/>
                  </a:moveTo>
                  <a:lnTo>
                    <a:pt x="19817" y="0"/>
                  </a:lnTo>
                  <a:lnTo>
                    <a:pt x="9834" y="4751"/>
                  </a:lnTo>
                  <a:lnTo>
                    <a:pt x="1788" y="13166"/>
                  </a:lnTo>
                  <a:lnTo>
                    <a:pt x="0" y="24516"/>
                  </a:lnTo>
                  <a:lnTo>
                    <a:pt x="1788" y="36223"/>
                  </a:lnTo>
                  <a:lnTo>
                    <a:pt x="9834" y="44624"/>
                  </a:lnTo>
                  <a:lnTo>
                    <a:pt x="19817" y="49390"/>
                  </a:lnTo>
                  <a:lnTo>
                    <a:pt x="29800" y="49390"/>
                  </a:lnTo>
                  <a:lnTo>
                    <a:pt x="39634" y="44624"/>
                  </a:lnTo>
                  <a:lnTo>
                    <a:pt x="48127" y="36223"/>
                  </a:lnTo>
                  <a:lnTo>
                    <a:pt x="49617" y="24516"/>
                  </a:lnTo>
                  <a:lnTo>
                    <a:pt x="48127" y="13166"/>
                  </a:lnTo>
                  <a:lnTo>
                    <a:pt x="39634" y="4751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10273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516"/>
                  </a:moveTo>
                  <a:lnTo>
                    <a:pt x="1788" y="13166"/>
                  </a:lnTo>
                  <a:lnTo>
                    <a:pt x="9834" y="4751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4751"/>
                  </a:lnTo>
                  <a:lnTo>
                    <a:pt x="48127" y="13166"/>
                  </a:lnTo>
                  <a:lnTo>
                    <a:pt x="49617" y="24516"/>
                  </a:lnTo>
                  <a:lnTo>
                    <a:pt x="48127" y="36223"/>
                  </a:lnTo>
                  <a:lnTo>
                    <a:pt x="39634" y="44624"/>
                  </a:lnTo>
                  <a:lnTo>
                    <a:pt x="29800" y="49390"/>
                  </a:lnTo>
                  <a:lnTo>
                    <a:pt x="19817" y="49390"/>
                  </a:lnTo>
                  <a:lnTo>
                    <a:pt x="9834" y="44624"/>
                  </a:lnTo>
                  <a:lnTo>
                    <a:pt x="1788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904643" y="5486445"/>
            <a:ext cx="53340" cy="52705"/>
            <a:chOff x="5904643" y="5486445"/>
            <a:chExt cx="53340" cy="52705"/>
          </a:xfrm>
        </p:grpSpPr>
        <p:sp>
          <p:nvSpPr>
            <p:cNvPr id="61" name="object 61"/>
            <p:cNvSpPr/>
            <p:nvPr/>
          </p:nvSpPr>
          <p:spPr>
            <a:xfrm>
              <a:off x="5906296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800" y="0"/>
                  </a:moveTo>
                  <a:lnTo>
                    <a:pt x="19817" y="0"/>
                  </a:lnTo>
                  <a:lnTo>
                    <a:pt x="9983" y="4751"/>
                  </a:lnTo>
                  <a:lnTo>
                    <a:pt x="1490" y="13166"/>
                  </a:lnTo>
                  <a:lnTo>
                    <a:pt x="0" y="24516"/>
                  </a:lnTo>
                  <a:lnTo>
                    <a:pt x="1490" y="36223"/>
                  </a:lnTo>
                  <a:lnTo>
                    <a:pt x="9983" y="44624"/>
                  </a:lnTo>
                  <a:lnTo>
                    <a:pt x="19817" y="49390"/>
                  </a:lnTo>
                  <a:lnTo>
                    <a:pt x="29800" y="49390"/>
                  </a:lnTo>
                  <a:lnTo>
                    <a:pt x="39783" y="44624"/>
                  </a:lnTo>
                  <a:lnTo>
                    <a:pt x="47829" y="36223"/>
                  </a:lnTo>
                  <a:lnTo>
                    <a:pt x="49617" y="24516"/>
                  </a:lnTo>
                  <a:lnTo>
                    <a:pt x="47829" y="13166"/>
                  </a:lnTo>
                  <a:lnTo>
                    <a:pt x="39783" y="4751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06296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516"/>
                  </a:moveTo>
                  <a:lnTo>
                    <a:pt x="1490" y="13166"/>
                  </a:lnTo>
                  <a:lnTo>
                    <a:pt x="9983" y="4751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783" y="4751"/>
                  </a:lnTo>
                  <a:lnTo>
                    <a:pt x="47829" y="13166"/>
                  </a:lnTo>
                  <a:lnTo>
                    <a:pt x="49617" y="24516"/>
                  </a:lnTo>
                  <a:lnTo>
                    <a:pt x="47829" y="36223"/>
                  </a:lnTo>
                  <a:lnTo>
                    <a:pt x="39783" y="44624"/>
                  </a:lnTo>
                  <a:lnTo>
                    <a:pt x="29800" y="49390"/>
                  </a:lnTo>
                  <a:lnTo>
                    <a:pt x="19817" y="49390"/>
                  </a:lnTo>
                  <a:lnTo>
                    <a:pt x="9983" y="44624"/>
                  </a:lnTo>
                  <a:lnTo>
                    <a:pt x="1490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400815" y="5486445"/>
            <a:ext cx="53340" cy="52705"/>
            <a:chOff x="6400815" y="5486445"/>
            <a:chExt cx="53340" cy="52705"/>
          </a:xfrm>
        </p:grpSpPr>
        <p:sp>
          <p:nvSpPr>
            <p:cNvPr id="64" name="object 64"/>
            <p:cNvSpPr/>
            <p:nvPr/>
          </p:nvSpPr>
          <p:spPr>
            <a:xfrm>
              <a:off x="6402468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651" y="0"/>
                  </a:moveTo>
                  <a:lnTo>
                    <a:pt x="19817" y="0"/>
                  </a:lnTo>
                  <a:lnTo>
                    <a:pt x="9834" y="4751"/>
                  </a:lnTo>
                  <a:lnTo>
                    <a:pt x="1341" y="13166"/>
                  </a:lnTo>
                  <a:lnTo>
                    <a:pt x="0" y="24516"/>
                  </a:lnTo>
                  <a:lnTo>
                    <a:pt x="1341" y="36223"/>
                  </a:lnTo>
                  <a:lnTo>
                    <a:pt x="9834" y="44624"/>
                  </a:lnTo>
                  <a:lnTo>
                    <a:pt x="19817" y="49390"/>
                  </a:lnTo>
                  <a:lnTo>
                    <a:pt x="29651" y="49390"/>
                  </a:lnTo>
                  <a:lnTo>
                    <a:pt x="39634" y="44624"/>
                  </a:lnTo>
                  <a:lnTo>
                    <a:pt x="47680" y="36223"/>
                  </a:lnTo>
                  <a:lnTo>
                    <a:pt x="49617" y="24516"/>
                  </a:lnTo>
                  <a:lnTo>
                    <a:pt x="47680" y="13166"/>
                  </a:lnTo>
                  <a:lnTo>
                    <a:pt x="39634" y="4751"/>
                  </a:lnTo>
                  <a:lnTo>
                    <a:pt x="29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402468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516"/>
                  </a:moveTo>
                  <a:lnTo>
                    <a:pt x="1341" y="13166"/>
                  </a:lnTo>
                  <a:lnTo>
                    <a:pt x="9834" y="4751"/>
                  </a:lnTo>
                  <a:lnTo>
                    <a:pt x="19817" y="0"/>
                  </a:lnTo>
                  <a:lnTo>
                    <a:pt x="29651" y="0"/>
                  </a:lnTo>
                  <a:lnTo>
                    <a:pt x="39634" y="4751"/>
                  </a:lnTo>
                  <a:lnTo>
                    <a:pt x="47680" y="13166"/>
                  </a:lnTo>
                  <a:lnTo>
                    <a:pt x="49617" y="24516"/>
                  </a:lnTo>
                  <a:lnTo>
                    <a:pt x="47680" y="36223"/>
                  </a:lnTo>
                  <a:lnTo>
                    <a:pt x="39634" y="44624"/>
                  </a:lnTo>
                  <a:lnTo>
                    <a:pt x="29651" y="49390"/>
                  </a:lnTo>
                  <a:lnTo>
                    <a:pt x="19817" y="49390"/>
                  </a:lnTo>
                  <a:lnTo>
                    <a:pt x="9834" y="44624"/>
                  </a:lnTo>
                  <a:lnTo>
                    <a:pt x="1341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912447" y="5981379"/>
            <a:ext cx="53340" cy="52705"/>
            <a:chOff x="4912447" y="5981379"/>
            <a:chExt cx="53340" cy="52705"/>
          </a:xfrm>
        </p:grpSpPr>
        <p:sp>
          <p:nvSpPr>
            <p:cNvPr id="67" name="object 67"/>
            <p:cNvSpPr/>
            <p:nvPr/>
          </p:nvSpPr>
          <p:spPr>
            <a:xfrm>
              <a:off x="4914101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800" y="0"/>
                  </a:moveTo>
                  <a:lnTo>
                    <a:pt x="19966" y="0"/>
                  </a:lnTo>
                  <a:lnTo>
                    <a:pt x="9983" y="5108"/>
                  </a:lnTo>
                  <a:lnTo>
                    <a:pt x="1937" y="13166"/>
                  </a:lnTo>
                  <a:lnTo>
                    <a:pt x="0" y="24874"/>
                  </a:lnTo>
                  <a:lnTo>
                    <a:pt x="1937" y="36208"/>
                  </a:lnTo>
                  <a:lnTo>
                    <a:pt x="9983" y="44624"/>
                  </a:lnTo>
                  <a:lnTo>
                    <a:pt x="19966" y="49375"/>
                  </a:lnTo>
                  <a:lnTo>
                    <a:pt x="29800" y="49375"/>
                  </a:lnTo>
                  <a:lnTo>
                    <a:pt x="39783" y="44624"/>
                  </a:lnTo>
                  <a:lnTo>
                    <a:pt x="48127" y="36208"/>
                  </a:lnTo>
                  <a:lnTo>
                    <a:pt x="49617" y="24874"/>
                  </a:lnTo>
                  <a:lnTo>
                    <a:pt x="48127" y="13166"/>
                  </a:lnTo>
                  <a:lnTo>
                    <a:pt x="39783" y="5108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14101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874"/>
                  </a:moveTo>
                  <a:lnTo>
                    <a:pt x="1937" y="13166"/>
                  </a:lnTo>
                  <a:lnTo>
                    <a:pt x="9983" y="5108"/>
                  </a:lnTo>
                  <a:lnTo>
                    <a:pt x="19966" y="0"/>
                  </a:lnTo>
                  <a:lnTo>
                    <a:pt x="29800" y="0"/>
                  </a:lnTo>
                  <a:lnTo>
                    <a:pt x="39783" y="5108"/>
                  </a:lnTo>
                  <a:lnTo>
                    <a:pt x="48127" y="13166"/>
                  </a:lnTo>
                  <a:lnTo>
                    <a:pt x="49617" y="24874"/>
                  </a:lnTo>
                  <a:lnTo>
                    <a:pt x="48127" y="36208"/>
                  </a:lnTo>
                  <a:lnTo>
                    <a:pt x="39783" y="44624"/>
                  </a:lnTo>
                  <a:lnTo>
                    <a:pt x="29800" y="49375"/>
                  </a:lnTo>
                  <a:lnTo>
                    <a:pt x="19966" y="49375"/>
                  </a:lnTo>
                  <a:lnTo>
                    <a:pt x="9983" y="44624"/>
                  </a:lnTo>
                  <a:lnTo>
                    <a:pt x="1937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5408619" y="5981379"/>
            <a:ext cx="53340" cy="52705"/>
            <a:chOff x="5408619" y="5981379"/>
            <a:chExt cx="53340" cy="52705"/>
          </a:xfrm>
        </p:grpSpPr>
        <p:sp>
          <p:nvSpPr>
            <p:cNvPr id="70" name="object 70"/>
            <p:cNvSpPr/>
            <p:nvPr/>
          </p:nvSpPr>
          <p:spPr>
            <a:xfrm>
              <a:off x="5410273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800" y="0"/>
                  </a:moveTo>
                  <a:lnTo>
                    <a:pt x="19817" y="0"/>
                  </a:lnTo>
                  <a:lnTo>
                    <a:pt x="9834" y="5108"/>
                  </a:lnTo>
                  <a:lnTo>
                    <a:pt x="1788" y="13166"/>
                  </a:lnTo>
                  <a:lnTo>
                    <a:pt x="0" y="24874"/>
                  </a:lnTo>
                  <a:lnTo>
                    <a:pt x="1788" y="36208"/>
                  </a:lnTo>
                  <a:lnTo>
                    <a:pt x="9834" y="44624"/>
                  </a:lnTo>
                  <a:lnTo>
                    <a:pt x="19817" y="49375"/>
                  </a:lnTo>
                  <a:lnTo>
                    <a:pt x="29800" y="49375"/>
                  </a:lnTo>
                  <a:lnTo>
                    <a:pt x="39634" y="44624"/>
                  </a:lnTo>
                  <a:lnTo>
                    <a:pt x="48127" y="36208"/>
                  </a:lnTo>
                  <a:lnTo>
                    <a:pt x="49617" y="24874"/>
                  </a:lnTo>
                  <a:lnTo>
                    <a:pt x="48127" y="13166"/>
                  </a:lnTo>
                  <a:lnTo>
                    <a:pt x="39634" y="5108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10273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874"/>
                  </a:moveTo>
                  <a:lnTo>
                    <a:pt x="1788" y="13166"/>
                  </a:lnTo>
                  <a:lnTo>
                    <a:pt x="9834" y="5108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5108"/>
                  </a:lnTo>
                  <a:lnTo>
                    <a:pt x="48127" y="13166"/>
                  </a:lnTo>
                  <a:lnTo>
                    <a:pt x="49617" y="24874"/>
                  </a:lnTo>
                  <a:lnTo>
                    <a:pt x="48127" y="36208"/>
                  </a:lnTo>
                  <a:lnTo>
                    <a:pt x="39634" y="44624"/>
                  </a:lnTo>
                  <a:lnTo>
                    <a:pt x="29800" y="49375"/>
                  </a:lnTo>
                  <a:lnTo>
                    <a:pt x="19817" y="49375"/>
                  </a:lnTo>
                  <a:lnTo>
                    <a:pt x="9834" y="44624"/>
                  </a:lnTo>
                  <a:lnTo>
                    <a:pt x="1788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5904643" y="5981379"/>
            <a:ext cx="53340" cy="52705"/>
            <a:chOff x="5904643" y="5981379"/>
            <a:chExt cx="53340" cy="52705"/>
          </a:xfrm>
        </p:grpSpPr>
        <p:sp>
          <p:nvSpPr>
            <p:cNvPr id="73" name="object 73"/>
            <p:cNvSpPr/>
            <p:nvPr/>
          </p:nvSpPr>
          <p:spPr>
            <a:xfrm>
              <a:off x="5906296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800" y="0"/>
                  </a:moveTo>
                  <a:lnTo>
                    <a:pt x="19817" y="0"/>
                  </a:lnTo>
                  <a:lnTo>
                    <a:pt x="9983" y="5108"/>
                  </a:lnTo>
                  <a:lnTo>
                    <a:pt x="1490" y="13166"/>
                  </a:lnTo>
                  <a:lnTo>
                    <a:pt x="0" y="24874"/>
                  </a:lnTo>
                  <a:lnTo>
                    <a:pt x="1490" y="36208"/>
                  </a:lnTo>
                  <a:lnTo>
                    <a:pt x="9983" y="44624"/>
                  </a:lnTo>
                  <a:lnTo>
                    <a:pt x="19817" y="49375"/>
                  </a:lnTo>
                  <a:lnTo>
                    <a:pt x="29800" y="49375"/>
                  </a:lnTo>
                  <a:lnTo>
                    <a:pt x="39783" y="44624"/>
                  </a:lnTo>
                  <a:lnTo>
                    <a:pt x="47829" y="36208"/>
                  </a:lnTo>
                  <a:lnTo>
                    <a:pt x="49617" y="24874"/>
                  </a:lnTo>
                  <a:lnTo>
                    <a:pt x="47829" y="13166"/>
                  </a:lnTo>
                  <a:lnTo>
                    <a:pt x="39783" y="5108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06296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874"/>
                  </a:moveTo>
                  <a:lnTo>
                    <a:pt x="1490" y="13166"/>
                  </a:lnTo>
                  <a:lnTo>
                    <a:pt x="9983" y="5108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783" y="5108"/>
                  </a:lnTo>
                  <a:lnTo>
                    <a:pt x="47829" y="13166"/>
                  </a:lnTo>
                  <a:lnTo>
                    <a:pt x="49617" y="24874"/>
                  </a:lnTo>
                  <a:lnTo>
                    <a:pt x="47829" y="36208"/>
                  </a:lnTo>
                  <a:lnTo>
                    <a:pt x="39783" y="44624"/>
                  </a:lnTo>
                  <a:lnTo>
                    <a:pt x="29800" y="49375"/>
                  </a:lnTo>
                  <a:lnTo>
                    <a:pt x="19817" y="49375"/>
                  </a:lnTo>
                  <a:lnTo>
                    <a:pt x="9983" y="44624"/>
                  </a:lnTo>
                  <a:lnTo>
                    <a:pt x="1490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400815" y="5981379"/>
            <a:ext cx="53340" cy="52705"/>
            <a:chOff x="6400815" y="5981379"/>
            <a:chExt cx="53340" cy="52705"/>
          </a:xfrm>
        </p:grpSpPr>
        <p:sp>
          <p:nvSpPr>
            <p:cNvPr id="76" name="object 76"/>
            <p:cNvSpPr/>
            <p:nvPr/>
          </p:nvSpPr>
          <p:spPr>
            <a:xfrm>
              <a:off x="6402468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29651" y="0"/>
                  </a:moveTo>
                  <a:lnTo>
                    <a:pt x="19817" y="0"/>
                  </a:lnTo>
                  <a:lnTo>
                    <a:pt x="9834" y="5108"/>
                  </a:lnTo>
                  <a:lnTo>
                    <a:pt x="1341" y="13166"/>
                  </a:lnTo>
                  <a:lnTo>
                    <a:pt x="0" y="24874"/>
                  </a:lnTo>
                  <a:lnTo>
                    <a:pt x="1341" y="36208"/>
                  </a:lnTo>
                  <a:lnTo>
                    <a:pt x="9834" y="44624"/>
                  </a:lnTo>
                  <a:lnTo>
                    <a:pt x="19817" y="49375"/>
                  </a:lnTo>
                  <a:lnTo>
                    <a:pt x="29651" y="49375"/>
                  </a:lnTo>
                  <a:lnTo>
                    <a:pt x="39634" y="44624"/>
                  </a:lnTo>
                  <a:lnTo>
                    <a:pt x="47680" y="36208"/>
                  </a:lnTo>
                  <a:lnTo>
                    <a:pt x="49617" y="24874"/>
                  </a:lnTo>
                  <a:lnTo>
                    <a:pt x="47680" y="13166"/>
                  </a:lnTo>
                  <a:lnTo>
                    <a:pt x="39634" y="5108"/>
                  </a:lnTo>
                  <a:lnTo>
                    <a:pt x="29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402468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4" h="49529">
                  <a:moveTo>
                    <a:pt x="0" y="24874"/>
                  </a:moveTo>
                  <a:lnTo>
                    <a:pt x="1341" y="13166"/>
                  </a:lnTo>
                  <a:lnTo>
                    <a:pt x="9834" y="5108"/>
                  </a:lnTo>
                  <a:lnTo>
                    <a:pt x="19817" y="0"/>
                  </a:lnTo>
                  <a:lnTo>
                    <a:pt x="29651" y="0"/>
                  </a:lnTo>
                  <a:lnTo>
                    <a:pt x="39634" y="5108"/>
                  </a:lnTo>
                  <a:lnTo>
                    <a:pt x="47680" y="13166"/>
                  </a:lnTo>
                  <a:lnTo>
                    <a:pt x="49617" y="24874"/>
                  </a:lnTo>
                  <a:lnTo>
                    <a:pt x="47680" y="36208"/>
                  </a:lnTo>
                  <a:lnTo>
                    <a:pt x="39634" y="44624"/>
                  </a:lnTo>
                  <a:lnTo>
                    <a:pt x="29651" y="49375"/>
                  </a:lnTo>
                  <a:lnTo>
                    <a:pt x="19817" y="49375"/>
                  </a:lnTo>
                  <a:lnTo>
                    <a:pt x="9834" y="44624"/>
                  </a:lnTo>
                  <a:lnTo>
                    <a:pt x="1341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635676" y="6025720"/>
            <a:ext cx="820419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0350" algn="l"/>
                <a:tab pos="508634" algn="l"/>
                <a:tab pos="775970" algn="l"/>
              </a:tabLst>
            </a:pPr>
            <a:r>
              <a:rPr sz="1050" spc="-50" dirty="0">
                <a:latin typeface="Times New Roman"/>
                <a:cs typeface="Times New Roman"/>
              </a:rPr>
              <a:t>4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Arial"/>
                <a:cs typeface="Arial"/>
              </a:rPr>
              <a:t>k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4934172" y="5012677"/>
          <a:ext cx="1488437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6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0965" algn="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050" i="1" dirty="0">
                          <a:latin typeface="Arial"/>
                          <a:cs typeface="Arial"/>
                        </a:rPr>
                        <a:t>f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ts val="113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ts val="1130"/>
                        </a:lnSpc>
                      </a:pPr>
                      <a:r>
                        <a:rPr sz="1050" i="1" dirty="0">
                          <a:latin typeface="Arial"/>
                          <a:cs typeface="Arial"/>
                        </a:rPr>
                        <a:t>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08660">
                        <a:lnSpc>
                          <a:spcPts val="1130"/>
                        </a:lnSpc>
                        <a:spcBef>
                          <a:spcPts val="220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ts val="1130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2949841" y="5012677"/>
          <a:ext cx="1487803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6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100965" algn="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050" i="1" dirty="0">
                          <a:latin typeface="Arial"/>
                          <a:cs typeface="Arial"/>
                        </a:rPr>
                        <a:t>f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ts val="1130"/>
                        </a:lnSpc>
                        <a:tabLst>
                          <a:tab pos="584835" algn="l"/>
                        </a:tabLst>
                      </a:pP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ts val="1130"/>
                        </a:lnSpc>
                        <a:tabLst>
                          <a:tab pos="829944" algn="l"/>
                        </a:tabLst>
                      </a:pPr>
                      <a:r>
                        <a:rPr sz="1575" i="1" spc="-75" baseline="264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575" i="1" baseline="2645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050" i="1" spc="-50" dirty="0">
                          <a:latin typeface="Arial"/>
                          <a:cs typeface="Arial"/>
                        </a:rPr>
                        <a:t>h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1105"/>
                        </a:lnSpc>
                        <a:spcBef>
                          <a:spcPts val="275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88900">
                        <a:lnSpc>
                          <a:spcPts val="1105"/>
                        </a:lnSpc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object 81"/>
          <p:cNvSpPr txBox="1"/>
          <p:nvPr/>
        </p:nvSpPr>
        <p:spPr>
          <a:xfrm>
            <a:off x="2983629" y="6025720"/>
            <a:ext cx="2545715" cy="704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52120">
              <a:lnSpc>
                <a:spcPct val="100000"/>
              </a:lnSpc>
              <a:spcBef>
                <a:spcPts val="135"/>
              </a:spcBef>
              <a:tabLst>
                <a:tab pos="680085" algn="l"/>
                <a:tab pos="928369" algn="l"/>
                <a:tab pos="1176020" algn="l"/>
                <a:tab pos="1443990" algn="l"/>
                <a:tab pos="1939925" algn="l"/>
                <a:tab pos="2435860" algn="l"/>
              </a:tabLst>
            </a:pPr>
            <a:r>
              <a:rPr sz="1575" i="1" spc="-75" baseline="2645" dirty="0">
                <a:latin typeface="Arial"/>
                <a:cs typeface="Arial"/>
              </a:rPr>
              <a:t>j</a:t>
            </a:r>
            <a:r>
              <a:rPr sz="1575" i="1" baseline="2645" dirty="0">
                <a:latin typeface="Arial"/>
                <a:cs typeface="Arial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4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Arial"/>
                <a:cs typeface="Arial"/>
              </a:rPr>
              <a:t>k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Arial"/>
                <a:cs typeface="Arial"/>
              </a:rPr>
              <a:t>l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i="1" spc="-50" dirty="0">
                <a:latin typeface="Arial"/>
                <a:cs typeface="Arial"/>
              </a:rPr>
              <a:t>i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j</a:t>
            </a:r>
            <a:endParaRPr sz="1575" baseline="264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Bobotnya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sama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yaitu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36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503605" y="5073491"/>
            <a:ext cx="34734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R="9525" algn="r">
              <a:lnSpc>
                <a:spcPct val="100000"/>
              </a:lnSpc>
              <a:spcBef>
                <a:spcPts val="780"/>
              </a:spcBef>
            </a:pPr>
            <a:r>
              <a:rPr sz="1050" spc="1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90"/>
              </a:spcBef>
            </a:pPr>
            <a:r>
              <a:rPr sz="1050" i="1" spc="15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marR="9525" algn="r">
              <a:lnSpc>
                <a:spcPct val="100000"/>
              </a:lnSpc>
              <a:spcBef>
                <a:spcPts val="690"/>
              </a:spcBef>
              <a:tabLst>
                <a:tab pos="247650" algn="l"/>
              </a:tabLst>
            </a:pPr>
            <a:r>
              <a:rPr sz="1050" spc="-50" dirty="0">
                <a:latin typeface="Times New Roman"/>
                <a:cs typeface="Times New Roman"/>
              </a:rPr>
              <a:t>4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896586" y="4990856"/>
            <a:ext cx="1541780" cy="1043940"/>
            <a:chOff x="6896586" y="4990856"/>
            <a:chExt cx="1541780" cy="1043940"/>
          </a:xfrm>
        </p:grpSpPr>
        <p:sp>
          <p:nvSpPr>
            <p:cNvPr id="84" name="object 84"/>
            <p:cNvSpPr/>
            <p:nvPr/>
          </p:nvSpPr>
          <p:spPr>
            <a:xfrm>
              <a:off x="6898491" y="499276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9800" y="0"/>
                  </a:moveTo>
                  <a:lnTo>
                    <a:pt x="19817" y="0"/>
                  </a:lnTo>
                  <a:lnTo>
                    <a:pt x="9983" y="5213"/>
                  </a:lnTo>
                  <a:lnTo>
                    <a:pt x="1490" y="13256"/>
                  </a:lnTo>
                  <a:lnTo>
                    <a:pt x="0" y="24874"/>
                  </a:lnTo>
                  <a:lnTo>
                    <a:pt x="1490" y="36640"/>
                  </a:lnTo>
                  <a:lnTo>
                    <a:pt x="9983" y="44683"/>
                  </a:lnTo>
                  <a:lnTo>
                    <a:pt x="19817" y="49748"/>
                  </a:lnTo>
                  <a:lnTo>
                    <a:pt x="29800" y="49748"/>
                  </a:lnTo>
                  <a:lnTo>
                    <a:pt x="39634" y="44683"/>
                  </a:lnTo>
                  <a:lnTo>
                    <a:pt x="47829" y="36640"/>
                  </a:lnTo>
                  <a:lnTo>
                    <a:pt x="49617" y="24874"/>
                  </a:lnTo>
                  <a:lnTo>
                    <a:pt x="47829" y="13256"/>
                  </a:lnTo>
                  <a:lnTo>
                    <a:pt x="39634" y="5213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98491" y="499276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74"/>
                  </a:moveTo>
                  <a:lnTo>
                    <a:pt x="1490" y="13256"/>
                  </a:lnTo>
                  <a:lnTo>
                    <a:pt x="9983" y="5213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5213"/>
                  </a:lnTo>
                  <a:lnTo>
                    <a:pt x="47829" y="13256"/>
                  </a:lnTo>
                  <a:lnTo>
                    <a:pt x="49617" y="24874"/>
                  </a:lnTo>
                  <a:lnTo>
                    <a:pt x="47829" y="36640"/>
                  </a:lnTo>
                  <a:lnTo>
                    <a:pt x="39634" y="44683"/>
                  </a:lnTo>
                  <a:lnTo>
                    <a:pt x="29800" y="49748"/>
                  </a:lnTo>
                  <a:lnTo>
                    <a:pt x="19817" y="49748"/>
                  </a:lnTo>
                  <a:lnTo>
                    <a:pt x="9983" y="44683"/>
                  </a:lnTo>
                  <a:lnTo>
                    <a:pt x="1490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394514" y="499276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9800" y="0"/>
                  </a:moveTo>
                  <a:lnTo>
                    <a:pt x="19966" y="0"/>
                  </a:lnTo>
                  <a:lnTo>
                    <a:pt x="9983" y="5213"/>
                  </a:lnTo>
                  <a:lnTo>
                    <a:pt x="1490" y="13256"/>
                  </a:lnTo>
                  <a:lnTo>
                    <a:pt x="0" y="24874"/>
                  </a:lnTo>
                  <a:lnTo>
                    <a:pt x="1490" y="36640"/>
                  </a:lnTo>
                  <a:lnTo>
                    <a:pt x="9983" y="44683"/>
                  </a:lnTo>
                  <a:lnTo>
                    <a:pt x="19966" y="49748"/>
                  </a:lnTo>
                  <a:lnTo>
                    <a:pt x="29800" y="49748"/>
                  </a:lnTo>
                  <a:lnTo>
                    <a:pt x="39783" y="44683"/>
                  </a:lnTo>
                  <a:lnTo>
                    <a:pt x="47829" y="36640"/>
                  </a:lnTo>
                  <a:lnTo>
                    <a:pt x="49617" y="24874"/>
                  </a:lnTo>
                  <a:lnTo>
                    <a:pt x="47829" y="13256"/>
                  </a:lnTo>
                  <a:lnTo>
                    <a:pt x="39783" y="5213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394514" y="499276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74"/>
                  </a:moveTo>
                  <a:lnTo>
                    <a:pt x="1490" y="13256"/>
                  </a:lnTo>
                  <a:lnTo>
                    <a:pt x="9983" y="5213"/>
                  </a:lnTo>
                  <a:lnTo>
                    <a:pt x="19966" y="0"/>
                  </a:lnTo>
                  <a:lnTo>
                    <a:pt x="29800" y="0"/>
                  </a:lnTo>
                  <a:lnTo>
                    <a:pt x="39783" y="5213"/>
                  </a:lnTo>
                  <a:lnTo>
                    <a:pt x="47829" y="13256"/>
                  </a:lnTo>
                  <a:lnTo>
                    <a:pt x="49617" y="24874"/>
                  </a:lnTo>
                  <a:lnTo>
                    <a:pt x="47829" y="36640"/>
                  </a:lnTo>
                  <a:lnTo>
                    <a:pt x="39783" y="44683"/>
                  </a:lnTo>
                  <a:lnTo>
                    <a:pt x="29800" y="49748"/>
                  </a:lnTo>
                  <a:lnTo>
                    <a:pt x="19966" y="49748"/>
                  </a:lnTo>
                  <a:lnTo>
                    <a:pt x="9983" y="44683"/>
                  </a:lnTo>
                  <a:lnTo>
                    <a:pt x="1490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90686" y="499276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9800" y="0"/>
                  </a:moveTo>
                  <a:lnTo>
                    <a:pt x="19817" y="0"/>
                  </a:lnTo>
                  <a:lnTo>
                    <a:pt x="9834" y="5213"/>
                  </a:lnTo>
                  <a:lnTo>
                    <a:pt x="1490" y="13256"/>
                  </a:lnTo>
                  <a:lnTo>
                    <a:pt x="0" y="24874"/>
                  </a:lnTo>
                  <a:lnTo>
                    <a:pt x="1490" y="36640"/>
                  </a:lnTo>
                  <a:lnTo>
                    <a:pt x="9834" y="44683"/>
                  </a:lnTo>
                  <a:lnTo>
                    <a:pt x="19817" y="49748"/>
                  </a:lnTo>
                  <a:lnTo>
                    <a:pt x="29800" y="49748"/>
                  </a:lnTo>
                  <a:lnTo>
                    <a:pt x="39634" y="44683"/>
                  </a:lnTo>
                  <a:lnTo>
                    <a:pt x="47680" y="36640"/>
                  </a:lnTo>
                  <a:lnTo>
                    <a:pt x="49617" y="24874"/>
                  </a:lnTo>
                  <a:lnTo>
                    <a:pt x="47680" y="13256"/>
                  </a:lnTo>
                  <a:lnTo>
                    <a:pt x="39634" y="5213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90686" y="499276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74"/>
                  </a:moveTo>
                  <a:lnTo>
                    <a:pt x="1490" y="13256"/>
                  </a:lnTo>
                  <a:lnTo>
                    <a:pt x="9834" y="5213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5213"/>
                  </a:lnTo>
                  <a:lnTo>
                    <a:pt x="47680" y="13256"/>
                  </a:lnTo>
                  <a:lnTo>
                    <a:pt x="49617" y="24874"/>
                  </a:lnTo>
                  <a:lnTo>
                    <a:pt x="47680" y="36640"/>
                  </a:lnTo>
                  <a:lnTo>
                    <a:pt x="39634" y="44683"/>
                  </a:lnTo>
                  <a:lnTo>
                    <a:pt x="29800" y="49748"/>
                  </a:lnTo>
                  <a:lnTo>
                    <a:pt x="19817" y="49748"/>
                  </a:lnTo>
                  <a:lnTo>
                    <a:pt x="9834" y="44683"/>
                  </a:lnTo>
                  <a:lnTo>
                    <a:pt x="1490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86710" y="499276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9800" y="0"/>
                  </a:moveTo>
                  <a:lnTo>
                    <a:pt x="19817" y="0"/>
                  </a:lnTo>
                  <a:lnTo>
                    <a:pt x="9983" y="5213"/>
                  </a:lnTo>
                  <a:lnTo>
                    <a:pt x="1490" y="13256"/>
                  </a:lnTo>
                  <a:lnTo>
                    <a:pt x="0" y="24874"/>
                  </a:lnTo>
                  <a:lnTo>
                    <a:pt x="1490" y="36640"/>
                  </a:lnTo>
                  <a:lnTo>
                    <a:pt x="9983" y="44683"/>
                  </a:lnTo>
                  <a:lnTo>
                    <a:pt x="19817" y="49748"/>
                  </a:lnTo>
                  <a:lnTo>
                    <a:pt x="29800" y="49748"/>
                  </a:lnTo>
                  <a:lnTo>
                    <a:pt x="39783" y="44683"/>
                  </a:lnTo>
                  <a:lnTo>
                    <a:pt x="47829" y="36640"/>
                  </a:lnTo>
                  <a:lnTo>
                    <a:pt x="49617" y="24874"/>
                  </a:lnTo>
                  <a:lnTo>
                    <a:pt x="47829" y="13256"/>
                  </a:lnTo>
                  <a:lnTo>
                    <a:pt x="39783" y="5213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386710" y="4992761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0" y="24874"/>
                  </a:moveTo>
                  <a:lnTo>
                    <a:pt x="1490" y="13256"/>
                  </a:lnTo>
                  <a:lnTo>
                    <a:pt x="9983" y="5213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783" y="5213"/>
                  </a:lnTo>
                  <a:lnTo>
                    <a:pt x="47829" y="13256"/>
                  </a:lnTo>
                  <a:lnTo>
                    <a:pt x="49617" y="24874"/>
                  </a:lnTo>
                  <a:lnTo>
                    <a:pt x="47829" y="36640"/>
                  </a:lnTo>
                  <a:lnTo>
                    <a:pt x="39783" y="44683"/>
                  </a:lnTo>
                  <a:lnTo>
                    <a:pt x="29800" y="49748"/>
                  </a:lnTo>
                  <a:lnTo>
                    <a:pt x="19817" y="49748"/>
                  </a:lnTo>
                  <a:lnTo>
                    <a:pt x="9983" y="44683"/>
                  </a:lnTo>
                  <a:lnTo>
                    <a:pt x="1490" y="36640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98491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9800" y="0"/>
                  </a:moveTo>
                  <a:lnTo>
                    <a:pt x="19817" y="0"/>
                  </a:lnTo>
                  <a:lnTo>
                    <a:pt x="9983" y="4751"/>
                  </a:lnTo>
                  <a:lnTo>
                    <a:pt x="1490" y="13166"/>
                  </a:lnTo>
                  <a:lnTo>
                    <a:pt x="0" y="24516"/>
                  </a:lnTo>
                  <a:lnTo>
                    <a:pt x="1490" y="36223"/>
                  </a:lnTo>
                  <a:lnTo>
                    <a:pt x="9983" y="44624"/>
                  </a:lnTo>
                  <a:lnTo>
                    <a:pt x="19817" y="49390"/>
                  </a:lnTo>
                  <a:lnTo>
                    <a:pt x="29800" y="49390"/>
                  </a:lnTo>
                  <a:lnTo>
                    <a:pt x="39634" y="44624"/>
                  </a:lnTo>
                  <a:lnTo>
                    <a:pt x="47829" y="36223"/>
                  </a:lnTo>
                  <a:lnTo>
                    <a:pt x="49617" y="24516"/>
                  </a:lnTo>
                  <a:lnTo>
                    <a:pt x="47829" y="13166"/>
                  </a:lnTo>
                  <a:lnTo>
                    <a:pt x="39634" y="4751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98491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516"/>
                  </a:moveTo>
                  <a:lnTo>
                    <a:pt x="1490" y="13166"/>
                  </a:lnTo>
                  <a:lnTo>
                    <a:pt x="9983" y="4751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4751"/>
                  </a:lnTo>
                  <a:lnTo>
                    <a:pt x="47829" y="13166"/>
                  </a:lnTo>
                  <a:lnTo>
                    <a:pt x="49617" y="24516"/>
                  </a:lnTo>
                  <a:lnTo>
                    <a:pt x="47829" y="36223"/>
                  </a:lnTo>
                  <a:lnTo>
                    <a:pt x="39634" y="44624"/>
                  </a:lnTo>
                  <a:lnTo>
                    <a:pt x="29800" y="49390"/>
                  </a:lnTo>
                  <a:lnTo>
                    <a:pt x="19817" y="49390"/>
                  </a:lnTo>
                  <a:lnTo>
                    <a:pt x="9983" y="44624"/>
                  </a:lnTo>
                  <a:lnTo>
                    <a:pt x="1490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898491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9800" y="0"/>
                  </a:moveTo>
                  <a:lnTo>
                    <a:pt x="19817" y="0"/>
                  </a:lnTo>
                  <a:lnTo>
                    <a:pt x="9983" y="5108"/>
                  </a:lnTo>
                  <a:lnTo>
                    <a:pt x="1490" y="13166"/>
                  </a:lnTo>
                  <a:lnTo>
                    <a:pt x="0" y="24874"/>
                  </a:lnTo>
                  <a:lnTo>
                    <a:pt x="1490" y="36208"/>
                  </a:lnTo>
                  <a:lnTo>
                    <a:pt x="9983" y="44624"/>
                  </a:lnTo>
                  <a:lnTo>
                    <a:pt x="19817" y="49375"/>
                  </a:lnTo>
                  <a:lnTo>
                    <a:pt x="29800" y="49375"/>
                  </a:lnTo>
                  <a:lnTo>
                    <a:pt x="39634" y="44624"/>
                  </a:lnTo>
                  <a:lnTo>
                    <a:pt x="47829" y="36208"/>
                  </a:lnTo>
                  <a:lnTo>
                    <a:pt x="49617" y="24874"/>
                  </a:lnTo>
                  <a:lnTo>
                    <a:pt x="47829" y="13166"/>
                  </a:lnTo>
                  <a:lnTo>
                    <a:pt x="39634" y="5108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898491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874"/>
                  </a:moveTo>
                  <a:lnTo>
                    <a:pt x="1490" y="13166"/>
                  </a:lnTo>
                  <a:lnTo>
                    <a:pt x="9983" y="5108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5108"/>
                  </a:lnTo>
                  <a:lnTo>
                    <a:pt x="47829" y="13166"/>
                  </a:lnTo>
                  <a:lnTo>
                    <a:pt x="49617" y="24874"/>
                  </a:lnTo>
                  <a:lnTo>
                    <a:pt x="47829" y="36208"/>
                  </a:lnTo>
                  <a:lnTo>
                    <a:pt x="39634" y="44624"/>
                  </a:lnTo>
                  <a:lnTo>
                    <a:pt x="29800" y="49375"/>
                  </a:lnTo>
                  <a:lnTo>
                    <a:pt x="19817" y="49375"/>
                  </a:lnTo>
                  <a:lnTo>
                    <a:pt x="9983" y="44624"/>
                  </a:lnTo>
                  <a:lnTo>
                    <a:pt x="1490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394514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9800" y="0"/>
                  </a:moveTo>
                  <a:lnTo>
                    <a:pt x="19966" y="0"/>
                  </a:lnTo>
                  <a:lnTo>
                    <a:pt x="9983" y="4751"/>
                  </a:lnTo>
                  <a:lnTo>
                    <a:pt x="1490" y="13166"/>
                  </a:lnTo>
                  <a:lnTo>
                    <a:pt x="0" y="24516"/>
                  </a:lnTo>
                  <a:lnTo>
                    <a:pt x="1490" y="36223"/>
                  </a:lnTo>
                  <a:lnTo>
                    <a:pt x="9983" y="44624"/>
                  </a:lnTo>
                  <a:lnTo>
                    <a:pt x="19966" y="49390"/>
                  </a:lnTo>
                  <a:lnTo>
                    <a:pt x="29800" y="49390"/>
                  </a:lnTo>
                  <a:lnTo>
                    <a:pt x="39783" y="44624"/>
                  </a:lnTo>
                  <a:lnTo>
                    <a:pt x="47829" y="36223"/>
                  </a:lnTo>
                  <a:lnTo>
                    <a:pt x="49617" y="24516"/>
                  </a:lnTo>
                  <a:lnTo>
                    <a:pt x="47829" y="13166"/>
                  </a:lnTo>
                  <a:lnTo>
                    <a:pt x="39783" y="4751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394514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516"/>
                  </a:moveTo>
                  <a:lnTo>
                    <a:pt x="1490" y="13166"/>
                  </a:lnTo>
                  <a:lnTo>
                    <a:pt x="9983" y="4751"/>
                  </a:lnTo>
                  <a:lnTo>
                    <a:pt x="19966" y="0"/>
                  </a:lnTo>
                  <a:lnTo>
                    <a:pt x="29800" y="0"/>
                  </a:lnTo>
                  <a:lnTo>
                    <a:pt x="39783" y="4751"/>
                  </a:lnTo>
                  <a:lnTo>
                    <a:pt x="47829" y="13166"/>
                  </a:lnTo>
                  <a:lnTo>
                    <a:pt x="49617" y="24516"/>
                  </a:lnTo>
                  <a:lnTo>
                    <a:pt x="47829" y="36223"/>
                  </a:lnTo>
                  <a:lnTo>
                    <a:pt x="39783" y="44624"/>
                  </a:lnTo>
                  <a:lnTo>
                    <a:pt x="29800" y="49390"/>
                  </a:lnTo>
                  <a:lnTo>
                    <a:pt x="19966" y="49390"/>
                  </a:lnTo>
                  <a:lnTo>
                    <a:pt x="9983" y="44624"/>
                  </a:lnTo>
                  <a:lnTo>
                    <a:pt x="1490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94514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9800" y="0"/>
                  </a:moveTo>
                  <a:lnTo>
                    <a:pt x="19966" y="0"/>
                  </a:lnTo>
                  <a:lnTo>
                    <a:pt x="9983" y="5108"/>
                  </a:lnTo>
                  <a:lnTo>
                    <a:pt x="1490" y="13166"/>
                  </a:lnTo>
                  <a:lnTo>
                    <a:pt x="0" y="24874"/>
                  </a:lnTo>
                  <a:lnTo>
                    <a:pt x="1490" y="36208"/>
                  </a:lnTo>
                  <a:lnTo>
                    <a:pt x="9983" y="44624"/>
                  </a:lnTo>
                  <a:lnTo>
                    <a:pt x="19966" y="49375"/>
                  </a:lnTo>
                  <a:lnTo>
                    <a:pt x="29800" y="49375"/>
                  </a:lnTo>
                  <a:lnTo>
                    <a:pt x="39783" y="44624"/>
                  </a:lnTo>
                  <a:lnTo>
                    <a:pt x="47829" y="36208"/>
                  </a:lnTo>
                  <a:lnTo>
                    <a:pt x="49617" y="24874"/>
                  </a:lnTo>
                  <a:lnTo>
                    <a:pt x="47829" y="13166"/>
                  </a:lnTo>
                  <a:lnTo>
                    <a:pt x="39783" y="5108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94514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874"/>
                  </a:moveTo>
                  <a:lnTo>
                    <a:pt x="1490" y="13166"/>
                  </a:lnTo>
                  <a:lnTo>
                    <a:pt x="9983" y="5108"/>
                  </a:lnTo>
                  <a:lnTo>
                    <a:pt x="19966" y="0"/>
                  </a:lnTo>
                  <a:lnTo>
                    <a:pt x="29800" y="0"/>
                  </a:lnTo>
                  <a:lnTo>
                    <a:pt x="39783" y="5108"/>
                  </a:lnTo>
                  <a:lnTo>
                    <a:pt x="47829" y="13166"/>
                  </a:lnTo>
                  <a:lnTo>
                    <a:pt x="49617" y="24874"/>
                  </a:lnTo>
                  <a:lnTo>
                    <a:pt x="47829" y="36208"/>
                  </a:lnTo>
                  <a:lnTo>
                    <a:pt x="39783" y="44624"/>
                  </a:lnTo>
                  <a:lnTo>
                    <a:pt x="29800" y="49375"/>
                  </a:lnTo>
                  <a:lnTo>
                    <a:pt x="19966" y="49375"/>
                  </a:lnTo>
                  <a:lnTo>
                    <a:pt x="9983" y="44624"/>
                  </a:lnTo>
                  <a:lnTo>
                    <a:pt x="1490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890686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9800" y="0"/>
                  </a:moveTo>
                  <a:lnTo>
                    <a:pt x="19817" y="0"/>
                  </a:lnTo>
                  <a:lnTo>
                    <a:pt x="9834" y="4751"/>
                  </a:lnTo>
                  <a:lnTo>
                    <a:pt x="1490" y="13166"/>
                  </a:lnTo>
                  <a:lnTo>
                    <a:pt x="0" y="24516"/>
                  </a:lnTo>
                  <a:lnTo>
                    <a:pt x="1490" y="36223"/>
                  </a:lnTo>
                  <a:lnTo>
                    <a:pt x="9834" y="44624"/>
                  </a:lnTo>
                  <a:lnTo>
                    <a:pt x="19817" y="49390"/>
                  </a:lnTo>
                  <a:lnTo>
                    <a:pt x="29800" y="49390"/>
                  </a:lnTo>
                  <a:lnTo>
                    <a:pt x="39634" y="44624"/>
                  </a:lnTo>
                  <a:lnTo>
                    <a:pt x="47680" y="36223"/>
                  </a:lnTo>
                  <a:lnTo>
                    <a:pt x="49617" y="24516"/>
                  </a:lnTo>
                  <a:lnTo>
                    <a:pt x="47680" y="13166"/>
                  </a:lnTo>
                  <a:lnTo>
                    <a:pt x="39634" y="4751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890686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516"/>
                  </a:moveTo>
                  <a:lnTo>
                    <a:pt x="1490" y="13166"/>
                  </a:lnTo>
                  <a:lnTo>
                    <a:pt x="9834" y="4751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4751"/>
                  </a:lnTo>
                  <a:lnTo>
                    <a:pt x="47680" y="13166"/>
                  </a:lnTo>
                  <a:lnTo>
                    <a:pt x="49617" y="24516"/>
                  </a:lnTo>
                  <a:lnTo>
                    <a:pt x="47680" y="36223"/>
                  </a:lnTo>
                  <a:lnTo>
                    <a:pt x="39634" y="44624"/>
                  </a:lnTo>
                  <a:lnTo>
                    <a:pt x="29800" y="49390"/>
                  </a:lnTo>
                  <a:lnTo>
                    <a:pt x="19817" y="49390"/>
                  </a:lnTo>
                  <a:lnTo>
                    <a:pt x="9834" y="44624"/>
                  </a:lnTo>
                  <a:lnTo>
                    <a:pt x="1490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86710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9800" y="0"/>
                  </a:moveTo>
                  <a:lnTo>
                    <a:pt x="19817" y="0"/>
                  </a:lnTo>
                  <a:lnTo>
                    <a:pt x="9983" y="4751"/>
                  </a:lnTo>
                  <a:lnTo>
                    <a:pt x="1490" y="13166"/>
                  </a:lnTo>
                  <a:lnTo>
                    <a:pt x="0" y="24516"/>
                  </a:lnTo>
                  <a:lnTo>
                    <a:pt x="1490" y="36223"/>
                  </a:lnTo>
                  <a:lnTo>
                    <a:pt x="9983" y="44624"/>
                  </a:lnTo>
                  <a:lnTo>
                    <a:pt x="19817" y="49390"/>
                  </a:lnTo>
                  <a:lnTo>
                    <a:pt x="29800" y="49390"/>
                  </a:lnTo>
                  <a:lnTo>
                    <a:pt x="39783" y="44624"/>
                  </a:lnTo>
                  <a:lnTo>
                    <a:pt x="47829" y="36223"/>
                  </a:lnTo>
                  <a:lnTo>
                    <a:pt x="49617" y="24516"/>
                  </a:lnTo>
                  <a:lnTo>
                    <a:pt x="47829" y="13166"/>
                  </a:lnTo>
                  <a:lnTo>
                    <a:pt x="39783" y="4751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86710" y="5488098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516"/>
                  </a:moveTo>
                  <a:lnTo>
                    <a:pt x="1490" y="13166"/>
                  </a:lnTo>
                  <a:lnTo>
                    <a:pt x="9983" y="4751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783" y="4751"/>
                  </a:lnTo>
                  <a:lnTo>
                    <a:pt x="47829" y="13166"/>
                  </a:lnTo>
                  <a:lnTo>
                    <a:pt x="49617" y="24516"/>
                  </a:lnTo>
                  <a:lnTo>
                    <a:pt x="47829" y="36223"/>
                  </a:lnTo>
                  <a:lnTo>
                    <a:pt x="39783" y="44624"/>
                  </a:lnTo>
                  <a:lnTo>
                    <a:pt x="29800" y="49390"/>
                  </a:lnTo>
                  <a:lnTo>
                    <a:pt x="19817" y="49390"/>
                  </a:lnTo>
                  <a:lnTo>
                    <a:pt x="9983" y="44624"/>
                  </a:lnTo>
                  <a:lnTo>
                    <a:pt x="1490" y="36223"/>
                  </a:lnTo>
                  <a:lnTo>
                    <a:pt x="0" y="24516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90686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9800" y="0"/>
                  </a:moveTo>
                  <a:lnTo>
                    <a:pt x="19817" y="0"/>
                  </a:lnTo>
                  <a:lnTo>
                    <a:pt x="9834" y="5108"/>
                  </a:lnTo>
                  <a:lnTo>
                    <a:pt x="1490" y="13166"/>
                  </a:lnTo>
                  <a:lnTo>
                    <a:pt x="0" y="24874"/>
                  </a:lnTo>
                  <a:lnTo>
                    <a:pt x="1490" y="36208"/>
                  </a:lnTo>
                  <a:lnTo>
                    <a:pt x="9834" y="44624"/>
                  </a:lnTo>
                  <a:lnTo>
                    <a:pt x="19817" y="49375"/>
                  </a:lnTo>
                  <a:lnTo>
                    <a:pt x="29800" y="49375"/>
                  </a:lnTo>
                  <a:lnTo>
                    <a:pt x="39634" y="44624"/>
                  </a:lnTo>
                  <a:lnTo>
                    <a:pt x="47680" y="36208"/>
                  </a:lnTo>
                  <a:lnTo>
                    <a:pt x="49617" y="24874"/>
                  </a:lnTo>
                  <a:lnTo>
                    <a:pt x="47680" y="13166"/>
                  </a:lnTo>
                  <a:lnTo>
                    <a:pt x="39634" y="5108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890686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874"/>
                  </a:moveTo>
                  <a:lnTo>
                    <a:pt x="1490" y="13166"/>
                  </a:lnTo>
                  <a:lnTo>
                    <a:pt x="9834" y="5108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634" y="5108"/>
                  </a:lnTo>
                  <a:lnTo>
                    <a:pt x="47680" y="13166"/>
                  </a:lnTo>
                  <a:lnTo>
                    <a:pt x="49617" y="24874"/>
                  </a:lnTo>
                  <a:lnTo>
                    <a:pt x="47680" y="36208"/>
                  </a:lnTo>
                  <a:lnTo>
                    <a:pt x="39634" y="44624"/>
                  </a:lnTo>
                  <a:lnTo>
                    <a:pt x="29800" y="49375"/>
                  </a:lnTo>
                  <a:lnTo>
                    <a:pt x="19817" y="49375"/>
                  </a:lnTo>
                  <a:lnTo>
                    <a:pt x="9834" y="44624"/>
                  </a:lnTo>
                  <a:lnTo>
                    <a:pt x="1490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386710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29800" y="0"/>
                  </a:moveTo>
                  <a:lnTo>
                    <a:pt x="19817" y="0"/>
                  </a:lnTo>
                  <a:lnTo>
                    <a:pt x="9983" y="5108"/>
                  </a:lnTo>
                  <a:lnTo>
                    <a:pt x="1490" y="13166"/>
                  </a:lnTo>
                  <a:lnTo>
                    <a:pt x="0" y="24874"/>
                  </a:lnTo>
                  <a:lnTo>
                    <a:pt x="1490" y="36208"/>
                  </a:lnTo>
                  <a:lnTo>
                    <a:pt x="9983" y="44624"/>
                  </a:lnTo>
                  <a:lnTo>
                    <a:pt x="19817" y="49375"/>
                  </a:lnTo>
                  <a:lnTo>
                    <a:pt x="29800" y="49375"/>
                  </a:lnTo>
                  <a:lnTo>
                    <a:pt x="39783" y="44624"/>
                  </a:lnTo>
                  <a:lnTo>
                    <a:pt x="47829" y="36208"/>
                  </a:lnTo>
                  <a:lnTo>
                    <a:pt x="49617" y="24874"/>
                  </a:lnTo>
                  <a:lnTo>
                    <a:pt x="47829" y="13166"/>
                  </a:lnTo>
                  <a:lnTo>
                    <a:pt x="39783" y="5108"/>
                  </a:lnTo>
                  <a:lnTo>
                    <a:pt x="29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386710" y="5983033"/>
              <a:ext cx="50165" cy="49530"/>
            </a:xfrm>
            <a:custGeom>
              <a:avLst/>
              <a:gdLst/>
              <a:ahLst/>
              <a:cxnLst/>
              <a:rect l="l" t="t" r="r" b="b"/>
              <a:pathLst>
                <a:path w="50165" h="49529">
                  <a:moveTo>
                    <a:pt x="0" y="24874"/>
                  </a:moveTo>
                  <a:lnTo>
                    <a:pt x="1490" y="13166"/>
                  </a:lnTo>
                  <a:lnTo>
                    <a:pt x="9983" y="5108"/>
                  </a:lnTo>
                  <a:lnTo>
                    <a:pt x="19817" y="0"/>
                  </a:lnTo>
                  <a:lnTo>
                    <a:pt x="29800" y="0"/>
                  </a:lnTo>
                  <a:lnTo>
                    <a:pt x="39783" y="5108"/>
                  </a:lnTo>
                  <a:lnTo>
                    <a:pt x="47829" y="13166"/>
                  </a:lnTo>
                  <a:lnTo>
                    <a:pt x="49617" y="24874"/>
                  </a:lnTo>
                  <a:lnTo>
                    <a:pt x="47829" y="36208"/>
                  </a:lnTo>
                  <a:lnTo>
                    <a:pt x="39783" y="44624"/>
                  </a:lnTo>
                  <a:lnTo>
                    <a:pt x="29800" y="49375"/>
                  </a:lnTo>
                  <a:lnTo>
                    <a:pt x="19817" y="49375"/>
                  </a:lnTo>
                  <a:lnTo>
                    <a:pt x="9983" y="44624"/>
                  </a:lnTo>
                  <a:lnTo>
                    <a:pt x="1490" y="36208"/>
                  </a:lnTo>
                  <a:lnTo>
                    <a:pt x="0" y="24874"/>
                  </a:lnTo>
                  <a:close/>
                </a:path>
              </a:pathLst>
            </a:custGeom>
            <a:ln w="33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123894" y="4787796"/>
            <a:ext cx="13392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7175" algn="l"/>
                <a:tab pos="508634" algn="l"/>
                <a:tab pos="756285" algn="l"/>
                <a:tab pos="1004569" algn="l"/>
                <a:tab pos="1249045" algn="l"/>
              </a:tabLst>
            </a:pPr>
            <a:r>
              <a:rPr sz="1575" spc="-75" baseline="2645" dirty="0">
                <a:latin typeface="Times New Roman"/>
                <a:cs typeface="Times New Roman"/>
              </a:rPr>
              <a:t>3</a:t>
            </a:r>
            <a:r>
              <a:rPr sz="1575" baseline="2645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b</a:t>
            </a:r>
            <a:r>
              <a:rPr sz="1575" i="1" baseline="2645" dirty="0">
                <a:latin typeface="Arial"/>
                <a:cs typeface="Arial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4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Arial"/>
                <a:cs typeface="Arial"/>
              </a:rPr>
              <a:t>c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i="1" spc="-75" baseline="2645" dirty="0">
                <a:latin typeface="Arial"/>
                <a:cs typeface="Arial"/>
              </a:rPr>
              <a:t>d</a:t>
            </a:r>
            <a:endParaRPr sz="1575" baseline="2645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259485" y="5279856"/>
            <a:ext cx="6413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i="1" spc="5" dirty="0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740459" y="5276563"/>
            <a:ext cx="10223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i="1" spc="15" dirty="0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236631" y="5283147"/>
            <a:ext cx="10223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i="1" spc="15" dirty="0"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895775" y="6025720"/>
            <a:ext cx="565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i="1" spc="5" dirty="0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391797" y="6019137"/>
            <a:ext cx="565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i="1" spc="5" dirty="0">
                <a:latin typeface="Arial"/>
                <a:cs typeface="Arial"/>
              </a:rPr>
              <a:t>j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923076" y="5017636"/>
            <a:ext cx="1488440" cy="990600"/>
          </a:xfrm>
          <a:custGeom>
            <a:avLst/>
            <a:gdLst/>
            <a:ahLst/>
            <a:cxnLst/>
            <a:rect l="l" t="t" r="r" b="b"/>
            <a:pathLst>
              <a:path w="1488440" h="990600">
                <a:moveTo>
                  <a:pt x="0" y="0"/>
                </a:moveTo>
                <a:lnTo>
                  <a:pt x="496172" y="0"/>
                </a:lnTo>
              </a:path>
              <a:path w="1488440" h="990600">
                <a:moveTo>
                  <a:pt x="496172" y="0"/>
                </a:moveTo>
                <a:lnTo>
                  <a:pt x="992195" y="0"/>
                </a:lnTo>
              </a:path>
              <a:path w="1488440" h="990600">
                <a:moveTo>
                  <a:pt x="992195" y="0"/>
                </a:moveTo>
                <a:lnTo>
                  <a:pt x="1488218" y="0"/>
                </a:lnTo>
              </a:path>
              <a:path w="1488440" h="990600">
                <a:moveTo>
                  <a:pt x="0" y="0"/>
                </a:moveTo>
                <a:lnTo>
                  <a:pt x="0" y="494979"/>
                </a:lnTo>
                <a:lnTo>
                  <a:pt x="0" y="990271"/>
                </a:lnTo>
              </a:path>
              <a:path w="1488440" h="990600">
                <a:moveTo>
                  <a:pt x="496172" y="0"/>
                </a:moveTo>
                <a:lnTo>
                  <a:pt x="496172" y="494979"/>
                </a:lnTo>
                <a:lnTo>
                  <a:pt x="496172" y="990271"/>
                </a:lnTo>
              </a:path>
              <a:path w="1488440" h="990600">
                <a:moveTo>
                  <a:pt x="992195" y="494979"/>
                </a:moveTo>
                <a:lnTo>
                  <a:pt x="1488218" y="494979"/>
                </a:lnTo>
              </a:path>
              <a:path w="1488440" h="990600">
                <a:moveTo>
                  <a:pt x="992195" y="0"/>
                </a:moveTo>
                <a:lnTo>
                  <a:pt x="992195" y="247698"/>
                </a:lnTo>
                <a:lnTo>
                  <a:pt x="992195" y="494979"/>
                </a:lnTo>
              </a:path>
              <a:path w="1488440" h="990600">
                <a:moveTo>
                  <a:pt x="992195" y="990271"/>
                </a:moveTo>
                <a:lnTo>
                  <a:pt x="1488218" y="990271"/>
                </a:lnTo>
              </a:path>
              <a:path w="1488440" h="990600">
                <a:moveTo>
                  <a:pt x="1488218" y="494979"/>
                </a:moveTo>
                <a:lnTo>
                  <a:pt x="1488218" y="742617"/>
                </a:lnTo>
                <a:lnTo>
                  <a:pt x="1488218" y="990271"/>
                </a:lnTo>
              </a:path>
            </a:pathLst>
          </a:custGeom>
          <a:ln w="99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495800" y="5155843"/>
            <a:ext cx="946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991823" y="5155843"/>
            <a:ext cx="946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495800" y="5651134"/>
            <a:ext cx="946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868004" y="6025720"/>
            <a:ext cx="57213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0350" algn="l"/>
                <a:tab pos="528320" algn="l"/>
              </a:tabLst>
            </a:pPr>
            <a:r>
              <a:rPr sz="1050" i="1" spc="-50" dirty="0">
                <a:latin typeface="Arial"/>
                <a:cs typeface="Arial"/>
              </a:rPr>
              <a:t>k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i="1" spc="-50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487995" y="5651134"/>
            <a:ext cx="946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116089" y="5523845"/>
            <a:ext cx="9461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15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4539568" y="2381932"/>
            <a:ext cx="43815" cy="43815"/>
            <a:chOff x="4539568" y="2381932"/>
            <a:chExt cx="43815" cy="43815"/>
          </a:xfrm>
        </p:grpSpPr>
        <p:sp>
          <p:nvSpPr>
            <p:cNvPr id="122" name="object 122"/>
            <p:cNvSpPr/>
            <p:nvPr/>
          </p:nvSpPr>
          <p:spPr>
            <a:xfrm>
              <a:off x="4540854" y="238321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4585" y="0"/>
                  </a:moveTo>
                  <a:lnTo>
                    <a:pt x="16837" y="0"/>
                  </a:lnTo>
                  <a:lnTo>
                    <a:pt x="10281" y="2532"/>
                  </a:lnTo>
                  <a:lnTo>
                    <a:pt x="4768" y="7298"/>
                  </a:lnTo>
                  <a:lnTo>
                    <a:pt x="1490" y="13554"/>
                  </a:lnTo>
                  <a:lnTo>
                    <a:pt x="0" y="20107"/>
                  </a:lnTo>
                  <a:lnTo>
                    <a:pt x="1490" y="27108"/>
                  </a:lnTo>
                  <a:lnTo>
                    <a:pt x="4768" y="33215"/>
                  </a:lnTo>
                  <a:lnTo>
                    <a:pt x="10281" y="37981"/>
                  </a:lnTo>
                  <a:lnTo>
                    <a:pt x="16837" y="40662"/>
                  </a:lnTo>
                  <a:lnTo>
                    <a:pt x="24585" y="40662"/>
                  </a:lnTo>
                  <a:lnTo>
                    <a:pt x="30396" y="37981"/>
                  </a:lnTo>
                  <a:lnTo>
                    <a:pt x="35909" y="33215"/>
                  </a:lnTo>
                  <a:lnTo>
                    <a:pt x="39932" y="27108"/>
                  </a:lnTo>
                  <a:lnTo>
                    <a:pt x="40677" y="20107"/>
                  </a:lnTo>
                  <a:lnTo>
                    <a:pt x="39932" y="13554"/>
                  </a:lnTo>
                  <a:lnTo>
                    <a:pt x="35909" y="7298"/>
                  </a:lnTo>
                  <a:lnTo>
                    <a:pt x="30396" y="2532"/>
                  </a:lnTo>
                  <a:lnTo>
                    <a:pt x="24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540854" y="2383218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107"/>
                  </a:moveTo>
                  <a:lnTo>
                    <a:pt x="1490" y="13554"/>
                  </a:lnTo>
                  <a:lnTo>
                    <a:pt x="4768" y="7298"/>
                  </a:lnTo>
                  <a:lnTo>
                    <a:pt x="10281" y="2532"/>
                  </a:lnTo>
                  <a:lnTo>
                    <a:pt x="16837" y="0"/>
                  </a:lnTo>
                  <a:lnTo>
                    <a:pt x="24585" y="0"/>
                  </a:lnTo>
                  <a:lnTo>
                    <a:pt x="30396" y="2532"/>
                  </a:lnTo>
                  <a:lnTo>
                    <a:pt x="35909" y="7298"/>
                  </a:lnTo>
                  <a:lnTo>
                    <a:pt x="39932" y="13554"/>
                  </a:lnTo>
                  <a:lnTo>
                    <a:pt x="40677" y="20107"/>
                  </a:lnTo>
                  <a:lnTo>
                    <a:pt x="39932" y="27108"/>
                  </a:lnTo>
                  <a:lnTo>
                    <a:pt x="35909" y="33215"/>
                  </a:lnTo>
                  <a:lnTo>
                    <a:pt x="30396" y="37981"/>
                  </a:lnTo>
                  <a:lnTo>
                    <a:pt x="24585" y="40662"/>
                  </a:lnTo>
                  <a:lnTo>
                    <a:pt x="16837" y="40662"/>
                  </a:lnTo>
                  <a:lnTo>
                    <a:pt x="10281" y="37981"/>
                  </a:lnTo>
                  <a:lnTo>
                    <a:pt x="4768" y="33215"/>
                  </a:lnTo>
                  <a:lnTo>
                    <a:pt x="1490" y="27108"/>
                  </a:lnTo>
                  <a:lnTo>
                    <a:pt x="0" y="20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5148087" y="2381932"/>
            <a:ext cx="43180" cy="43815"/>
            <a:chOff x="5148087" y="2381932"/>
            <a:chExt cx="43180" cy="43815"/>
          </a:xfrm>
        </p:grpSpPr>
        <p:sp>
          <p:nvSpPr>
            <p:cNvPr id="125" name="object 125"/>
            <p:cNvSpPr/>
            <p:nvPr/>
          </p:nvSpPr>
          <p:spPr>
            <a:xfrm>
              <a:off x="5149373" y="2383218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24138" y="0"/>
                  </a:moveTo>
                  <a:lnTo>
                    <a:pt x="16837" y="0"/>
                  </a:lnTo>
                  <a:lnTo>
                    <a:pt x="10281" y="2532"/>
                  </a:lnTo>
                  <a:lnTo>
                    <a:pt x="4768" y="7298"/>
                  </a:lnTo>
                  <a:lnTo>
                    <a:pt x="1490" y="13554"/>
                  </a:lnTo>
                  <a:lnTo>
                    <a:pt x="0" y="20107"/>
                  </a:lnTo>
                  <a:lnTo>
                    <a:pt x="1490" y="27108"/>
                  </a:lnTo>
                  <a:lnTo>
                    <a:pt x="4768" y="33215"/>
                  </a:lnTo>
                  <a:lnTo>
                    <a:pt x="10281" y="37981"/>
                  </a:lnTo>
                  <a:lnTo>
                    <a:pt x="16837" y="40662"/>
                  </a:lnTo>
                  <a:lnTo>
                    <a:pt x="24138" y="40662"/>
                  </a:lnTo>
                  <a:lnTo>
                    <a:pt x="30396" y="37981"/>
                  </a:lnTo>
                  <a:lnTo>
                    <a:pt x="35909" y="33215"/>
                  </a:lnTo>
                  <a:lnTo>
                    <a:pt x="40081" y="27108"/>
                  </a:lnTo>
                  <a:lnTo>
                    <a:pt x="40379" y="20107"/>
                  </a:lnTo>
                  <a:lnTo>
                    <a:pt x="40081" y="13554"/>
                  </a:lnTo>
                  <a:lnTo>
                    <a:pt x="35909" y="7298"/>
                  </a:lnTo>
                  <a:lnTo>
                    <a:pt x="30396" y="2532"/>
                  </a:lnTo>
                  <a:lnTo>
                    <a:pt x="24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149373" y="2383218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0" y="20107"/>
                  </a:moveTo>
                  <a:lnTo>
                    <a:pt x="1490" y="13554"/>
                  </a:lnTo>
                  <a:lnTo>
                    <a:pt x="4768" y="7298"/>
                  </a:lnTo>
                  <a:lnTo>
                    <a:pt x="10281" y="2532"/>
                  </a:lnTo>
                  <a:lnTo>
                    <a:pt x="16837" y="0"/>
                  </a:lnTo>
                  <a:lnTo>
                    <a:pt x="24138" y="0"/>
                  </a:lnTo>
                  <a:lnTo>
                    <a:pt x="30396" y="2532"/>
                  </a:lnTo>
                  <a:lnTo>
                    <a:pt x="35909" y="7298"/>
                  </a:lnTo>
                  <a:lnTo>
                    <a:pt x="40081" y="13554"/>
                  </a:lnTo>
                  <a:lnTo>
                    <a:pt x="40379" y="20107"/>
                  </a:lnTo>
                  <a:lnTo>
                    <a:pt x="40081" y="27108"/>
                  </a:lnTo>
                  <a:lnTo>
                    <a:pt x="35909" y="33215"/>
                  </a:lnTo>
                  <a:lnTo>
                    <a:pt x="30396" y="37981"/>
                  </a:lnTo>
                  <a:lnTo>
                    <a:pt x="24138" y="40662"/>
                  </a:lnTo>
                  <a:lnTo>
                    <a:pt x="16837" y="40662"/>
                  </a:lnTo>
                  <a:lnTo>
                    <a:pt x="10281" y="37981"/>
                  </a:lnTo>
                  <a:lnTo>
                    <a:pt x="4768" y="33215"/>
                  </a:lnTo>
                  <a:lnTo>
                    <a:pt x="1490" y="27108"/>
                  </a:lnTo>
                  <a:lnTo>
                    <a:pt x="0" y="20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5756605" y="2381932"/>
            <a:ext cx="43180" cy="43815"/>
            <a:chOff x="5756605" y="2381932"/>
            <a:chExt cx="43180" cy="43815"/>
          </a:xfrm>
        </p:grpSpPr>
        <p:sp>
          <p:nvSpPr>
            <p:cNvPr id="128" name="object 128"/>
            <p:cNvSpPr/>
            <p:nvPr/>
          </p:nvSpPr>
          <p:spPr>
            <a:xfrm>
              <a:off x="5757891" y="2383218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24287" y="0"/>
                  </a:moveTo>
                  <a:lnTo>
                    <a:pt x="16837" y="0"/>
                  </a:lnTo>
                  <a:lnTo>
                    <a:pt x="9834" y="2532"/>
                  </a:lnTo>
                  <a:lnTo>
                    <a:pt x="4768" y="7298"/>
                  </a:lnTo>
                  <a:lnTo>
                    <a:pt x="1043" y="13554"/>
                  </a:lnTo>
                  <a:lnTo>
                    <a:pt x="0" y="20107"/>
                  </a:lnTo>
                  <a:lnTo>
                    <a:pt x="1043" y="27108"/>
                  </a:lnTo>
                  <a:lnTo>
                    <a:pt x="4768" y="33215"/>
                  </a:lnTo>
                  <a:lnTo>
                    <a:pt x="9834" y="37981"/>
                  </a:lnTo>
                  <a:lnTo>
                    <a:pt x="16837" y="40662"/>
                  </a:lnTo>
                  <a:lnTo>
                    <a:pt x="24287" y="40662"/>
                  </a:lnTo>
                  <a:lnTo>
                    <a:pt x="30396" y="37981"/>
                  </a:lnTo>
                  <a:lnTo>
                    <a:pt x="35611" y="33215"/>
                  </a:lnTo>
                  <a:lnTo>
                    <a:pt x="39634" y="27108"/>
                  </a:lnTo>
                  <a:lnTo>
                    <a:pt x="40379" y="20107"/>
                  </a:lnTo>
                  <a:lnTo>
                    <a:pt x="39634" y="13554"/>
                  </a:lnTo>
                  <a:lnTo>
                    <a:pt x="35611" y="7298"/>
                  </a:lnTo>
                  <a:lnTo>
                    <a:pt x="30396" y="2532"/>
                  </a:lnTo>
                  <a:lnTo>
                    <a:pt x="24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757891" y="2383218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0" y="20107"/>
                  </a:moveTo>
                  <a:lnTo>
                    <a:pt x="1043" y="13554"/>
                  </a:lnTo>
                  <a:lnTo>
                    <a:pt x="4768" y="7298"/>
                  </a:lnTo>
                  <a:lnTo>
                    <a:pt x="9834" y="2532"/>
                  </a:lnTo>
                  <a:lnTo>
                    <a:pt x="16837" y="0"/>
                  </a:lnTo>
                  <a:lnTo>
                    <a:pt x="24287" y="0"/>
                  </a:lnTo>
                  <a:lnTo>
                    <a:pt x="30396" y="2532"/>
                  </a:lnTo>
                  <a:lnTo>
                    <a:pt x="35611" y="7298"/>
                  </a:lnTo>
                  <a:lnTo>
                    <a:pt x="39634" y="13554"/>
                  </a:lnTo>
                  <a:lnTo>
                    <a:pt x="40379" y="20107"/>
                  </a:lnTo>
                  <a:lnTo>
                    <a:pt x="39634" y="27108"/>
                  </a:lnTo>
                  <a:lnTo>
                    <a:pt x="35611" y="33215"/>
                  </a:lnTo>
                  <a:lnTo>
                    <a:pt x="30396" y="37981"/>
                  </a:lnTo>
                  <a:lnTo>
                    <a:pt x="24287" y="40662"/>
                  </a:lnTo>
                  <a:lnTo>
                    <a:pt x="16837" y="40662"/>
                  </a:lnTo>
                  <a:lnTo>
                    <a:pt x="9834" y="37981"/>
                  </a:lnTo>
                  <a:lnTo>
                    <a:pt x="4768" y="33215"/>
                  </a:lnTo>
                  <a:lnTo>
                    <a:pt x="1043" y="27108"/>
                  </a:lnTo>
                  <a:lnTo>
                    <a:pt x="0" y="20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6365124" y="2381932"/>
            <a:ext cx="43180" cy="43815"/>
            <a:chOff x="6365124" y="2381932"/>
            <a:chExt cx="43180" cy="43815"/>
          </a:xfrm>
        </p:grpSpPr>
        <p:sp>
          <p:nvSpPr>
            <p:cNvPr id="131" name="object 131"/>
            <p:cNvSpPr/>
            <p:nvPr/>
          </p:nvSpPr>
          <p:spPr>
            <a:xfrm>
              <a:off x="6366410" y="2383218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24287" y="0"/>
                  </a:moveTo>
                  <a:lnTo>
                    <a:pt x="16837" y="0"/>
                  </a:lnTo>
                  <a:lnTo>
                    <a:pt x="9834" y="2532"/>
                  </a:lnTo>
                  <a:lnTo>
                    <a:pt x="4321" y="7298"/>
                  </a:lnTo>
                  <a:lnTo>
                    <a:pt x="1043" y="13554"/>
                  </a:lnTo>
                  <a:lnTo>
                    <a:pt x="0" y="20107"/>
                  </a:lnTo>
                  <a:lnTo>
                    <a:pt x="1043" y="27108"/>
                  </a:lnTo>
                  <a:lnTo>
                    <a:pt x="4321" y="33215"/>
                  </a:lnTo>
                  <a:lnTo>
                    <a:pt x="9834" y="37981"/>
                  </a:lnTo>
                  <a:lnTo>
                    <a:pt x="16837" y="40662"/>
                  </a:lnTo>
                  <a:lnTo>
                    <a:pt x="24287" y="40662"/>
                  </a:lnTo>
                  <a:lnTo>
                    <a:pt x="30098" y="37981"/>
                  </a:lnTo>
                  <a:lnTo>
                    <a:pt x="35611" y="33215"/>
                  </a:lnTo>
                  <a:lnTo>
                    <a:pt x="39634" y="27108"/>
                  </a:lnTo>
                  <a:lnTo>
                    <a:pt x="40379" y="20107"/>
                  </a:lnTo>
                  <a:lnTo>
                    <a:pt x="39634" y="13554"/>
                  </a:lnTo>
                  <a:lnTo>
                    <a:pt x="35611" y="7298"/>
                  </a:lnTo>
                  <a:lnTo>
                    <a:pt x="30098" y="2532"/>
                  </a:lnTo>
                  <a:lnTo>
                    <a:pt x="24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66410" y="2383218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0" y="20107"/>
                  </a:moveTo>
                  <a:lnTo>
                    <a:pt x="1043" y="13554"/>
                  </a:lnTo>
                  <a:lnTo>
                    <a:pt x="4321" y="7298"/>
                  </a:lnTo>
                  <a:lnTo>
                    <a:pt x="9834" y="2532"/>
                  </a:lnTo>
                  <a:lnTo>
                    <a:pt x="16837" y="0"/>
                  </a:lnTo>
                  <a:lnTo>
                    <a:pt x="24287" y="0"/>
                  </a:lnTo>
                  <a:lnTo>
                    <a:pt x="30098" y="2532"/>
                  </a:lnTo>
                  <a:lnTo>
                    <a:pt x="35611" y="7298"/>
                  </a:lnTo>
                  <a:lnTo>
                    <a:pt x="39634" y="13554"/>
                  </a:lnTo>
                  <a:lnTo>
                    <a:pt x="40379" y="20107"/>
                  </a:lnTo>
                  <a:lnTo>
                    <a:pt x="39634" y="27108"/>
                  </a:lnTo>
                  <a:lnTo>
                    <a:pt x="35611" y="33215"/>
                  </a:lnTo>
                  <a:lnTo>
                    <a:pt x="30098" y="37981"/>
                  </a:lnTo>
                  <a:lnTo>
                    <a:pt x="24287" y="40662"/>
                  </a:lnTo>
                  <a:lnTo>
                    <a:pt x="16837" y="40662"/>
                  </a:lnTo>
                  <a:lnTo>
                    <a:pt x="9834" y="37981"/>
                  </a:lnTo>
                  <a:lnTo>
                    <a:pt x="4321" y="33215"/>
                  </a:lnTo>
                  <a:lnTo>
                    <a:pt x="1043" y="27108"/>
                  </a:lnTo>
                  <a:lnTo>
                    <a:pt x="0" y="20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133"/>
          <p:cNvGrpSpPr/>
          <p:nvPr/>
        </p:nvGrpSpPr>
        <p:grpSpPr>
          <a:xfrm>
            <a:off x="4539568" y="2990975"/>
            <a:ext cx="43815" cy="43815"/>
            <a:chOff x="4539568" y="2990975"/>
            <a:chExt cx="43815" cy="43815"/>
          </a:xfrm>
        </p:grpSpPr>
        <p:sp>
          <p:nvSpPr>
            <p:cNvPr id="134" name="object 134"/>
            <p:cNvSpPr/>
            <p:nvPr/>
          </p:nvSpPr>
          <p:spPr>
            <a:xfrm>
              <a:off x="4540854" y="299226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24585" y="0"/>
                  </a:moveTo>
                  <a:lnTo>
                    <a:pt x="16837" y="0"/>
                  </a:lnTo>
                  <a:lnTo>
                    <a:pt x="10281" y="2532"/>
                  </a:lnTo>
                  <a:lnTo>
                    <a:pt x="4768" y="7298"/>
                  </a:lnTo>
                  <a:lnTo>
                    <a:pt x="1490" y="13554"/>
                  </a:lnTo>
                  <a:lnTo>
                    <a:pt x="0" y="20107"/>
                  </a:lnTo>
                  <a:lnTo>
                    <a:pt x="1490" y="27108"/>
                  </a:lnTo>
                  <a:lnTo>
                    <a:pt x="4768" y="32917"/>
                  </a:lnTo>
                  <a:lnTo>
                    <a:pt x="10281" y="37683"/>
                  </a:lnTo>
                  <a:lnTo>
                    <a:pt x="16837" y="40662"/>
                  </a:lnTo>
                  <a:lnTo>
                    <a:pt x="24585" y="40662"/>
                  </a:lnTo>
                  <a:lnTo>
                    <a:pt x="30396" y="37683"/>
                  </a:lnTo>
                  <a:lnTo>
                    <a:pt x="35909" y="32917"/>
                  </a:lnTo>
                  <a:lnTo>
                    <a:pt x="39932" y="27108"/>
                  </a:lnTo>
                  <a:lnTo>
                    <a:pt x="40677" y="20107"/>
                  </a:lnTo>
                  <a:lnTo>
                    <a:pt x="39932" y="13554"/>
                  </a:lnTo>
                  <a:lnTo>
                    <a:pt x="35909" y="7298"/>
                  </a:lnTo>
                  <a:lnTo>
                    <a:pt x="30396" y="2532"/>
                  </a:lnTo>
                  <a:lnTo>
                    <a:pt x="24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540854" y="2992261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41275" h="41275">
                  <a:moveTo>
                    <a:pt x="0" y="20107"/>
                  </a:moveTo>
                  <a:lnTo>
                    <a:pt x="1490" y="13554"/>
                  </a:lnTo>
                  <a:lnTo>
                    <a:pt x="4768" y="7298"/>
                  </a:lnTo>
                  <a:lnTo>
                    <a:pt x="10281" y="2532"/>
                  </a:lnTo>
                  <a:lnTo>
                    <a:pt x="16837" y="0"/>
                  </a:lnTo>
                  <a:lnTo>
                    <a:pt x="24585" y="0"/>
                  </a:lnTo>
                  <a:lnTo>
                    <a:pt x="30396" y="2532"/>
                  </a:lnTo>
                  <a:lnTo>
                    <a:pt x="35909" y="7298"/>
                  </a:lnTo>
                  <a:lnTo>
                    <a:pt x="39932" y="13554"/>
                  </a:lnTo>
                  <a:lnTo>
                    <a:pt x="40677" y="20107"/>
                  </a:lnTo>
                  <a:lnTo>
                    <a:pt x="39932" y="27108"/>
                  </a:lnTo>
                  <a:lnTo>
                    <a:pt x="35909" y="32917"/>
                  </a:lnTo>
                  <a:lnTo>
                    <a:pt x="30396" y="37683"/>
                  </a:lnTo>
                  <a:lnTo>
                    <a:pt x="24585" y="40662"/>
                  </a:lnTo>
                  <a:lnTo>
                    <a:pt x="16837" y="40662"/>
                  </a:lnTo>
                  <a:lnTo>
                    <a:pt x="10281" y="37683"/>
                  </a:lnTo>
                  <a:lnTo>
                    <a:pt x="4768" y="32917"/>
                  </a:lnTo>
                  <a:lnTo>
                    <a:pt x="1490" y="27108"/>
                  </a:lnTo>
                  <a:lnTo>
                    <a:pt x="0" y="20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136"/>
          <p:cNvGrpSpPr/>
          <p:nvPr/>
        </p:nvGrpSpPr>
        <p:grpSpPr>
          <a:xfrm>
            <a:off x="5148087" y="2990975"/>
            <a:ext cx="43180" cy="43815"/>
            <a:chOff x="5148087" y="2990975"/>
            <a:chExt cx="43180" cy="43815"/>
          </a:xfrm>
        </p:grpSpPr>
        <p:sp>
          <p:nvSpPr>
            <p:cNvPr id="137" name="object 137"/>
            <p:cNvSpPr/>
            <p:nvPr/>
          </p:nvSpPr>
          <p:spPr>
            <a:xfrm>
              <a:off x="5149373" y="2992261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24138" y="0"/>
                  </a:moveTo>
                  <a:lnTo>
                    <a:pt x="16837" y="0"/>
                  </a:lnTo>
                  <a:lnTo>
                    <a:pt x="10281" y="2532"/>
                  </a:lnTo>
                  <a:lnTo>
                    <a:pt x="4768" y="7298"/>
                  </a:lnTo>
                  <a:lnTo>
                    <a:pt x="1490" y="13554"/>
                  </a:lnTo>
                  <a:lnTo>
                    <a:pt x="0" y="20107"/>
                  </a:lnTo>
                  <a:lnTo>
                    <a:pt x="1490" y="27108"/>
                  </a:lnTo>
                  <a:lnTo>
                    <a:pt x="4768" y="32917"/>
                  </a:lnTo>
                  <a:lnTo>
                    <a:pt x="10281" y="37683"/>
                  </a:lnTo>
                  <a:lnTo>
                    <a:pt x="16837" y="40662"/>
                  </a:lnTo>
                  <a:lnTo>
                    <a:pt x="24138" y="40662"/>
                  </a:lnTo>
                  <a:lnTo>
                    <a:pt x="30396" y="37683"/>
                  </a:lnTo>
                  <a:lnTo>
                    <a:pt x="35909" y="32917"/>
                  </a:lnTo>
                  <a:lnTo>
                    <a:pt x="40081" y="27108"/>
                  </a:lnTo>
                  <a:lnTo>
                    <a:pt x="40379" y="20107"/>
                  </a:lnTo>
                  <a:lnTo>
                    <a:pt x="40081" y="13554"/>
                  </a:lnTo>
                  <a:lnTo>
                    <a:pt x="35909" y="7298"/>
                  </a:lnTo>
                  <a:lnTo>
                    <a:pt x="30396" y="2532"/>
                  </a:lnTo>
                  <a:lnTo>
                    <a:pt x="24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149373" y="2992261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0" y="20107"/>
                  </a:moveTo>
                  <a:lnTo>
                    <a:pt x="1490" y="13554"/>
                  </a:lnTo>
                  <a:lnTo>
                    <a:pt x="4768" y="7298"/>
                  </a:lnTo>
                  <a:lnTo>
                    <a:pt x="10281" y="2532"/>
                  </a:lnTo>
                  <a:lnTo>
                    <a:pt x="16837" y="0"/>
                  </a:lnTo>
                  <a:lnTo>
                    <a:pt x="24138" y="0"/>
                  </a:lnTo>
                  <a:lnTo>
                    <a:pt x="30396" y="2532"/>
                  </a:lnTo>
                  <a:lnTo>
                    <a:pt x="35909" y="7298"/>
                  </a:lnTo>
                  <a:lnTo>
                    <a:pt x="40081" y="13554"/>
                  </a:lnTo>
                  <a:lnTo>
                    <a:pt x="40379" y="20107"/>
                  </a:lnTo>
                  <a:lnTo>
                    <a:pt x="40081" y="27108"/>
                  </a:lnTo>
                  <a:lnTo>
                    <a:pt x="35909" y="32917"/>
                  </a:lnTo>
                  <a:lnTo>
                    <a:pt x="30396" y="37683"/>
                  </a:lnTo>
                  <a:lnTo>
                    <a:pt x="24138" y="40662"/>
                  </a:lnTo>
                  <a:lnTo>
                    <a:pt x="16837" y="40662"/>
                  </a:lnTo>
                  <a:lnTo>
                    <a:pt x="10281" y="37683"/>
                  </a:lnTo>
                  <a:lnTo>
                    <a:pt x="4768" y="32917"/>
                  </a:lnTo>
                  <a:lnTo>
                    <a:pt x="1490" y="27108"/>
                  </a:lnTo>
                  <a:lnTo>
                    <a:pt x="0" y="20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139"/>
          <p:cNvGrpSpPr/>
          <p:nvPr/>
        </p:nvGrpSpPr>
        <p:grpSpPr>
          <a:xfrm>
            <a:off x="5756605" y="2990975"/>
            <a:ext cx="43180" cy="43815"/>
            <a:chOff x="5756605" y="2990975"/>
            <a:chExt cx="43180" cy="43815"/>
          </a:xfrm>
        </p:grpSpPr>
        <p:sp>
          <p:nvSpPr>
            <p:cNvPr id="140" name="object 140"/>
            <p:cNvSpPr/>
            <p:nvPr/>
          </p:nvSpPr>
          <p:spPr>
            <a:xfrm>
              <a:off x="5757891" y="2992261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24287" y="0"/>
                  </a:moveTo>
                  <a:lnTo>
                    <a:pt x="16837" y="0"/>
                  </a:lnTo>
                  <a:lnTo>
                    <a:pt x="9834" y="2532"/>
                  </a:lnTo>
                  <a:lnTo>
                    <a:pt x="4768" y="7298"/>
                  </a:lnTo>
                  <a:lnTo>
                    <a:pt x="1043" y="13554"/>
                  </a:lnTo>
                  <a:lnTo>
                    <a:pt x="0" y="20107"/>
                  </a:lnTo>
                  <a:lnTo>
                    <a:pt x="1043" y="27108"/>
                  </a:lnTo>
                  <a:lnTo>
                    <a:pt x="4768" y="32917"/>
                  </a:lnTo>
                  <a:lnTo>
                    <a:pt x="9834" y="37683"/>
                  </a:lnTo>
                  <a:lnTo>
                    <a:pt x="16837" y="40662"/>
                  </a:lnTo>
                  <a:lnTo>
                    <a:pt x="24287" y="40662"/>
                  </a:lnTo>
                  <a:lnTo>
                    <a:pt x="30396" y="37683"/>
                  </a:lnTo>
                  <a:lnTo>
                    <a:pt x="35611" y="32917"/>
                  </a:lnTo>
                  <a:lnTo>
                    <a:pt x="39634" y="27108"/>
                  </a:lnTo>
                  <a:lnTo>
                    <a:pt x="40379" y="20107"/>
                  </a:lnTo>
                  <a:lnTo>
                    <a:pt x="39634" y="13554"/>
                  </a:lnTo>
                  <a:lnTo>
                    <a:pt x="35611" y="7298"/>
                  </a:lnTo>
                  <a:lnTo>
                    <a:pt x="30396" y="2532"/>
                  </a:lnTo>
                  <a:lnTo>
                    <a:pt x="24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757891" y="2992261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0" y="20107"/>
                  </a:moveTo>
                  <a:lnTo>
                    <a:pt x="1043" y="13554"/>
                  </a:lnTo>
                  <a:lnTo>
                    <a:pt x="4768" y="7298"/>
                  </a:lnTo>
                  <a:lnTo>
                    <a:pt x="9834" y="2532"/>
                  </a:lnTo>
                  <a:lnTo>
                    <a:pt x="16837" y="0"/>
                  </a:lnTo>
                  <a:lnTo>
                    <a:pt x="24287" y="0"/>
                  </a:lnTo>
                  <a:lnTo>
                    <a:pt x="30396" y="2532"/>
                  </a:lnTo>
                  <a:lnTo>
                    <a:pt x="35611" y="7298"/>
                  </a:lnTo>
                  <a:lnTo>
                    <a:pt x="39634" y="13554"/>
                  </a:lnTo>
                  <a:lnTo>
                    <a:pt x="40379" y="20107"/>
                  </a:lnTo>
                  <a:lnTo>
                    <a:pt x="39634" y="27108"/>
                  </a:lnTo>
                  <a:lnTo>
                    <a:pt x="35611" y="32917"/>
                  </a:lnTo>
                  <a:lnTo>
                    <a:pt x="30396" y="37683"/>
                  </a:lnTo>
                  <a:lnTo>
                    <a:pt x="24287" y="40662"/>
                  </a:lnTo>
                  <a:lnTo>
                    <a:pt x="16837" y="40662"/>
                  </a:lnTo>
                  <a:lnTo>
                    <a:pt x="9834" y="37683"/>
                  </a:lnTo>
                  <a:lnTo>
                    <a:pt x="4768" y="32917"/>
                  </a:lnTo>
                  <a:lnTo>
                    <a:pt x="1043" y="27108"/>
                  </a:lnTo>
                  <a:lnTo>
                    <a:pt x="0" y="20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6365124" y="2990975"/>
            <a:ext cx="43180" cy="43815"/>
            <a:chOff x="6365124" y="2990975"/>
            <a:chExt cx="43180" cy="43815"/>
          </a:xfrm>
        </p:grpSpPr>
        <p:sp>
          <p:nvSpPr>
            <p:cNvPr id="143" name="object 143"/>
            <p:cNvSpPr/>
            <p:nvPr/>
          </p:nvSpPr>
          <p:spPr>
            <a:xfrm>
              <a:off x="6366410" y="2992261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24287" y="0"/>
                  </a:moveTo>
                  <a:lnTo>
                    <a:pt x="16837" y="0"/>
                  </a:lnTo>
                  <a:lnTo>
                    <a:pt x="9834" y="2532"/>
                  </a:lnTo>
                  <a:lnTo>
                    <a:pt x="4321" y="7298"/>
                  </a:lnTo>
                  <a:lnTo>
                    <a:pt x="1043" y="13554"/>
                  </a:lnTo>
                  <a:lnTo>
                    <a:pt x="0" y="20107"/>
                  </a:lnTo>
                  <a:lnTo>
                    <a:pt x="1043" y="27108"/>
                  </a:lnTo>
                  <a:lnTo>
                    <a:pt x="4321" y="32917"/>
                  </a:lnTo>
                  <a:lnTo>
                    <a:pt x="9834" y="37683"/>
                  </a:lnTo>
                  <a:lnTo>
                    <a:pt x="16837" y="40662"/>
                  </a:lnTo>
                  <a:lnTo>
                    <a:pt x="24287" y="40662"/>
                  </a:lnTo>
                  <a:lnTo>
                    <a:pt x="30098" y="37683"/>
                  </a:lnTo>
                  <a:lnTo>
                    <a:pt x="35611" y="32917"/>
                  </a:lnTo>
                  <a:lnTo>
                    <a:pt x="39634" y="27108"/>
                  </a:lnTo>
                  <a:lnTo>
                    <a:pt x="40379" y="20107"/>
                  </a:lnTo>
                  <a:lnTo>
                    <a:pt x="39634" y="13554"/>
                  </a:lnTo>
                  <a:lnTo>
                    <a:pt x="35611" y="7298"/>
                  </a:lnTo>
                  <a:lnTo>
                    <a:pt x="30098" y="2532"/>
                  </a:lnTo>
                  <a:lnTo>
                    <a:pt x="24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366410" y="2992261"/>
              <a:ext cx="40640" cy="41275"/>
            </a:xfrm>
            <a:custGeom>
              <a:avLst/>
              <a:gdLst/>
              <a:ahLst/>
              <a:cxnLst/>
              <a:rect l="l" t="t" r="r" b="b"/>
              <a:pathLst>
                <a:path w="40639" h="41275">
                  <a:moveTo>
                    <a:pt x="0" y="20107"/>
                  </a:moveTo>
                  <a:lnTo>
                    <a:pt x="1043" y="13554"/>
                  </a:lnTo>
                  <a:lnTo>
                    <a:pt x="4321" y="7298"/>
                  </a:lnTo>
                  <a:lnTo>
                    <a:pt x="9834" y="2532"/>
                  </a:lnTo>
                  <a:lnTo>
                    <a:pt x="16837" y="0"/>
                  </a:lnTo>
                  <a:lnTo>
                    <a:pt x="24287" y="0"/>
                  </a:lnTo>
                  <a:lnTo>
                    <a:pt x="30098" y="2532"/>
                  </a:lnTo>
                  <a:lnTo>
                    <a:pt x="35611" y="7298"/>
                  </a:lnTo>
                  <a:lnTo>
                    <a:pt x="39634" y="13554"/>
                  </a:lnTo>
                  <a:lnTo>
                    <a:pt x="40379" y="20107"/>
                  </a:lnTo>
                  <a:lnTo>
                    <a:pt x="39634" y="27108"/>
                  </a:lnTo>
                  <a:lnTo>
                    <a:pt x="35611" y="32917"/>
                  </a:lnTo>
                  <a:lnTo>
                    <a:pt x="30098" y="37683"/>
                  </a:lnTo>
                  <a:lnTo>
                    <a:pt x="24287" y="40662"/>
                  </a:lnTo>
                  <a:lnTo>
                    <a:pt x="16837" y="40662"/>
                  </a:lnTo>
                  <a:lnTo>
                    <a:pt x="9834" y="37683"/>
                  </a:lnTo>
                  <a:lnTo>
                    <a:pt x="4321" y="32917"/>
                  </a:lnTo>
                  <a:lnTo>
                    <a:pt x="1043" y="27108"/>
                  </a:lnTo>
                  <a:lnTo>
                    <a:pt x="0" y="201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4539568" y="3599719"/>
            <a:ext cx="43815" cy="43180"/>
            <a:chOff x="4539568" y="3599719"/>
            <a:chExt cx="43815" cy="43180"/>
          </a:xfrm>
        </p:grpSpPr>
        <p:sp>
          <p:nvSpPr>
            <p:cNvPr id="146" name="object 146"/>
            <p:cNvSpPr/>
            <p:nvPr/>
          </p:nvSpPr>
          <p:spPr>
            <a:xfrm>
              <a:off x="4540854" y="3601005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24585" y="0"/>
                  </a:moveTo>
                  <a:lnTo>
                    <a:pt x="16837" y="0"/>
                  </a:lnTo>
                  <a:lnTo>
                    <a:pt x="10281" y="2829"/>
                  </a:lnTo>
                  <a:lnTo>
                    <a:pt x="4768" y="7596"/>
                  </a:lnTo>
                  <a:lnTo>
                    <a:pt x="1490" y="13554"/>
                  </a:lnTo>
                  <a:lnTo>
                    <a:pt x="0" y="20405"/>
                  </a:lnTo>
                  <a:lnTo>
                    <a:pt x="1490" y="26959"/>
                  </a:lnTo>
                  <a:lnTo>
                    <a:pt x="4768" y="33215"/>
                  </a:lnTo>
                  <a:lnTo>
                    <a:pt x="10281" y="37981"/>
                  </a:lnTo>
                  <a:lnTo>
                    <a:pt x="16837" y="40513"/>
                  </a:lnTo>
                  <a:lnTo>
                    <a:pt x="24585" y="40513"/>
                  </a:lnTo>
                  <a:lnTo>
                    <a:pt x="30396" y="37981"/>
                  </a:lnTo>
                  <a:lnTo>
                    <a:pt x="35909" y="33215"/>
                  </a:lnTo>
                  <a:lnTo>
                    <a:pt x="39932" y="26959"/>
                  </a:lnTo>
                  <a:lnTo>
                    <a:pt x="40677" y="20405"/>
                  </a:lnTo>
                  <a:lnTo>
                    <a:pt x="39932" y="13554"/>
                  </a:lnTo>
                  <a:lnTo>
                    <a:pt x="35909" y="7596"/>
                  </a:lnTo>
                  <a:lnTo>
                    <a:pt x="30396" y="2829"/>
                  </a:lnTo>
                  <a:lnTo>
                    <a:pt x="24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540854" y="3601005"/>
              <a:ext cx="41275" cy="40640"/>
            </a:xfrm>
            <a:custGeom>
              <a:avLst/>
              <a:gdLst/>
              <a:ahLst/>
              <a:cxnLst/>
              <a:rect l="l" t="t" r="r" b="b"/>
              <a:pathLst>
                <a:path w="41275" h="40639">
                  <a:moveTo>
                    <a:pt x="0" y="20405"/>
                  </a:moveTo>
                  <a:lnTo>
                    <a:pt x="1490" y="13554"/>
                  </a:lnTo>
                  <a:lnTo>
                    <a:pt x="4768" y="7596"/>
                  </a:lnTo>
                  <a:lnTo>
                    <a:pt x="10281" y="2829"/>
                  </a:lnTo>
                  <a:lnTo>
                    <a:pt x="16837" y="0"/>
                  </a:lnTo>
                  <a:lnTo>
                    <a:pt x="24585" y="0"/>
                  </a:lnTo>
                  <a:lnTo>
                    <a:pt x="30396" y="2829"/>
                  </a:lnTo>
                  <a:lnTo>
                    <a:pt x="35909" y="7596"/>
                  </a:lnTo>
                  <a:lnTo>
                    <a:pt x="39932" y="13554"/>
                  </a:lnTo>
                  <a:lnTo>
                    <a:pt x="40677" y="20405"/>
                  </a:lnTo>
                  <a:lnTo>
                    <a:pt x="39932" y="26959"/>
                  </a:lnTo>
                  <a:lnTo>
                    <a:pt x="35909" y="33215"/>
                  </a:lnTo>
                  <a:lnTo>
                    <a:pt x="30396" y="37981"/>
                  </a:lnTo>
                  <a:lnTo>
                    <a:pt x="24585" y="40513"/>
                  </a:lnTo>
                  <a:lnTo>
                    <a:pt x="16837" y="40513"/>
                  </a:lnTo>
                  <a:lnTo>
                    <a:pt x="10281" y="37981"/>
                  </a:lnTo>
                  <a:lnTo>
                    <a:pt x="4768" y="33215"/>
                  </a:lnTo>
                  <a:lnTo>
                    <a:pt x="1490" y="26959"/>
                  </a:lnTo>
                  <a:lnTo>
                    <a:pt x="0" y="204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5148087" y="3599719"/>
            <a:ext cx="43180" cy="43180"/>
            <a:chOff x="5148087" y="3599719"/>
            <a:chExt cx="43180" cy="43180"/>
          </a:xfrm>
        </p:grpSpPr>
        <p:sp>
          <p:nvSpPr>
            <p:cNvPr id="149" name="object 149"/>
            <p:cNvSpPr/>
            <p:nvPr/>
          </p:nvSpPr>
          <p:spPr>
            <a:xfrm>
              <a:off x="5149373" y="360100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4138" y="0"/>
                  </a:moveTo>
                  <a:lnTo>
                    <a:pt x="16837" y="0"/>
                  </a:lnTo>
                  <a:lnTo>
                    <a:pt x="10281" y="2829"/>
                  </a:lnTo>
                  <a:lnTo>
                    <a:pt x="4768" y="7596"/>
                  </a:lnTo>
                  <a:lnTo>
                    <a:pt x="1490" y="13554"/>
                  </a:lnTo>
                  <a:lnTo>
                    <a:pt x="0" y="20405"/>
                  </a:lnTo>
                  <a:lnTo>
                    <a:pt x="1490" y="26959"/>
                  </a:lnTo>
                  <a:lnTo>
                    <a:pt x="4768" y="33215"/>
                  </a:lnTo>
                  <a:lnTo>
                    <a:pt x="10281" y="37981"/>
                  </a:lnTo>
                  <a:lnTo>
                    <a:pt x="16837" y="40513"/>
                  </a:lnTo>
                  <a:lnTo>
                    <a:pt x="24138" y="40513"/>
                  </a:lnTo>
                  <a:lnTo>
                    <a:pt x="30396" y="37981"/>
                  </a:lnTo>
                  <a:lnTo>
                    <a:pt x="35909" y="33215"/>
                  </a:lnTo>
                  <a:lnTo>
                    <a:pt x="40081" y="26959"/>
                  </a:lnTo>
                  <a:lnTo>
                    <a:pt x="40379" y="20405"/>
                  </a:lnTo>
                  <a:lnTo>
                    <a:pt x="40081" y="13554"/>
                  </a:lnTo>
                  <a:lnTo>
                    <a:pt x="35909" y="7596"/>
                  </a:lnTo>
                  <a:lnTo>
                    <a:pt x="30396" y="2829"/>
                  </a:lnTo>
                  <a:lnTo>
                    <a:pt x="24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149373" y="360100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20405"/>
                  </a:moveTo>
                  <a:lnTo>
                    <a:pt x="1490" y="13554"/>
                  </a:lnTo>
                  <a:lnTo>
                    <a:pt x="4768" y="7596"/>
                  </a:lnTo>
                  <a:lnTo>
                    <a:pt x="10281" y="2829"/>
                  </a:lnTo>
                  <a:lnTo>
                    <a:pt x="16837" y="0"/>
                  </a:lnTo>
                  <a:lnTo>
                    <a:pt x="24138" y="0"/>
                  </a:lnTo>
                  <a:lnTo>
                    <a:pt x="30396" y="2829"/>
                  </a:lnTo>
                  <a:lnTo>
                    <a:pt x="35909" y="7596"/>
                  </a:lnTo>
                  <a:lnTo>
                    <a:pt x="40081" y="13554"/>
                  </a:lnTo>
                  <a:lnTo>
                    <a:pt x="40379" y="20405"/>
                  </a:lnTo>
                  <a:lnTo>
                    <a:pt x="40081" y="26959"/>
                  </a:lnTo>
                  <a:lnTo>
                    <a:pt x="35909" y="33215"/>
                  </a:lnTo>
                  <a:lnTo>
                    <a:pt x="30396" y="37981"/>
                  </a:lnTo>
                  <a:lnTo>
                    <a:pt x="24138" y="40513"/>
                  </a:lnTo>
                  <a:lnTo>
                    <a:pt x="16837" y="40513"/>
                  </a:lnTo>
                  <a:lnTo>
                    <a:pt x="10281" y="37981"/>
                  </a:lnTo>
                  <a:lnTo>
                    <a:pt x="4768" y="33215"/>
                  </a:lnTo>
                  <a:lnTo>
                    <a:pt x="1490" y="26959"/>
                  </a:lnTo>
                  <a:lnTo>
                    <a:pt x="0" y="204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5756605" y="3599719"/>
            <a:ext cx="43180" cy="43180"/>
            <a:chOff x="5756605" y="3599719"/>
            <a:chExt cx="43180" cy="43180"/>
          </a:xfrm>
        </p:grpSpPr>
        <p:sp>
          <p:nvSpPr>
            <p:cNvPr id="152" name="object 152"/>
            <p:cNvSpPr/>
            <p:nvPr/>
          </p:nvSpPr>
          <p:spPr>
            <a:xfrm>
              <a:off x="5757891" y="360100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4287" y="0"/>
                  </a:moveTo>
                  <a:lnTo>
                    <a:pt x="16837" y="0"/>
                  </a:lnTo>
                  <a:lnTo>
                    <a:pt x="9834" y="2829"/>
                  </a:lnTo>
                  <a:lnTo>
                    <a:pt x="4768" y="7596"/>
                  </a:lnTo>
                  <a:lnTo>
                    <a:pt x="1043" y="13554"/>
                  </a:lnTo>
                  <a:lnTo>
                    <a:pt x="0" y="20405"/>
                  </a:lnTo>
                  <a:lnTo>
                    <a:pt x="1043" y="26959"/>
                  </a:lnTo>
                  <a:lnTo>
                    <a:pt x="4768" y="33215"/>
                  </a:lnTo>
                  <a:lnTo>
                    <a:pt x="9834" y="37981"/>
                  </a:lnTo>
                  <a:lnTo>
                    <a:pt x="16837" y="40513"/>
                  </a:lnTo>
                  <a:lnTo>
                    <a:pt x="24287" y="40513"/>
                  </a:lnTo>
                  <a:lnTo>
                    <a:pt x="30396" y="37981"/>
                  </a:lnTo>
                  <a:lnTo>
                    <a:pt x="35611" y="33215"/>
                  </a:lnTo>
                  <a:lnTo>
                    <a:pt x="39634" y="26959"/>
                  </a:lnTo>
                  <a:lnTo>
                    <a:pt x="40379" y="20405"/>
                  </a:lnTo>
                  <a:lnTo>
                    <a:pt x="39634" y="13554"/>
                  </a:lnTo>
                  <a:lnTo>
                    <a:pt x="35611" y="7596"/>
                  </a:lnTo>
                  <a:lnTo>
                    <a:pt x="30396" y="2829"/>
                  </a:lnTo>
                  <a:lnTo>
                    <a:pt x="24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757891" y="360100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20405"/>
                  </a:moveTo>
                  <a:lnTo>
                    <a:pt x="1043" y="13554"/>
                  </a:lnTo>
                  <a:lnTo>
                    <a:pt x="4768" y="7596"/>
                  </a:lnTo>
                  <a:lnTo>
                    <a:pt x="9834" y="2829"/>
                  </a:lnTo>
                  <a:lnTo>
                    <a:pt x="16837" y="0"/>
                  </a:lnTo>
                  <a:lnTo>
                    <a:pt x="24287" y="0"/>
                  </a:lnTo>
                  <a:lnTo>
                    <a:pt x="30396" y="2829"/>
                  </a:lnTo>
                  <a:lnTo>
                    <a:pt x="35611" y="7596"/>
                  </a:lnTo>
                  <a:lnTo>
                    <a:pt x="39634" y="13554"/>
                  </a:lnTo>
                  <a:lnTo>
                    <a:pt x="40379" y="20405"/>
                  </a:lnTo>
                  <a:lnTo>
                    <a:pt x="39634" y="26959"/>
                  </a:lnTo>
                  <a:lnTo>
                    <a:pt x="35611" y="33215"/>
                  </a:lnTo>
                  <a:lnTo>
                    <a:pt x="30396" y="37981"/>
                  </a:lnTo>
                  <a:lnTo>
                    <a:pt x="24287" y="40513"/>
                  </a:lnTo>
                  <a:lnTo>
                    <a:pt x="16837" y="40513"/>
                  </a:lnTo>
                  <a:lnTo>
                    <a:pt x="9834" y="37981"/>
                  </a:lnTo>
                  <a:lnTo>
                    <a:pt x="4768" y="33215"/>
                  </a:lnTo>
                  <a:lnTo>
                    <a:pt x="1043" y="26959"/>
                  </a:lnTo>
                  <a:lnTo>
                    <a:pt x="0" y="204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4" name="object 154"/>
          <p:cNvGrpSpPr/>
          <p:nvPr/>
        </p:nvGrpSpPr>
        <p:grpSpPr>
          <a:xfrm>
            <a:off x="6365124" y="3599719"/>
            <a:ext cx="43180" cy="43180"/>
            <a:chOff x="6365124" y="3599719"/>
            <a:chExt cx="43180" cy="43180"/>
          </a:xfrm>
        </p:grpSpPr>
        <p:sp>
          <p:nvSpPr>
            <p:cNvPr id="155" name="object 155"/>
            <p:cNvSpPr/>
            <p:nvPr/>
          </p:nvSpPr>
          <p:spPr>
            <a:xfrm>
              <a:off x="6366410" y="360100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4287" y="0"/>
                  </a:moveTo>
                  <a:lnTo>
                    <a:pt x="16837" y="0"/>
                  </a:lnTo>
                  <a:lnTo>
                    <a:pt x="9834" y="2829"/>
                  </a:lnTo>
                  <a:lnTo>
                    <a:pt x="4321" y="7596"/>
                  </a:lnTo>
                  <a:lnTo>
                    <a:pt x="1043" y="13554"/>
                  </a:lnTo>
                  <a:lnTo>
                    <a:pt x="0" y="20405"/>
                  </a:lnTo>
                  <a:lnTo>
                    <a:pt x="1043" y="26959"/>
                  </a:lnTo>
                  <a:lnTo>
                    <a:pt x="4321" y="33215"/>
                  </a:lnTo>
                  <a:lnTo>
                    <a:pt x="9834" y="37981"/>
                  </a:lnTo>
                  <a:lnTo>
                    <a:pt x="16837" y="40513"/>
                  </a:lnTo>
                  <a:lnTo>
                    <a:pt x="24287" y="40513"/>
                  </a:lnTo>
                  <a:lnTo>
                    <a:pt x="30098" y="37981"/>
                  </a:lnTo>
                  <a:lnTo>
                    <a:pt x="35611" y="33215"/>
                  </a:lnTo>
                  <a:lnTo>
                    <a:pt x="39634" y="26959"/>
                  </a:lnTo>
                  <a:lnTo>
                    <a:pt x="40379" y="20405"/>
                  </a:lnTo>
                  <a:lnTo>
                    <a:pt x="39634" y="13554"/>
                  </a:lnTo>
                  <a:lnTo>
                    <a:pt x="35611" y="7596"/>
                  </a:lnTo>
                  <a:lnTo>
                    <a:pt x="30098" y="2829"/>
                  </a:lnTo>
                  <a:lnTo>
                    <a:pt x="24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366410" y="360100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0" y="20405"/>
                  </a:moveTo>
                  <a:lnTo>
                    <a:pt x="1043" y="13554"/>
                  </a:lnTo>
                  <a:lnTo>
                    <a:pt x="4321" y="7596"/>
                  </a:lnTo>
                  <a:lnTo>
                    <a:pt x="9834" y="2829"/>
                  </a:lnTo>
                  <a:lnTo>
                    <a:pt x="16837" y="0"/>
                  </a:lnTo>
                  <a:lnTo>
                    <a:pt x="24287" y="0"/>
                  </a:lnTo>
                  <a:lnTo>
                    <a:pt x="30098" y="2829"/>
                  </a:lnTo>
                  <a:lnTo>
                    <a:pt x="35611" y="7596"/>
                  </a:lnTo>
                  <a:lnTo>
                    <a:pt x="39634" y="13554"/>
                  </a:lnTo>
                  <a:lnTo>
                    <a:pt x="40379" y="20405"/>
                  </a:lnTo>
                  <a:lnTo>
                    <a:pt x="39634" y="26959"/>
                  </a:lnTo>
                  <a:lnTo>
                    <a:pt x="35611" y="33215"/>
                  </a:lnTo>
                  <a:lnTo>
                    <a:pt x="30098" y="37981"/>
                  </a:lnTo>
                  <a:lnTo>
                    <a:pt x="24287" y="40513"/>
                  </a:lnTo>
                  <a:lnTo>
                    <a:pt x="16837" y="40513"/>
                  </a:lnTo>
                  <a:lnTo>
                    <a:pt x="9834" y="37981"/>
                  </a:lnTo>
                  <a:lnTo>
                    <a:pt x="4321" y="33215"/>
                  </a:lnTo>
                  <a:lnTo>
                    <a:pt x="1043" y="26959"/>
                  </a:lnTo>
                  <a:lnTo>
                    <a:pt x="0" y="204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4409848" y="2904417"/>
            <a:ext cx="10160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spc="10" dirty="0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437895" y="2904417"/>
            <a:ext cx="10160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spc="10" dirty="0">
                <a:latin typeface="Arial"/>
                <a:cs typeface="Arial"/>
              </a:rPr>
              <a:t>h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142931" y="3603423"/>
            <a:ext cx="5588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dirty="0">
                <a:latin typeface="Arial"/>
                <a:cs typeface="Arial"/>
              </a:rPr>
              <a:t>j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359521" y="3603423"/>
            <a:ext cx="5588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dirty="0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534412" y="3626510"/>
            <a:ext cx="38227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370" algn="l"/>
              </a:tabLst>
            </a:pPr>
            <a:r>
              <a:rPr sz="1050" i="1" spc="-50" dirty="0">
                <a:latin typeface="Arial"/>
                <a:cs typeface="Arial"/>
              </a:rPr>
              <a:t>i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423946" y="3626510"/>
            <a:ext cx="70993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0675" algn="l"/>
                <a:tab pos="621030" algn="l"/>
              </a:tabLst>
            </a:pPr>
            <a:r>
              <a:rPr sz="1050" spc="-50" dirty="0">
                <a:latin typeface="Arial"/>
                <a:cs typeface="Arial"/>
              </a:rPr>
              <a:t>4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i="1" spc="-50" dirty="0">
                <a:latin typeface="Arial"/>
                <a:cs typeface="Arial"/>
              </a:rPr>
              <a:t>k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53732" y="362203"/>
            <a:ext cx="10358120" cy="20320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marR="5080" indent="-229235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1935" algn="l"/>
                <a:tab pos="1163320" algn="l"/>
                <a:tab pos="2647315" algn="l"/>
                <a:tab pos="3355975" algn="l"/>
                <a:tab pos="4722495" algn="l"/>
                <a:tab pos="5466715" algn="l"/>
                <a:tab pos="6315075" algn="l"/>
                <a:tab pos="8301990" algn="l"/>
                <a:tab pos="9605645" algn="l"/>
              </a:tabLst>
            </a:pP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Pohon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merentang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A0909"/>
                </a:solidFill>
                <a:latin typeface="Calibri"/>
                <a:cs typeface="Calibri"/>
              </a:rPr>
              <a:t>yang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dihasilkan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tidak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selalu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	unik</a:t>
            </a:r>
            <a:r>
              <a:rPr sz="2400" spc="434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meskipun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bobotnya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masih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tetap</a:t>
            </a:r>
            <a:r>
              <a:rPr sz="2400" spc="-90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A0909"/>
                </a:solidFill>
                <a:latin typeface="Calibri"/>
                <a:cs typeface="Calibri"/>
              </a:rPr>
              <a:t>sama.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Hal</a:t>
            </a:r>
            <a:r>
              <a:rPr sz="2400" spc="-45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ini</a:t>
            </a:r>
            <a:r>
              <a:rPr sz="2400" spc="-50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terjadi</a:t>
            </a:r>
            <a:r>
              <a:rPr sz="2400" spc="-45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apabila</a:t>
            </a:r>
            <a:r>
              <a:rPr sz="2400" spc="-20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terdapat</a:t>
            </a:r>
            <a:r>
              <a:rPr sz="2400" spc="-20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beberapa</a:t>
            </a:r>
            <a:r>
              <a:rPr sz="2400" spc="-45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sisi</a:t>
            </a:r>
            <a:r>
              <a:rPr sz="2400" spc="-45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yang</a:t>
            </a:r>
            <a:r>
              <a:rPr sz="2400" spc="-25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akan</a:t>
            </a:r>
            <a:r>
              <a:rPr sz="2400" spc="-20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dipilih</a:t>
            </a:r>
            <a:r>
              <a:rPr sz="2400" spc="-65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A0909"/>
                </a:solidFill>
                <a:latin typeface="Calibri"/>
                <a:cs typeface="Calibri"/>
              </a:rPr>
              <a:t>berbobot</a:t>
            </a:r>
            <a:r>
              <a:rPr sz="2400" spc="-55" dirty="0">
                <a:solidFill>
                  <a:srgbClr val="0A090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A0909"/>
                </a:solidFill>
                <a:latin typeface="Calibri"/>
                <a:cs typeface="Calibri"/>
              </a:rPr>
              <a:t>sama.</a:t>
            </a:r>
            <a:endParaRPr sz="2400">
              <a:latin typeface="Calibri"/>
              <a:cs typeface="Calibri"/>
            </a:endParaRPr>
          </a:p>
          <a:p>
            <a:pPr marL="2334260">
              <a:lnSpc>
                <a:spcPct val="100000"/>
              </a:lnSpc>
              <a:spcBef>
                <a:spcPts val="1215"/>
              </a:spcBef>
            </a:pPr>
            <a:r>
              <a:rPr sz="1900" spc="-10" dirty="0">
                <a:latin typeface="Times New Roman"/>
                <a:cs typeface="Times New Roman"/>
              </a:rPr>
              <a:t>Contoh: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Times New Roman"/>
              <a:cs typeface="Times New Roman"/>
            </a:endParaRPr>
          </a:p>
          <a:p>
            <a:pPr marR="708025" algn="ctr">
              <a:lnSpc>
                <a:spcPct val="100000"/>
              </a:lnSpc>
              <a:tabLst>
                <a:tab pos="304165" algn="l"/>
                <a:tab pos="608330" algn="l"/>
                <a:tab pos="912494" algn="l"/>
                <a:tab pos="1220470" algn="l"/>
                <a:tab pos="1520825" algn="l"/>
                <a:tab pos="1824989" algn="l"/>
              </a:tabLst>
            </a:pPr>
            <a:r>
              <a:rPr sz="1050" i="1" spc="-50" dirty="0">
                <a:latin typeface="Arial"/>
                <a:cs typeface="Arial"/>
              </a:rPr>
              <a:t>a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Arial"/>
                <a:cs typeface="Arial"/>
              </a:rPr>
              <a:t>3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i="1" spc="-50" dirty="0">
                <a:latin typeface="Arial"/>
                <a:cs typeface="Arial"/>
              </a:rPr>
              <a:t>b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Arial"/>
                <a:cs typeface="Arial"/>
              </a:rPr>
              <a:t>4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i="1" spc="-50" dirty="0">
                <a:latin typeface="Arial"/>
                <a:cs typeface="Arial"/>
              </a:rPr>
              <a:t>c</a:t>
            </a:r>
            <a:r>
              <a:rPr sz="1050" i="1" dirty="0">
                <a:latin typeface="Arial"/>
                <a:cs typeface="Arial"/>
              </a:rPr>
              <a:t>	</a:t>
            </a:r>
            <a:r>
              <a:rPr sz="1050" spc="-50" dirty="0">
                <a:latin typeface="Arial"/>
                <a:cs typeface="Arial"/>
              </a:rPr>
              <a:t>2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i="1" spc="-50" dirty="0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64" name="object 164"/>
          <p:cNvGraphicFramePr>
            <a:graphicFrameLocks noGrp="1"/>
          </p:cNvGraphicFramePr>
          <p:nvPr/>
        </p:nvGraphicFramePr>
        <p:xfrm>
          <a:off x="4560130" y="2402040"/>
          <a:ext cx="1826260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54610" algn="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2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  <a:spcBef>
                          <a:spcPts val="830"/>
                        </a:spcBef>
                        <a:tabLst>
                          <a:tab pos="539115" algn="l"/>
                        </a:tabLst>
                      </a:pPr>
                      <a:r>
                        <a:rPr sz="1050" spc="-5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050" i="1" spc="-50" dirty="0">
                          <a:latin typeface="Arial"/>
                          <a:cs typeface="Arial"/>
                        </a:rPr>
                        <a:t>f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546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266700">
                        <a:lnSpc>
                          <a:spcPct val="100000"/>
                        </a:lnSpc>
                        <a:spcBef>
                          <a:spcPts val="915"/>
                        </a:spcBef>
                        <a:tabLst>
                          <a:tab pos="469900" algn="l"/>
                        </a:tabLst>
                      </a:pPr>
                      <a:r>
                        <a:rPr sz="1050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050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050" i="1" spc="-50" dirty="0">
                          <a:latin typeface="Arial"/>
                          <a:cs typeface="Arial"/>
                        </a:rPr>
                        <a:t>g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46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3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461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latin typeface="Arial"/>
                          <a:cs typeface="Arial"/>
                        </a:rPr>
                        <a:t>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" name="object 165"/>
          <p:cNvSpPr txBox="1"/>
          <p:nvPr/>
        </p:nvSpPr>
        <p:spPr>
          <a:xfrm>
            <a:off x="4409848" y="3220482"/>
            <a:ext cx="10160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6437895" y="3197395"/>
            <a:ext cx="10160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6437895" y="2537860"/>
            <a:ext cx="10160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409848" y="2588352"/>
            <a:ext cx="10160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833322"/>
            <a:ext cx="9267825" cy="460375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700" b="1" dirty="0">
                <a:latin typeface="Times New Roman"/>
                <a:cs typeface="Times New Roman"/>
              </a:rPr>
              <a:t>Algoritma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Kruskal</a:t>
            </a:r>
            <a:endParaRPr sz="2700">
              <a:latin typeface="Times New Roman"/>
              <a:cs typeface="Times New Roman"/>
            </a:endParaRPr>
          </a:p>
          <a:p>
            <a:pPr marL="12700" marR="7620" indent="85725">
              <a:lnSpc>
                <a:spcPts val="3090"/>
              </a:lnSpc>
              <a:spcBef>
                <a:spcPts val="1095"/>
              </a:spcBef>
              <a:tabLst>
                <a:tab pos="341630" algn="l"/>
                <a:tab pos="1673860" algn="l"/>
                <a:tab pos="5503545" algn="l"/>
              </a:tabLst>
            </a:pPr>
            <a:r>
              <a:rPr sz="2700" spc="-50" dirty="0">
                <a:latin typeface="Times New Roman"/>
                <a:cs typeface="Times New Roman"/>
              </a:rPr>
              <a:t>(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Langkah</a:t>
            </a:r>
            <a:r>
              <a:rPr sz="2700" dirty="0">
                <a:latin typeface="Times New Roman"/>
                <a:cs typeface="Times New Roman"/>
              </a:rPr>
              <a:t>	0: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sisi-</a:t>
            </a:r>
            <a:r>
              <a:rPr sz="2700" dirty="0">
                <a:latin typeface="Times New Roman"/>
                <a:cs typeface="Times New Roman"/>
              </a:rPr>
              <a:t>sisi</a:t>
            </a:r>
            <a:r>
              <a:rPr sz="2700" spc="3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dari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graf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sudah</a:t>
            </a:r>
            <a:r>
              <a:rPr sz="2700" dirty="0">
                <a:latin typeface="Times New Roman"/>
                <a:cs typeface="Times New Roman"/>
              </a:rPr>
              <a:t>	diurut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menaik</a:t>
            </a:r>
            <a:r>
              <a:rPr sz="2700" spc="3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berdasarkan </a:t>
            </a:r>
            <a:r>
              <a:rPr sz="2700" dirty="0">
                <a:latin typeface="Times New Roman"/>
                <a:cs typeface="Times New Roman"/>
              </a:rPr>
              <a:t>bobotnya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–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dari bobot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kecil ke bobot </a:t>
            </a:r>
            <a:r>
              <a:rPr sz="2700" spc="-10" dirty="0">
                <a:latin typeface="Times New Roman"/>
                <a:cs typeface="Times New Roman"/>
              </a:rPr>
              <a:t>besar)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39900" algn="l"/>
              </a:tabLst>
            </a:pPr>
            <a:r>
              <a:rPr sz="2700" dirty="0">
                <a:latin typeface="Times New Roman"/>
                <a:cs typeface="Times New Roman"/>
              </a:rPr>
              <a:t>Langkah </a:t>
            </a:r>
            <a:r>
              <a:rPr sz="2700" spc="-25" dirty="0">
                <a:latin typeface="Times New Roman"/>
                <a:cs typeface="Times New Roman"/>
              </a:rPr>
              <a:t>1: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dirty="0">
                <a:latin typeface="Times New Roman"/>
                <a:cs typeface="Times New Roman"/>
              </a:rPr>
              <a:t>T</a:t>
            </a:r>
            <a:r>
              <a:rPr sz="2700" i="1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masih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kosong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1832610" marR="5080" indent="-1820545" algn="just">
              <a:lnSpc>
                <a:spcPct val="95400"/>
              </a:lnSpc>
              <a:spcBef>
                <a:spcPts val="5"/>
              </a:spcBef>
            </a:pPr>
            <a:r>
              <a:rPr sz="2700" dirty="0">
                <a:latin typeface="Times New Roman"/>
                <a:cs typeface="Times New Roman"/>
              </a:rPr>
              <a:t>Langkah</a:t>
            </a:r>
            <a:r>
              <a:rPr sz="2700" spc="5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2:</a:t>
            </a:r>
            <a:r>
              <a:rPr sz="2700" spc="5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pilih</a:t>
            </a:r>
            <a:r>
              <a:rPr sz="2700" spc="5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sisi</a:t>
            </a:r>
            <a:r>
              <a:rPr sz="2700" spc="5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i="1" dirty="0">
                <a:latin typeface="Times New Roman"/>
                <a:cs typeface="Times New Roman"/>
              </a:rPr>
              <a:t>u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spc="56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v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5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dengan</a:t>
            </a:r>
            <a:r>
              <a:rPr sz="2700" spc="5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bobot</a:t>
            </a:r>
            <a:r>
              <a:rPr sz="2700" spc="5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minimum</a:t>
            </a:r>
            <a:r>
              <a:rPr sz="2700" spc="5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yang</a:t>
            </a:r>
            <a:r>
              <a:rPr sz="2700" spc="5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tidak </a:t>
            </a:r>
            <a:r>
              <a:rPr sz="2700" dirty="0">
                <a:latin typeface="Times New Roman"/>
                <a:cs typeface="Times New Roman"/>
              </a:rPr>
              <a:t>membentuk</a:t>
            </a:r>
            <a:r>
              <a:rPr sz="2700" spc="14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sirkuit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</a:t>
            </a:r>
            <a:r>
              <a:rPr sz="2700" dirty="0">
                <a:latin typeface="Times New Roman"/>
                <a:cs typeface="Times New Roman"/>
              </a:rPr>
              <a:t>.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Tambahkan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i="1" dirty="0">
                <a:latin typeface="Times New Roman"/>
                <a:cs typeface="Times New Roman"/>
              </a:rPr>
              <a:t>u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v</a:t>
            </a:r>
            <a:r>
              <a:rPr sz="2700" dirty="0">
                <a:latin typeface="Times New Roman"/>
                <a:cs typeface="Times New Roman"/>
              </a:rPr>
              <a:t>)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dalam </a:t>
            </a:r>
            <a:r>
              <a:rPr sz="2700" i="1" spc="-25" dirty="0">
                <a:latin typeface="Times New Roman"/>
                <a:cs typeface="Times New Roman"/>
              </a:rPr>
              <a:t>T</a:t>
            </a:r>
            <a:r>
              <a:rPr sz="2700" spc="-25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826260" algn="l"/>
              </a:tabLst>
            </a:pPr>
            <a:r>
              <a:rPr sz="2700" dirty="0">
                <a:latin typeface="Times New Roman"/>
                <a:cs typeface="Times New Roman"/>
              </a:rPr>
              <a:t>Langkah </a:t>
            </a:r>
            <a:r>
              <a:rPr sz="2700" spc="-25" dirty="0">
                <a:latin typeface="Times New Roman"/>
                <a:cs typeface="Times New Roman"/>
              </a:rPr>
              <a:t>3:</a:t>
            </a:r>
            <a:r>
              <a:rPr sz="2700" dirty="0">
                <a:latin typeface="Times New Roman"/>
                <a:cs typeface="Times New Roman"/>
              </a:rPr>
              <a:t>	ulangi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langkah 2 sebanyak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n</a:t>
            </a:r>
            <a:r>
              <a:rPr sz="2700" i="1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–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kali.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7346" y="1106680"/>
            <a:ext cx="7136765" cy="4674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825"/>
              </a:lnSpc>
              <a:spcBef>
                <a:spcPts val="130"/>
              </a:spcBef>
            </a:pPr>
            <a:r>
              <a:rPr sz="155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procedure</a:t>
            </a:r>
            <a:r>
              <a:rPr sz="1550" spc="8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Kruskal(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input</a:t>
            </a:r>
            <a:r>
              <a:rPr sz="1550" spc="8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G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:</a:t>
            </a:r>
            <a:r>
              <a:rPr sz="1550" spc="7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graf,</a:t>
            </a:r>
            <a:r>
              <a:rPr sz="1550" spc="75" dirty="0">
                <a:latin typeface="Courier New"/>
                <a:cs typeface="Courier New"/>
              </a:rPr>
              <a:t>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output</a:t>
            </a:r>
            <a:r>
              <a:rPr sz="1550" spc="8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T</a:t>
            </a:r>
            <a:r>
              <a:rPr sz="1550" spc="7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: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spc="-10" dirty="0">
                <a:latin typeface="Courier New"/>
                <a:cs typeface="Courier New"/>
              </a:rPr>
              <a:t>pohon)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</a:pPr>
            <a:r>
              <a:rPr sz="1550" i="1" dirty="0">
                <a:latin typeface="Courier New"/>
                <a:cs typeface="Courier New"/>
              </a:rPr>
              <a:t>{</a:t>
            </a:r>
            <a:r>
              <a:rPr sz="1550" i="1" spc="10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Membentuk</a:t>
            </a:r>
            <a:r>
              <a:rPr sz="1550" i="1" spc="11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pohon</a:t>
            </a:r>
            <a:r>
              <a:rPr sz="1550" i="1" spc="11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merentang</a:t>
            </a:r>
            <a:r>
              <a:rPr sz="1550" i="1" spc="9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minimum</a:t>
            </a:r>
            <a:r>
              <a:rPr sz="1550" i="1" spc="10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T</a:t>
            </a:r>
            <a:r>
              <a:rPr sz="1550" i="1" spc="10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dari</a:t>
            </a:r>
            <a:r>
              <a:rPr sz="1550" i="1" spc="9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graf</a:t>
            </a:r>
            <a:r>
              <a:rPr sz="1550" i="1" spc="9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terhubung</a:t>
            </a:r>
            <a:r>
              <a:rPr sz="1550" i="1" spc="145" dirty="0">
                <a:latin typeface="Courier New"/>
                <a:cs typeface="Courier New"/>
              </a:rPr>
              <a:t> </a:t>
            </a:r>
            <a:r>
              <a:rPr sz="1550" i="1" spc="-50" dirty="0">
                <a:latin typeface="Courier New"/>
                <a:cs typeface="Courier New"/>
              </a:rPr>
              <a:t>–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820"/>
              </a:lnSpc>
            </a:pPr>
            <a:r>
              <a:rPr sz="1550" i="1" dirty="0">
                <a:latin typeface="Courier New"/>
                <a:cs typeface="Courier New"/>
              </a:rPr>
              <a:t>berbobot</a:t>
            </a:r>
            <a:r>
              <a:rPr sz="1550" i="1" spc="114" dirty="0">
                <a:latin typeface="Courier New"/>
                <a:cs typeface="Courier New"/>
              </a:rPr>
              <a:t> </a:t>
            </a:r>
            <a:r>
              <a:rPr sz="1550" i="1" spc="-25" dirty="0">
                <a:latin typeface="Courier New"/>
                <a:cs typeface="Courier New"/>
              </a:rPr>
              <a:t>G.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930"/>
              </a:lnSpc>
              <a:spcBef>
                <a:spcPts val="105"/>
              </a:spcBef>
            </a:pPr>
            <a:r>
              <a:rPr sz="1550" i="1" dirty="0">
                <a:latin typeface="Courier New"/>
                <a:cs typeface="Courier New"/>
              </a:rPr>
              <a:t>Masukan:</a:t>
            </a:r>
            <a:r>
              <a:rPr sz="1550" i="1" spc="6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graf-berbobot</a:t>
            </a:r>
            <a:r>
              <a:rPr sz="1550" i="1" spc="7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terhubung</a:t>
            </a:r>
            <a:r>
              <a:rPr sz="1550" i="1" spc="6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G</a:t>
            </a:r>
            <a:r>
              <a:rPr sz="1550" i="1" spc="7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=</a:t>
            </a:r>
            <a:r>
              <a:rPr sz="1550" i="1" spc="6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(V,</a:t>
            </a:r>
            <a:r>
              <a:rPr sz="1550" i="1" spc="7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E),</a:t>
            </a:r>
            <a:r>
              <a:rPr sz="1550" i="1" spc="6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dengan</a:t>
            </a:r>
            <a:r>
              <a:rPr sz="1550" i="1" spc="90" dirty="0">
                <a:latin typeface="Courier New"/>
                <a:cs typeface="Courier New"/>
              </a:rPr>
              <a:t> </a:t>
            </a:r>
            <a:r>
              <a:rPr sz="1650" i="1" dirty="0">
                <a:latin typeface="Symbol"/>
                <a:cs typeface="Symbol"/>
              </a:rPr>
              <a:t></a:t>
            </a:r>
            <a:r>
              <a:rPr sz="1550" i="1" dirty="0">
                <a:latin typeface="Courier New"/>
                <a:cs typeface="Courier New"/>
              </a:rPr>
              <a:t>V</a:t>
            </a:r>
            <a:r>
              <a:rPr sz="1650" i="1" dirty="0">
                <a:latin typeface="Symbol"/>
                <a:cs typeface="Symbol"/>
              </a:rPr>
              <a:t></a:t>
            </a:r>
            <a:r>
              <a:rPr sz="1550" i="1" dirty="0">
                <a:latin typeface="Courier New"/>
                <a:cs typeface="Courier New"/>
              </a:rPr>
              <a:t>=</a:t>
            </a:r>
            <a:r>
              <a:rPr sz="1550" i="1" spc="70" dirty="0">
                <a:latin typeface="Courier New"/>
                <a:cs typeface="Courier New"/>
              </a:rPr>
              <a:t> </a:t>
            </a:r>
            <a:r>
              <a:rPr sz="1550" i="1" spc="-50" dirty="0">
                <a:latin typeface="Courier New"/>
                <a:cs typeface="Courier New"/>
              </a:rPr>
              <a:t>n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770"/>
              </a:lnSpc>
            </a:pPr>
            <a:r>
              <a:rPr sz="1550" i="1" dirty="0">
                <a:latin typeface="Courier New"/>
                <a:cs typeface="Courier New"/>
              </a:rPr>
              <a:t>Keluaran:</a:t>
            </a:r>
            <a:r>
              <a:rPr sz="1550" i="1" spc="7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pohon</a:t>
            </a:r>
            <a:r>
              <a:rPr sz="1550" i="1" spc="7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rentang</a:t>
            </a:r>
            <a:r>
              <a:rPr sz="1550" i="1" spc="7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minimum</a:t>
            </a:r>
            <a:r>
              <a:rPr sz="1550" i="1" spc="7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T</a:t>
            </a:r>
            <a:r>
              <a:rPr sz="1550" i="1" spc="7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=</a:t>
            </a:r>
            <a:r>
              <a:rPr sz="1550" i="1" spc="7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(V,</a:t>
            </a:r>
            <a:r>
              <a:rPr sz="1550" i="1" spc="75" dirty="0">
                <a:latin typeface="Courier New"/>
                <a:cs typeface="Courier New"/>
              </a:rPr>
              <a:t> </a:t>
            </a:r>
            <a:r>
              <a:rPr sz="1550" i="1" spc="-25" dirty="0">
                <a:latin typeface="Courier New"/>
                <a:cs typeface="Courier New"/>
              </a:rPr>
              <a:t>E’)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764"/>
              </a:lnSpc>
            </a:pPr>
            <a:r>
              <a:rPr sz="1550" i="1" spc="15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785"/>
              </a:lnSpc>
            </a:pPr>
            <a:r>
              <a:rPr sz="1550" b="1" spc="-10" dirty="0">
                <a:latin typeface="Courier New"/>
                <a:cs typeface="Courier New"/>
              </a:rPr>
              <a:t>Deklarasi</a:t>
            </a:r>
            <a:endParaRPr sz="1550">
              <a:latin typeface="Courier New"/>
              <a:cs typeface="Courier New"/>
            </a:endParaRPr>
          </a:p>
          <a:p>
            <a:pPr marL="252095">
              <a:lnSpc>
                <a:spcPts val="1839"/>
              </a:lnSpc>
            </a:pPr>
            <a:r>
              <a:rPr sz="1550" dirty="0">
                <a:latin typeface="Courier New"/>
                <a:cs typeface="Courier New"/>
              </a:rPr>
              <a:t>i,</a:t>
            </a:r>
            <a:r>
              <a:rPr sz="1550" spc="3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p,</a:t>
            </a:r>
            <a:r>
              <a:rPr sz="1550" spc="3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q,</a:t>
            </a:r>
            <a:r>
              <a:rPr sz="1550" spc="3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u,</a:t>
            </a:r>
            <a:r>
              <a:rPr sz="1550" spc="3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v</a:t>
            </a:r>
            <a:r>
              <a:rPr sz="1550" spc="4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:</a:t>
            </a:r>
            <a:r>
              <a:rPr sz="1550" spc="35" dirty="0">
                <a:latin typeface="Courier New"/>
                <a:cs typeface="Courier New"/>
              </a:rPr>
              <a:t> </a:t>
            </a:r>
            <a:r>
              <a:rPr sz="155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integer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550" b="1" spc="-10" dirty="0">
                <a:latin typeface="Courier New"/>
                <a:cs typeface="Courier New"/>
              </a:rPr>
              <a:t>Algoritma</a:t>
            </a:r>
            <a:endParaRPr sz="1550">
              <a:latin typeface="Courier New"/>
              <a:cs typeface="Courier New"/>
            </a:endParaRPr>
          </a:p>
          <a:p>
            <a:pPr marL="612140" marR="756920" indent="-360045">
              <a:lnSpc>
                <a:spcPct val="95900"/>
              </a:lnSpc>
              <a:spcBef>
                <a:spcPts val="60"/>
              </a:spcBef>
            </a:pPr>
            <a:r>
              <a:rPr sz="1550" i="1" dirty="0">
                <a:latin typeface="Courier New"/>
                <a:cs typeface="Courier New"/>
              </a:rPr>
              <a:t>(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Asumsi: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sisi-sisi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dari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graf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sudah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diurut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spc="-10" dirty="0">
                <a:latin typeface="Courier New"/>
                <a:cs typeface="Courier New"/>
              </a:rPr>
              <a:t>menaik </a:t>
            </a:r>
            <a:r>
              <a:rPr sz="1550" i="1" dirty="0">
                <a:latin typeface="Courier New"/>
                <a:cs typeface="Courier New"/>
              </a:rPr>
              <a:t>berdasarkan</a:t>
            </a:r>
            <a:r>
              <a:rPr sz="1550" i="1" spc="7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bobotnya</a:t>
            </a:r>
            <a:r>
              <a:rPr sz="1550" i="1" spc="10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–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dari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bobot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kecil</a:t>
            </a:r>
            <a:r>
              <a:rPr sz="1550" i="1" spc="75" dirty="0">
                <a:latin typeface="Courier New"/>
                <a:cs typeface="Courier New"/>
              </a:rPr>
              <a:t> </a:t>
            </a:r>
            <a:r>
              <a:rPr sz="1550" i="1" dirty="0">
                <a:latin typeface="Courier New"/>
                <a:cs typeface="Courier New"/>
              </a:rPr>
              <a:t>ke</a:t>
            </a:r>
            <a:r>
              <a:rPr sz="1550" i="1" spc="80" dirty="0">
                <a:latin typeface="Courier New"/>
                <a:cs typeface="Courier New"/>
              </a:rPr>
              <a:t> </a:t>
            </a:r>
            <a:r>
              <a:rPr sz="1550" i="1" spc="-10" dirty="0">
                <a:latin typeface="Courier New"/>
                <a:cs typeface="Courier New"/>
              </a:rPr>
              <a:t>bobot besar)</a:t>
            </a:r>
            <a:endParaRPr sz="1550">
              <a:latin typeface="Courier New"/>
              <a:cs typeface="Courier New"/>
            </a:endParaRPr>
          </a:p>
          <a:p>
            <a:pPr marL="252095">
              <a:lnSpc>
                <a:spcPts val="1820"/>
              </a:lnSpc>
              <a:spcBef>
                <a:spcPts val="200"/>
              </a:spcBef>
            </a:pPr>
            <a:r>
              <a:rPr sz="1550" dirty="0">
                <a:latin typeface="Courier New"/>
                <a:cs typeface="Courier New"/>
              </a:rPr>
              <a:t>T</a:t>
            </a:r>
            <a:r>
              <a:rPr sz="1550" spc="25" dirty="0">
                <a:latin typeface="Courier New"/>
                <a:cs typeface="Courier New"/>
              </a:rPr>
              <a:t> </a:t>
            </a:r>
            <a:r>
              <a:rPr sz="1550" dirty="0">
                <a:latin typeface="Symbol"/>
                <a:cs typeface="Symbol"/>
              </a:rPr>
              <a:t></a:t>
            </a:r>
            <a:r>
              <a:rPr sz="1550" spc="90" dirty="0">
                <a:latin typeface="Times New Roman"/>
                <a:cs typeface="Times New Roman"/>
              </a:rPr>
              <a:t>  </a:t>
            </a:r>
            <a:r>
              <a:rPr sz="1550" spc="-25" dirty="0">
                <a:latin typeface="Courier New"/>
                <a:cs typeface="Courier New"/>
              </a:rPr>
              <a:t>{}</a:t>
            </a:r>
            <a:endParaRPr sz="1550">
              <a:latin typeface="Courier New"/>
              <a:cs typeface="Courier New"/>
            </a:endParaRPr>
          </a:p>
          <a:p>
            <a:pPr marL="252095">
              <a:lnSpc>
                <a:spcPts val="1780"/>
              </a:lnSpc>
            </a:pPr>
            <a:r>
              <a:rPr sz="155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while</a:t>
            </a:r>
            <a:r>
              <a:rPr sz="1550" spc="6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jumlah</a:t>
            </a:r>
            <a:r>
              <a:rPr sz="1550" spc="5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sisi</a:t>
            </a:r>
            <a:r>
              <a:rPr sz="1550" spc="5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T</a:t>
            </a:r>
            <a:r>
              <a:rPr sz="1550" spc="5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&lt;</a:t>
            </a:r>
            <a:r>
              <a:rPr sz="1550" spc="6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n-1</a:t>
            </a:r>
            <a:r>
              <a:rPr sz="1550" spc="55" dirty="0">
                <a:latin typeface="Courier New"/>
                <a:cs typeface="Courier New"/>
              </a:rPr>
              <a:t> </a:t>
            </a:r>
            <a:r>
              <a:rPr sz="1550" u="sng" spc="-2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</a:t>
            </a:r>
            <a:endParaRPr sz="1550">
              <a:latin typeface="Courier New"/>
              <a:cs typeface="Courier New"/>
            </a:endParaRPr>
          </a:p>
          <a:p>
            <a:pPr marL="492125" marR="1118235">
              <a:lnSpc>
                <a:spcPts val="1780"/>
              </a:lnSpc>
              <a:spcBef>
                <a:spcPts val="85"/>
              </a:spcBef>
            </a:pPr>
            <a:r>
              <a:rPr sz="1550" dirty="0">
                <a:latin typeface="Courier New"/>
                <a:cs typeface="Courier New"/>
              </a:rPr>
              <a:t>Pilih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sisi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(u,v)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dari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E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yang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bobotnya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spc="-10" dirty="0">
                <a:latin typeface="Courier New"/>
                <a:cs typeface="Courier New"/>
              </a:rPr>
              <a:t>terkecil </a:t>
            </a:r>
            <a:r>
              <a:rPr sz="155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if</a:t>
            </a:r>
            <a:r>
              <a:rPr sz="1550" spc="7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(u,v)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tidak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membentuk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siklus</a:t>
            </a:r>
            <a:r>
              <a:rPr sz="1550" spc="65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di</a:t>
            </a:r>
            <a:r>
              <a:rPr sz="1550" spc="70" dirty="0">
                <a:latin typeface="Courier New"/>
                <a:cs typeface="Courier New"/>
              </a:rPr>
              <a:t> </a:t>
            </a:r>
            <a:r>
              <a:rPr sz="1550" dirty="0">
                <a:latin typeface="Courier New"/>
                <a:cs typeface="Courier New"/>
              </a:rPr>
              <a:t>T</a:t>
            </a:r>
            <a:r>
              <a:rPr sz="1550" spc="80" dirty="0">
                <a:latin typeface="Courier New"/>
                <a:cs typeface="Courier New"/>
              </a:rPr>
              <a:t> </a:t>
            </a:r>
            <a:r>
              <a:rPr sz="1550" u="sng" spc="-2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then</a:t>
            </a:r>
            <a:endParaRPr sz="1550">
              <a:latin typeface="Courier New"/>
              <a:cs typeface="Courier New"/>
            </a:endParaRPr>
          </a:p>
          <a:p>
            <a:pPr marL="492125" marR="4364990" indent="359410">
              <a:lnSpc>
                <a:spcPts val="1780"/>
              </a:lnSpc>
              <a:spcBef>
                <a:spcPts val="285"/>
              </a:spcBef>
            </a:pPr>
            <a:r>
              <a:rPr sz="1550" dirty="0">
                <a:latin typeface="Courier New"/>
                <a:cs typeface="Courier New"/>
              </a:rPr>
              <a:t>T</a:t>
            </a:r>
            <a:r>
              <a:rPr sz="1550" spc="30" dirty="0">
                <a:latin typeface="Courier New"/>
                <a:cs typeface="Courier New"/>
              </a:rPr>
              <a:t> </a:t>
            </a:r>
            <a:r>
              <a:rPr sz="1550" dirty="0">
                <a:latin typeface="Symbol"/>
                <a:cs typeface="Symbol"/>
              </a:rPr>
              <a:t></a:t>
            </a:r>
            <a:r>
              <a:rPr sz="1550" spc="9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Courier New"/>
                <a:cs typeface="Courier New"/>
              </a:rPr>
              <a:t>T</a:t>
            </a:r>
            <a:r>
              <a:rPr sz="1550" spc="30" dirty="0">
                <a:latin typeface="Courier New"/>
                <a:cs typeface="Courier New"/>
              </a:rPr>
              <a:t> </a:t>
            </a:r>
            <a:r>
              <a:rPr sz="1550" dirty="0">
                <a:latin typeface="Symbol"/>
                <a:cs typeface="Symbol"/>
              </a:rPr>
              <a:t></a:t>
            </a:r>
            <a:r>
              <a:rPr sz="1550" spc="90" dirty="0">
                <a:latin typeface="Times New Roman"/>
                <a:cs typeface="Times New Roman"/>
              </a:rPr>
              <a:t>  </a:t>
            </a:r>
            <a:r>
              <a:rPr sz="1550" spc="-10" dirty="0">
                <a:latin typeface="Courier New"/>
                <a:cs typeface="Courier New"/>
              </a:rPr>
              <a:t>{(u,v)} </a:t>
            </a:r>
            <a:r>
              <a:rPr sz="155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endif</a:t>
            </a:r>
            <a:endParaRPr sz="1550">
              <a:latin typeface="Courier New"/>
              <a:cs typeface="Courier New"/>
            </a:endParaRPr>
          </a:p>
          <a:p>
            <a:pPr marL="252095">
              <a:lnSpc>
                <a:spcPts val="1735"/>
              </a:lnSpc>
            </a:pPr>
            <a:r>
              <a:rPr sz="155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endfor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75966" y="990584"/>
            <a:ext cx="7303134" cy="4956810"/>
            <a:chOff x="2375966" y="990584"/>
            <a:chExt cx="7303134" cy="4956810"/>
          </a:xfrm>
        </p:grpSpPr>
        <p:sp>
          <p:nvSpPr>
            <p:cNvPr id="4" name="object 4"/>
            <p:cNvSpPr/>
            <p:nvPr/>
          </p:nvSpPr>
          <p:spPr>
            <a:xfrm>
              <a:off x="2375966" y="990584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8216" y="0"/>
                  </a:moveTo>
                  <a:lnTo>
                    <a:pt x="0" y="0"/>
                  </a:lnTo>
                  <a:lnTo>
                    <a:pt x="0" y="8182"/>
                  </a:lnTo>
                  <a:lnTo>
                    <a:pt x="8216" y="8182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81306" y="995934"/>
              <a:ext cx="6985" cy="7620"/>
            </a:xfrm>
            <a:custGeom>
              <a:avLst/>
              <a:gdLst/>
              <a:ahLst/>
              <a:cxnLst/>
              <a:rect l="l" t="t" r="r" b="b"/>
              <a:pathLst>
                <a:path w="6985" h="7619">
                  <a:moveTo>
                    <a:pt x="0" y="0"/>
                  </a:moveTo>
                  <a:lnTo>
                    <a:pt x="6984" y="0"/>
                  </a:lnTo>
                </a:path>
                <a:path w="6985" h="7619">
                  <a:moveTo>
                    <a:pt x="0" y="0"/>
                  </a:moveTo>
                  <a:lnTo>
                    <a:pt x="0" y="69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5966" y="990584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5">
                  <a:moveTo>
                    <a:pt x="8216" y="0"/>
                  </a:moveTo>
                  <a:lnTo>
                    <a:pt x="0" y="0"/>
                  </a:lnTo>
                  <a:lnTo>
                    <a:pt x="0" y="8182"/>
                  </a:lnTo>
                  <a:lnTo>
                    <a:pt x="8216" y="8182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81306" y="995934"/>
              <a:ext cx="6985" cy="7620"/>
            </a:xfrm>
            <a:custGeom>
              <a:avLst/>
              <a:gdLst/>
              <a:ahLst/>
              <a:cxnLst/>
              <a:rect l="l" t="t" r="r" b="b"/>
              <a:pathLst>
                <a:path w="6985" h="7619">
                  <a:moveTo>
                    <a:pt x="0" y="0"/>
                  </a:moveTo>
                  <a:lnTo>
                    <a:pt x="6984" y="0"/>
                  </a:lnTo>
                </a:path>
                <a:path w="6985" h="7619">
                  <a:moveTo>
                    <a:pt x="0" y="0"/>
                  </a:moveTo>
                  <a:lnTo>
                    <a:pt x="0" y="69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84183" y="990584"/>
              <a:ext cx="7282815" cy="8255"/>
            </a:xfrm>
            <a:custGeom>
              <a:avLst/>
              <a:gdLst/>
              <a:ahLst/>
              <a:cxnLst/>
              <a:rect l="l" t="t" r="r" b="b"/>
              <a:pathLst>
                <a:path w="7282815" h="8255">
                  <a:moveTo>
                    <a:pt x="7282393" y="0"/>
                  </a:moveTo>
                  <a:lnTo>
                    <a:pt x="0" y="0"/>
                  </a:lnTo>
                  <a:lnTo>
                    <a:pt x="0" y="8182"/>
                  </a:lnTo>
                  <a:lnTo>
                    <a:pt x="7282393" y="8182"/>
                  </a:lnTo>
                  <a:lnTo>
                    <a:pt x="7282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89523" y="995934"/>
              <a:ext cx="7281545" cy="0"/>
            </a:xfrm>
            <a:custGeom>
              <a:avLst/>
              <a:gdLst/>
              <a:ahLst/>
              <a:cxnLst/>
              <a:rect l="l" t="t" r="r" b="b"/>
              <a:pathLst>
                <a:path w="7281545">
                  <a:moveTo>
                    <a:pt x="0" y="0"/>
                  </a:moveTo>
                  <a:lnTo>
                    <a:pt x="72811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66504" y="990584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4" h="8255">
                  <a:moveTo>
                    <a:pt x="7805" y="0"/>
                  </a:moveTo>
                  <a:lnTo>
                    <a:pt x="0" y="0"/>
                  </a:lnTo>
                  <a:lnTo>
                    <a:pt x="0" y="8182"/>
                  </a:lnTo>
                  <a:lnTo>
                    <a:pt x="7805" y="8182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71834" y="995934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0" y="0"/>
                  </a:moveTo>
                  <a:lnTo>
                    <a:pt x="6996" y="0"/>
                  </a:lnTo>
                </a:path>
                <a:path w="7620" h="7619">
                  <a:moveTo>
                    <a:pt x="0" y="0"/>
                  </a:moveTo>
                  <a:lnTo>
                    <a:pt x="0" y="69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66504" y="990584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4" h="8255">
                  <a:moveTo>
                    <a:pt x="7805" y="0"/>
                  </a:moveTo>
                  <a:lnTo>
                    <a:pt x="0" y="0"/>
                  </a:lnTo>
                  <a:lnTo>
                    <a:pt x="0" y="8182"/>
                  </a:lnTo>
                  <a:lnTo>
                    <a:pt x="7805" y="8182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71834" y="995934"/>
              <a:ext cx="7620" cy="7620"/>
            </a:xfrm>
            <a:custGeom>
              <a:avLst/>
              <a:gdLst/>
              <a:ahLst/>
              <a:cxnLst/>
              <a:rect l="l" t="t" r="r" b="b"/>
              <a:pathLst>
                <a:path w="7620" h="7619">
                  <a:moveTo>
                    <a:pt x="0" y="0"/>
                  </a:moveTo>
                  <a:lnTo>
                    <a:pt x="6996" y="0"/>
                  </a:lnTo>
                </a:path>
                <a:path w="7620" h="7619">
                  <a:moveTo>
                    <a:pt x="0" y="0"/>
                  </a:moveTo>
                  <a:lnTo>
                    <a:pt x="0" y="69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5966" y="998783"/>
              <a:ext cx="8255" cy="4935855"/>
            </a:xfrm>
            <a:custGeom>
              <a:avLst/>
              <a:gdLst/>
              <a:ahLst/>
              <a:cxnLst/>
              <a:rect l="l" t="t" r="r" b="b"/>
              <a:pathLst>
                <a:path w="8255" h="4935855">
                  <a:moveTo>
                    <a:pt x="8216" y="0"/>
                  </a:moveTo>
                  <a:lnTo>
                    <a:pt x="0" y="0"/>
                  </a:lnTo>
                  <a:lnTo>
                    <a:pt x="0" y="4935836"/>
                  </a:lnTo>
                  <a:lnTo>
                    <a:pt x="8216" y="4935836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1306" y="1004097"/>
              <a:ext cx="0" cy="4935220"/>
            </a:xfrm>
            <a:custGeom>
              <a:avLst/>
              <a:gdLst/>
              <a:ahLst/>
              <a:cxnLst/>
              <a:rect l="l" t="t" r="r" b="b"/>
              <a:pathLst>
                <a:path h="4935220">
                  <a:moveTo>
                    <a:pt x="0" y="0"/>
                  </a:moveTo>
                  <a:lnTo>
                    <a:pt x="0" y="4934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5966" y="5934609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4">
                  <a:moveTo>
                    <a:pt x="8216" y="0"/>
                  </a:moveTo>
                  <a:lnTo>
                    <a:pt x="0" y="0"/>
                  </a:lnTo>
                  <a:lnTo>
                    <a:pt x="0" y="7773"/>
                  </a:lnTo>
                  <a:lnTo>
                    <a:pt x="8216" y="7773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1306" y="593993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6984" y="0"/>
                  </a:lnTo>
                </a:path>
                <a:path w="6985" h="6985">
                  <a:moveTo>
                    <a:pt x="0" y="0"/>
                  </a:moveTo>
                  <a:lnTo>
                    <a:pt x="0" y="69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75966" y="5934609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4">
                  <a:moveTo>
                    <a:pt x="8216" y="0"/>
                  </a:moveTo>
                  <a:lnTo>
                    <a:pt x="0" y="0"/>
                  </a:lnTo>
                  <a:lnTo>
                    <a:pt x="0" y="7773"/>
                  </a:lnTo>
                  <a:lnTo>
                    <a:pt x="8216" y="7773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1306" y="5939933"/>
              <a:ext cx="6985" cy="6985"/>
            </a:xfrm>
            <a:custGeom>
              <a:avLst/>
              <a:gdLst/>
              <a:ahLst/>
              <a:cxnLst/>
              <a:rect l="l" t="t" r="r" b="b"/>
              <a:pathLst>
                <a:path w="6985" h="6985">
                  <a:moveTo>
                    <a:pt x="0" y="0"/>
                  </a:moveTo>
                  <a:lnTo>
                    <a:pt x="6984" y="0"/>
                  </a:lnTo>
                </a:path>
                <a:path w="6985" h="6985">
                  <a:moveTo>
                    <a:pt x="0" y="0"/>
                  </a:moveTo>
                  <a:lnTo>
                    <a:pt x="0" y="69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4183" y="5934609"/>
              <a:ext cx="7282815" cy="8255"/>
            </a:xfrm>
            <a:custGeom>
              <a:avLst/>
              <a:gdLst/>
              <a:ahLst/>
              <a:cxnLst/>
              <a:rect l="l" t="t" r="r" b="b"/>
              <a:pathLst>
                <a:path w="7282815" h="8254">
                  <a:moveTo>
                    <a:pt x="7282393" y="0"/>
                  </a:moveTo>
                  <a:lnTo>
                    <a:pt x="0" y="0"/>
                  </a:lnTo>
                  <a:lnTo>
                    <a:pt x="0" y="7773"/>
                  </a:lnTo>
                  <a:lnTo>
                    <a:pt x="7282393" y="7773"/>
                  </a:lnTo>
                  <a:lnTo>
                    <a:pt x="7282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9523" y="5939933"/>
              <a:ext cx="7281545" cy="0"/>
            </a:xfrm>
            <a:custGeom>
              <a:avLst/>
              <a:gdLst/>
              <a:ahLst/>
              <a:cxnLst/>
              <a:rect l="l" t="t" r="r" b="b"/>
              <a:pathLst>
                <a:path w="7281545">
                  <a:moveTo>
                    <a:pt x="0" y="0"/>
                  </a:moveTo>
                  <a:lnTo>
                    <a:pt x="72811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66504" y="998783"/>
              <a:ext cx="8255" cy="4935855"/>
            </a:xfrm>
            <a:custGeom>
              <a:avLst/>
              <a:gdLst/>
              <a:ahLst/>
              <a:cxnLst/>
              <a:rect l="l" t="t" r="r" b="b"/>
              <a:pathLst>
                <a:path w="8254" h="4935855">
                  <a:moveTo>
                    <a:pt x="7805" y="0"/>
                  </a:moveTo>
                  <a:lnTo>
                    <a:pt x="0" y="0"/>
                  </a:lnTo>
                  <a:lnTo>
                    <a:pt x="0" y="4935836"/>
                  </a:lnTo>
                  <a:lnTo>
                    <a:pt x="7805" y="4935836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71834" y="1004097"/>
              <a:ext cx="0" cy="4935220"/>
            </a:xfrm>
            <a:custGeom>
              <a:avLst/>
              <a:gdLst/>
              <a:ahLst/>
              <a:cxnLst/>
              <a:rect l="l" t="t" r="r" b="b"/>
              <a:pathLst>
                <a:path h="4935220">
                  <a:moveTo>
                    <a:pt x="0" y="0"/>
                  </a:moveTo>
                  <a:lnTo>
                    <a:pt x="0" y="49346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66504" y="5934609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4" h="8254">
                  <a:moveTo>
                    <a:pt x="7805" y="0"/>
                  </a:moveTo>
                  <a:lnTo>
                    <a:pt x="0" y="0"/>
                  </a:lnTo>
                  <a:lnTo>
                    <a:pt x="0" y="7773"/>
                  </a:lnTo>
                  <a:lnTo>
                    <a:pt x="7805" y="7773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71834" y="5939933"/>
              <a:ext cx="7620" cy="6985"/>
            </a:xfrm>
            <a:custGeom>
              <a:avLst/>
              <a:gdLst/>
              <a:ahLst/>
              <a:cxnLst/>
              <a:rect l="l" t="t" r="r" b="b"/>
              <a:pathLst>
                <a:path w="7620" h="6985">
                  <a:moveTo>
                    <a:pt x="0" y="0"/>
                  </a:moveTo>
                  <a:lnTo>
                    <a:pt x="6996" y="0"/>
                  </a:lnTo>
                </a:path>
                <a:path w="7620" h="6985">
                  <a:moveTo>
                    <a:pt x="0" y="0"/>
                  </a:moveTo>
                  <a:lnTo>
                    <a:pt x="0" y="69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66504" y="5934609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4" h="8254">
                  <a:moveTo>
                    <a:pt x="7805" y="0"/>
                  </a:moveTo>
                  <a:lnTo>
                    <a:pt x="0" y="0"/>
                  </a:lnTo>
                  <a:lnTo>
                    <a:pt x="0" y="7773"/>
                  </a:lnTo>
                  <a:lnTo>
                    <a:pt x="7805" y="7773"/>
                  </a:lnTo>
                  <a:lnTo>
                    <a:pt x="7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1834" y="5939933"/>
              <a:ext cx="7620" cy="6985"/>
            </a:xfrm>
            <a:custGeom>
              <a:avLst/>
              <a:gdLst/>
              <a:ahLst/>
              <a:cxnLst/>
              <a:rect l="l" t="t" r="r" b="b"/>
              <a:pathLst>
                <a:path w="7620" h="6985">
                  <a:moveTo>
                    <a:pt x="0" y="0"/>
                  </a:moveTo>
                  <a:lnTo>
                    <a:pt x="6996" y="0"/>
                  </a:lnTo>
                </a:path>
                <a:path w="7620" h="6985">
                  <a:moveTo>
                    <a:pt x="0" y="0"/>
                  </a:moveTo>
                  <a:lnTo>
                    <a:pt x="0" y="694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1421100"/>
            <a:ext cx="126809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50" spc="-10" dirty="0">
                <a:latin typeface="Times New Roman"/>
                <a:cs typeface="Times New Roman"/>
              </a:rPr>
              <a:t>Contoh: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14364" y="2420928"/>
            <a:ext cx="3462020" cy="2205990"/>
            <a:chOff x="4614364" y="2420928"/>
            <a:chExt cx="3462020" cy="2205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4364" y="2420928"/>
              <a:ext cx="90412" cy="872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4364" y="3263696"/>
              <a:ext cx="90412" cy="873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59929" y="2465882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h="843279">
                  <a:moveTo>
                    <a:pt x="0" y="0"/>
                  </a:moveTo>
                  <a:lnTo>
                    <a:pt x="0" y="842959"/>
                  </a:lnTo>
                </a:path>
              </a:pathLst>
            </a:custGeom>
            <a:ln w="59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1313" y="2420928"/>
              <a:ext cx="90173" cy="872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59929" y="2465882"/>
              <a:ext cx="2106930" cy="0"/>
            </a:xfrm>
            <a:custGeom>
              <a:avLst/>
              <a:gdLst/>
              <a:ahLst/>
              <a:cxnLst/>
              <a:rect l="l" t="t" r="r" b="b"/>
              <a:pathLst>
                <a:path w="2106929">
                  <a:moveTo>
                    <a:pt x="0" y="0"/>
                  </a:moveTo>
                  <a:lnTo>
                    <a:pt x="2106709" y="0"/>
                  </a:lnTo>
                </a:path>
              </a:pathLst>
            </a:custGeom>
            <a:ln w="5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2008" y="3474132"/>
              <a:ext cx="90412" cy="8737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66639" y="2465882"/>
              <a:ext cx="210820" cy="1053465"/>
            </a:xfrm>
            <a:custGeom>
              <a:avLst/>
              <a:gdLst/>
              <a:ahLst/>
              <a:cxnLst/>
              <a:rect l="l" t="t" r="r" b="b"/>
              <a:pathLst>
                <a:path w="210820" h="1053464">
                  <a:moveTo>
                    <a:pt x="0" y="0"/>
                  </a:moveTo>
                  <a:lnTo>
                    <a:pt x="210216" y="1053394"/>
                  </a:lnTo>
                </a:path>
              </a:pathLst>
            </a:custGeom>
            <a:ln w="59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483" y="2842253"/>
              <a:ext cx="90412" cy="873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59929" y="2465882"/>
              <a:ext cx="3370579" cy="1053465"/>
            </a:xfrm>
            <a:custGeom>
              <a:avLst/>
              <a:gdLst/>
              <a:ahLst/>
              <a:cxnLst/>
              <a:rect l="l" t="t" r="r" b="b"/>
              <a:pathLst>
                <a:path w="3370579" h="1053464">
                  <a:moveTo>
                    <a:pt x="2106709" y="0"/>
                  </a:moveTo>
                  <a:lnTo>
                    <a:pt x="3370400" y="421515"/>
                  </a:lnTo>
                </a:path>
                <a:path w="3370579" h="1053464">
                  <a:moveTo>
                    <a:pt x="3370400" y="421515"/>
                  </a:moveTo>
                  <a:lnTo>
                    <a:pt x="2316926" y="1053394"/>
                  </a:lnTo>
                </a:path>
                <a:path w="3370579" h="1053464">
                  <a:moveTo>
                    <a:pt x="0" y="0"/>
                  </a:moveTo>
                  <a:lnTo>
                    <a:pt x="2316926" y="1053394"/>
                  </a:lnTo>
                </a:path>
              </a:pathLst>
            </a:custGeom>
            <a:ln w="5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7622" y="4528028"/>
              <a:ext cx="89694" cy="873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59929" y="2465882"/>
              <a:ext cx="3370579" cy="2157730"/>
            </a:xfrm>
            <a:custGeom>
              <a:avLst/>
              <a:gdLst/>
              <a:ahLst/>
              <a:cxnLst/>
              <a:rect l="l" t="t" r="r" b="b"/>
              <a:pathLst>
                <a:path w="3370579" h="2157729">
                  <a:moveTo>
                    <a:pt x="0" y="842959"/>
                  </a:moveTo>
                  <a:lnTo>
                    <a:pt x="842540" y="2107290"/>
                  </a:lnTo>
                </a:path>
                <a:path w="3370579" h="2157729">
                  <a:moveTo>
                    <a:pt x="2316926" y="1053394"/>
                  </a:moveTo>
                  <a:lnTo>
                    <a:pt x="842540" y="2107290"/>
                  </a:lnTo>
                </a:path>
                <a:path w="3370579" h="2157729">
                  <a:moveTo>
                    <a:pt x="2106709" y="0"/>
                  </a:moveTo>
                  <a:lnTo>
                    <a:pt x="1971673" y="56326"/>
                  </a:lnTo>
                  <a:lnTo>
                    <a:pt x="1842144" y="126733"/>
                  </a:lnTo>
                  <a:lnTo>
                    <a:pt x="1715966" y="202296"/>
                  </a:lnTo>
                  <a:lnTo>
                    <a:pt x="1598408" y="289650"/>
                  </a:lnTo>
                  <a:lnTo>
                    <a:pt x="1485638" y="385189"/>
                  </a:lnTo>
                  <a:lnTo>
                    <a:pt x="1381727" y="486004"/>
                  </a:lnTo>
                  <a:lnTo>
                    <a:pt x="1283563" y="595601"/>
                  </a:lnTo>
                  <a:lnTo>
                    <a:pt x="1194017" y="713432"/>
                  </a:lnTo>
                  <a:lnTo>
                    <a:pt x="1114767" y="837111"/>
                  </a:lnTo>
                  <a:lnTo>
                    <a:pt x="1044615" y="966638"/>
                  </a:lnTo>
                  <a:lnTo>
                    <a:pt x="983083" y="1098527"/>
                  </a:lnTo>
                  <a:lnTo>
                    <a:pt x="932325" y="1236263"/>
                  </a:lnTo>
                  <a:lnTo>
                    <a:pt x="890425" y="1376363"/>
                  </a:lnTo>
                  <a:lnTo>
                    <a:pt x="859060" y="1519971"/>
                  </a:lnTo>
                  <a:lnTo>
                    <a:pt x="839667" y="1665918"/>
                  </a:lnTo>
                  <a:lnTo>
                    <a:pt x="828414" y="1811864"/>
                  </a:lnTo>
                  <a:lnTo>
                    <a:pt x="831287" y="1960747"/>
                  </a:lnTo>
                  <a:lnTo>
                    <a:pt x="842540" y="2107290"/>
                  </a:lnTo>
                </a:path>
                <a:path w="3370579" h="2157729">
                  <a:moveTo>
                    <a:pt x="3370400" y="421515"/>
                  </a:moveTo>
                  <a:lnTo>
                    <a:pt x="3339754" y="564550"/>
                  </a:lnTo>
                  <a:lnTo>
                    <a:pt x="3300248" y="708158"/>
                  </a:lnTo>
                  <a:lnTo>
                    <a:pt x="3249969" y="845894"/>
                  </a:lnTo>
                  <a:lnTo>
                    <a:pt x="3190831" y="980719"/>
                  </a:lnTo>
                  <a:lnTo>
                    <a:pt x="3120679" y="1112608"/>
                  </a:lnTo>
                  <a:lnTo>
                    <a:pt x="3042147" y="1236263"/>
                  </a:lnTo>
                  <a:lnTo>
                    <a:pt x="2954757" y="1357031"/>
                  </a:lnTo>
                  <a:lnTo>
                    <a:pt x="2858986" y="1469564"/>
                  </a:lnTo>
                  <a:lnTo>
                    <a:pt x="2755075" y="1576249"/>
                  </a:lnTo>
                  <a:lnTo>
                    <a:pt x="2645897" y="1674724"/>
                  </a:lnTo>
                  <a:lnTo>
                    <a:pt x="2530733" y="1764393"/>
                  </a:lnTo>
                  <a:lnTo>
                    <a:pt x="2407429" y="1845875"/>
                  </a:lnTo>
                  <a:lnTo>
                    <a:pt x="2278139" y="1918550"/>
                  </a:lnTo>
                  <a:lnTo>
                    <a:pt x="2145736" y="1983611"/>
                  </a:lnTo>
                  <a:lnTo>
                    <a:pt x="2008066" y="2036954"/>
                  </a:lnTo>
                  <a:lnTo>
                    <a:pt x="1864650" y="2081514"/>
                  </a:lnTo>
                  <a:lnTo>
                    <a:pt x="1721712" y="2115501"/>
                  </a:lnTo>
                  <a:lnTo>
                    <a:pt x="1575902" y="2140704"/>
                  </a:lnTo>
                  <a:lnTo>
                    <a:pt x="1429613" y="2154762"/>
                  </a:lnTo>
                  <a:lnTo>
                    <a:pt x="1280690" y="2157697"/>
                  </a:lnTo>
                  <a:lnTo>
                    <a:pt x="1134879" y="2151850"/>
                  </a:lnTo>
                  <a:lnTo>
                    <a:pt x="988350" y="2135430"/>
                  </a:lnTo>
                  <a:lnTo>
                    <a:pt x="842540" y="2107290"/>
                  </a:lnTo>
                </a:path>
              </a:pathLst>
            </a:custGeom>
            <a:ln w="58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2345" y="2101248"/>
            <a:ext cx="1562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9055" y="2053037"/>
            <a:ext cx="1562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dirty="0"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64159" y="2710788"/>
            <a:ext cx="1562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dirty="0">
                <a:latin typeface="Arial"/>
                <a:cs typeface="Arial"/>
              </a:rPr>
              <a:t>3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221" y="2570491"/>
            <a:ext cx="328295" cy="86868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R="59055" algn="r">
              <a:lnSpc>
                <a:spcPct val="100000"/>
              </a:lnSpc>
              <a:spcBef>
                <a:spcPts val="1200"/>
              </a:spcBef>
            </a:pPr>
            <a:r>
              <a:rPr sz="1850" i="1" spc="-25" dirty="0">
                <a:latin typeface="Arial"/>
                <a:cs typeface="Arial"/>
              </a:rPr>
              <a:t>30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95"/>
              </a:spcBef>
            </a:pPr>
            <a:r>
              <a:rPr sz="1850" i="1" dirty="0">
                <a:latin typeface="Arial"/>
                <a:cs typeface="Arial"/>
              </a:rPr>
              <a:t>4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03900" y="3553652"/>
            <a:ext cx="1562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dirty="0">
                <a:latin typeface="Arial"/>
                <a:cs typeface="Arial"/>
              </a:rPr>
              <a:t>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5364" y="4581767"/>
            <a:ext cx="156210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dirty="0">
                <a:latin typeface="Arial"/>
                <a:cs typeface="Arial"/>
              </a:rPr>
              <a:t>6</a:t>
            </a:r>
            <a:endParaRPr sz="18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2109" y="2101248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10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60405" y="2289320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50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43479" y="2710788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45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8634" y="3786355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20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60405" y="3975096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15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60405" y="2895996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35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2325" y="3738884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55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60479" y="3317440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17865" y="2710788"/>
            <a:ext cx="273685" cy="306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i="1" spc="-35" dirty="0">
                <a:latin typeface="Arial"/>
                <a:cs typeface="Arial"/>
              </a:rPr>
              <a:t>40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0758" y="27406"/>
            <a:ext cx="177673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dirty="0">
                <a:latin typeface="Times New Roman"/>
                <a:cs typeface="Times New Roman"/>
              </a:rPr>
              <a:t>Sisi-sisi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diurut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menaik: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77476" y="488672"/>
          <a:ext cx="6449059" cy="455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7329">
                <a:tc>
                  <a:txBody>
                    <a:bodyPr/>
                    <a:lstStyle/>
                    <a:p>
                      <a:pPr marL="83820">
                        <a:lnSpc>
                          <a:spcPts val="1695"/>
                        </a:lnSpc>
                      </a:pPr>
                      <a:r>
                        <a:rPr sz="1450" spc="-20" dirty="0">
                          <a:latin typeface="Times New Roman"/>
                          <a:cs typeface="Times New Roman"/>
                        </a:rPr>
                        <a:t>Sisi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(1,2)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(3,6)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(4,6)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(2,6)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(1,4)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(3,5)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(2,5)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(1,5)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(2,3)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95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(5,6)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3820">
                        <a:lnSpc>
                          <a:spcPts val="1700"/>
                        </a:lnSpc>
                      </a:pPr>
                      <a:r>
                        <a:rPr sz="1450" spc="-10" dirty="0">
                          <a:latin typeface="Times New Roman"/>
                          <a:cs typeface="Times New Roman"/>
                        </a:rPr>
                        <a:t>Bobot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35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45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spc="-25" dirty="0">
                          <a:latin typeface="Times New Roman"/>
                          <a:cs typeface="Times New Roman"/>
                        </a:rPr>
                        <a:t>55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93862" y="1289292"/>
            <a:ext cx="68516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10" dirty="0">
                <a:latin typeface="Times New Roman"/>
                <a:cs typeface="Times New Roman"/>
              </a:rPr>
              <a:t>Langkah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5708" y="1289292"/>
            <a:ext cx="30924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20" dirty="0">
                <a:latin typeface="Times New Roman"/>
                <a:cs typeface="Times New Roman"/>
              </a:rPr>
              <a:t>Sisi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5417" y="1289292"/>
            <a:ext cx="486409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10" dirty="0">
                <a:latin typeface="Times New Roman"/>
                <a:cs typeface="Times New Roman"/>
              </a:rPr>
              <a:t>Bobot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5283" y="1289292"/>
            <a:ext cx="132842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dirty="0">
                <a:latin typeface="Times New Roman"/>
                <a:cs typeface="Times New Roman"/>
              </a:rPr>
              <a:t>Hutan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merentang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3916" y="1268261"/>
            <a:ext cx="6666865" cy="0"/>
          </a:xfrm>
          <a:custGeom>
            <a:avLst/>
            <a:gdLst/>
            <a:ahLst/>
            <a:cxnLst/>
            <a:rect l="l" t="t" r="r" b="b"/>
            <a:pathLst>
              <a:path w="6666865">
                <a:moveTo>
                  <a:pt x="0" y="0"/>
                </a:moveTo>
                <a:lnTo>
                  <a:pt x="6666465" y="0"/>
                </a:lnTo>
              </a:path>
            </a:pathLst>
          </a:custGeom>
          <a:ln w="11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03916" y="1643759"/>
            <a:ext cx="6666865" cy="0"/>
          </a:xfrm>
          <a:custGeom>
            <a:avLst/>
            <a:gdLst/>
            <a:ahLst/>
            <a:cxnLst/>
            <a:rect l="l" t="t" r="r" b="b"/>
            <a:pathLst>
              <a:path w="6666865">
                <a:moveTo>
                  <a:pt x="0" y="0"/>
                </a:moveTo>
                <a:lnTo>
                  <a:pt x="6666465" y="0"/>
                </a:lnTo>
              </a:path>
            </a:pathLst>
          </a:custGeom>
          <a:ln w="11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0870" y="2666156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4389" y="2666156"/>
            <a:ext cx="33147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latin typeface="Arial"/>
                <a:cs typeface="Arial"/>
              </a:rPr>
              <a:t>(1,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2)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7161" y="2666156"/>
            <a:ext cx="16573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0870" y="3381151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4389" y="3355794"/>
            <a:ext cx="33147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latin typeface="Arial"/>
                <a:cs typeface="Arial"/>
              </a:rPr>
              <a:t>(3,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6)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7161" y="3381151"/>
            <a:ext cx="16573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15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0870" y="4572758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4389" y="4572758"/>
            <a:ext cx="33147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latin typeface="Arial"/>
                <a:cs typeface="Arial"/>
              </a:rPr>
              <a:t>(4,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6)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17161" y="4572758"/>
            <a:ext cx="16573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0870" y="1950691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0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91351" y="1899068"/>
            <a:ext cx="51435" cy="50800"/>
            <a:chOff x="6391351" y="1899068"/>
            <a:chExt cx="51435" cy="50800"/>
          </a:xfrm>
        </p:grpSpPr>
        <p:sp>
          <p:nvSpPr>
            <p:cNvPr id="22" name="object 22"/>
            <p:cNvSpPr/>
            <p:nvPr/>
          </p:nvSpPr>
          <p:spPr>
            <a:xfrm>
              <a:off x="6392895" y="1900612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8485" y="0"/>
                  </a:moveTo>
                  <a:lnTo>
                    <a:pt x="18938" y="0"/>
                  </a:lnTo>
                  <a:lnTo>
                    <a:pt x="9547" y="4539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4904"/>
                  </a:lnTo>
                  <a:lnTo>
                    <a:pt x="9547" y="43043"/>
                  </a:lnTo>
                  <a:lnTo>
                    <a:pt x="18938" y="47582"/>
                  </a:lnTo>
                  <a:lnTo>
                    <a:pt x="28485" y="47582"/>
                  </a:lnTo>
                  <a:lnTo>
                    <a:pt x="38189" y="43043"/>
                  </a:lnTo>
                  <a:lnTo>
                    <a:pt x="45858" y="34904"/>
                  </a:lnTo>
                  <a:lnTo>
                    <a:pt x="47892" y="23791"/>
                  </a:lnTo>
                  <a:lnTo>
                    <a:pt x="45858" y="12678"/>
                  </a:lnTo>
                  <a:lnTo>
                    <a:pt x="38189" y="4539"/>
                  </a:lnTo>
                  <a:lnTo>
                    <a:pt x="2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2895" y="1900612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0" y="23791"/>
                  </a:moveTo>
                  <a:lnTo>
                    <a:pt x="1565" y="12678"/>
                  </a:lnTo>
                  <a:lnTo>
                    <a:pt x="9547" y="4539"/>
                  </a:lnTo>
                  <a:lnTo>
                    <a:pt x="18938" y="0"/>
                  </a:lnTo>
                  <a:lnTo>
                    <a:pt x="28485" y="0"/>
                  </a:lnTo>
                  <a:lnTo>
                    <a:pt x="38189" y="4539"/>
                  </a:lnTo>
                  <a:lnTo>
                    <a:pt x="45858" y="12678"/>
                  </a:lnTo>
                  <a:lnTo>
                    <a:pt x="47892" y="23791"/>
                  </a:lnTo>
                  <a:lnTo>
                    <a:pt x="45858" y="34904"/>
                  </a:lnTo>
                  <a:lnTo>
                    <a:pt x="38189" y="43043"/>
                  </a:lnTo>
                  <a:lnTo>
                    <a:pt x="28485" y="47582"/>
                  </a:lnTo>
                  <a:lnTo>
                    <a:pt x="18938" y="47582"/>
                  </a:lnTo>
                  <a:lnTo>
                    <a:pt x="9547" y="43043"/>
                  </a:lnTo>
                  <a:lnTo>
                    <a:pt x="1565" y="34904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748670" y="1899068"/>
            <a:ext cx="51435" cy="50800"/>
            <a:chOff x="6748670" y="1899068"/>
            <a:chExt cx="51435" cy="50800"/>
          </a:xfrm>
        </p:grpSpPr>
        <p:sp>
          <p:nvSpPr>
            <p:cNvPr id="25" name="object 25"/>
            <p:cNvSpPr/>
            <p:nvPr/>
          </p:nvSpPr>
          <p:spPr>
            <a:xfrm>
              <a:off x="6750214" y="1900612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59" h="47625">
                  <a:moveTo>
                    <a:pt x="28641" y="0"/>
                  </a:moveTo>
                  <a:lnTo>
                    <a:pt x="19407" y="0"/>
                  </a:lnTo>
                  <a:lnTo>
                    <a:pt x="9703" y="4539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4904"/>
                  </a:lnTo>
                  <a:lnTo>
                    <a:pt x="9703" y="43043"/>
                  </a:lnTo>
                  <a:lnTo>
                    <a:pt x="19407" y="47582"/>
                  </a:lnTo>
                  <a:lnTo>
                    <a:pt x="28641" y="47582"/>
                  </a:lnTo>
                  <a:lnTo>
                    <a:pt x="38345" y="43043"/>
                  </a:lnTo>
                  <a:lnTo>
                    <a:pt x="46327" y="34904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345" y="4539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50214" y="1900612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59" h="47625">
                  <a:moveTo>
                    <a:pt x="0" y="23791"/>
                  </a:moveTo>
                  <a:lnTo>
                    <a:pt x="1565" y="12678"/>
                  </a:lnTo>
                  <a:lnTo>
                    <a:pt x="9703" y="4539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345" y="4539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4904"/>
                  </a:lnTo>
                  <a:lnTo>
                    <a:pt x="38345" y="43043"/>
                  </a:lnTo>
                  <a:lnTo>
                    <a:pt x="28641" y="47582"/>
                  </a:lnTo>
                  <a:lnTo>
                    <a:pt x="19407" y="47582"/>
                  </a:lnTo>
                  <a:lnTo>
                    <a:pt x="9703" y="43043"/>
                  </a:lnTo>
                  <a:lnTo>
                    <a:pt x="1565" y="34904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106145" y="1899068"/>
            <a:ext cx="51435" cy="50800"/>
            <a:chOff x="7106145" y="1899068"/>
            <a:chExt cx="51435" cy="50800"/>
          </a:xfrm>
        </p:grpSpPr>
        <p:sp>
          <p:nvSpPr>
            <p:cNvPr id="28" name="object 28"/>
            <p:cNvSpPr/>
            <p:nvPr/>
          </p:nvSpPr>
          <p:spPr>
            <a:xfrm>
              <a:off x="7107689" y="1900612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59" h="47625">
                  <a:moveTo>
                    <a:pt x="28641" y="0"/>
                  </a:moveTo>
                  <a:lnTo>
                    <a:pt x="19407" y="0"/>
                  </a:lnTo>
                  <a:lnTo>
                    <a:pt x="9703" y="4539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4904"/>
                  </a:lnTo>
                  <a:lnTo>
                    <a:pt x="9703" y="43043"/>
                  </a:lnTo>
                  <a:lnTo>
                    <a:pt x="19407" y="47582"/>
                  </a:lnTo>
                  <a:lnTo>
                    <a:pt x="28641" y="47582"/>
                  </a:lnTo>
                  <a:lnTo>
                    <a:pt x="38189" y="43043"/>
                  </a:lnTo>
                  <a:lnTo>
                    <a:pt x="46327" y="34904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189" y="4539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07689" y="1900612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59" h="47625">
                  <a:moveTo>
                    <a:pt x="0" y="23791"/>
                  </a:moveTo>
                  <a:lnTo>
                    <a:pt x="1565" y="12678"/>
                  </a:lnTo>
                  <a:lnTo>
                    <a:pt x="9703" y="4539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189" y="4539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4904"/>
                  </a:lnTo>
                  <a:lnTo>
                    <a:pt x="38189" y="43043"/>
                  </a:lnTo>
                  <a:lnTo>
                    <a:pt x="28641" y="47582"/>
                  </a:lnTo>
                  <a:lnTo>
                    <a:pt x="19407" y="47582"/>
                  </a:lnTo>
                  <a:lnTo>
                    <a:pt x="9703" y="43043"/>
                  </a:lnTo>
                  <a:lnTo>
                    <a:pt x="1565" y="34904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463620" y="1899068"/>
            <a:ext cx="51435" cy="50800"/>
            <a:chOff x="7463620" y="1899068"/>
            <a:chExt cx="51435" cy="50800"/>
          </a:xfrm>
        </p:grpSpPr>
        <p:sp>
          <p:nvSpPr>
            <p:cNvPr id="31" name="object 31"/>
            <p:cNvSpPr/>
            <p:nvPr/>
          </p:nvSpPr>
          <p:spPr>
            <a:xfrm>
              <a:off x="7465164" y="1900612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59" h="47625">
                  <a:moveTo>
                    <a:pt x="28485" y="0"/>
                  </a:moveTo>
                  <a:lnTo>
                    <a:pt x="19251" y="0"/>
                  </a:lnTo>
                  <a:lnTo>
                    <a:pt x="9703" y="4539"/>
                  </a:lnTo>
                  <a:lnTo>
                    <a:pt x="1878" y="12678"/>
                  </a:lnTo>
                  <a:lnTo>
                    <a:pt x="0" y="23791"/>
                  </a:lnTo>
                  <a:lnTo>
                    <a:pt x="1878" y="34904"/>
                  </a:lnTo>
                  <a:lnTo>
                    <a:pt x="9703" y="43043"/>
                  </a:lnTo>
                  <a:lnTo>
                    <a:pt x="19251" y="47582"/>
                  </a:lnTo>
                  <a:lnTo>
                    <a:pt x="28485" y="47582"/>
                  </a:lnTo>
                  <a:lnTo>
                    <a:pt x="38189" y="43043"/>
                  </a:lnTo>
                  <a:lnTo>
                    <a:pt x="46327" y="34904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189" y="4539"/>
                  </a:lnTo>
                  <a:lnTo>
                    <a:pt x="2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65164" y="1900612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59" h="47625">
                  <a:moveTo>
                    <a:pt x="0" y="23791"/>
                  </a:moveTo>
                  <a:lnTo>
                    <a:pt x="1878" y="12678"/>
                  </a:lnTo>
                  <a:lnTo>
                    <a:pt x="9703" y="4539"/>
                  </a:lnTo>
                  <a:lnTo>
                    <a:pt x="19251" y="0"/>
                  </a:lnTo>
                  <a:lnTo>
                    <a:pt x="28485" y="0"/>
                  </a:lnTo>
                  <a:lnTo>
                    <a:pt x="38189" y="4539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4904"/>
                  </a:lnTo>
                  <a:lnTo>
                    <a:pt x="38189" y="43043"/>
                  </a:lnTo>
                  <a:lnTo>
                    <a:pt x="28485" y="47582"/>
                  </a:lnTo>
                  <a:lnTo>
                    <a:pt x="19251" y="47582"/>
                  </a:lnTo>
                  <a:lnTo>
                    <a:pt x="9703" y="43043"/>
                  </a:lnTo>
                  <a:lnTo>
                    <a:pt x="1878" y="34904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821408" y="1899068"/>
            <a:ext cx="50800" cy="50800"/>
            <a:chOff x="7821408" y="1899068"/>
            <a:chExt cx="50800" cy="50800"/>
          </a:xfrm>
        </p:grpSpPr>
        <p:sp>
          <p:nvSpPr>
            <p:cNvPr id="34" name="object 34"/>
            <p:cNvSpPr/>
            <p:nvPr/>
          </p:nvSpPr>
          <p:spPr>
            <a:xfrm>
              <a:off x="7822952" y="190061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8641" y="0"/>
                  </a:moveTo>
                  <a:lnTo>
                    <a:pt x="18938" y="0"/>
                  </a:lnTo>
                  <a:lnTo>
                    <a:pt x="9234" y="4539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4904"/>
                  </a:lnTo>
                  <a:lnTo>
                    <a:pt x="9234" y="43043"/>
                  </a:lnTo>
                  <a:lnTo>
                    <a:pt x="18938" y="47582"/>
                  </a:lnTo>
                  <a:lnTo>
                    <a:pt x="28641" y="47582"/>
                  </a:lnTo>
                  <a:lnTo>
                    <a:pt x="37876" y="43043"/>
                  </a:lnTo>
                  <a:lnTo>
                    <a:pt x="46014" y="34904"/>
                  </a:lnTo>
                  <a:lnTo>
                    <a:pt x="47423" y="23791"/>
                  </a:lnTo>
                  <a:lnTo>
                    <a:pt x="46014" y="12678"/>
                  </a:lnTo>
                  <a:lnTo>
                    <a:pt x="37876" y="4539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22952" y="190061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23791"/>
                  </a:moveTo>
                  <a:lnTo>
                    <a:pt x="1565" y="12678"/>
                  </a:lnTo>
                  <a:lnTo>
                    <a:pt x="9234" y="4539"/>
                  </a:lnTo>
                  <a:lnTo>
                    <a:pt x="18938" y="0"/>
                  </a:lnTo>
                  <a:lnTo>
                    <a:pt x="28641" y="0"/>
                  </a:lnTo>
                  <a:lnTo>
                    <a:pt x="37876" y="4539"/>
                  </a:lnTo>
                  <a:lnTo>
                    <a:pt x="46014" y="12678"/>
                  </a:lnTo>
                  <a:lnTo>
                    <a:pt x="47423" y="23791"/>
                  </a:lnTo>
                  <a:lnTo>
                    <a:pt x="46014" y="34904"/>
                  </a:lnTo>
                  <a:lnTo>
                    <a:pt x="37876" y="43043"/>
                  </a:lnTo>
                  <a:lnTo>
                    <a:pt x="28641" y="47582"/>
                  </a:lnTo>
                  <a:lnTo>
                    <a:pt x="18938" y="47582"/>
                  </a:lnTo>
                  <a:lnTo>
                    <a:pt x="9234" y="43043"/>
                  </a:lnTo>
                  <a:lnTo>
                    <a:pt x="1565" y="34904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8178883" y="1899068"/>
            <a:ext cx="50800" cy="50800"/>
            <a:chOff x="8178883" y="1899068"/>
            <a:chExt cx="50800" cy="50800"/>
          </a:xfrm>
        </p:grpSpPr>
        <p:sp>
          <p:nvSpPr>
            <p:cNvPr id="37" name="object 37"/>
            <p:cNvSpPr/>
            <p:nvPr/>
          </p:nvSpPr>
          <p:spPr>
            <a:xfrm>
              <a:off x="8180427" y="190061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8485" y="0"/>
                  </a:moveTo>
                  <a:lnTo>
                    <a:pt x="18938" y="0"/>
                  </a:lnTo>
                  <a:lnTo>
                    <a:pt x="9234" y="4539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4904"/>
                  </a:lnTo>
                  <a:lnTo>
                    <a:pt x="9234" y="43043"/>
                  </a:lnTo>
                  <a:lnTo>
                    <a:pt x="18938" y="47582"/>
                  </a:lnTo>
                  <a:lnTo>
                    <a:pt x="28485" y="47582"/>
                  </a:lnTo>
                  <a:lnTo>
                    <a:pt x="37876" y="43043"/>
                  </a:lnTo>
                  <a:lnTo>
                    <a:pt x="45858" y="34904"/>
                  </a:lnTo>
                  <a:lnTo>
                    <a:pt x="47423" y="23791"/>
                  </a:lnTo>
                  <a:lnTo>
                    <a:pt x="45858" y="12678"/>
                  </a:lnTo>
                  <a:lnTo>
                    <a:pt x="37876" y="4539"/>
                  </a:lnTo>
                  <a:lnTo>
                    <a:pt x="2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80427" y="190061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23791"/>
                  </a:moveTo>
                  <a:lnTo>
                    <a:pt x="1565" y="12678"/>
                  </a:lnTo>
                  <a:lnTo>
                    <a:pt x="9234" y="4539"/>
                  </a:lnTo>
                  <a:lnTo>
                    <a:pt x="18938" y="0"/>
                  </a:lnTo>
                  <a:lnTo>
                    <a:pt x="28485" y="0"/>
                  </a:lnTo>
                  <a:lnTo>
                    <a:pt x="37876" y="4539"/>
                  </a:lnTo>
                  <a:lnTo>
                    <a:pt x="45858" y="12678"/>
                  </a:lnTo>
                  <a:lnTo>
                    <a:pt x="47423" y="23791"/>
                  </a:lnTo>
                  <a:lnTo>
                    <a:pt x="45858" y="34904"/>
                  </a:lnTo>
                  <a:lnTo>
                    <a:pt x="37876" y="43043"/>
                  </a:lnTo>
                  <a:lnTo>
                    <a:pt x="28485" y="47582"/>
                  </a:lnTo>
                  <a:lnTo>
                    <a:pt x="18938" y="47582"/>
                  </a:lnTo>
                  <a:lnTo>
                    <a:pt x="9234" y="43043"/>
                  </a:lnTo>
                  <a:lnTo>
                    <a:pt x="1565" y="34904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367361" y="1950691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24836" y="1950691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82311" y="1950691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39786" y="1950691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97575" y="1950691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4893" y="1950691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391308" y="2733134"/>
            <a:ext cx="408940" cy="51435"/>
            <a:chOff x="6391308" y="2733134"/>
            <a:chExt cx="408940" cy="51435"/>
          </a:xfrm>
        </p:grpSpPr>
        <p:sp>
          <p:nvSpPr>
            <p:cNvPr id="46" name="object 46"/>
            <p:cNvSpPr/>
            <p:nvPr/>
          </p:nvSpPr>
          <p:spPr>
            <a:xfrm>
              <a:off x="6392895" y="2734722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28485" y="0"/>
                  </a:moveTo>
                  <a:lnTo>
                    <a:pt x="18938" y="0"/>
                  </a:lnTo>
                  <a:lnTo>
                    <a:pt x="9547" y="5008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5061"/>
                  </a:lnTo>
                  <a:lnTo>
                    <a:pt x="9547" y="43043"/>
                  </a:lnTo>
                  <a:lnTo>
                    <a:pt x="18938" y="47739"/>
                  </a:lnTo>
                  <a:lnTo>
                    <a:pt x="28485" y="47739"/>
                  </a:lnTo>
                  <a:lnTo>
                    <a:pt x="38189" y="43043"/>
                  </a:lnTo>
                  <a:lnTo>
                    <a:pt x="45858" y="35061"/>
                  </a:lnTo>
                  <a:lnTo>
                    <a:pt x="47892" y="23791"/>
                  </a:lnTo>
                  <a:lnTo>
                    <a:pt x="45858" y="12678"/>
                  </a:lnTo>
                  <a:lnTo>
                    <a:pt x="38189" y="5008"/>
                  </a:lnTo>
                  <a:lnTo>
                    <a:pt x="2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92895" y="2734722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23791"/>
                  </a:moveTo>
                  <a:lnTo>
                    <a:pt x="1565" y="12678"/>
                  </a:lnTo>
                  <a:lnTo>
                    <a:pt x="9547" y="5008"/>
                  </a:lnTo>
                  <a:lnTo>
                    <a:pt x="18938" y="0"/>
                  </a:lnTo>
                  <a:lnTo>
                    <a:pt x="28485" y="0"/>
                  </a:lnTo>
                  <a:lnTo>
                    <a:pt x="38189" y="5008"/>
                  </a:lnTo>
                  <a:lnTo>
                    <a:pt x="45858" y="12678"/>
                  </a:lnTo>
                  <a:lnTo>
                    <a:pt x="47892" y="23791"/>
                  </a:lnTo>
                  <a:lnTo>
                    <a:pt x="45858" y="35061"/>
                  </a:lnTo>
                  <a:lnTo>
                    <a:pt x="38189" y="43043"/>
                  </a:lnTo>
                  <a:lnTo>
                    <a:pt x="28485" y="47739"/>
                  </a:lnTo>
                  <a:lnTo>
                    <a:pt x="18938" y="47739"/>
                  </a:lnTo>
                  <a:lnTo>
                    <a:pt x="9547" y="43043"/>
                  </a:lnTo>
                  <a:lnTo>
                    <a:pt x="1565" y="35061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50214" y="2734722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28641" y="0"/>
                  </a:moveTo>
                  <a:lnTo>
                    <a:pt x="19407" y="0"/>
                  </a:lnTo>
                  <a:lnTo>
                    <a:pt x="9703" y="5008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5061"/>
                  </a:lnTo>
                  <a:lnTo>
                    <a:pt x="9703" y="43043"/>
                  </a:lnTo>
                  <a:lnTo>
                    <a:pt x="19407" y="47739"/>
                  </a:lnTo>
                  <a:lnTo>
                    <a:pt x="28641" y="47739"/>
                  </a:lnTo>
                  <a:lnTo>
                    <a:pt x="38345" y="43043"/>
                  </a:lnTo>
                  <a:lnTo>
                    <a:pt x="46327" y="35061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345" y="5008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750214" y="2734722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3791"/>
                  </a:moveTo>
                  <a:lnTo>
                    <a:pt x="1565" y="12678"/>
                  </a:lnTo>
                  <a:lnTo>
                    <a:pt x="9703" y="5008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345" y="5008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5061"/>
                  </a:lnTo>
                  <a:lnTo>
                    <a:pt x="38345" y="43043"/>
                  </a:lnTo>
                  <a:lnTo>
                    <a:pt x="28641" y="47739"/>
                  </a:lnTo>
                  <a:lnTo>
                    <a:pt x="19407" y="47739"/>
                  </a:lnTo>
                  <a:lnTo>
                    <a:pt x="9703" y="43043"/>
                  </a:lnTo>
                  <a:lnTo>
                    <a:pt x="1565" y="35061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367361" y="2772278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24836" y="2772278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416842" y="2758513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31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6391308" y="3448129"/>
            <a:ext cx="408940" cy="51435"/>
            <a:chOff x="6391308" y="3448129"/>
            <a:chExt cx="408940" cy="51435"/>
          </a:xfrm>
        </p:grpSpPr>
        <p:sp>
          <p:nvSpPr>
            <p:cNvPr id="54" name="object 54"/>
            <p:cNvSpPr/>
            <p:nvPr/>
          </p:nvSpPr>
          <p:spPr>
            <a:xfrm>
              <a:off x="6392895" y="344971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28485" y="0"/>
                  </a:moveTo>
                  <a:lnTo>
                    <a:pt x="18938" y="0"/>
                  </a:lnTo>
                  <a:lnTo>
                    <a:pt x="9547" y="5008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5061"/>
                  </a:lnTo>
                  <a:lnTo>
                    <a:pt x="9547" y="43043"/>
                  </a:lnTo>
                  <a:lnTo>
                    <a:pt x="18938" y="47739"/>
                  </a:lnTo>
                  <a:lnTo>
                    <a:pt x="28485" y="47739"/>
                  </a:lnTo>
                  <a:lnTo>
                    <a:pt x="38189" y="43043"/>
                  </a:lnTo>
                  <a:lnTo>
                    <a:pt x="45858" y="35061"/>
                  </a:lnTo>
                  <a:lnTo>
                    <a:pt x="47892" y="23791"/>
                  </a:lnTo>
                  <a:lnTo>
                    <a:pt x="45858" y="12678"/>
                  </a:lnTo>
                  <a:lnTo>
                    <a:pt x="38189" y="5008"/>
                  </a:lnTo>
                  <a:lnTo>
                    <a:pt x="2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92895" y="344971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60" h="48260">
                  <a:moveTo>
                    <a:pt x="0" y="23791"/>
                  </a:moveTo>
                  <a:lnTo>
                    <a:pt x="1565" y="12678"/>
                  </a:lnTo>
                  <a:lnTo>
                    <a:pt x="9547" y="5008"/>
                  </a:lnTo>
                  <a:lnTo>
                    <a:pt x="18938" y="0"/>
                  </a:lnTo>
                  <a:lnTo>
                    <a:pt x="28485" y="0"/>
                  </a:lnTo>
                  <a:lnTo>
                    <a:pt x="38189" y="5008"/>
                  </a:lnTo>
                  <a:lnTo>
                    <a:pt x="45858" y="12678"/>
                  </a:lnTo>
                  <a:lnTo>
                    <a:pt x="47892" y="23791"/>
                  </a:lnTo>
                  <a:lnTo>
                    <a:pt x="45858" y="35061"/>
                  </a:lnTo>
                  <a:lnTo>
                    <a:pt x="38189" y="43043"/>
                  </a:lnTo>
                  <a:lnTo>
                    <a:pt x="28485" y="47739"/>
                  </a:lnTo>
                  <a:lnTo>
                    <a:pt x="18938" y="47739"/>
                  </a:lnTo>
                  <a:lnTo>
                    <a:pt x="9547" y="43043"/>
                  </a:lnTo>
                  <a:lnTo>
                    <a:pt x="1565" y="35061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750214" y="344971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28641" y="0"/>
                  </a:moveTo>
                  <a:lnTo>
                    <a:pt x="19407" y="0"/>
                  </a:lnTo>
                  <a:lnTo>
                    <a:pt x="9703" y="5008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5061"/>
                  </a:lnTo>
                  <a:lnTo>
                    <a:pt x="9703" y="43043"/>
                  </a:lnTo>
                  <a:lnTo>
                    <a:pt x="19407" y="47739"/>
                  </a:lnTo>
                  <a:lnTo>
                    <a:pt x="28641" y="47739"/>
                  </a:lnTo>
                  <a:lnTo>
                    <a:pt x="38345" y="43043"/>
                  </a:lnTo>
                  <a:lnTo>
                    <a:pt x="46327" y="35061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345" y="5008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50214" y="344971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3791"/>
                  </a:moveTo>
                  <a:lnTo>
                    <a:pt x="1565" y="12678"/>
                  </a:lnTo>
                  <a:lnTo>
                    <a:pt x="9703" y="5008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345" y="5008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5061"/>
                  </a:lnTo>
                  <a:lnTo>
                    <a:pt x="38345" y="43043"/>
                  </a:lnTo>
                  <a:lnTo>
                    <a:pt x="28641" y="47739"/>
                  </a:lnTo>
                  <a:lnTo>
                    <a:pt x="19407" y="47739"/>
                  </a:lnTo>
                  <a:lnTo>
                    <a:pt x="9703" y="43043"/>
                  </a:lnTo>
                  <a:lnTo>
                    <a:pt x="1565" y="35061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367361" y="3487586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724836" y="3487586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15254" y="3448129"/>
            <a:ext cx="742315" cy="766445"/>
            <a:chOff x="6415254" y="3448129"/>
            <a:chExt cx="742315" cy="766445"/>
          </a:xfrm>
        </p:grpSpPr>
        <p:sp>
          <p:nvSpPr>
            <p:cNvPr id="61" name="object 61"/>
            <p:cNvSpPr/>
            <p:nvPr/>
          </p:nvSpPr>
          <p:spPr>
            <a:xfrm>
              <a:off x="6416842" y="3473508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3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07689" y="344971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28641" y="0"/>
                  </a:moveTo>
                  <a:lnTo>
                    <a:pt x="19407" y="0"/>
                  </a:lnTo>
                  <a:lnTo>
                    <a:pt x="9703" y="5008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5061"/>
                  </a:lnTo>
                  <a:lnTo>
                    <a:pt x="9703" y="43043"/>
                  </a:lnTo>
                  <a:lnTo>
                    <a:pt x="19407" y="47739"/>
                  </a:lnTo>
                  <a:lnTo>
                    <a:pt x="28641" y="47739"/>
                  </a:lnTo>
                  <a:lnTo>
                    <a:pt x="38189" y="43043"/>
                  </a:lnTo>
                  <a:lnTo>
                    <a:pt x="46327" y="35061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189" y="5008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07689" y="344971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3791"/>
                  </a:moveTo>
                  <a:lnTo>
                    <a:pt x="1565" y="12678"/>
                  </a:lnTo>
                  <a:lnTo>
                    <a:pt x="9703" y="5008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189" y="5008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5061"/>
                  </a:lnTo>
                  <a:lnTo>
                    <a:pt x="38189" y="43043"/>
                  </a:lnTo>
                  <a:lnTo>
                    <a:pt x="28641" y="47739"/>
                  </a:lnTo>
                  <a:lnTo>
                    <a:pt x="19407" y="47739"/>
                  </a:lnTo>
                  <a:lnTo>
                    <a:pt x="9703" y="43043"/>
                  </a:lnTo>
                  <a:lnTo>
                    <a:pt x="1565" y="35061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750214" y="4164712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28641" y="0"/>
                  </a:moveTo>
                  <a:lnTo>
                    <a:pt x="19407" y="0"/>
                  </a:lnTo>
                  <a:lnTo>
                    <a:pt x="9703" y="5008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5061"/>
                  </a:lnTo>
                  <a:lnTo>
                    <a:pt x="9703" y="43043"/>
                  </a:lnTo>
                  <a:lnTo>
                    <a:pt x="19407" y="47739"/>
                  </a:lnTo>
                  <a:lnTo>
                    <a:pt x="28641" y="47739"/>
                  </a:lnTo>
                  <a:lnTo>
                    <a:pt x="38345" y="43043"/>
                  </a:lnTo>
                  <a:lnTo>
                    <a:pt x="46327" y="35061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345" y="5008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50214" y="4164712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3791"/>
                  </a:moveTo>
                  <a:lnTo>
                    <a:pt x="1565" y="12678"/>
                  </a:lnTo>
                  <a:lnTo>
                    <a:pt x="9703" y="5008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345" y="5008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5061"/>
                  </a:lnTo>
                  <a:lnTo>
                    <a:pt x="38345" y="43043"/>
                  </a:lnTo>
                  <a:lnTo>
                    <a:pt x="28641" y="47739"/>
                  </a:lnTo>
                  <a:lnTo>
                    <a:pt x="19407" y="47739"/>
                  </a:lnTo>
                  <a:lnTo>
                    <a:pt x="9703" y="43043"/>
                  </a:lnTo>
                  <a:lnTo>
                    <a:pt x="1565" y="35061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724836" y="4202582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774160" y="3473508"/>
            <a:ext cx="368935" cy="715010"/>
          </a:xfrm>
          <a:custGeom>
            <a:avLst/>
            <a:gdLst/>
            <a:ahLst/>
            <a:cxnLst/>
            <a:rect l="l" t="t" r="r" b="b"/>
            <a:pathLst>
              <a:path w="368934" h="715010">
                <a:moveTo>
                  <a:pt x="357475" y="0"/>
                </a:moveTo>
                <a:lnTo>
                  <a:pt x="365613" y="60417"/>
                </a:lnTo>
                <a:lnTo>
                  <a:pt x="368744" y="122713"/>
                </a:lnTo>
                <a:lnTo>
                  <a:pt x="365613" y="182974"/>
                </a:lnTo>
                <a:lnTo>
                  <a:pt x="355909" y="243392"/>
                </a:lnTo>
                <a:lnTo>
                  <a:pt x="341667" y="303810"/>
                </a:lnTo>
                <a:lnTo>
                  <a:pt x="322416" y="360941"/>
                </a:lnTo>
                <a:lnTo>
                  <a:pt x="298782" y="417915"/>
                </a:lnTo>
                <a:lnTo>
                  <a:pt x="268732" y="470506"/>
                </a:lnTo>
                <a:lnTo>
                  <a:pt x="233516" y="521376"/>
                </a:lnTo>
                <a:lnTo>
                  <a:pt x="193762" y="568959"/>
                </a:lnTo>
                <a:lnTo>
                  <a:pt x="151034" y="612003"/>
                </a:lnTo>
                <a:lnTo>
                  <a:pt x="103141" y="650038"/>
                </a:lnTo>
                <a:lnTo>
                  <a:pt x="54153" y="685099"/>
                </a:lnTo>
                <a:lnTo>
                  <a:pt x="0" y="7149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7463620" y="3448173"/>
            <a:ext cx="51435" cy="51435"/>
            <a:chOff x="7463620" y="3448173"/>
            <a:chExt cx="51435" cy="51435"/>
          </a:xfrm>
        </p:grpSpPr>
        <p:sp>
          <p:nvSpPr>
            <p:cNvPr id="69" name="object 69"/>
            <p:cNvSpPr/>
            <p:nvPr/>
          </p:nvSpPr>
          <p:spPr>
            <a:xfrm>
              <a:off x="7465164" y="344971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28485" y="0"/>
                  </a:moveTo>
                  <a:lnTo>
                    <a:pt x="19251" y="0"/>
                  </a:lnTo>
                  <a:lnTo>
                    <a:pt x="9703" y="5008"/>
                  </a:lnTo>
                  <a:lnTo>
                    <a:pt x="1878" y="12678"/>
                  </a:lnTo>
                  <a:lnTo>
                    <a:pt x="0" y="23791"/>
                  </a:lnTo>
                  <a:lnTo>
                    <a:pt x="1878" y="35061"/>
                  </a:lnTo>
                  <a:lnTo>
                    <a:pt x="9703" y="43043"/>
                  </a:lnTo>
                  <a:lnTo>
                    <a:pt x="19251" y="47739"/>
                  </a:lnTo>
                  <a:lnTo>
                    <a:pt x="28485" y="47739"/>
                  </a:lnTo>
                  <a:lnTo>
                    <a:pt x="38189" y="43043"/>
                  </a:lnTo>
                  <a:lnTo>
                    <a:pt x="46327" y="35061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189" y="5008"/>
                  </a:lnTo>
                  <a:lnTo>
                    <a:pt x="2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65164" y="3449717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3791"/>
                  </a:moveTo>
                  <a:lnTo>
                    <a:pt x="1878" y="12678"/>
                  </a:lnTo>
                  <a:lnTo>
                    <a:pt x="9703" y="5008"/>
                  </a:lnTo>
                  <a:lnTo>
                    <a:pt x="19251" y="0"/>
                  </a:lnTo>
                  <a:lnTo>
                    <a:pt x="28485" y="0"/>
                  </a:lnTo>
                  <a:lnTo>
                    <a:pt x="38189" y="5008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5061"/>
                  </a:lnTo>
                  <a:lnTo>
                    <a:pt x="38189" y="43043"/>
                  </a:lnTo>
                  <a:lnTo>
                    <a:pt x="28485" y="47739"/>
                  </a:lnTo>
                  <a:lnTo>
                    <a:pt x="19251" y="47739"/>
                  </a:lnTo>
                  <a:lnTo>
                    <a:pt x="9703" y="43043"/>
                  </a:lnTo>
                  <a:lnTo>
                    <a:pt x="1878" y="35061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141316" y="3487586"/>
            <a:ext cx="3975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0515" algn="l"/>
              </a:tabLst>
            </a:pPr>
            <a:r>
              <a:rPr sz="1050" spc="-50" dirty="0">
                <a:latin typeface="Arial"/>
                <a:cs typeface="Arial"/>
              </a:rPr>
              <a:t>3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spc="-50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821408" y="3448173"/>
            <a:ext cx="50800" cy="51435"/>
            <a:chOff x="7821408" y="3448173"/>
            <a:chExt cx="50800" cy="51435"/>
          </a:xfrm>
        </p:grpSpPr>
        <p:sp>
          <p:nvSpPr>
            <p:cNvPr id="73" name="object 73"/>
            <p:cNvSpPr/>
            <p:nvPr/>
          </p:nvSpPr>
          <p:spPr>
            <a:xfrm>
              <a:off x="7822952" y="3449717"/>
              <a:ext cx="47625" cy="48260"/>
            </a:xfrm>
            <a:custGeom>
              <a:avLst/>
              <a:gdLst/>
              <a:ahLst/>
              <a:cxnLst/>
              <a:rect l="l" t="t" r="r" b="b"/>
              <a:pathLst>
                <a:path w="47625" h="48260">
                  <a:moveTo>
                    <a:pt x="28641" y="0"/>
                  </a:moveTo>
                  <a:lnTo>
                    <a:pt x="18938" y="0"/>
                  </a:lnTo>
                  <a:lnTo>
                    <a:pt x="9234" y="5008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5061"/>
                  </a:lnTo>
                  <a:lnTo>
                    <a:pt x="9234" y="43043"/>
                  </a:lnTo>
                  <a:lnTo>
                    <a:pt x="18938" y="47739"/>
                  </a:lnTo>
                  <a:lnTo>
                    <a:pt x="28641" y="47739"/>
                  </a:lnTo>
                  <a:lnTo>
                    <a:pt x="37876" y="43043"/>
                  </a:lnTo>
                  <a:lnTo>
                    <a:pt x="46014" y="35061"/>
                  </a:lnTo>
                  <a:lnTo>
                    <a:pt x="47423" y="23791"/>
                  </a:lnTo>
                  <a:lnTo>
                    <a:pt x="46014" y="12678"/>
                  </a:lnTo>
                  <a:lnTo>
                    <a:pt x="37876" y="5008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22952" y="3449717"/>
              <a:ext cx="47625" cy="48260"/>
            </a:xfrm>
            <a:custGeom>
              <a:avLst/>
              <a:gdLst/>
              <a:ahLst/>
              <a:cxnLst/>
              <a:rect l="l" t="t" r="r" b="b"/>
              <a:pathLst>
                <a:path w="47625" h="48260">
                  <a:moveTo>
                    <a:pt x="0" y="23791"/>
                  </a:moveTo>
                  <a:lnTo>
                    <a:pt x="1565" y="12678"/>
                  </a:lnTo>
                  <a:lnTo>
                    <a:pt x="9234" y="5008"/>
                  </a:lnTo>
                  <a:lnTo>
                    <a:pt x="18938" y="0"/>
                  </a:lnTo>
                  <a:lnTo>
                    <a:pt x="28641" y="0"/>
                  </a:lnTo>
                  <a:lnTo>
                    <a:pt x="37876" y="5008"/>
                  </a:lnTo>
                  <a:lnTo>
                    <a:pt x="46014" y="12678"/>
                  </a:lnTo>
                  <a:lnTo>
                    <a:pt x="47423" y="23791"/>
                  </a:lnTo>
                  <a:lnTo>
                    <a:pt x="46014" y="35061"/>
                  </a:lnTo>
                  <a:lnTo>
                    <a:pt x="37876" y="43043"/>
                  </a:lnTo>
                  <a:lnTo>
                    <a:pt x="28641" y="47739"/>
                  </a:lnTo>
                  <a:lnTo>
                    <a:pt x="18938" y="47739"/>
                  </a:lnTo>
                  <a:lnTo>
                    <a:pt x="9234" y="43043"/>
                  </a:lnTo>
                  <a:lnTo>
                    <a:pt x="1565" y="35061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797575" y="3487586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391308" y="4633631"/>
            <a:ext cx="408940" cy="49530"/>
            <a:chOff x="6391308" y="4633631"/>
            <a:chExt cx="408940" cy="49530"/>
          </a:xfrm>
        </p:grpSpPr>
        <p:sp>
          <p:nvSpPr>
            <p:cNvPr id="77" name="object 77"/>
            <p:cNvSpPr/>
            <p:nvPr/>
          </p:nvSpPr>
          <p:spPr>
            <a:xfrm>
              <a:off x="6392895" y="4635219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60" h="46354">
                  <a:moveTo>
                    <a:pt x="28485" y="0"/>
                  </a:moveTo>
                  <a:lnTo>
                    <a:pt x="18938" y="0"/>
                  </a:lnTo>
                  <a:lnTo>
                    <a:pt x="9547" y="4695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3495"/>
                  </a:lnTo>
                  <a:lnTo>
                    <a:pt x="9547" y="42730"/>
                  </a:lnTo>
                  <a:lnTo>
                    <a:pt x="18938" y="46174"/>
                  </a:lnTo>
                  <a:lnTo>
                    <a:pt x="28485" y="46174"/>
                  </a:lnTo>
                  <a:lnTo>
                    <a:pt x="38189" y="42730"/>
                  </a:lnTo>
                  <a:lnTo>
                    <a:pt x="45858" y="33495"/>
                  </a:lnTo>
                  <a:lnTo>
                    <a:pt x="47892" y="23791"/>
                  </a:lnTo>
                  <a:lnTo>
                    <a:pt x="45858" y="12678"/>
                  </a:lnTo>
                  <a:lnTo>
                    <a:pt x="38189" y="4695"/>
                  </a:lnTo>
                  <a:lnTo>
                    <a:pt x="2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92895" y="4635219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60" h="46354">
                  <a:moveTo>
                    <a:pt x="0" y="23791"/>
                  </a:moveTo>
                  <a:lnTo>
                    <a:pt x="1565" y="12678"/>
                  </a:lnTo>
                  <a:lnTo>
                    <a:pt x="9547" y="4695"/>
                  </a:lnTo>
                  <a:lnTo>
                    <a:pt x="18938" y="0"/>
                  </a:lnTo>
                  <a:lnTo>
                    <a:pt x="28485" y="0"/>
                  </a:lnTo>
                  <a:lnTo>
                    <a:pt x="38189" y="4695"/>
                  </a:lnTo>
                  <a:lnTo>
                    <a:pt x="45858" y="12678"/>
                  </a:lnTo>
                  <a:lnTo>
                    <a:pt x="47892" y="23791"/>
                  </a:lnTo>
                  <a:lnTo>
                    <a:pt x="45858" y="33495"/>
                  </a:lnTo>
                  <a:lnTo>
                    <a:pt x="38189" y="42730"/>
                  </a:lnTo>
                  <a:lnTo>
                    <a:pt x="28485" y="46174"/>
                  </a:lnTo>
                  <a:lnTo>
                    <a:pt x="18938" y="46174"/>
                  </a:lnTo>
                  <a:lnTo>
                    <a:pt x="9547" y="42730"/>
                  </a:lnTo>
                  <a:lnTo>
                    <a:pt x="1565" y="33495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750214" y="4635219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28641" y="0"/>
                  </a:moveTo>
                  <a:lnTo>
                    <a:pt x="19407" y="0"/>
                  </a:lnTo>
                  <a:lnTo>
                    <a:pt x="9703" y="4695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3495"/>
                  </a:lnTo>
                  <a:lnTo>
                    <a:pt x="9703" y="42730"/>
                  </a:lnTo>
                  <a:lnTo>
                    <a:pt x="19407" y="46174"/>
                  </a:lnTo>
                  <a:lnTo>
                    <a:pt x="28641" y="46174"/>
                  </a:lnTo>
                  <a:lnTo>
                    <a:pt x="38345" y="42730"/>
                  </a:lnTo>
                  <a:lnTo>
                    <a:pt x="46327" y="33495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345" y="4695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750214" y="4635219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0" y="23791"/>
                  </a:moveTo>
                  <a:lnTo>
                    <a:pt x="1565" y="12678"/>
                  </a:lnTo>
                  <a:lnTo>
                    <a:pt x="9703" y="4695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345" y="4695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3495"/>
                  </a:lnTo>
                  <a:lnTo>
                    <a:pt x="38345" y="42730"/>
                  </a:lnTo>
                  <a:lnTo>
                    <a:pt x="28641" y="46174"/>
                  </a:lnTo>
                  <a:lnTo>
                    <a:pt x="19407" y="46174"/>
                  </a:lnTo>
                  <a:lnTo>
                    <a:pt x="9703" y="42730"/>
                  </a:lnTo>
                  <a:lnTo>
                    <a:pt x="1565" y="33495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367361" y="4679193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724836" y="4679193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415254" y="4633631"/>
            <a:ext cx="742315" cy="772160"/>
            <a:chOff x="6415254" y="4633631"/>
            <a:chExt cx="742315" cy="772160"/>
          </a:xfrm>
        </p:grpSpPr>
        <p:sp>
          <p:nvSpPr>
            <p:cNvPr id="84" name="object 84"/>
            <p:cNvSpPr/>
            <p:nvPr/>
          </p:nvSpPr>
          <p:spPr>
            <a:xfrm>
              <a:off x="6416842" y="4659010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31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107689" y="4635219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28641" y="0"/>
                  </a:moveTo>
                  <a:lnTo>
                    <a:pt x="19407" y="0"/>
                  </a:lnTo>
                  <a:lnTo>
                    <a:pt x="9703" y="4695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3495"/>
                  </a:lnTo>
                  <a:lnTo>
                    <a:pt x="9703" y="42730"/>
                  </a:lnTo>
                  <a:lnTo>
                    <a:pt x="19407" y="46174"/>
                  </a:lnTo>
                  <a:lnTo>
                    <a:pt x="28641" y="46174"/>
                  </a:lnTo>
                  <a:lnTo>
                    <a:pt x="38189" y="42730"/>
                  </a:lnTo>
                  <a:lnTo>
                    <a:pt x="46327" y="33495"/>
                  </a:lnTo>
                  <a:lnTo>
                    <a:pt x="47892" y="23791"/>
                  </a:lnTo>
                  <a:lnTo>
                    <a:pt x="46327" y="12678"/>
                  </a:lnTo>
                  <a:lnTo>
                    <a:pt x="38189" y="4695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107689" y="4635219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0" y="23791"/>
                  </a:moveTo>
                  <a:lnTo>
                    <a:pt x="1565" y="12678"/>
                  </a:lnTo>
                  <a:lnTo>
                    <a:pt x="9703" y="4695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189" y="4695"/>
                  </a:lnTo>
                  <a:lnTo>
                    <a:pt x="46327" y="12678"/>
                  </a:lnTo>
                  <a:lnTo>
                    <a:pt x="47892" y="23791"/>
                  </a:lnTo>
                  <a:lnTo>
                    <a:pt x="46327" y="33495"/>
                  </a:lnTo>
                  <a:lnTo>
                    <a:pt x="38189" y="42730"/>
                  </a:lnTo>
                  <a:lnTo>
                    <a:pt x="28641" y="46174"/>
                  </a:lnTo>
                  <a:lnTo>
                    <a:pt x="19407" y="46174"/>
                  </a:lnTo>
                  <a:lnTo>
                    <a:pt x="9703" y="42730"/>
                  </a:lnTo>
                  <a:lnTo>
                    <a:pt x="1565" y="33495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750214" y="5356381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28641" y="0"/>
                  </a:moveTo>
                  <a:lnTo>
                    <a:pt x="19407" y="0"/>
                  </a:lnTo>
                  <a:lnTo>
                    <a:pt x="9703" y="4993"/>
                  </a:lnTo>
                  <a:lnTo>
                    <a:pt x="1565" y="13069"/>
                  </a:lnTo>
                  <a:lnTo>
                    <a:pt x="0" y="23822"/>
                  </a:lnTo>
                  <a:lnTo>
                    <a:pt x="1565" y="34982"/>
                  </a:lnTo>
                  <a:lnTo>
                    <a:pt x="9703" y="43043"/>
                  </a:lnTo>
                  <a:lnTo>
                    <a:pt x="19407" y="47661"/>
                  </a:lnTo>
                  <a:lnTo>
                    <a:pt x="28641" y="47661"/>
                  </a:lnTo>
                  <a:lnTo>
                    <a:pt x="38345" y="43043"/>
                  </a:lnTo>
                  <a:lnTo>
                    <a:pt x="46327" y="34982"/>
                  </a:lnTo>
                  <a:lnTo>
                    <a:pt x="47892" y="23822"/>
                  </a:lnTo>
                  <a:lnTo>
                    <a:pt x="46327" y="13069"/>
                  </a:lnTo>
                  <a:lnTo>
                    <a:pt x="38345" y="4993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750214" y="5356381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3822"/>
                  </a:moveTo>
                  <a:lnTo>
                    <a:pt x="1565" y="13069"/>
                  </a:lnTo>
                  <a:lnTo>
                    <a:pt x="9703" y="4993"/>
                  </a:lnTo>
                  <a:lnTo>
                    <a:pt x="19407" y="0"/>
                  </a:lnTo>
                  <a:lnTo>
                    <a:pt x="28641" y="0"/>
                  </a:lnTo>
                  <a:lnTo>
                    <a:pt x="38345" y="4993"/>
                  </a:lnTo>
                  <a:lnTo>
                    <a:pt x="46327" y="13069"/>
                  </a:lnTo>
                  <a:lnTo>
                    <a:pt x="47892" y="23822"/>
                  </a:lnTo>
                  <a:lnTo>
                    <a:pt x="46327" y="34982"/>
                  </a:lnTo>
                  <a:lnTo>
                    <a:pt x="38345" y="43043"/>
                  </a:lnTo>
                  <a:lnTo>
                    <a:pt x="28641" y="47661"/>
                  </a:lnTo>
                  <a:lnTo>
                    <a:pt x="19407" y="47661"/>
                  </a:lnTo>
                  <a:lnTo>
                    <a:pt x="9703" y="43043"/>
                  </a:lnTo>
                  <a:lnTo>
                    <a:pt x="1565" y="34982"/>
                  </a:lnTo>
                  <a:lnTo>
                    <a:pt x="0" y="238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7141316" y="4679193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6451408" y="5116504"/>
            <a:ext cx="51435" cy="50800"/>
            <a:chOff x="6451408" y="5116504"/>
            <a:chExt cx="51435" cy="50800"/>
          </a:xfrm>
        </p:grpSpPr>
        <p:sp>
          <p:nvSpPr>
            <p:cNvPr id="91" name="object 91"/>
            <p:cNvSpPr/>
            <p:nvPr/>
          </p:nvSpPr>
          <p:spPr>
            <a:xfrm>
              <a:off x="6452996" y="5118091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28954" y="0"/>
                  </a:moveTo>
                  <a:lnTo>
                    <a:pt x="17842" y="0"/>
                  </a:lnTo>
                  <a:lnTo>
                    <a:pt x="8138" y="5008"/>
                  </a:lnTo>
                  <a:lnTo>
                    <a:pt x="2034" y="12678"/>
                  </a:lnTo>
                  <a:lnTo>
                    <a:pt x="0" y="23791"/>
                  </a:lnTo>
                  <a:lnTo>
                    <a:pt x="2034" y="34904"/>
                  </a:lnTo>
                  <a:lnTo>
                    <a:pt x="8138" y="43043"/>
                  </a:lnTo>
                  <a:lnTo>
                    <a:pt x="17842" y="47582"/>
                  </a:lnTo>
                  <a:lnTo>
                    <a:pt x="28954" y="47582"/>
                  </a:lnTo>
                  <a:lnTo>
                    <a:pt x="38345" y="43043"/>
                  </a:lnTo>
                  <a:lnTo>
                    <a:pt x="44919" y="34904"/>
                  </a:lnTo>
                  <a:lnTo>
                    <a:pt x="47892" y="23791"/>
                  </a:lnTo>
                  <a:lnTo>
                    <a:pt x="44919" y="12678"/>
                  </a:lnTo>
                  <a:lnTo>
                    <a:pt x="38345" y="5008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452996" y="5118091"/>
              <a:ext cx="48260" cy="47625"/>
            </a:xfrm>
            <a:custGeom>
              <a:avLst/>
              <a:gdLst/>
              <a:ahLst/>
              <a:cxnLst/>
              <a:rect l="l" t="t" r="r" b="b"/>
              <a:pathLst>
                <a:path w="48260" h="47625">
                  <a:moveTo>
                    <a:pt x="0" y="23791"/>
                  </a:moveTo>
                  <a:lnTo>
                    <a:pt x="2034" y="12678"/>
                  </a:lnTo>
                  <a:lnTo>
                    <a:pt x="8138" y="5008"/>
                  </a:lnTo>
                  <a:lnTo>
                    <a:pt x="17842" y="0"/>
                  </a:lnTo>
                  <a:lnTo>
                    <a:pt x="28954" y="0"/>
                  </a:lnTo>
                  <a:lnTo>
                    <a:pt x="38345" y="5008"/>
                  </a:lnTo>
                  <a:lnTo>
                    <a:pt x="44919" y="12678"/>
                  </a:lnTo>
                  <a:lnTo>
                    <a:pt x="47892" y="23791"/>
                  </a:lnTo>
                  <a:lnTo>
                    <a:pt x="44919" y="34904"/>
                  </a:lnTo>
                  <a:lnTo>
                    <a:pt x="38345" y="43043"/>
                  </a:lnTo>
                  <a:lnTo>
                    <a:pt x="28954" y="47582"/>
                  </a:lnTo>
                  <a:lnTo>
                    <a:pt x="17842" y="47582"/>
                  </a:lnTo>
                  <a:lnTo>
                    <a:pt x="8138" y="43043"/>
                  </a:lnTo>
                  <a:lnTo>
                    <a:pt x="2034" y="34904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6367361" y="5076464"/>
            <a:ext cx="456565" cy="50228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050" spc="-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620"/>
              </a:spcBef>
            </a:pPr>
            <a:r>
              <a:rPr sz="1050" spc="-5" dirty="0">
                <a:latin typeface="Arial"/>
                <a:cs typeface="Arial"/>
              </a:rPr>
              <a:t>6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7821408" y="4633675"/>
            <a:ext cx="50800" cy="49530"/>
            <a:chOff x="7821408" y="4633675"/>
            <a:chExt cx="50800" cy="49530"/>
          </a:xfrm>
        </p:grpSpPr>
        <p:sp>
          <p:nvSpPr>
            <p:cNvPr id="95" name="object 95"/>
            <p:cNvSpPr/>
            <p:nvPr/>
          </p:nvSpPr>
          <p:spPr>
            <a:xfrm>
              <a:off x="7822952" y="4635219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4">
                  <a:moveTo>
                    <a:pt x="28641" y="0"/>
                  </a:moveTo>
                  <a:lnTo>
                    <a:pt x="18938" y="0"/>
                  </a:lnTo>
                  <a:lnTo>
                    <a:pt x="9234" y="4695"/>
                  </a:lnTo>
                  <a:lnTo>
                    <a:pt x="1565" y="12678"/>
                  </a:lnTo>
                  <a:lnTo>
                    <a:pt x="0" y="23791"/>
                  </a:lnTo>
                  <a:lnTo>
                    <a:pt x="1565" y="33495"/>
                  </a:lnTo>
                  <a:lnTo>
                    <a:pt x="9234" y="42730"/>
                  </a:lnTo>
                  <a:lnTo>
                    <a:pt x="18938" y="46174"/>
                  </a:lnTo>
                  <a:lnTo>
                    <a:pt x="28641" y="46174"/>
                  </a:lnTo>
                  <a:lnTo>
                    <a:pt x="37876" y="42730"/>
                  </a:lnTo>
                  <a:lnTo>
                    <a:pt x="46014" y="33495"/>
                  </a:lnTo>
                  <a:lnTo>
                    <a:pt x="47423" y="23791"/>
                  </a:lnTo>
                  <a:lnTo>
                    <a:pt x="46014" y="12678"/>
                  </a:lnTo>
                  <a:lnTo>
                    <a:pt x="37876" y="4695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822952" y="4635219"/>
              <a:ext cx="47625" cy="46355"/>
            </a:xfrm>
            <a:custGeom>
              <a:avLst/>
              <a:gdLst/>
              <a:ahLst/>
              <a:cxnLst/>
              <a:rect l="l" t="t" r="r" b="b"/>
              <a:pathLst>
                <a:path w="47625" h="46354">
                  <a:moveTo>
                    <a:pt x="0" y="23791"/>
                  </a:moveTo>
                  <a:lnTo>
                    <a:pt x="1565" y="12678"/>
                  </a:lnTo>
                  <a:lnTo>
                    <a:pt x="9234" y="4695"/>
                  </a:lnTo>
                  <a:lnTo>
                    <a:pt x="18938" y="0"/>
                  </a:lnTo>
                  <a:lnTo>
                    <a:pt x="28641" y="0"/>
                  </a:lnTo>
                  <a:lnTo>
                    <a:pt x="37876" y="4695"/>
                  </a:lnTo>
                  <a:lnTo>
                    <a:pt x="46014" y="12678"/>
                  </a:lnTo>
                  <a:lnTo>
                    <a:pt x="47423" y="23791"/>
                  </a:lnTo>
                  <a:lnTo>
                    <a:pt x="46014" y="33495"/>
                  </a:lnTo>
                  <a:lnTo>
                    <a:pt x="37876" y="42730"/>
                  </a:lnTo>
                  <a:lnTo>
                    <a:pt x="28641" y="46174"/>
                  </a:lnTo>
                  <a:lnTo>
                    <a:pt x="18938" y="46174"/>
                  </a:lnTo>
                  <a:lnTo>
                    <a:pt x="9234" y="42730"/>
                  </a:lnTo>
                  <a:lnTo>
                    <a:pt x="1565" y="33495"/>
                  </a:lnTo>
                  <a:lnTo>
                    <a:pt x="0" y="237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797575" y="4679193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476943" y="4659010"/>
            <a:ext cx="666115" cy="721360"/>
          </a:xfrm>
          <a:custGeom>
            <a:avLst/>
            <a:gdLst/>
            <a:ahLst/>
            <a:cxnLst/>
            <a:rect l="l" t="t" r="r" b="b"/>
            <a:pathLst>
              <a:path w="666115" h="721360">
                <a:moveTo>
                  <a:pt x="654692" y="0"/>
                </a:moveTo>
                <a:lnTo>
                  <a:pt x="662831" y="60417"/>
                </a:lnTo>
                <a:lnTo>
                  <a:pt x="665961" y="122244"/>
                </a:lnTo>
                <a:lnTo>
                  <a:pt x="662831" y="184227"/>
                </a:lnTo>
                <a:lnTo>
                  <a:pt x="654692" y="244488"/>
                </a:lnTo>
                <a:lnTo>
                  <a:pt x="640450" y="304906"/>
                </a:lnTo>
                <a:lnTo>
                  <a:pt x="621512" y="363758"/>
                </a:lnTo>
                <a:lnTo>
                  <a:pt x="596000" y="421045"/>
                </a:lnTo>
                <a:lnTo>
                  <a:pt x="567515" y="475202"/>
                </a:lnTo>
                <a:lnTo>
                  <a:pt x="532299" y="525916"/>
                </a:lnTo>
                <a:lnTo>
                  <a:pt x="492545" y="573655"/>
                </a:lnTo>
                <a:lnTo>
                  <a:pt x="449817" y="616636"/>
                </a:lnTo>
                <a:lnTo>
                  <a:pt x="402237" y="656236"/>
                </a:lnTo>
                <a:lnTo>
                  <a:pt x="351371" y="691219"/>
                </a:lnTo>
                <a:lnTo>
                  <a:pt x="297217" y="721193"/>
                </a:lnTo>
              </a:path>
              <a:path w="666115" h="721360">
                <a:moveTo>
                  <a:pt x="0" y="482872"/>
                </a:moveTo>
                <a:lnTo>
                  <a:pt x="297217" y="72119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3158631" y="5920495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357894" y="5920495"/>
            <a:ext cx="33147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latin typeface="Arial"/>
                <a:cs typeface="Arial"/>
              </a:rPr>
              <a:t>(2,</a:t>
            </a:r>
            <a:r>
              <a:rPr sz="1050" spc="-25" dirty="0">
                <a:latin typeface="Arial"/>
                <a:cs typeface="Arial"/>
              </a:rPr>
              <a:t> 6)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456457" y="5920495"/>
            <a:ext cx="16637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"/>
                <a:cs typeface="Arial"/>
              </a:rPr>
              <a:t>25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535612" y="5978286"/>
            <a:ext cx="410845" cy="49530"/>
            <a:chOff x="6535612" y="5978286"/>
            <a:chExt cx="410845" cy="49530"/>
          </a:xfrm>
        </p:grpSpPr>
        <p:sp>
          <p:nvSpPr>
            <p:cNvPr id="103" name="object 103"/>
            <p:cNvSpPr/>
            <p:nvPr/>
          </p:nvSpPr>
          <p:spPr>
            <a:xfrm>
              <a:off x="6537200" y="5979874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28954" y="0"/>
                  </a:moveTo>
                  <a:lnTo>
                    <a:pt x="19251" y="0"/>
                  </a:lnTo>
                  <a:lnTo>
                    <a:pt x="9703" y="4617"/>
                  </a:lnTo>
                  <a:lnTo>
                    <a:pt x="1878" y="12693"/>
                  </a:lnTo>
                  <a:lnTo>
                    <a:pt x="0" y="23838"/>
                  </a:lnTo>
                  <a:lnTo>
                    <a:pt x="1878" y="33057"/>
                  </a:lnTo>
                  <a:lnTo>
                    <a:pt x="9703" y="41134"/>
                  </a:lnTo>
                  <a:lnTo>
                    <a:pt x="19251" y="45751"/>
                  </a:lnTo>
                  <a:lnTo>
                    <a:pt x="28954" y="45751"/>
                  </a:lnTo>
                  <a:lnTo>
                    <a:pt x="38658" y="41134"/>
                  </a:lnTo>
                  <a:lnTo>
                    <a:pt x="46327" y="33057"/>
                  </a:lnTo>
                  <a:lnTo>
                    <a:pt x="48205" y="23838"/>
                  </a:lnTo>
                  <a:lnTo>
                    <a:pt x="46327" y="12693"/>
                  </a:lnTo>
                  <a:lnTo>
                    <a:pt x="38658" y="4617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37200" y="5979874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0" y="23838"/>
                  </a:moveTo>
                  <a:lnTo>
                    <a:pt x="1878" y="12693"/>
                  </a:lnTo>
                  <a:lnTo>
                    <a:pt x="9703" y="4617"/>
                  </a:lnTo>
                  <a:lnTo>
                    <a:pt x="19251" y="0"/>
                  </a:lnTo>
                  <a:lnTo>
                    <a:pt x="28954" y="0"/>
                  </a:lnTo>
                  <a:lnTo>
                    <a:pt x="38658" y="4617"/>
                  </a:lnTo>
                  <a:lnTo>
                    <a:pt x="46327" y="12693"/>
                  </a:lnTo>
                  <a:lnTo>
                    <a:pt x="48205" y="23838"/>
                  </a:lnTo>
                  <a:lnTo>
                    <a:pt x="46327" y="33057"/>
                  </a:lnTo>
                  <a:lnTo>
                    <a:pt x="38658" y="41134"/>
                  </a:lnTo>
                  <a:lnTo>
                    <a:pt x="28954" y="45751"/>
                  </a:lnTo>
                  <a:lnTo>
                    <a:pt x="19251" y="45751"/>
                  </a:lnTo>
                  <a:lnTo>
                    <a:pt x="9703" y="41134"/>
                  </a:lnTo>
                  <a:lnTo>
                    <a:pt x="1878" y="33057"/>
                  </a:lnTo>
                  <a:lnTo>
                    <a:pt x="0" y="23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896553" y="5979874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28954" y="0"/>
                  </a:moveTo>
                  <a:lnTo>
                    <a:pt x="19251" y="0"/>
                  </a:lnTo>
                  <a:lnTo>
                    <a:pt x="9703" y="4617"/>
                  </a:lnTo>
                  <a:lnTo>
                    <a:pt x="1565" y="12693"/>
                  </a:lnTo>
                  <a:lnTo>
                    <a:pt x="0" y="23838"/>
                  </a:lnTo>
                  <a:lnTo>
                    <a:pt x="1565" y="33057"/>
                  </a:lnTo>
                  <a:lnTo>
                    <a:pt x="9703" y="41134"/>
                  </a:lnTo>
                  <a:lnTo>
                    <a:pt x="19251" y="45751"/>
                  </a:lnTo>
                  <a:lnTo>
                    <a:pt x="28954" y="45751"/>
                  </a:lnTo>
                  <a:lnTo>
                    <a:pt x="38658" y="41134"/>
                  </a:lnTo>
                  <a:lnTo>
                    <a:pt x="46327" y="33057"/>
                  </a:lnTo>
                  <a:lnTo>
                    <a:pt x="47892" y="23838"/>
                  </a:lnTo>
                  <a:lnTo>
                    <a:pt x="46327" y="12693"/>
                  </a:lnTo>
                  <a:lnTo>
                    <a:pt x="38658" y="4617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896553" y="5979874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0" y="23838"/>
                  </a:moveTo>
                  <a:lnTo>
                    <a:pt x="1565" y="12693"/>
                  </a:lnTo>
                  <a:lnTo>
                    <a:pt x="9703" y="4617"/>
                  </a:lnTo>
                  <a:lnTo>
                    <a:pt x="19251" y="0"/>
                  </a:lnTo>
                  <a:lnTo>
                    <a:pt x="28954" y="0"/>
                  </a:lnTo>
                  <a:lnTo>
                    <a:pt x="38658" y="4617"/>
                  </a:lnTo>
                  <a:lnTo>
                    <a:pt x="46327" y="12693"/>
                  </a:lnTo>
                  <a:lnTo>
                    <a:pt x="47892" y="23838"/>
                  </a:lnTo>
                  <a:lnTo>
                    <a:pt x="46327" y="33057"/>
                  </a:lnTo>
                  <a:lnTo>
                    <a:pt x="38658" y="41134"/>
                  </a:lnTo>
                  <a:lnTo>
                    <a:pt x="28954" y="45751"/>
                  </a:lnTo>
                  <a:lnTo>
                    <a:pt x="19251" y="45751"/>
                  </a:lnTo>
                  <a:lnTo>
                    <a:pt x="9703" y="41134"/>
                  </a:lnTo>
                  <a:lnTo>
                    <a:pt x="1565" y="33057"/>
                  </a:lnTo>
                  <a:lnTo>
                    <a:pt x="0" y="23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511822" y="6026587"/>
            <a:ext cx="33909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2095" algn="l"/>
              </a:tabLst>
            </a:pPr>
            <a:r>
              <a:rPr sz="1050" spc="-50" dirty="0">
                <a:latin typeface="Arial"/>
                <a:cs typeface="Arial"/>
              </a:rPr>
              <a:t>1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spc="-50" dirty="0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559872" y="5978286"/>
            <a:ext cx="746125" cy="772160"/>
            <a:chOff x="6559872" y="5978286"/>
            <a:chExt cx="746125" cy="772160"/>
          </a:xfrm>
        </p:grpSpPr>
        <p:sp>
          <p:nvSpPr>
            <p:cNvPr id="109" name="object 109"/>
            <p:cNvSpPr/>
            <p:nvPr/>
          </p:nvSpPr>
          <p:spPr>
            <a:xfrm>
              <a:off x="6561459" y="6003712"/>
              <a:ext cx="359410" cy="0"/>
            </a:xfrm>
            <a:custGeom>
              <a:avLst/>
              <a:gdLst/>
              <a:ahLst/>
              <a:cxnLst/>
              <a:rect l="l" t="t" r="r" b="b"/>
              <a:pathLst>
                <a:path w="359409">
                  <a:moveTo>
                    <a:pt x="0" y="0"/>
                  </a:moveTo>
                  <a:lnTo>
                    <a:pt x="35904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255906" y="5979874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28954" y="0"/>
                  </a:moveTo>
                  <a:lnTo>
                    <a:pt x="19407" y="0"/>
                  </a:lnTo>
                  <a:lnTo>
                    <a:pt x="9703" y="4617"/>
                  </a:lnTo>
                  <a:lnTo>
                    <a:pt x="1565" y="12693"/>
                  </a:lnTo>
                  <a:lnTo>
                    <a:pt x="0" y="23838"/>
                  </a:lnTo>
                  <a:lnTo>
                    <a:pt x="1565" y="33057"/>
                  </a:lnTo>
                  <a:lnTo>
                    <a:pt x="9703" y="41134"/>
                  </a:lnTo>
                  <a:lnTo>
                    <a:pt x="19407" y="45751"/>
                  </a:lnTo>
                  <a:lnTo>
                    <a:pt x="28954" y="45751"/>
                  </a:lnTo>
                  <a:lnTo>
                    <a:pt x="38189" y="41134"/>
                  </a:lnTo>
                  <a:lnTo>
                    <a:pt x="46327" y="33057"/>
                  </a:lnTo>
                  <a:lnTo>
                    <a:pt x="47892" y="23838"/>
                  </a:lnTo>
                  <a:lnTo>
                    <a:pt x="46327" y="12693"/>
                  </a:lnTo>
                  <a:lnTo>
                    <a:pt x="38189" y="4617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55906" y="5979874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0" y="23838"/>
                  </a:moveTo>
                  <a:lnTo>
                    <a:pt x="1565" y="12693"/>
                  </a:lnTo>
                  <a:lnTo>
                    <a:pt x="9703" y="4617"/>
                  </a:lnTo>
                  <a:lnTo>
                    <a:pt x="19407" y="0"/>
                  </a:lnTo>
                  <a:lnTo>
                    <a:pt x="28954" y="0"/>
                  </a:lnTo>
                  <a:lnTo>
                    <a:pt x="38189" y="4617"/>
                  </a:lnTo>
                  <a:lnTo>
                    <a:pt x="46327" y="12693"/>
                  </a:lnTo>
                  <a:lnTo>
                    <a:pt x="47892" y="23838"/>
                  </a:lnTo>
                  <a:lnTo>
                    <a:pt x="46327" y="33057"/>
                  </a:lnTo>
                  <a:lnTo>
                    <a:pt x="38189" y="41134"/>
                  </a:lnTo>
                  <a:lnTo>
                    <a:pt x="28954" y="45751"/>
                  </a:lnTo>
                  <a:lnTo>
                    <a:pt x="19407" y="45751"/>
                  </a:lnTo>
                  <a:lnTo>
                    <a:pt x="9703" y="41134"/>
                  </a:lnTo>
                  <a:lnTo>
                    <a:pt x="1565" y="33057"/>
                  </a:lnTo>
                  <a:lnTo>
                    <a:pt x="0" y="23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96553" y="6700635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59">
                  <a:moveTo>
                    <a:pt x="28954" y="0"/>
                  </a:moveTo>
                  <a:lnTo>
                    <a:pt x="19251" y="0"/>
                  </a:lnTo>
                  <a:lnTo>
                    <a:pt x="9703" y="4612"/>
                  </a:lnTo>
                  <a:lnTo>
                    <a:pt x="1565" y="12686"/>
                  </a:lnTo>
                  <a:lnTo>
                    <a:pt x="0" y="23833"/>
                  </a:lnTo>
                  <a:lnTo>
                    <a:pt x="1565" y="33442"/>
                  </a:lnTo>
                  <a:lnTo>
                    <a:pt x="9703" y="42669"/>
                  </a:lnTo>
                  <a:lnTo>
                    <a:pt x="19251" y="47665"/>
                  </a:lnTo>
                  <a:lnTo>
                    <a:pt x="28954" y="47665"/>
                  </a:lnTo>
                  <a:lnTo>
                    <a:pt x="38658" y="42669"/>
                  </a:lnTo>
                  <a:lnTo>
                    <a:pt x="46327" y="33442"/>
                  </a:lnTo>
                  <a:lnTo>
                    <a:pt x="47892" y="23833"/>
                  </a:lnTo>
                  <a:lnTo>
                    <a:pt x="46327" y="12686"/>
                  </a:lnTo>
                  <a:lnTo>
                    <a:pt x="38658" y="4612"/>
                  </a:lnTo>
                  <a:lnTo>
                    <a:pt x="28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96553" y="6700635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59">
                  <a:moveTo>
                    <a:pt x="0" y="23833"/>
                  </a:moveTo>
                  <a:lnTo>
                    <a:pt x="1565" y="12686"/>
                  </a:lnTo>
                  <a:lnTo>
                    <a:pt x="9703" y="4612"/>
                  </a:lnTo>
                  <a:lnTo>
                    <a:pt x="19251" y="0"/>
                  </a:lnTo>
                  <a:lnTo>
                    <a:pt x="28954" y="0"/>
                  </a:lnTo>
                  <a:lnTo>
                    <a:pt x="38658" y="4612"/>
                  </a:lnTo>
                  <a:lnTo>
                    <a:pt x="46327" y="12686"/>
                  </a:lnTo>
                  <a:lnTo>
                    <a:pt x="47892" y="23833"/>
                  </a:lnTo>
                  <a:lnTo>
                    <a:pt x="46327" y="33442"/>
                  </a:lnTo>
                  <a:lnTo>
                    <a:pt x="38658" y="42669"/>
                  </a:lnTo>
                  <a:lnTo>
                    <a:pt x="28954" y="47665"/>
                  </a:lnTo>
                  <a:lnTo>
                    <a:pt x="19251" y="47665"/>
                  </a:lnTo>
                  <a:lnTo>
                    <a:pt x="9703" y="42669"/>
                  </a:lnTo>
                  <a:lnTo>
                    <a:pt x="1565" y="33442"/>
                  </a:lnTo>
                  <a:lnTo>
                    <a:pt x="0" y="2383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98240" y="6462308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59">
                  <a:moveTo>
                    <a:pt x="28485" y="0"/>
                  </a:moveTo>
                  <a:lnTo>
                    <a:pt x="17372" y="0"/>
                  </a:lnTo>
                  <a:lnTo>
                    <a:pt x="7669" y="4993"/>
                  </a:lnTo>
                  <a:lnTo>
                    <a:pt x="1565" y="12678"/>
                  </a:lnTo>
                  <a:lnTo>
                    <a:pt x="0" y="23838"/>
                  </a:lnTo>
                  <a:lnTo>
                    <a:pt x="1565" y="33433"/>
                  </a:lnTo>
                  <a:lnTo>
                    <a:pt x="7669" y="43043"/>
                  </a:lnTo>
                  <a:lnTo>
                    <a:pt x="17372" y="47661"/>
                  </a:lnTo>
                  <a:lnTo>
                    <a:pt x="28485" y="47661"/>
                  </a:lnTo>
                  <a:lnTo>
                    <a:pt x="38189" y="43043"/>
                  </a:lnTo>
                  <a:lnTo>
                    <a:pt x="44762" y="33433"/>
                  </a:lnTo>
                  <a:lnTo>
                    <a:pt x="47892" y="23838"/>
                  </a:lnTo>
                  <a:lnTo>
                    <a:pt x="44762" y="12678"/>
                  </a:lnTo>
                  <a:lnTo>
                    <a:pt x="38189" y="4993"/>
                  </a:lnTo>
                  <a:lnTo>
                    <a:pt x="28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598240" y="6462308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59">
                  <a:moveTo>
                    <a:pt x="0" y="23838"/>
                  </a:moveTo>
                  <a:lnTo>
                    <a:pt x="1565" y="12678"/>
                  </a:lnTo>
                  <a:lnTo>
                    <a:pt x="7669" y="4993"/>
                  </a:lnTo>
                  <a:lnTo>
                    <a:pt x="17372" y="0"/>
                  </a:lnTo>
                  <a:lnTo>
                    <a:pt x="28485" y="0"/>
                  </a:lnTo>
                  <a:lnTo>
                    <a:pt x="38189" y="4993"/>
                  </a:lnTo>
                  <a:lnTo>
                    <a:pt x="44762" y="12678"/>
                  </a:lnTo>
                  <a:lnTo>
                    <a:pt x="47892" y="23838"/>
                  </a:lnTo>
                  <a:lnTo>
                    <a:pt x="44762" y="33433"/>
                  </a:lnTo>
                  <a:lnTo>
                    <a:pt x="38189" y="43043"/>
                  </a:lnTo>
                  <a:lnTo>
                    <a:pt x="28485" y="47661"/>
                  </a:lnTo>
                  <a:lnTo>
                    <a:pt x="17372" y="47661"/>
                  </a:lnTo>
                  <a:lnTo>
                    <a:pt x="7669" y="43043"/>
                  </a:lnTo>
                  <a:lnTo>
                    <a:pt x="1565" y="33433"/>
                  </a:lnTo>
                  <a:lnTo>
                    <a:pt x="0" y="23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7350104" y="6026587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7973069" y="5978330"/>
            <a:ext cx="51435" cy="48895"/>
            <a:chOff x="7973069" y="5978330"/>
            <a:chExt cx="51435" cy="48895"/>
          </a:xfrm>
        </p:grpSpPr>
        <p:sp>
          <p:nvSpPr>
            <p:cNvPr id="118" name="object 118"/>
            <p:cNvSpPr/>
            <p:nvPr/>
          </p:nvSpPr>
          <p:spPr>
            <a:xfrm>
              <a:off x="7974613" y="5979874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28641" y="0"/>
                  </a:moveTo>
                  <a:lnTo>
                    <a:pt x="18938" y="0"/>
                  </a:lnTo>
                  <a:lnTo>
                    <a:pt x="9703" y="4617"/>
                  </a:lnTo>
                  <a:lnTo>
                    <a:pt x="1565" y="12693"/>
                  </a:lnTo>
                  <a:lnTo>
                    <a:pt x="0" y="23838"/>
                  </a:lnTo>
                  <a:lnTo>
                    <a:pt x="1565" y="33057"/>
                  </a:lnTo>
                  <a:lnTo>
                    <a:pt x="9703" y="41134"/>
                  </a:lnTo>
                  <a:lnTo>
                    <a:pt x="18938" y="45751"/>
                  </a:lnTo>
                  <a:lnTo>
                    <a:pt x="28641" y="45751"/>
                  </a:lnTo>
                  <a:lnTo>
                    <a:pt x="38189" y="41134"/>
                  </a:lnTo>
                  <a:lnTo>
                    <a:pt x="46327" y="33057"/>
                  </a:lnTo>
                  <a:lnTo>
                    <a:pt x="47892" y="23838"/>
                  </a:lnTo>
                  <a:lnTo>
                    <a:pt x="46327" y="12693"/>
                  </a:lnTo>
                  <a:lnTo>
                    <a:pt x="38189" y="4617"/>
                  </a:lnTo>
                  <a:lnTo>
                    <a:pt x="28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974613" y="5979874"/>
              <a:ext cx="48260" cy="46355"/>
            </a:xfrm>
            <a:custGeom>
              <a:avLst/>
              <a:gdLst/>
              <a:ahLst/>
              <a:cxnLst/>
              <a:rect l="l" t="t" r="r" b="b"/>
              <a:pathLst>
                <a:path w="48259" h="46354">
                  <a:moveTo>
                    <a:pt x="0" y="23838"/>
                  </a:moveTo>
                  <a:lnTo>
                    <a:pt x="1565" y="12693"/>
                  </a:lnTo>
                  <a:lnTo>
                    <a:pt x="9703" y="4617"/>
                  </a:lnTo>
                  <a:lnTo>
                    <a:pt x="18938" y="0"/>
                  </a:lnTo>
                  <a:lnTo>
                    <a:pt x="28641" y="0"/>
                  </a:lnTo>
                  <a:lnTo>
                    <a:pt x="38189" y="4617"/>
                  </a:lnTo>
                  <a:lnTo>
                    <a:pt x="46327" y="12693"/>
                  </a:lnTo>
                  <a:lnTo>
                    <a:pt x="47892" y="23838"/>
                  </a:lnTo>
                  <a:lnTo>
                    <a:pt x="46327" y="33057"/>
                  </a:lnTo>
                  <a:lnTo>
                    <a:pt x="38189" y="41134"/>
                  </a:lnTo>
                  <a:lnTo>
                    <a:pt x="28641" y="45751"/>
                  </a:lnTo>
                  <a:lnTo>
                    <a:pt x="18938" y="45751"/>
                  </a:lnTo>
                  <a:lnTo>
                    <a:pt x="9703" y="41134"/>
                  </a:lnTo>
                  <a:lnTo>
                    <a:pt x="1565" y="33057"/>
                  </a:lnTo>
                  <a:lnTo>
                    <a:pt x="0" y="238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511822" y="6499786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7949235" y="6026587"/>
            <a:ext cx="9906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6622186" y="6003712"/>
            <a:ext cx="670560" cy="721360"/>
          </a:xfrm>
          <a:custGeom>
            <a:avLst/>
            <a:gdLst/>
            <a:ahLst/>
            <a:cxnLst/>
            <a:rect l="l" t="t" r="r" b="b"/>
            <a:pathLst>
              <a:path w="670559" h="721359">
                <a:moveTo>
                  <a:pt x="657666" y="0"/>
                </a:moveTo>
                <a:lnTo>
                  <a:pt x="667370" y="60355"/>
                </a:lnTo>
                <a:lnTo>
                  <a:pt x="670500" y="122244"/>
                </a:lnTo>
                <a:lnTo>
                  <a:pt x="667370" y="184133"/>
                </a:lnTo>
                <a:lnTo>
                  <a:pt x="659231" y="244488"/>
                </a:lnTo>
                <a:lnTo>
                  <a:pt x="644988" y="304827"/>
                </a:lnTo>
                <a:lnTo>
                  <a:pt x="625581" y="363257"/>
                </a:lnTo>
                <a:lnTo>
                  <a:pt x="600226" y="420544"/>
                </a:lnTo>
                <a:lnTo>
                  <a:pt x="570019" y="474733"/>
                </a:lnTo>
                <a:lnTo>
                  <a:pt x="534960" y="525477"/>
                </a:lnTo>
                <a:lnTo>
                  <a:pt x="496301" y="573138"/>
                </a:lnTo>
                <a:lnTo>
                  <a:pt x="451539" y="615806"/>
                </a:lnTo>
                <a:lnTo>
                  <a:pt x="403646" y="655407"/>
                </a:lnTo>
                <a:lnTo>
                  <a:pt x="352779" y="690388"/>
                </a:lnTo>
                <a:lnTo>
                  <a:pt x="298313" y="720756"/>
                </a:lnTo>
              </a:path>
              <a:path w="670559" h="721359">
                <a:moveTo>
                  <a:pt x="0" y="482434"/>
                </a:moveTo>
                <a:lnTo>
                  <a:pt x="298313" y="720756"/>
                </a:lnTo>
              </a:path>
              <a:path w="670559" h="721359">
                <a:moveTo>
                  <a:pt x="298313" y="0"/>
                </a:moveTo>
                <a:lnTo>
                  <a:pt x="264819" y="49210"/>
                </a:lnTo>
                <a:lnTo>
                  <a:pt x="237742" y="101489"/>
                </a:lnTo>
                <a:lnTo>
                  <a:pt x="213796" y="155301"/>
                </a:lnTo>
                <a:lnTo>
                  <a:pt x="196423" y="212573"/>
                </a:lnTo>
                <a:lnTo>
                  <a:pt x="185154" y="271394"/>
                </a:lnTo>
                <a:lnTo>
                  <a:pt x="178737" y="330200"/>
                </a:lnTo>
                <a:lnTo>
                  <a:pt x="178737" y="390555"/>
                </a:lnTo>
                <a:lnTo>
                  <a:pt x="185154" y="449360"/>
                </a:lnTo>
                <a:lnTo>
                  <a:pt x="196423" y="506256"/>
                </a:lnTo>
                <a:lnTo>
                  <a:pt x="213796" y="563528"/>
                </a:lnTo>
                <a:lnTo>
                  <a:pt x="237742" y="618890"/>
                </a:lnTo>
                <a:lnTo>
                  <a:pt x="264819" y="671552"/>
                </a:lnTo>
                <a:lnTo>
                  <a:pt x="298313" y="7207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5059" y="3184947"/>
            <a:ext cx="495300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>
                <a:latin typeface="Times New Roman"/>
                <a:cs typeface="Times New Roman"/>
              </a:rPr>
              <a:t>Pohon</a:t>
            </a:r>
            <a:r>
              <a:rPr sz="2150" spc="1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merentang minimum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yang</a:t>
            </a:r>
            <a:r>
              <a:rPr sz="2150" spc="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dihasilkan: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01557" y="6258656"/>
            <a:ext cx="3700145" cy="31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latin typeface="Times New Roman"/>
                <a:cs typeface="Times New Roman"/>
              </a:rPr>
              <a:t>Bobot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10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25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15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20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35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=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105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0570" y="570592"/>
            <a:ext cx="10731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991" y="570593"/>
            <a:ext cx="3670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(1,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25" dirty="0">
                <a:latin typeface="Arial"/>
                <a:cs typeface="Arial"/>
              </a:rPr>
              <a:t>4)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6464" y="540811"/>
            <a:ext cx="1949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Arial"/>
                <a:cs typeface="Arial"/>
              </a:rPr>
              <a:t>30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6802" y="540811"/>
            <a:ext cx="45656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latin typeface="Arial"/>
                <a:cs typeface="Arial"/>
              </a:rPr>
              <a:t>ditolak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30570" y="1626488"/>
            <a:ext cx="10731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3991" y="1596371"/>
            <a:ext cx="36703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(3,</a:t>
            </a:r>
            <a:r>
              <a:rPr sz="1150" spc="-45" dirty="0">
                <a:latin typeface="Arial"/>
                <a:cs typeface="Arial"/>
              </a:rPr>
              <a:t> </a:t>
            </a:r>
            <a:r>
              <a:rPr sz="1150" spc="-25" dirty="0">
                <a:latin typeface="Arial"/>
                <a:cs typeface="Arial"/>
              </a:rPr>
              <a:t>5)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6464" y="1626488"/>
            <a:ext cx="1949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Arial"/>
                <a:cs typeface="Arial"/>
              </a:rPr>
              <a:t>35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56145" y="1702802"/>
            <a:ext cx="453390" cy="55244"/>
            <a:chOff x="6756145" y="1702802"/>
            <a:chExt cx="453390" cy="55244"/>
          </a:xfrm>
        </p:grpSpPr>
        <p:sp>
          <p:nvSpPr>
            <p:cNvPr id="13" name="object 13"/>
            <p:cNvSpPr/>
            <p:nvPr/>
          </p:nvSpPr>
          <p:spPr>
            <a:xfrm>
              <a:off x="6758050" y="1704707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40" h="51435">
                  <a:moveTo>
                    <a:pt x="31798" y="0"/>
                  </a:moveTo>
                  <a:lnTo>
                    <a:pt x="21247" y="0"/>
                  </a:lnTo>
                  <a:lnTo>
                    <a:pt x="10843" y="5372"/>
                  </a:lnTo>
                  <a:lnTo>
                    <a:pt x="1758" y="13970"/>
                  </a:lnTo>
                  <a:lnTo>
                    <a:pt x="0" y="26525"/>
                  </a:lnTo>
                  <a:lnTo>
                    <a:pt x="1758" y="36920"/>
                  </a:lnTo>
                  <a:lnTo>
                    <a:pt x="10843" y="45883"/>
                  </a:lnTo>
                  <a:lnTo>
                    <a:pt x="21247" y="50905"/>
                  </a:lnTo>
                  <a:lnTo>
                    <a:pt x="31798" y="50905"/>
                  </a:lnTo>
                  <a:lnTo>
                    <a:pt x="42202" y="45883"/>
                  </a:lnTo>
                  <a:lnTo>
                    <a:pt x="51287" y="36920"/>
                  </a:lnTo>
                  <a:lnTo>
                    <a:pt x="53046" y="26525"/>
                  </a:lnTo>
                  <a:lnTo>
                    <a:pt x="51287" y="13970"/>
                  </a:lnTo>
                  <a:lnTo>
                    <a:pt x="42202" y="5372"/>
                  </a:lnTo>
                  <a:lnTo>
                    <a:pt x="31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58050" y="1704707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40" h="51435">
                  <a:moveTo>
                    <a:pt x="0" y="26525"/>
                  </a:moveTo>
                  <a:lnTo>
                    <a:pt x="1758" y="13970"/>
                  </a:lnTo>
                  <a:lnTo>
                    <a:pt x="10843" y="5372"/>
                  </a:lnTo>
                  <a:lnTo>
                    <a:pt x="21247" y="0"/>
                  </a:lnTo>
                  <a:lnTo>
                    <a:pt x="31798" y="0"/>
                  </a:lnTo>
                  <a:lnTo>
                    <a:pt x="42202" y="5372"/>
                  </a:lnTo>
                  <a:lnTo>
                    <a:pt x="51287" y="13970"/>
                  </a:lnTo>
                  <a:lnTo>
                    <a:pt x="53046" y="26525"/>
                  </a:lnTo>
                  <a:lnTo>
                    <a:pt x="51287" y="36920"/>
                  </a:lnTo>
                  <a:lnTo>
                    <a:pt x="42202" y="45883"/>
                  </a:lnTo>
                  <a:lnTo>
                    <a:pt x="31798" y="50905"/>
                  </a:lnTo>
                  <a:lnTo>
                    <a:pt x="21247" y="50905"/>
                  </a:lnTo>
                  <a:lnTo>
                    <a:pt x="10843" y="45883"/>
                  </a:lnTo>
                  <a:lnTo>
                    <a:pt x="1758" y="36920"/>
                  </a:lnTo>
                  <a:lnTo>
                    <a:pt x="0" y="26525"/>
                  </a:lnTo>
                  <a:close/>
                </a:path>
              </a:pathLst>
            </a:custGeom>
            <a:ln w="3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54432" y="1704707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40" h="51435">
                  <a:moveTo>
                    <a:pt x="31798" y="0"/>
                  </a:moveTo>
                  <a:lnTo>
                    <a:pt x="21394" y="0"/>
                  </a:lnTo>
                  <a:lnTo>
                    <a:pt x="10843" y="5372"/>
                  </a:lnTo>
                  <a:lnTo>
                    <a:pt x="1904" y="13970"/>
                  </a:lnTo>
                  <a:lnTo>
                    <a:pt x="0" y="26525"/>
                  </a:lnTo>
                  <a:lnTo>
                    <a:pt x="1904" y="36920"/>
                  </a:lnTo>
                  <a:lnTo>
                    <a:pt x="10843" y="45883"/>
                  </a:lnTo>
                  <a:lnTo>
                    <a:pt x="21394" y="50905"/>
                  </a:lnTo>
                  <a:lnTo>
                    <a:pt x="31798" y="50905"/>
                  </a:lnTo>
                  <a:lnTo>
                    <a:pt x="42642" y="45883"/>
                  </a:lnTo>
                  <a:lnTo>
                    <a:pt x="51287" y="36920"/>
                  </a:lnTo>
                  <a:lnTo>
                    <a:pt x="53192" y="26525"/>
                  </a:lnTo>
                  <a:lnTo>
                    <a:pt x="51287" y="13970"/>
                  </a:lnTo>
                  <a:lnTo>
                    <a:pt x="42642" y="5372"/>
                  </a:lnTo>
                  <a:lnTo>
                    <a:pt x="31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54432" y="1704707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40" h="51435">
                  <a:moveTo>
                    <a:pt x="0" y="26525"/>
                  </a:moveTo>
                  <a:lnTo>
                    <a:pt x="1904" y="13970"/>
                  </a:lnTo>
                  <a:lnTo>
                    <a:pt x="10843" y="5372"/>
                  </a:lnTo>
                  <a:lnTo>
                    <a:pt x="21394" y="0"/>
                  </a:lnTo>
                  <a:lnTo>
                    <a:pt x="31798" y="0"/>
                  </a:lnTo>
                  <a:lnTo>
                    <a:pt x="42642" y="5372"/>
                  </a:lnTo>
                  <a:lnTo>
                    <a:pt x="51287" y="13970"/>
                  </a:lnTo>
                  <a:lnTo>
                    <a:pt x="53192" y="26525"/>
                  </a:lnTo>
                  <a:lnTo>
                    <a:pt x="51287" y="36920"/>
                  </a:lnTo>
                  <a:lnTo>
                    <a:pt x="42642" y="45883"/>
                  </a:lnTo>
                  <a:lnTo>
                    <a:pt x="31798" y="50905"/>
                  </a:lnTo>
                  <a:lnTo>
                    <a:pt x="21394" y="50905"/>
                  </a:lnTo>
                  <a:lnTo>
                    <a:pt x="10843" y="45883"/>
                  </a:lnTo>
                  <a:lnTo>
                    <a:pt x="1904" y="36920"/>
                  </a:lnTo>
                  <a:lnTo>
                    <a:pt x="0" y="26525"/>
                  </a:lnTo>
                  <a:close/>
                </a:path>
              </a:pathLst>
            </a:custGeom>
            <a:ln w="3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31282" y="1758431"/>
            <a:ext cx="37211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860" algn="l"/>
              </a:tabLst>
            </a:pPr>
            <a:r>
              <a:rPr sz="1150" spc="-50" dirty="0">
                <a:latin typeface="Arial"/>
                <a:cs typeface="Arial"/>
              </a:rPr>
              <a:t>1</a:t>
            </a:r>
            <a:r>
              <a:rPr sz="1150" dirty="0">
                <a:latin typeface="Arial"/>
                <a:cs typeface="Arial"/>
              </a:rPr>
              <a:t>	</a:t>
            </a:r>
            <a:r>
              <a:rPr sz="1150" spc="-50" dirty="0">
                <a:latin typeface="Arial"/>
                <a:cs typeface="Arial"/>
              </a:rPr>
              <a:t>2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82521" y="1729328"/>
            <a:ext cx="1287145" cy="829310"/>
            <a:chOff x="6782521" y="1729328"/>
            <a:chExt cx="1287145" cy="829310"/>
          </a:xfrm>
        </p:grpSpPr>
        <p:sp>
          <p:nvSpPr>
            <p:cNvPr id="19" name="object 19"/>
            <p:cNvSpPr/>
            <p:nvPr/>
          </p:nvSpPr>
          <p:spPr>
            <a:xfrm>
              <a:off x="6784426" y="1731233"/>
              <a:ext cx="396875" cy="0"/>
            </a:xfrm>
            <a:custGeom>
              <a:avLst/>
              <a:gdLst/>
              <a:ahLst/>
              <a:cxnLst/>
              <a:rect l="l" t="t" r="r" b="b"/>
              <a:pathLst>
                <a:path w="396875">
                  <a:moveTo>
                    <a:pt x="0" y="0"/>
                  </a:moveTo>
                  <a:lnTo>
                    <a:pt x="396820" y="0"/>
                  </a:lnTo>
                </a:path>
              </a:pathLst>
            </a:custGeom>
            <a:ln w="3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14600" y="1833059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40" h="51435">
                  <a:moveTo>
                    <a:pt x="31798" y="0"/>
                  </a:moveTo>
                  <a:lnTo>
                    <a:pt x="19489" y="0"/>
                  </a:lnTo>
                  <a:lnTo>
                    <a:pt x="8645" y="5372"/>
                  </a:lnTo>
                  <a:lnTo>
                    <a:pt x="1758" y="13985"/>
                  </a:lnTo>
                  <a:lnTo>
                    <a:pt x="0" y="26525"/>
                  </a:lnTo>
                  <a:lnTo>
                    <a:pt x="1758" y="36920"/>
                  </a:lnTo>
                  <a:lnTo>
                    <a:pt x="8645" y="45883"/>
                  </a:lnTo>
                  <a:lnTo>
                    <a:pt x="19489" y="50905"/>
                  </a:lnTo>
                  <a:lnTo>
                    <a:pt x="31798" y="50905"/>
                  </a:lnTo>
                  <a:lnTo>
                    <a:pt x="42202" y="45883"/>
                  </a:lnTo>
                  <a:lnTo>
                    <a:pt x="49529" y="36920"/>
                  </a:lnTo>
                  <a:lnTo>
                    <a:pt x="52753" y="26525"/>
                  </a:lnTo>
                  <a:lnTo>
                    <a:pt x="49529" y="13985"/>
                  </a:lnTo>
                  <a:lnTo>
                    <a:pt x="42202" y="5372"/>
                  </a:lnTo>
                  <a:lnTo>
                    <a:pt x="31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4600" y="1833059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40" h="51435">
                  <a:moveTo>
                    <a:pt x="0" y="26525"/>
                  </a:moveTo>
                  <a:lnTo>
                    <a:pt x="1758" y="13985"/>
                  </a:lnTo>
                  <a:lnTo>
                    <a:pt x="8645" y="5372"/>
                  </a:lnTo>
                  <a:lnTo>
                    <a:pt x="19489" y="0"/>
                  </a:lnTo>
                  <a:lnTo>
                    <a:pt x="31798" y="0"/>
                  </a:lnTo>
                  <a:lnTo>
                    <a:pt x="42202" y="5372"/>
                  </a:lnTo>
                  <a:lnTo>
                    <a:pt x="49529" y="13985"/>
                  </a:lnTo>
                  <a:lnTo>
                    <a:pt x="52753" y="26525"/>
                  </a:lnTo>
                  <a:lnTo>
                    <a:pt x="49529" y="36920"/>
                  </a:lnTo>
                  <a:lnTo>
                    <a:pt x="42202" y="45883"/>
                  </a:lnTo>
                  <a:lnTo>
                    <a:pt x="31798" y="50905"/>
                  </a:lnTo>
                  <a:lnTo>
                    <a:pt x="19489" y="50905"/>
                  </a:lnTo>
                  <a:lnTo>
                    <a:pt x="8645" y="45883"/>
                  </a:lnTo>
                  <a:lnTo>
                    <a:pt x="1758" y="36920"/>
                  </a:lnTo>
                  <a:lnTo>
                    <a:pt x="0" y="26525"/>
                  </a:lnTo>
                  <a:close/>
                </a:path>
              </a:pathLst>
            </a:custGeom>
            <a:ln w="3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54431" y="2503505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40" h="52705">
                  <a:moveTo>
                    <a:pt x="31798" y="0"/>
                  </a:moveTo>
                  <a:lnTo>
                    <a:pt x="21394" y="0"/>
                  </a:lnTo>
                  <a:lnTo>
                    <a:pt x="10843" y="5372"/>
                  </a:lnTo>
                  <a:lnTo>
                    <a:pt x="1904" y="13985"/>
                  </a:lnTo>
                  <a:lnTo>
                    <a:pt x="0" y="26175"/>
                  </a:lnTo>
                  <a:lnTo>
                    <a:pt x="1904" y="36934"/>
                  </a:lnTo>
                  <a:lnTo>
                    <a:pt x="10843" y="47329"/>
                  </a:lnTo>
                  <a:lnTo>
                    <a:pt x="21394" y="52701"/>
                  </a:lnTo>
                  <a:lnTo>
                    <a:pt x="31798" y="52701"/>
                  </a:lnTo>
                  <a:lnTo>
                    <a:pt x="42642" y="47329"/>
                  </a:lnTo>
                  <a:lnTo>
                    <a:pt x="51287" y="36934"/>
                  </a:lnTo>
                  <a:lnTo>
                    <a:pt x="53192" y="26175"/>
                  </a:lnTo>
                  <a:lnTo>
                    <a:pt x="51287" y="13985"/>
                  </a:lnTo>
                  <a:lnTo>
                    <a:pt x="42642" y="5372"/>
                  </a:lnTo>
                  <a:lnTo>
                    <a:pt x="317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54431" y="2503505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40" h="52705">
                  <a:moveTo>
                    <a:pt x="0" y="26175"/>
                  </a:moveTo>
                  <a:lnTo>
                    <a:pt x="1904" y="13985"/>
                  </a:lnTo>
                  <a:lnTo>
                    <a:pt x="10843" y="5372"/>
                  </a:lnTo>
                  <a:lnTo>
                    <a:pt x="21394" y="0"/>
                  </a:lnTo>
                  <a:lnTo>
                    <a:pt x="31798" y="0"/>
                  </a:lnTo>
                  <a:lnTo>
                    <a:pt x="42642" y="5372"/>
                  </a:lnTo>
                  <a:lnTo>
                    <a:pt x="51287" y="13985"/>
                  </a:lnTo>
                  <a:lnTo>
                    <a:pt x="53192" y="26175"/>
                  </a:lnTo>
                  <a:lnTo>
                    <a:pt x="51287" y="36934"/>
                  </a:lnTo>
                  <a:lnTo>
                    <a:pt x="42642" y="47329"/>
                  </a:lnTo>
                  <a:lnTo>
                    <a:pt x="31798" y="52701"/>
                  </a:lnTo>
                  <a:lnTo>
                    <a:pt x="21394" y="52701"/>
                  </a:lnTo>
                  <a:lnTo>
                    <a:pt x="10843" y="47329"/>
                  </a:lnTo>
                  <a:lnTo>
                    <a:pt x="1904" y="36934"/>
                  </a:lnTo>
                  <a:lnTo>
                    <a:pt x="0" y="26175"/>
                  </a:lnTo>
                  <a:close/>
                </a:path>
              </a:pathLst>
            </a:custGeom>
            <a:ln w="3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53189" y="1890360"/>
            <a:ext cx="10731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23405" y="1963083"/>
            <a:ext cx="782955" cy="331470"/>
            <a:chOff x="6823405" y="1963083"/>
            <a:chExt cx="782955" cy="331470"/>
          </a:xfrm>
        </p:grpSpPr>
        <p:sp>
          <p:nvSpPr>
            <p:cNvPr id="26" name="object 26"/>
            <p:cNvSpPr/>
            <p:nvPr/>
          </p:nvSpPr>
          <p:spPr>
            <a:xfrm>
              <a:off x="7551252" y="1964988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40" h="51435">
                  <a:moveTo>
                    <a:pt x="31505" y="0"/>
                  </a:moveTo>
                  <a:lnTo>
                    <a:pt x="20954" y="0"/>
                  </a:lnTo>
                  <a:lnTo>
                    <a:pt x="10550" y="5386"/>
                  </a:lnTo>
                  <a:lnTo>
                    <a:pt x="1904" y="13985"/>
                  </a:lnTo>
                  <a:lnTo>
                    <a:pt x="0" y="26540"/>
                  </a:lnTo>
                  <a:lnTo>
                    <a:pt x="1904" y="36934"/>
                  </a:lnTo>
                  <a:lnTo>
                    <a:pt x="10550" y="45898"/>
                  </a:lnTo>
                  <a:lnTo>
                    <a:pt x="20954" y="50920"/>
                  </a:lnTo>
                  <a:lnTo>
                    <a:pt x="31505" y="50920"/>
                  </a:lnTo>
                  <a:lnTo>
                    <a:pt x="42349" y="45898"/>
                  </a:lnTo>
                  <a:lnTo>
                    <a:pt x="50994" y="36934"/>
                  </a:lnTo>
                  <a:lnTo>
                    <a:pt x="52753" y="26540"/>
                  </a:lnTo>
                  <a:lnTo>
                    <a:pt x="50994" y="13985"/>
                  </a:lnTo>
                  <a:lnTo>
                    <a:pt x="42349" y="5386"/>
                  </a:lnTo>
                  <a:lnTo>
                    <a:pt x="315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51252" y="1964988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40" h="51435">
                  <a:moveTo>
                    <a:pt x="0" y="26540"/>
                  </a:moveTo>
                  <a:lnTo>
                    <a:pt x="1904" y="13985"/>
                  </a:lnTo>
                  <a:lnTo>
                    <a:pt x="10550" y="5386"/>
                  </a:lnTo>
                  <a:lnTo>
                    <a:pt x="20954" y="0"/>
                  </a:lnTo>
                  <a:lnTo>
                    <a:pt x="31505" y="0"/>
                  </a:lnTo>
                  <a:lnTo>
                    <a:pt x="42349" y="5386"/>
                  </a:lnTo>
                  <a:lnTo>
                    <a:pt x="50994" y="13985"/>
                  </a:lnTo>
                  <a:lnTo>
                    <a:pt x="52753" y="26540"/>
                  </a:lnTo>
                  <a:lnTo>
                    <a:pt x="50994" y="36934"/>
                  </a:lnTo>
                  <a:lnTo>
                    <a:pt x="42349" y="45898"/>
                  </a:lnTo>
                  <a:lnTo>
                    <a:pt x="31505" y="50920"/>
                  </a:lnTo>
                  <a:lnTo>
                    <a:pt x="20954" y="50920"/>
                  </a:lnTo>
                  <a:lnTo>
                    <a:pt x="10550" y="45898"/>
                  </a:lnTo>
                  <a:lnTo>
                    <a:pt x="1904" y="36934"/>
                  </a:lnTo>
                  <a:lnTo>
                    <a:pt x="0" y="26540"/>
                  </a:lnTo>
                  <a:close/>
                </a:path>
              </a:pathLst>
            </a:custGeom>
            <a:ln w="36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25310" y="2239633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40" h="52705">
                  <a:moveTo>
                    <a:pt x="31358" y="0"/>
                  </a:moveTo>
                  <a:lnTo>
                    <a:pt x="19049" y="0"/>
                  </a:lnTo>
                  <a:lnTo>
                    <a:pt x="8645" y="5007"/>
                  </a:lnTo>
                  <a:lnTo>
                    <a:pt x="1318" y="13970"/>
                  </a:lnTo>
                  <a:lnTo>
                    <a:pt x="0" y="26160"/>
                  </a:lnTo>
                  <a:lnTo>
                    <a:pt x="1318" y="36920"/>
                  </a:lnTo>
                  <a:lnTo>
                    <a:pt x="8645" y="47314"/>
                  </a:lnTo>
                  <a:lnTo>
                    <a:pt x="19049" y="52701"/>
                  </a:lnTo>
                  <a:lnTo>
                    <a:pt x="31358" y="52701"/>
                  </a:lnTo>
                  <a:lnTo>
                    <a:pt x="42202" y="47314"/>
                  </a:lnTo>
                  <a:lnTo>
                    <a:pt x="49089" y="36920"/>
                  </a:lnTo>
                  <a:lnTo>
                    <a:pt x="52753" y="26160"/>
                  </a:lnTo>
                  <a:lnTo>
                    <a:pt x="49089" y="13970"/>
                  </a:lnTo>
                  <a:lnTo>
                    <a:pt x="42202" y="5007"/>
                  </a:lnTo>
                  <a:lnTo>
                    <a:pt x="31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25310" y="2239633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40" h="52705">
                  <a:moveTo>
                    <a:pt x="0" y="26160"/>
                  </a:moveTo>
                  <a:lnTo>
                    <a:pt x="1318" y="13970"/>
                  </a:lnTo>
                  <a:lnTo>
                    <a:pt x="8645" y="5007"/>
                  </a:lnTo>
                  <a:lnTo>
                    <a:pt x="19049" y="0"/>
                  </a:lnTo>
                  <a:lnTo>
                    <a:pt x="31358" y="0"/>
                  </a:lnTo>
                  <a:lnTo>
                    <a:pt x="42202" y="5007"/>
                  </a:lnTo>
                  <a:lnTo>
                    <a:pt x="49089" y="13970"/>
                  </a:lnTo>
                  <a:lnTo>
                    <a:pt x="52753" y="26160"/>
                  </a:lnTo>
                  <a:lnTo>
                    <a:pt x="49089" y="36920"/>
                  </a:lnTo>
                  <a:lnTo>
                    <a:pt x="42202" y="47314"/>
                  </a:lnTo>
                  <a:lnTo>
                    <a:pt x="31358" y="52701"/>
                  </a:lnTo>
                  <a:lnTo>
                    <a:pt x="19049" y="52701"/>
                  </a:lnTo>
                  <a:lnTo>
                    <a:pt x="8645" y="47314"/>
                  </a:lnTo>
                  <a:lnTo>
                    <a:pt x="1318" y="36920"/>
                  </a:lnTo>
                  <a:lnTo>
                    <a:pt x="0" y="26160"/>
                  </a:lnTo>
                  <a:close/>
                </a:path>
              </a:pathLst>
            </a:custGeom>
            <a:ln w="3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31282" y="2194572"/>
            <a:ext cx="504190" cy="5537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50" dirty="0">
                <a:latin typeface="Arial"/>
                <a:cs typeface="Arial"/>
              </a:rPr>
              <a:t>4</a:t>
            </a:r>
            <a:endParaRPr sz="1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150" dirty="0">
                <a:latin typeface="Arial"/>
                <a:cs typeface="Arial"/>
              </a:rPr>
              <a:t>6</a:t>
            </a:r>
            <a:endParaRPr sz="1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24484" y="2008318"/>
            <a:ext cx="10731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"/>
                <a:cs typeface="Arial"/>
              </a:rPr>
              <a:t>5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1687" y="1731233"/>
            <a:ext cx="1189355" cy="798830"/>
          </a:xfrm>
          <a:custGeom>
            <a:avLst/>
            <a:gdLst/>
            <a:ahLst/>
            <a:cxnLst/>
            <a:rect l="l" t="t" r="r" b="b"/>
            <a:pathLst>
              <a:path w="1189354" h="798830">
                <a:moveTo>
                  <a:pt x="1189290" y="121183"/>
                </a:moveTo>
                <a:lnTo>
                  <a:pt x="1156026" y="195038"/>
                </a:lnTo>
                <a:lnTo>
                  <a:pt x="1118806" y="268893"/>
                </a:lnTo>
                <a:lnTo>
                  <a:pt x="1074698" y="337741"/>
                </a:lnTo>
                <a:lnTo>
                  <a:pt x="1027367" y="404413"/>
                </a:lnTo>
                <a:lnTo>
                  <a:pt x="972416" y="466093"/>
                </a:lnTo>
                <a:lnTo>
                  <a:pt x="914680" y="524166"/>
                </a:lnTo>
                <a:lnTo>
                  <a:pt x="852842" y="576868"/>
                </a:lnTo>
                <a:lnTo>
                  <a:pt x="786021" y="625992"/>
                </a:lnTo>
                <a:lnTo>
                  <a:pt x="717003" y="668299"/>
                </a:lnTo>
                <a:lnTo>
                  <a:pt x="643148" y="707015"/>
                </a:lnTo>
                <a:lnTo>
                  <a:pt x="567389" y="738928"/>
                </a:lnTo>
                <a:lnTo>
                  <a:pt x="489578" y="765103"/>
                </a:lnTo>
                <a:lnTo>
                  <a:pt x="410448" y="784461"/>
                </a:lnTo>
                <a:lnTo>
                  <a:pt x="329560" y="798447"/>
                </a:lnTo>
              </a:path>
              <a:path w="1189354" h="798830">
                <a:moveTo>
                  <a:pt x="0" y="534561"/>
                </a:moveTo>
                <a:lnTo>
                  <a:pt x="329560" y="798447"/>
                </a:lnTo>
              </a:path>
              <a:path w="1189354" h="798830">
                <a:moveTo>
                  <a:pt x="329560" y="0"/>
                </a:moveTo>
                <a:lnTo>
                  <a:pt x="292340" y="54496"/>
                </a:lnTo>
                <a:lnTo>
                  <a:pt x="262300" y="112570"/>
                </a:lnTo>
                <a:lnTo>
                  <a:pt x="235923" y="172089"/>
                </a:lnTo>
                <a:lnTo>
                  <a:pt x="216727" y="235550"/>
                </a:lnTo>
                <a:lnTo>
                  <a:pt x="204125" y="300806"/>
                </a:lnTo>
                <a:lnTo>
                  <a:pt x="197238" y="365697"/>
                </a:lnTo>
                <a:lnTo>
                  <a:pt x="197238" y="432749"/>
                </a:lnTo>
                <a:lnTo>
                  <a:pt x="204125" y="497640"/>
                </a:lnTo>
                <a:lnTo>
                  <a:pt x="216727" y="561101"/>
                </a:lnTo>
                <a:lnTo>
                  <a:pt x="235923" y="624562"/>
                </a:lnTo>
                <a:lnTo>
                  <a:pt x="262300" y="685862"/>
                </a:lnTo>
                <a:lnTo>
                  <a:pt x="292340" y="743950"/>
                </a:lnTo>
                <a:lnTo>
                  <a:pt x="329560" y="798447"/>
                </a:lnTo>
              </a:path>
              <a:path w="1189354" h="798830">
                <a:moveTo>
                  <a:pt x="1189290" y="128351"/>
                </a:moveTo>
                <a:lnTo>
                  <a:pt x="725941" y="260295"/>
                </a:lnTo>
              </a:path>
            </a:pathLst>
          </a:custGeom>
          <a:ln w="3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4616892" y="4069256"/>
            <a:ext cx="2590800" cy="1649095"/>
            <a:chOff x="4616892" y="4069256"/>
            <a:chExt cx="2590800" cy="1649095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6892" y="4069256"/>
              <a:ext cx="67251" cy="6543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3441" y="4069256"/>
              <a:ext cx="67234" cy="654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650509" y="4103106"/>
              <a:ext cx="1576705" cy="0"/>
            </a:xfrm>
            <a:custGeom>
              <a:avLst/>
              <a:gdLst/>
              <a:ahLst/>
              <a:cxnLst/>
              <a:rect l="l" t="t" r="r" b="b"/>
              <a:pathLst>
                <a:path w="1576704">
                  <a:moveTo>
                    <a:pt x="0" y="0"/>
                  </a:moveTo>
                  <a:lnTo>
                    <a:pt x="1576548" y="0"/>
                  </a:lnTo>
                </a:path>
              </a:pathLst>
            </a:custGeom>
            <a:ln w="42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16892" y="4699350"/>
              <a:ext cx="67251" cy="6547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7620" y="5644675"/>
              <a:ext cx="67234" cy="6503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650509" y="4103106"/>
              <a:ext cx="1576705" cy="1575435"/>
            </a:xfrm>
            <a:custGeom>
              <a:avLst/>
              <a:gdLst/>
              <a:ahLst/>
              <a:cxnLst/>
              <a:rect l="l" t="t" r="r" b="b"/>
              <a:pathLst>
                <a:path w="1576704" h="1575435">
                  <a:moveTo>
                    <a:pt x="0" y="630059"/>
                  </a:moveTo>
                  <a:lnTo>
                    <a:pt x="630728" y="1575367"/>
                  </a:lnTo>
                </a:path>
                <a:path w="1576704" h="1575435">
                  <a:moveTo>
                    <a:pt x="1576548" y="0"/>
                  </a:moveTo>
                  <a:lnTo>
                    <a:pt x="1475684" y="41974"/>
                  </a:lnTo>
                  <a:lnTo>
                    <a:pt x="1379154" y="94574"/>
                  </a:lnTo>
                  <a:lnTo>
                    <a:pt x="1284303" y="151005"/>
                  </a:lnTo>
                  <a:lnTo>
                    <a:pt x="1196357" y="216423"/>
                  </a:lnTo>
                  <a:lnTo>
                    <a:pt x="1111854" y="287868"/>
                  </a:lnTo>
                  <a:lnTo>
                    <a:pt x="1034256" y="363144"/>
                  </a:lnTo>
                  <a:lnTo>
                    <a:pt x="960539" y="445265"/>
                  </a:lnTo>
                  <a:lnTo>
                    <a:pt x="893273" y="533378"/>
                  </a:lnTo>
                  <a:lnTo>
                    <a:pt x="834642" y="625775"/>
                  </a:lnTo>
                  <a:lnTo>
                    <a:pt x="782059" y="722457"/>
                  </a:lnTo>
                  <a:lnTo>
                    <a:pt x="735927" y="821263"/>
                  </a:lnTo>
                  <a:lnTo>
                    <a:pt x="697976" y="923919"/>
                  </a:lnTo>
                  <a:lnTo>
                    <a:pt x="666511" y="1029135"/>
                  </a:lnTo>
                  <a:lnTo>
                    <a:pt x="643226" y="1136075"/>
                  </a:lnTo>
                  <a:lnTo>
                    <a:pt x="628577" y="1245576"/>
                  </a:lnTo>
                  <a:lnTo>
                    <a:pt x="619959" y="1354659"/>
                  </a:lnTo>
                  <a:lnTo>
                    <a:pt x="622109" y="1465866"/>
                  </a:lnTo>
                  <a:lnTo>
                    <a:pt x="630728" y="1575367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1294" y="4857201"/>
              <a:ext cx="67234" cy="6503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9332" y="4384538"/>
              <a:ext cx="67758" cy="6503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281237" y="4417918"/>
              <a:ext cx="1892300" cy="1298575"/>
            </a:xfrm>
            <a:custGeom>
              <a:avLst/>
              <a:gdLst/>
              <a:ahLst/>
              <a:cxnLst/>
              <a:rect l="l" t="t" r="r" b="b"/>
              <a:pathLst>
                <a:path w="1892300" h="1298575">
                  <a:moveTo>
                    <a:pt x="1891711" y="0"/>
                  </a:moveTo>
                  <a:lnTo>
                    <a:pt x="1103673" y="472662"/>
                  </a:lnTo>
                </a:path>
                <a:path w="1892300" h="1298575">
                  <a:moveTo>
                    <a:pt x="1891711" y="0"/>
                  </a:moveTo>
                  <a:lnTo>
                    <a:pt x="1868986" y="107358"/>
                  </a:lnTo>
                  <a:lnTo>
                    <a:pt x="1839094" y="214298"/>
                  </a:lnTo>
                  <a:lnTo>
                    <a:pt x="1801685" y="317389"/>
                  </a:lnTo>
                  <a:lnTo>
                    <a:pt x="1757283" y="418338"/>
                  </a:lnTo>
                  <a:lnTo>
                    <a:pt x="1704666" y="516710"/>
                  </a:lnTo>
                  <a:lnTo>
                    <a:pt x="1645930" y="609107"/>
                  </a:lnTo>
                  <a:lnTo>
                    <a:pt x="1580901" y="699780"/>
                  </a:lnTo>
                  <a:lnTo>
                    <a:pt x="1509404" y="783625"/>
                  </a:lnTo>
                  <a:lnTo>
                    <a:pt x="1431789" y="863604"/>
                  </a:lnTo>
                  <a:lnTo>
                    <a:pt x="1349454" y="936755"/>
                  </a:lnTo>
                  <a:lnTo>
                    <a:pt x="1263099" y="1004333"/>
                  </a:lnTo>
                  <a:lnTo>
                    <a:pt x="1170974" y="1065084"/>
                  </a:lnTo>
                  <a:lnTo>
                    <a:pt x="1074305" y="1119825"/>
                  </a:lnTo>
                  <a:lnTo>
                    <a:pt x="975188" y="1168158"/>
                  </a:lnTo>
                  <a:lnTo>
                    <a:pt x="872226" y="1207938"/>
                  </a:lnTo>
                  <a:lnTo>
                    <a:pt x="765243" y="1241309"/>
                  </a:lnTo>
                  <a:lnTo>
                    <a:pt x="657893" y="1266546"/>
                  </a:lnTo>
                  <a:lnTo>
                    <a:pt x="548812" y="1285374"/>
                  </a:lnTo>
                  <a:lnTo>
                    <a:pt x="439312" y="1296068"/>
                  </a:lnTo>
                  <a:lnTo>
                    <a:pt x="328081" y="1298193"/>
                  </a:lnTo>
                  <a:lnTo>
                    <a:pt x="218581" y="1293926"/>
                  </a:lnTo>
                  <a:lnTo>
                    <a:pt x="109080" y="1281525"/>
                  </a:lnTo>
                  <a:lnTo>
                    <a:pt x="0" y="1260555"/>
                  </a:lnTo>
                </a:path>
              </a:pathLst>
            </a:custGeom>
            <a:ln w="4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589527" y="3827026"/>
            <a:ext cx="112522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09955" algn="l"/>
              </a:tabLst>
            </a:pPr>
            <a:r>
              <a:rPr sz="1350" i="1" spc="-50" dirty="0">
                <a:latin typeface="Arial"/>
                <a:cs typeface="Arial"/>
              </a:rPr>
              <a:t>1</a:t>
            </a:r>
            <a:r>
              <a:rPr sz="1350" i="1" dirty="0">
                <a:latin typeface="Arial"/>
                <a:cs typeface="Arial"/>
              </a:rPr>
              <a:t>	</a:t>
            </a:r>
            <a:r>
              <a:rPr sz="1350" i="1" spc="-25" dirty="0">
                <a:latin typeface="Arial"/>
                <a:cs typeface="Arial"/>
              </a:rPr>
              <a:t>10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66111" y="3791147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69854" y="4282585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31738" y="4597833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01579" y="4912645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20255" y="5681301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15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34425" y="4282585"/>
            <a:ext cx="22732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-25" dirty="0">
                <a:latin typeface="Arial"/>
                <a:cs typeface="Arial"/>
              </a:rPr>
              <a:t>45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698608" y="5087163"/>
            <a:ext cx="22732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-25" dirty="0">
                <a:latin typeface="Arial"/>
                <a:cs typeface="Arial"/>
              </a:rPr>
              <a:t>20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68337" y="5227893"/>
            <a:ext cx="22732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-25" dirty="0">
                <a:latin typeface="Arial"/>
                <a:cs typeface="Arial"/>
              </a:rPr>
              <a:t>15</a:t>
            </a:r>
            <a:endParaRPr sz="1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68337" y="4421172"/>
            <a:ext cx="22732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-25" dirty="0">
                <a:latin typeface="Arial"/>
                <a:cs typeface="Arial"/>
              </a:rPr>
              <a:t>35</a:t>
            </a:r>
            <a:endParaRPr sz="1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44901" y="5051232"/>
            <a:ext cx="22732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-25" dirty="0">
                <a:latin typeface="Arial"/>
                <a:cs typeface="Arial"/>
              </a:rPr>
              <a:t>55</a:t>
            </a:r>
            <a:endParaRPr sz="1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71973" y="4736420"/>
            <a:ext cx="22732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i="1" spc="-25" dirty="0">
                <a:latin typeface="Arial"/>
                <a:cs typeface="Arial"/>
              </a:rPr>
              <a:t>25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23339" y="1770867"/>
            <a:ext cx="8924925" cy="36804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610"/>
              </a:lnSpc>
              <a:spcBef>
                <a:spcPts val="270"/>
              </a:spcBef>
            </a:pPr>
            <a:r>
              <a:rPr sz="2250" dirty="0">
                <a:latin typeface="Times New Roman"/>
                <a:cs typeface="Times New Roman"/>
              </a:rPr>
              <a:t>Tentukan</a:t>
            </a:r>
            <a:r>
              <a:rPr sz="2250" spc="12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dan</a:t>
            </a:r>
            <a:r>
              <a:rPr sz="2250" spc="14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gambarkan</a:t>
            </a:r>
            <a:r>
              <a:rPr sz="2250" spc="1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pohon</a:t>
            </a:r>
            <a:r>
              <a:rPr sz="2250" spc="1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merentang</a:t>
            </a:r>
            <a:r>
              <a:rPr sz="2250" spc="1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minimum</a:t>
            </a:r>
            <a:r>
              <a:rPr sz="2250" spc="12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dari</a:t>
            </a:r>
            <a:r>
              <a:rPr sz="2250" spc="1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graf</a:t>
            </a:r>
            <a:r>
              <a:rPr sz="2250" spc="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di</a:t>
            </a:r>
            <a:r>
              <a:rPr sz="2250" spc="125" dirty="0">
                <a:latin typeface="Times New Roman"/>
                <a:cs typeface="Times New Roman"/>
              </a:rPr>
              <a:t> </a:t>
            </a:r>
            <a:r>
              <a:rPr sz="2250" dirty="0" err="1">
                <a:latin typeface="Times New Roman"/>
                <a:cs typeface="Times New Roman"/>
              </a:rPr>
              <a:t>bawah</a:t>
            </a:r>
            <a:r>
              <a:rPr sz="2250" spc="130" dirty="0">
                <a:latin typeface="Times New Roman"/>
                <a:cs typeface="Times New Roman"/>
              </a:rPr>
              <a:t> </a:t>
            </a:r>
            <a:r>
              <a:rPr sz="2250" spc="-25" dirty="0" err="1">
                <a:latin typeface="Times New Roman"/>
                <a:cs typeface="Times New Roman"/>
              </a:rPr>
              <a:t>ini</a:t>
            </a:r>
            <a:endParaRPr sz="225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558" y="3076805"/>
            <a:ext cx="133282" cy="133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925" y="3076805"/>
            <a:ext cx="133317" cy="1333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0328" y="3076805"/>
            <a:ext cx="133282" cy="133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7558" y="4328408"/>
            <a:ext cx="133283" cy="13415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001709" y="3130959"/>
            <a:ext cx="2527935" cy="2529205"/>
            <a:chOff x="2001709" y="3130959"/>
            <a:chExt cx="2527935" cy="252920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98925" y="4328408"/>
              <a:ext cx="133317" cy="13415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14199" y="3143449"/>
              <a:ext cx="2503170" cy="2504440"/>
            </a:xfrm>
            <a:custGeom>
              <a:avLst/>
              <a:gdLst/>
              <a:ahLst/>
              <a:cxnLst/>
              <a:rect l="l" t="t" r="r" b="b"/>
              <a:pathLst>
                <a:path w="2503170" h="2504440">
                  <a:moveTo>
                    <a:pt x="0" y="1251603"/>
                  </a:moveTo>
                  <a:lnTo>
                    <a:pt x="1251367" y="0"/>
                  </a:lnTo>
                </a:path>
                <a:path w="2503170" h="2504440">
                  <a:moveTo>
                    <a:pt x="1251367" y="0"/>
                  </a:moveTo>
                  <a:lnTo>
                    <a:pt x="2502770" y="1251603"/>
                  </a:lnTo>
                </a:path>
                <a:path w="2503170" h="2504440">
                  <a:moveTo>
                    <a:pt x="0" y="1251603"/>
                  </a:moveTo>
                  <a:lnTo>
                    <a:pt x="1251367" y="2504040"/>
                  </a:lnTo>
                </a:path>
                <a:path w="2503170" h="2504440">
                  <a:moveTo>
                    <a:pt x="1251367" y="2504040"/>
                  </a:moveTo>
                  <a:lnTo>
                    <a:pt x="2502770" y="1251603"/>
                  </a:lnTo>
                </a:path>
              </a:pathLst>
            </a:custGeom>
            <a:ln w="24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328" y="4328408"/>
            <a:ext cx="133283" cy="13415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7558" y="5580845"/>
            <a:ext cx="133282" cy="1333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98926" y="5580845"/>
            <a:ext cx="133317" cy="1333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50328" y="5580845"/>
            <a:ext cx="133282" cy="1333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914002" y="2555394"/>
            <a:ext cx="145034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63650" algn="l"/>
              </a:tabLst>
            </a:pPr>
            <a:r>
              <a:rPr sz="2700" i="1" spc="-50" dirty="0">
                <a:latin typeface="Times New Roman"/>
                <a:cs typeface="Times New Roman"/>
              </a:rPr>
              <a:t>a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-50" dirty="0">
                <a:latin typeface="Times New Roman"/>
                <a:cs typeface="Times New Roman"/>
              </a:rPr>
              <a:t>b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5112" y="2555394"/>
            <a:ext cx="17970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i="1" spc="10" dirty="0">
                <a:latin typeface="Times New Roman"/>
                <a:cs typeface="Times New Roman"/>
              </a:rPr>
              <a:t>c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09083" y="3515349"/>
            <a:ext cx="345440" cy="1692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25"/>
              </a:spcBef>
            </a:pPr>
            <a:r>
              <a:rPr sz="2700" spc="1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450" i="1" spc="5" dirty="0"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1805"/>
              </a:spcBef>
            </a:pPr>
            <a:r>
              <a:rPr sz="2700" spc="10" dirty="0">
                <a:latin typeface="Times New Roman"/>
                <a:cs typeface="Times New Roman"/>
              </a:rPr>
              <a:t>6</a:t>
            </a:r>
            <a:endParaRPr sz="27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001702" y="3130965"/>
          <a:ext cx="2503170" cy="2503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1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 dirty="0">
                        <a:latin typeface="Times New Roman"/>
                        <a:cs typeface="Times New Roman"/>
                      </a:endParaRPr>
                    </a:p>
                    <a:p>
                      <a:pPr marR="64769" algn="r">
                        <a:lnSpc>
                          <a:spcPts val="2930"/>
                        </a:lnSpc>
                        <a:tabLst>
                          <a:tab pos="625475" algn="l"/>
                        </a:tabLst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7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R="71755" algn="r">
                        <a:lnSpc>
                          <a:spcPts val="2930"/>
                        </a:lnSpc>
                        <a:tabLst>
                          <a:tab pos="325120" algn="l"/>
                        </a:tabLst>
                      </a:pPr>
                      <a:r>
                        <a:rPr sz="4050" spc="-75" baseline="-9259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4050" baseline="-9259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i="1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92150">
                        <a:lnSpc>
                          <a:spcPts val="3160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24790">
                        <a:lnSpc>
                          <a:spcPts val="3160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92150">
                        <a:lnSpc>
                          <a:spcPct val="100000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50" dirty="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tabLst>
                          <a:tab pos="850265" algn="l"/>
                        </a:tabLst>
                      </a:pP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7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914002" y="5684385"/>
            <a:ext cx="82486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8175" algn="l"/>
              </a:tabLst>
            </a:pPr>
            <a:r>
              <a:rPr sz="2700" i="1" spc="-50" dirty="0">
                <a:latin typeface="Times New Roman"/>
                <a:cs typeface="Times New Roman"/>
              </a:rPr>
              <a:t>g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3744" y="5751011"/>
            <a:ext cx="182245" cy="401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50" i="1" spc="5" dirty="0">
                <a:latin typeface="Times New Roman"/>
                <a:cs typeface="Times New Roman"/>
              </a:rPr>
              <a:t>h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91088" y="5726050"/>
            <a:ext cx="7854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5640" algn="l"/>
              </a:tabLst>
            </a:pPr>
            <a:r>
              <a:rPr sz="2700" spc="-50" dirty="0">
                <a:latin typeface="Times New Roman"/>
                <a:cs typeface="Times New Roman"/>
              </a:rPr>
              <a:t>2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spc="-50" dirty="0">
                <a:latin typeface="Times New Roman"/>
                <a:cs typeface="Times New Roman"/>
              </a:rPr>
              <a:t>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39721" y="2597049"/>
            <a:ext cx="1450340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263650" algn="l"/>
              </a:tabLst>
            </a:pPr>
            <a:r>
              <a:rPr sz="2700" spc="-50" dirty="0">
                <a:latin typeface="Times New Roman"/>
                <a:cs typeface="Times New Roman"/>
              </a:rPr>
              <a:t>5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5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0917" y="3515349"/>
            <a:ext cx="19875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0" dirty="0">
                <a:latin typeface="Times New Roman"/>
                <a:cs typeface="Times New Roman"/>
              </a:rPr>
              <a:t>3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0075" y="3930781"/>
            <a:ext cx="239395" cy="12776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780"/>
              </a:spcBef>
            </a:pPr>
            <a:r>
              <a:rPr sz="2700" i="1" spc="5" dirty="0">
                <a:latin typeface="Times New Roman"/>
                <a:cs typeface="Times New Roman"/>
              </a:rPr>
              <a:t>f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2700" spc="1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288033" y="823595"/>
            <a:ext cx="1541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Latihan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476250"/>
            <a:ext cx="3529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Bermacam-</a:t>
            </a:r>
            <a:r>
              <a:rPr sz="2400" dirty="0">
                <a:latin typeface="Calibri"/>
                <a:cs typeface="Calibri"/>
              </a:rPr>
              <a:t>macam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pohon: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2739" y="1775460"/>
            <a:ext cx="817118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647636"/>
            <a:ext cx="1368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Jawaban: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68100" y="2151794"/>
            <a:ext cx="2319020" cy="2322830"/>
            <a:chOff x="7668100" y="2151794"/>
            <a:chExt cx="2319020" cy="2322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8100" y="2151794"/>
              <a:ext cx="117253" cy="1173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101" y="3253839"/>
              <a:ext cx="117253" cy="1181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26727" y="2210474"/>
              <a:ext cx="0" cy="1102360"/>
            </a:xfrm>
            <a:custGeom>
              <a:avLst/>
              <a:gdLst/>
              <a:ahLst/>
              <a:cxnLst/>
              <a:rect l="l" t="t" r="r" b="b"/>
              <a:pathLst>
                <a:path h="1102360">
                  <a:moveTo>
                    <a:pt x="0" y="1102044"/>
                  </a:moveTo>
                  <a:lnTo>
                    <a:pt x="0" y="0"/>
                  </a:lnTo>
                </a:path>
              </a:pathLst>
            </a:custGeom>
            <a:ln w="21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68940" y="2151794"/>
              <a:ext cx="117284" cy="1173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9809" y="2151795"/>
              <a:ext cx="117253" cy="11738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83609" y="2210474"/>
              <a:ext cx="1144905" cy="0"/>
            </a:xfrm>
            <a:custGeom>
              <a:avLst/>
              <a:gdLst/>
              <a:ahLst/>
              <a:cxnLst/>
              <a:rect l="l" t="t" r="r" b="b"/>
              <a:pathLst>
                <a:path w="1144904">
                  <a:moveTo>
                    <a:pt x="0" y="0"/>
                  </a:moveTo>
                  <a:lnTo>
                    <a:pt x="572398" y="0"/>
                  </a:lnTo>
                  <a:lnTo>
                    <a:pt x="1144827" y="0"/>
                  </a:lnTo>
                </a:path>
              </a:pathLst>
            </a:custGeom>
            <a:ln w="21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9810" y="3253839"/>
              <a:ext cx="117253" cy="11812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928436" y="2210474"/>
              <a:ext cx="0" cy="1102360"/>
            </a:xfrm>
            <a:custGeom>
              <a:avLst/>
              <a:gdLst/>
              <a:ahLst/>
              <a:cxnLst/>
              <a:rect l="l" t="t" r="r" b="b"/>
              <a:pathLst>
                <a:path h="1102360">
                  <a:moveTo>
                    <a:pt x="0" y="0"/>
                  </a:moveTo>
                  <a:lnTo>
                    <a:pt x="0" y="1102044"/>
                  </a:lnTo>
                </a:path>
              </a:pathLst>
            </a:custGeom>
            <a:ln w="219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8940" y="3253839"/>
              <a:ext cx="117284" cy="1181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27567" y="3312519"/>
              <a:ext cx="1101090" cy="0"/>
            </a:xfrm>
            <a:custGeom>
              <a:avLst/>
              <a:gdLst/>
              <a:ahLst/>
              <a:cxnLst/>
              <a:rect l="l" t="t" r="r" b="b"/>
              <a:pathLst>
                <a:path w="1101090">
                  <a:moveTo>
                    <a:pt x="0" y="0"/>
                  </a:moveTo>
                  <a:lnTo>
                    <a:pt x="1100869" y="0"/>
                  </a:lnTo>
                </a:path>
              </a:pathLst>
            </a:custGeom>
            <a:ln w="219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68101" y="4356617"/>
              <a:ext cx="117253" cy="1173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68940" y="4356618"/>
              <a:ext cx="117284" cy="1173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69810" y="4356618"/>
              <a:ext cx="117253" cy="1173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26727" y="2210474"/>
              <a:ext cx="2202180" cy="2205355"/>
            </a:xfrm>
            <a:custGeom>
              <a:avLst/>
              <a:gdLst/>
              <a:ahLst/>
              <a:cxnLst/>
              <a:rect l="l" t="t" r="r" b="b"/>
              <a:pathLst>
                <a:path w="2202179" h="2205354">
                  <a:moveTo>
                    <a:pt x="2201709" y="2204823"/>
                  </a:moveTo>
                  <a:lnTo>
                    <a:pt x="1100839" y="2204823"/>
                  </a:lnTo>
                </a:path>
                <a:path w="2202179" h="2205354">
                  <a:moveTo>
                    <a:pt x="1100839" y="2204823"/>
                  </a:moveTo>
                  <a:lnTo>
                    <a:pt x="0" y="2204822"/>
                  </a:lnTo>
                </a:path>
                <a:path w="2202179" h="2205354">
                  <a:moveTo>
                    <a:pt x="1100839" y="1146820"/>
                  </a:moveTo>
                  <a:lnTo>
                    <a:pt x="1100839" y="1675822"/>
                  </a:lnTo>
                  <a:lnTo>
                    <a:pt x="1100839" y="2204823"/>
                  </a:lnTo>
                </a:path>
                <a:path w="2202179" h="2205354">
                  <a:moveTo>
                    <a:pt x="0" y="1102044"/>
                  </a:moveTo>
                  <a:lnTo>
                    <a:pt x="1100838" y="0"/>
                  </a:lnTo>
                </a:path>
              </a:pathLst>
            </a:custGeom>
            <a:ln w="219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37055" y="1691170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37924" y="1691170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6100" y="1691170"/>
            <a:ext cx="1612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61484" y="2351230"/>
            <a:ext cx="864869" cy="112776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555"/>
              </a:spcBef>
              <a:tabLst>
                <a:tab pos="699135" algn="l"/>
              </a:tabLst>
            </a:pP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i="1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47324" y="3087424"/>
            <a:ext cx="1104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37925" y="4482953"/>
            <a:ext cx="1243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610" algn="l"/>
                <a:tab pos="1146175" algn="l"/>
              </a:tabLst>
            </a:pPr>
            <a:r>
              <a:rPr sz="2400" i="1" spc="-50" dirty="0">
                <a:latin typeface="Times New Roman"/>
                <a:cs typeface="Times New Roman"/>
              </a:rPr>
              <a:t>h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88344" y="172784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74367" y="2536416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73497" y="3638461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7055" y="4446266"/>
            <a:ext cx="728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610" algn="l"/>
              </a:tabLst>
            </a:pPr>
            <a:r>
              <a:rPr sz="2400" i="1" spc="-50" dirty="0">
                <a:latin typeface="Times New Roman"/>
                <a:cs typeface="Times New Roman"/>
              </a:rPr>
              <a:t>g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44386" y="2837227"/>
            <a:ext cx="178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34800" y="2117061"/>
            <a:ext cx="120763" cy="12090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68596" y="2117061"/>
            <a:ext cx="120795" cy="12090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802422" y="2117062"/>
            <a:ext cx="120763" cy="12090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34800" y="3252098"/>
            <a:ext cx="120763" cy="12165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583860" y="2166175"/>
            <a:ext cx="2290445" cy="2293620"/>
            <a:chOff x="1583860" y="2166175"/>
            <a:chExt cx="2290445" cy="2293620"/>
          </a:xfrm>
        </p:grpSpPr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68596" y="3252098"/>
              <a:ext cx="120795" cy="12165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95182" y="2177498"/>
              <a:ext cx="2268220" cy="2271395"/>
            </a:xfrm>
            <a:custGeom>
              <a:avLst/>
              <a:gdLst/>
              <a:ahLst/>
              <a:cxnLst/>
              <a:rect l="l" t="t" r="r" b="b"/>
              <a:pathLst>
                <a:path w="2268220" h="2271395">
                  <a:moveTo>
                    <a:pt x="0" y="1135036"/>
                  </a:moveTo>
                  <a:lnTo>
                    <a:pt x="1133795" y="0"/>
                  </a:lnTo>
                </a:path>
                <a:path w="2268220" h="2271395">
                  <a:moveTo>
                    <a:pt x="1133795" y="0"/>
                  </a:moveTo>
                  <a:lnTo>
                    <a:pt x="2267622" y="1135037"/>
                  </a:lnTo>
                </a:path>
                <a:path w="2268220" h="2271395">
                  <a:moveTo>
                    <a:pt x="0" y="1135036"/>
                  </a:moveTo>
                  <a:lnTo>
                    <a:pt x="1133795" y="2270829"/>
                  </a:lnTo>
                </a:path>
                <a:path w="2268220" h="2271395">
                  <a:moveTo>
                    <a:pt x="1133795" y="2270829"/>
                  </a:moveTo>
                  <a:lnTo>
                    <a:pt x="2267622" y="1135037"/>
                  </a:lnTo>
                </a:path>
              </a:pathLst>
            </a:custGeom>
            <a:ln w="22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802422" y="3252098"/>
            <a:ext cx="120763" cy="12165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34800" y="4387891"/>
            <a:ext cx="120763" cy="12090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68596" y="4387891"/>
            <a:ext cx="120795" cy="12090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802422" y="4387891"/>
            <a:ext cx="120763" cy="120903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1503206" y="1643027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10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37033" y="1643027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10" dirty="0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78384" y="1643027"/>
            <a:ext cx="1651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10" dirty="0">
                <a:latin typeface="Times New Roman"/>
                <a:cs typeface="Times New Roman"/>
              </a:rPr>
              <a:t>c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226936" y="2513578"/>
            <a:ext cx="315595" cy="1537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200" i="1" spc="15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1640"/>
              </a:spcBef>
            </a:pPr>
            <a:r>
              <a:rPr sz="2450" spc="10" dirty="0">
                <a:latin typeface="Times New Roman"/>
                <a:cs typeface="Times New Roman"/>
              </a:rPr>
              <a:t>6</a:t>
            </a:r>
            <a:endParaRPr sz="2450">
              <a:latin typeface="Times New Roman"/>
              <a:cs typeface="Times New Roman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1583859" y="2166176"/>
          <a:ext cx="2268220" cy="227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4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57785" algn="r">
                        <a:lnSpc>
                          <a:spcPts val="2660"/>
                        </a:lnSpc>
                        <a:tabLst>
                          <a:tab pos="566420" algn="l"/>
                        </a:tabLst>
                      </a:pPr>
                      <a:r>
                        <a:rPr sz="2450" spc="-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4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5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64135" algn="r">
                        <a:lnSpc>
                          <a:spcPts val="2660"/>
                        </a:lnSpc>
                        <a:tabLst>
                          <a:tab pos="294640" algn="l"/>
                        </a:tabLst>
                      </a:pPr>
                      <a:r>
                        <a:rPr sz="3675" spc="-75" baseline="-9070" dirty="0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sz="3675" baseline="-907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50" i="1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26745">
                        <a:lnSpc>
                          <a:spcPts val="2870"/>
                        </a:lnSpc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203200">
                        <a:lnSpc>
                          <a:spcPts val="2870"/>
                        </a:lnSpc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26745">
                        <a:lnSpc>
                          <a:spcPct val="100000"/>
                        </a:lnSpc>
                      </a:pPr>
                      <a:r>
                        <a:rPr sz="245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tabLst>
                          <a:tab pos="770255" algn="l"/>
                        </a:tabLst>
                      </a:pPr>
                      <a:r>
                        <a:rPr sz="2450" spc="-5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4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5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1503206" y="4480604"/>
            <a:ext cx="7499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9120" algn="l"/>
              </a:tabLst>
            </a:pPr>
            <a:r>
              <a:rPr sz="2450" i="1" spc="-50" dirty="0">
                <a:latin typeface="Times New Roman"/>
                <a:cs typeface="Times New Roman"/>
              </a:rPr>
              <a:t>g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-50" dirty="0">
                <a:latin typeface="Times New Roman"/>
                <a:cs typeface="Times New Roman"/>
              </a:rPr>
              <a:t>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44589" y="4541025"/>
            <a:ext cx="1676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15" dirty="0">
                <a:latin typeface="Times New Roman"/>
                <a:cs typeface="Times New Roman"/>
              </a:rPr>
              <a:t>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03930" y="4518388"/>
            <a:ext cx="71374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13410" algn="l"/>
              </a:tabLst>
            </a:pPr>
            <a:r>
              <a:rPr sz="2450" spc="-50" dirty="0">
                <a:latin typeface="Times New Roman"/>
                <a:cs typeface="Times New Roman"/>
              </a:rPr>
              <a:t>2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spc="-50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70135" y="1680802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5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03930" y="1680802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4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10490" y="2513578"/>
            <a:ext cx="18288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10" dirty="0">
                <a:latin typeface="Times New Roman"/>
                <a:cs typeface="Times New Roman"/>
              </a:rPr>
              <a:t>3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82210" y="2890320"/>
            <a:ext cx="219075" cy="116078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625"/>
              </a:spcBef>
            </a:pPr>
            <a:r>
              <a:rPr sz="2450" i="1" spc="5" dirty="0">
                <a:latin typeface="Times New Roman"/>
                <a:cs typeface="Times New Roman"/>
              </a:rPr>
              <a:t>f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50" spc="10" dirty="0">
                <a:latin typeface="Times New Roman"/>
                <a:cs typeface="Times New Roman"/>
              </a:rPr>
              <a:t>4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861559" y="3307079"/>
            <a:ext cx="1902460" cy="459740"/>
            <a:chOff x="4861559" y="3307079"/>
            <a:chExt cx="1902460" cy="459740"/>
          </a:xfrm>
        </p:grpSpPr>
        <p:sp>
          <p:nvSpPr>
            <p:cNvPr id="53" name="object 53"/>
            <p:cNvSpPr/>
            <p:nvPr/>
          </p:nvSpPr>
          <p:spPr>
            <a:xfrm>
              <a:off x="4867909" y="3313429"/>
              <a:ext cx="1889760" cy="447040"/>
            </a:xfrm>
            <a:custGeom>
              <a:avLst/>
              <a:gdLst/>
              <a:ahLst/>
              <a:cxnLst/>
              <a:rect l="l" t="t" r="r" b="b"/>
              <a:pathLst>
                <a:path w="1889759" h="447039">
                  <a:moveTo>
                    <a:pt x="1666239" y="0"/>
                  </a:moveTo>
                  <a:lnTo>
                    <a:pt x="1666239" y="111760"/>
                  </a:lnTo>
                  <a:lnTo>
                    <a:pt x="0" y="111760"/>
                  </a:lnTo>
                  <a:lnTo>
                    <a:pt x="0" y="335280"/>
                  </a:lnTo>
                  <a:lnTo>
                    <a:pt x="1666239" y="335280"/>
                  </a:lnTo>
                  <a:lnTo>
                    <a:pt x="1666239" y="447040"/>
                  </a:lnTo>
                  <a:lnTo>
                    <a:pt x="1889760" y="223520"/>
                  </a:lnTo>
                  <a:lnTo>
                    <a:pt x="16662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67909" y="3313429"/>
              <a:ext cx="1889760" cy="447040"/>
            </a:xfrm>
            <a:custGeom>
              <a:avLst/>
              <a:gdLst/>
              <a:ahLst/>
              <a:cxnLst/>
              <a:rect l="l" t="t" r="r" b="b"/>
              <a:pathLst>
                <a:path w="1889759" h="447039">
                  <a:moveTo>
                    <a:pt x="0" y="111760"/>
                  </a:moveTo>
                  <a:lnTo>
                    <a:pt x="1666239" y="111760"/>
                  </a:lnTo>
                  <a:lnTo>
                    <a:pt x="1666239" y="0"/>
                  </a:lnTo>
                  <a:lnTo>
                    <a:pt x="1889760" y="223520"/>
                  </a:lnTo>
                  <a:lnTo>
                    <a:pt x="1666239" y="447040"/>
                  </a:lnTo>
                  <a:lnTo>
                    <a:pt x="1666239" y="335280"/>
                  </a:lnTo>
                  <a:lnTo>
                    <a:pt x="0" y="335280"/>
                  </a:lnTo>
                  <a:lnTo>
                    <a:pt x="0" y="11176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066414" y="5524500"/>
            <a:ext cx="832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Bobot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pohon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merentang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minimum: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52855" y="522748"/>
            <a:ext cx="6323965" cy="913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b="1" dirty="0">
                <a:latin typeface="Calibri"/>
                <a:cs typeface="Calibri"/>
              </a:rPr>
              <a:t>Hutan</a:t>
            </a:r>
            <a:r>
              <a:rPr sz="2900" b="1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(</a:t>
            </a:r>
            <a:r>
              <a:rPr sz="2900" i="1" dirty="0">
                <a:latin typeface="Calibri"/>
                <a:cs typeface="Calibri"/>
              </a:rPr>
              <a:t>forest</a:t>
            </a:r>
            <a:r>
              <a:rPr sz="2900" dirty="0">
                <a:latin typeface="Calibri"/>
                <a:cs typeface="Calibri"/>
              </a:rPr>
              <a:t>)</a:t>
            </a:r>
            <a:r>
              <a:rPr sz="2900" spc="-1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adalah</a:t>
            </a: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292735" algn="l"/>
              </a:tabLst>
            </a:pPr>
            <a:r>
              <a:rPr sz="2900" spc="-50" dirty="0">
                <a:latin typeface="Calibri"/>
                <a:cs typeface="Calibri"/>
              </a:rPr>
              <a:t>-</a:t>
            </a:r>
            <a:r>
              <a:rPr sz="2900" dirty="0">
                <a:latin typeface="Calibri"/>
                <a:cs typeface="Calibri"/>
              </a:rPr>
              <a:t>	kumpulan</a:t>
            </a:r>
            <a:r>
              <a:rPr sz="2900" spc="3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pohon yang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saling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lepas,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atau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2855" y="1421448"/>
            <a:ext cx="791019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9410" algn="l"/>
                <a:tab pos="1189355" algn="l"/>
                <a:tab pos="2174240" algn="l"/>
                <a:tab pos="3992245" algn="l"/>
                <a:tab pos="4937760" algn="l"/>
                <a:tab pos="5922010" algn="l"/>
              </a:tabLst>
            </a:pPr>
            <a:r>
              <a:rPr sz="2900" spc="-50" dirty="0">
                <a:latin typeface="Calibri"/>
                <a:cs typeface="Calibri"/>
              </a:rPr>
              <a:t>-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20" dirty="0">
                <a:latin typeface="Calibri"/>
                <a:cs typeface="Calibri"/>
              </a:rPr>
              <a:t>graf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10" dirty="0">
                <a:latin typeface="Calibri"/>
                <a:cs typeface="Calibri"/>
              </a:rPr>
              <a:t>tidak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10" dirty="0">
                <a:latin typeface="Calibri"/>
                <a:cs typeface="Calibri"/>
              </a:rPr>
              <a:t>terhubung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20" dirty="0">
                <a:latin typeface="Calibri"/>
                <a:cs typeface="Calibri"/>
              </a:rPr>
              <a:t>yang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10" dirty="0">
                <a:latin typeface="Calibri"/>
                <a:cs typeface="Calibri"/>
              </a:rPr>
              <a:t>tidak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10" dirty="0">
                <a:latin typeface="Calibri"/>
                <a:cs typeface="Calibri"/>
              </a:rPr>
              <a:t>mengandung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72000" y="1421448"/>
            <a:ext cx="1050290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10" dirty="0">
                <a:latin typeface="Calibri"/>
                <a:cs typeface="Calibri"/>
              </a:rPr>
              <a:t>sirkuit.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32277" y="1421448"/>
            <a:ext cx="96075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spc="-10" dirty="0">
                <a:latin typeface="Calibri"/>
                <a:cs typeface="Calibri"/>
              </a:rPr>
              <a:t>Setiap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5979" y="1872642"/>
            <a:ext cx="8966835" cy="466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00" dirty="0">
                <a:latin typeface="Calibri"/>
                <a:cs typeface="Calibri"/>
              </a:rPr>
              <a:t>komponen</a:t>
            </a:r>
            <a:r>
              <a:rPr sz="2900" spc="2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di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dalam graf</a:t>
            </a:r>
            <a:r>
              <a:rPr sz="2900" spc="-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terhubung</a:t>
            </a:r>
            <a:r>
              <a:rPr sz="2900" spc="1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tersebut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adalah</a:t>
            </a:r>
            <a:r>
              <a:rPr sz="2900" spc="2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pohon.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0613" y="5692359"/>
            <a:ext cx="4709160" cy="381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dirty="0">
                <a:latin typeface="Times New Roman"/>
                <a:cs typeface="Times New Roman"/>
              </a:rPr>
              <a:t>Hutan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yang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terdiri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dari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tiga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buah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pohon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85939" y="2913055"/>
            <a:ext cx="1235075" cy="2382520"/>
            <a:chOff x="1985939" y="2913055"/>
            <a:chExt cx="1235075" cy="23825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5939" y="4063242"/>
              <a:ext cx="82064" cy="82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8381" y="4063242"/>
              <a:ext cx="82051" cy="82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8381" y="5213428"/>
              <a:ext cx="82051" cy="820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79407" y="4104282"/>
              <a:ext cx="0" cy="1150620"/>
            </a:xfrm>
            <a:custGeom>
              <a:avLst/>
              <a:gdLst/>
              <a:ahLst/>
              <a:cxnLst/>
              <a:rect l="l" t="t" r="r" b="b"/>
              <a:pathLst>
                <a:path h="1150620">
                  <a:moveTo>
                    <a:pt x="0" y="0"/>
                  </a:moveTo>
                  <a:lnTo>
                    <a:pt x="0" y="1150173"/>
                  </a:lnTo>
                </a:path>
              </a:pathLst>
            </a:custGeom>
            <a:ln w="5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5939" y="2913055"/>
              <a:ext cx="82064" cy="821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8381" y="2913055"/>
              <a:ext cx="82051" cy="821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26971" y="2954138"/>
              <a:ext cx="1152525" cy="1150620"/>
            </a:xfrm>
            <a:custGeom>
              <a:avLst/>
              <a:gdLst/>
              <a:ahLst/>
              <a:cxnLst/>
              <a:rect l="l" t="t" r="r" b="b"/>
              <a:pathLst>
                <a:path w="1152525" h="1150620">
                  <a:moveTo>
                    <a:pt x="1152435" y="0"/>
                  </a:moveTo>
                  <a:lnTo>
                    <a:pt x="0" y="0"/>
                  </a:lnTo>
                </a:path>
                <a:path w="1152525" h="1150620">
                  <a:moveTo>
                    <a:pt x="0" y="0"/>
                  </a:moveTo>
                  <a:lnTo>
                    <a:pt x="1152435" y="1150144"/>
                  </a:lnTo>
                </a:path>
                <a:path w="1152525" h="1150620">
                  <a:moveTo>
                    <a:pt x="0" y="1150144"/>
                  </a:moveTo>
                  <a:lnTo>
                    <a:pt x="1152435" y="1150144"/>
                  </a:lnTo>
                </a:path>
              </a:pathLst>
            </a:custGeom>
            <a:ln w="5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85939" y="5213428"/>
              <a:ext cx="82064" cy="8205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26971" y="4104282"/>
              <a:ext cx="1152525" cy="1150620"/>
            </a:xfrm>
            <a:custGeom>
              <a:avLst/>
              <a:gdLst/>
              <a:ahLst/>
              <a:cxnLst/>
              <a:rect l="l" t="t" r="r" b="b"/>
              <a:pathLst>
                <a:path w="1152525" h="1150620">
                  <a:moveTo>
                    <a:pt x="1152435" y="0"/>
                  </a:moveTo>
                  <a:lnTo>
                    <a:pt x="0" y="1150173"/>
                  </a:lnTo>
                </a:path>
              </a:pathLst>
            </a:custGeom>
            <a:ln w="5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290341" y="3296641"/>
            <a:ext cx="2771140" cy="1615440"/>
            <a:chOff x="4290341" y="3296641"/>
            <a:chExt cx="2771140" cy="161544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90341" y="3680206"/>
              <a:ext cx="82051" cy="8153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0341" y="4446806"/>
              <a:ext cx="82051" cy="815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8485" y="4063242"/>
              <a:ext cx="82265" cy="820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10487" y="4063242"/>
              <a:ext cx="82051" cy="820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78844" y="4063242"/>
              <a:ext cx="82051" cy="8206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31367" y="3720718"/>
              <a:ext cx="2688590" cy="767715"/>
            </a:xfrm>
            <a:custGeom>
              <a:avLst/>
              <a:gdLst/>
              <a:ahLst/>
              <a:cxnLst/>
              <a:rect l="l" t="t" r="r" b="b"/>
              <a:pathLst>
                <a:path w="2688590" h="767714">
                  <a:moveTo>
                    <a:pt x="768143" y="383564"/>
                  </a:moveTo>
                  <a:lnTo>
                    <a:pt x="2688503" y="383564"/>
                  </a:lnTo>
                </a:path>
                <a:path w="2688590" h="767714">
                  <a:moveTo>
                    <a:pt x="768143" y="383564"/>
                  </a:moveTo>
                  <a:lnTo>
                    <a:pt x="0" y="767129"/>
                  </a:lnTo>
                </a:path>
                <a:path w="2688590" h="767714">
                  <a:moveTo>
                    <a:pt x="0" y="0"/>
                  </a:moveTo>
                  <a:lnTo>
                    <a:pt x="768143" y="383564"/>
                  </a:lnTo>
                </a:path>
              </a:pathLst>
            </a:custGeom>
            <a:ln w="5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10487" y="3296641"/>
              <a:ext cx="82051" cy="820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0487" y="4829864"/>
              <a:ext cx="82051" cy="8206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51513" y="3337660"/>
              <a:ext cx="0" cy="1533525"/>
            </a:xfrm>
            <a:custGeom>
              <a:avLst/>
              <a:gdLst/>
              <a:ahLst/>
              <a:cxnLst/>
              <a:rect l="l" t="t" r="r" b="b"/>
              <a:pathLst>
                <a:path h="1533525">
                  <a:moveTo>
                    <a:pt x="0" y="0"/>
                  </a:moveTo>
                  <a:lnTo>
                    <a:pt x="0" y="1533222"/>
                  </a:lnTo>
                </a:path>
              </a:pathLst>
            </a:custGeom>
            <a:ln w="52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4559" y="3680206"/>
              <a:ext cx="82051" cy="815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94559" y="4446806"/>
              <a:ext cx="82051" cy="8155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635585" y="3720718"/>
              <a:ext cx="384810" cy="767715"/>
            </a:xfrm>
            <a:custGeom>
              <a:avLst/>
              <a:gdLst/>
              <a:ahLst/>
              <a:cxnLst/>
              <a:rect l="l" t="t" r="r" b="b"/>
              <a:pathLst>
                <a:path w="384809" h="767714">
                  <a:moveTo>
                    <a:pt x="384285" y="383564"/>
                  </a:moveTo>
                  <a:lnTo>
                    <a:pt x="0" y="767129"/>
                  </a:lnTo>
                </a:path>
                <a:path w="384809" h="767714">
                  <a:moveTo>
                    <a:pt x="0" y="0"/>
                  </a:moveTo>
                  <a:lnTo>
                    <a:pt x="384285" y="383564"/>
                  </a:lnTo>
                </a:path>
              </a:pathLst>
            </a:custGeom>
            <a:ln w="5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939237" y="2913055"/>
            <a:ext cx="1234440" cy="1998980"/>
            <a:chOff x="7939237" y="2913055"/>
            <a:chExt cx="1234440" cy="1998980"/>
          </a:xfrm>
        </p:grpSpPr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15345" y="2913055"/>
              <a:ext cx="82051" cy="8216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31273" y="3680205"/>
              <a:ext cx="82051" cy="8153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172299" y="2954138"/>
              <a:ext cx="384175" cy="767080"/>
            </a:xfrm>
            <a:custGeom>
              <a:avLst/>
              <a:gdLst/>
              <a:ahLst/>
              <a:cxnLst/>
              <a:rect l="l" t="t" r="r" b="b"/>
              <a:pathLst>
                <a:path w="384175" h="767079">
                  <a:moveTo>
                    <a:pt x="384071" y="0"/>
                  </a:moveTo>
                  <a:lnTo>
                    <a:pt x="0" y="766579"/>
                  </a:lnTo>
                </a:path>
              </a:pathLst>
            </a:custGeom>
            <a:ln w="5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99417" y="3680205"/>
              <a:ext cx="81625" cy="8153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556371" y="2954138"/>
              <a:ext cx="384175" cy="767080"/>
            </a:xfrm>
            <a:custGeom>
              <a:avLst/>
              <a:gdLst/>
              <a:ahLst/>
              <a:cxnLst/>
              <a:rect l="l" t="t" r="r" b="b"/>
              <a:pathLst>
                <a:path w="384175" h="767079">
                  <a:moveTo>
                    <a:pt x="0" y="0"/>
                  </a:moveTo>
                  <a:lnTo>
                    <a:pt x="384071" y="766579"/>
                  </a:lnTo>
                </a:path>
              </a:pathLst>
            </a:custGeom>
            <a:ln w="5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39237" y="4829864"/>
              <a:ext cx="82051" cy="820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980263" y="3720718"/>
              <a:ext cx="192405" cy="1150620"/>
            </a:xfrm>
            <a:custGeom>
              <a:avLst/>
              <a:gdLst/>
              <a:ahLst/>
              <a:cxnLst/>
              <a:rect l="l" t="t" r="r" b="b"/>
              <a:pathLst>
                <a:path w="192404" h="1150620">
                  <a:moveTo>
                    <a:pt x="192035" y="0"/>
                  </a:moveTo>
                  <a:lnTo>
                    <a:pt x="0" y="1150165"/>
                  </a:lnTo>
                </a:path>
              </a:pathLst>
            </a:custGeom>
            <a:ln w="5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323309" y="4829864"/>
              <a:ext cx="82051" cy="8206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172299" y="3720718"/>
              <a:ext cx="192405" cy="1150620"/>
            </a:xfrm>
            <a:custGeom>
              <a:avLst/>
              <a:gdLst/>
              <a:ahLst/>
              <a:cxnLst/>
              <a:rect l="l" t="t" r="r" b="b"/>
              <a:pathLst>
                <a:path w="192404" h="1150620">
                  <a:moveTo>
                    <a:pt x="0" y="0"/>
                  </a:moveTo>
                  <a:lnTo>
                    <a:pt x="192036" y="1150165"/>
                  </a:lnTo>
                </a:path>
              </a:pathLst>
            </a:custGeom>
            <a:ln w="5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91026" y="4829864"/>
              <a:ext cx="82051" cy="8206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940443" y="3720718"/>
              <a:ext cx="191770" cy="1150620"/>
            </a:xfrm>
            <a:custGeom>
              <a:avLst/>
              <a:gdLst/>
              <a:ahLst/>
              <a:cxnLst/>
              <a:rect l="l" t="t" r="r" b="b"/>
              <a:pathLst>
                <a:path w="191770" h="1150620">
                  <a:moveTo>
                    <a:pt x="0" y="0"/>
                  </a:moveTo>
                  <a:lnTo>
                    <a:pt x="191609" y="1150165"/>
                  </a:lnTo>
                </a:path>
              </a:pathLst>
            </a:custGeom>
            <a:ln w="5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07381" y="4829864"/>
              <a:ext cx="82051" cy="8206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748407" y="3720718"/>
              <a:ext cx="192405" cy="1150620"/>
            </a:xfrm>
            <a:custGeom>
              <a:avLst/>
              <a:gdLst/>
              <a:ahLst/>
              <a:cxnLst/>
              <a:rect l="l" t="t" r="r" b="b"/>
              <a:pathLst>
                <a:path w="192404" h="1150620">
                  <a:moveTo>
                    <a:pt x="192035" y="0"/>
                  </a:moveTo>
                  <a:lnTo>
                    <a:pt x="0" y="1150165"/>
                  </a:lnTo>
                </a:path>
              </a:pathLst>
            </a:custGeom>
            <a:ln w="5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539" y="952500"/>
            <a:ext cx="6086147" cy="4663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4560" y="320103"/>
            <a:ext cx="5044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Perbedaan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graf,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pohon,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hutan: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57" y="5925502"/>
            <a:ext cx="104889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Sumber:</a:t>
            </a:r>
            <a:r>
              <a:rPr sz="1600" spc="12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https://www.cambridge.org/core/books/abs/applying-graph-</a:t>
            </a:r>
            <a:r>
              <a:rPr sz="16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theory-</a:t>
            </a: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in-ecological-research/shapes-of-graphs-trees-</a:t>
            </a:r>
            <a:r>
              <a:rPr sz="16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to-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triangles/6F7A9487D10EF5ED28A83F7B035E7FDC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075" y="1314378"/>
            <a:ext cx="2967990" cy="2733040"/>
            <a:chOff x="2590075" y="1314378"/>
            <a:chExt cx="2967990" cy="2733040"/>
          </a:xfrm>
        </p:grpSpPr>
        <p:sp>
          <p:nvSpPr>
            <p:cNvPr id="3" name="object 3"/>
            <p:cNvSpPr/>
            <p:nvPr/>
          </p:nvSpPr>
          <p:spPr>
            <a:xfrm>
              <a:off x="2675151" y="1399424"/>
              <a:ext cx="2797810" cy="2562860"/>
            </a:xfrm>
            <a:custGeom>
              <a:avLst/>
              <a:gdLst/>
              <a:ahLst/>
              <a:cxnLst/>
              <a:rect l="l" t="t" r="r" b="b"/>
              <a:pathLst>
                <a:path w="2797810" h="2562860">
                  <a:moveTo>
                    <a:pt x="1631821" y="1630672"/>
                  </a:moveTo>
                  <a:lnTo>
                    <a:pt x="1631821" y="2329574"/>
                  </a:lnTo>
                  <a:lnTo>
                    <a:pt x="1398673" y="2562502"/>
                  </a:lnTo>
                </a:path>
                <a:path w="2797810" h="2562860">
                  <a:moveTo>
                    <a:pt x="1631821" y="2329574"/>
                  </a:moveTo>
                  <a:lnTo>
                    <a:pt x="1864969" y="2562502"/>
                  </a:lnTo>
                </a:path>
                <a:path w="2797810" h="2562860">
                  <a:moveTo>
                    <a:pt x="1631821" y="1630672"/>
                  </a:moveTo>
                  <a:lnTo>
                    <a:pt x="932493" y="1863659"/>
                  </a:lnTo>
                  <a:lnTo>
                    <a:pt x="699345" y="2329573"/>
                  </a:lnTo>
                </a:path>
                <a:path w="2797810" h="2562860">
                  <a:moveTo>
                    <a:pt x="699345" y="1630672"/>
                  </a:moveTo>
                  <a:lnTo>
                    <a:pt x="932493" y="1863659"/>
                  </a:lnTo>
                </a:path>
                <a:path w="2797810" h="2562860">
                  <a:moveTo>
                    <a:pt x="699345" y="1630672"/>
                  </a:moveTo>
                  <a:lnTo>
                    <a:pt x="932493" y="1397686"/>
                  </a:lnTo>
                </a:path>
                <a:path w="2797810" h="2562860">
                  <a:moveTo>
                    <a:pt x="699345" y="1630672"/>
                  </a:moveTo>
                  <a:lnTo>
                    <a:pt x="233124" y="1863659"/>
                  </a:lnTo>
                </a:path>
                <a:path w="2797810" h="2562860">
                  <a:moveTo>
                    <a:pt x="699345" y="1630672"/>
                  </a:moveTo>
                  <a:lnTo>
                    <a:pt x="233124" y="1164757"/>
                  </a:lnTo>
                </a:path>
                <a:path w="2797810" h="2562860">
                  <a:moveTo>
                    <a:pt x="233124" y="931771"/>
                  </a:moveTo>
                  <a:lnTo>
                    <a:pt x="233124" y="1164757"/>
                  </a:lnTo>
                  <a:lnTo>
                    <a:pt x="0" y="1164757"/>
                  </a:lnTo>
                </a:path>
                <a:path w="2797810" h="2562860">
                  <a:moveTo>
                    <a:pt x="1631821" y="1630672"/>
                  </a:moveTo>
                  <a:lnTo>
                    <a:pt x="1631821" y="232928"/>
                  </a:lnTo>
                  <a:lnTo>
                    <a:pt x="1165583" y="465856"/>
                  </a:lnTo>
                  <a:lnTo>
                    <a:pt x="1165583" y="0"/>
                  </a:lnTo>
                </a:path>
                <a:path w="2797810" h="2562860">
                  <a:moveTo>
                    <a:pt x="1165583" y="465856"/>
                  </a:moveTo>
                  <a:lnTo>
                    <a:pt x="699345" y="0"/>
                  </a:lnTo>
                </a:path>
                <a:path w="2797810" h="2562860">
                  <a:moveTo>
                    <a:pt x="1631821" y="232928"/>
                  </a:moveTo>
                  <a:lnTo>
                    <a:pt x="2331207" y="931771"/>
                  </a:lnTo>
                  <a:lnTo>
                    <a:pt x="2797446" y="698843"/>
                  </a:lnTo>
                </a:path>
                <a:path w="2797810" h="2562860">
                  <a:moveTo>
                    <a:pt x="2331207" y="931771"/>
                  </a:moveTo>
                  <a:lnTo>
                    <a:pt x="2797446" y="1164758"/>
                  </a:lnTo>
                </a:path>
              </a:pathLst>
            </a:custGeom>
            <a:ln w="386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87022" y="2331196"/>
              <a:ext cx="38735" cy="466090"/>
            </a:xfrm>
            <a:custGeom>
              <a:avLst/>
              <a:gdLst/>
              <a:ahLst/>
              <a:cxnLst/>
              <a:rect l="l" t="t" r="r" b="b"/>
              <a:pathLst>
                <a:path w="38735" h="466089">
                  <a:moveTo>
                    <a:pt x="38673" y="0"/>
                  </a:moveTo>
                  <a:lnTo>
                    <a:pt x="0" y="0"/>
                  </a:lnTo>
                  <a:lnTo>
                    <a:pt x="0" y="465914"/>
                  </a:lnTo>
                  <a:lnTo>
                    <a:pt x="38673" y="465914"/>
                  </a:lnTo>
                  <a:lnTo>
                    <a:pt x="3867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06973" y="3030097"/>
              <a:ext cx="1165860" cy="740410"/>
            </a:xfrm>
            <a:custGeom>
              <a:avLst/>
              <a:gdLst/>
              <a:ahLst/>
              <a:cxnLst/>
              <a:rect l="l" t="t" r="r" b="b"/>
              <a:pathLst>
                <a:path w="1165860" h="740410">
                  <a:moveTo>
                    <a:pt x="0" y="0"/>
                  </a:moveTo>
                  <a:lnTo>
                    <a:pt x="699386" y="698901"/>
                  </a:lnTo>
                  <a:lnTo>
                    <a:pt x="1165624" y="465914"/>
                  </a:lnTo>
                </a:path>
                <a:path w="1165860" h="740410">
                  <a:moveTo>
                    <a:pt x="699386" y="698901"/>
                  </a:moveTo>
                  <a:lnTo>
                    <a:pt x="781501" y="739925"/>
                  </a:lnTo>
                </a:path>
              </a:pathLst>
            </a:custGeom>
            <a:ln w="386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7022" y="3728999"/>
              <a:ext cx="38735" cy="107314"/>
            </a:xfrm>
            <a:custGeom>
              <a:avLst/>
              <a:gdLst/>
              <a:ahLst/>
              <a:cxnLst/>
              <a:rect l="l" t="t" r="r" b="b"/>
              <a:pathLst>
                <a:path w="38735" h="107314">
                  <a:moveTo>
                    <a:pt x="38673" y="0"/>
                  </a:moveTo>
                  <a:lnTo>
                    <a:pt x="0" y="0"/>
                  </a:lnTo>
                  <a:lnTo>
                    <a:pt x="0" y="106940"/>
                  </a:lnTo>
                  <a:lnTo>
                    <a:pt x="38673" y="81813"/>
                  </a:lnTo>
                  <a:lnTo>
                    <a:pt x="3867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873" y="2945051"/>
              <a:ext cx="170199" cy="1700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873" y="3643952"/>
              <a:ext cx="170199" cy="1700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8783" y="3876939"/>
              <a:ext cx="170141" cy="1700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5021" y="3876939"/>
              <a:ext cx="170141" cy="17003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2545" y="3178037"/>
              <a:ext cx="170141" cy="1700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9455" y="3643952"/>
              <a:ext cx="170141" cy="1700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9455" y="2945051"/>
              <a:ext cx="170141" cy="1700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2545" y="2712123"/>
              <a:ext cx="170141" cy="1700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3194" y="3178037"/>
              <a:ext cx="170159" cy="17003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23194" y="2479136"/>
              <a:ext cx="170159" cy="1700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3194" y="2246208"/>
              <a:ext cx="170159" cy="17003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0075" y="2479136"/>
              <a:ext cx="170153" cy="1700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873" y="1547307"/>
              <a:ext cx="170199" cy="1700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5635" y="1780293"/>
              <a:ext cx="170199" cy="1700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55635" y="1314378"/>
              <a:ext cx="170199" cy="17003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89455" y="1314378"/>
              <a:ext cx="170141" cy="1700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21259" y="2246208"/>
              <a:ext cx="170141" cy="1700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7497" y="2013222"/>
              <a:ext cx="170199" cy="17003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87497" y="2479136"/>
              <a:ext cx="170199" cy="1700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1259" y="2712123"/>
              <a:ext cx="170141" cy="1700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21259" y="3643952"/>
              <a:ext cx="170141" cy="17003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87498" y="3410966"/>
              <a:ext cx="165583" cy="150147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553121" y="1081392"/>
            <a:ext cx="2501265" cy="869315"/>
            <a:chOff x="6553121" y="1081392"/>
            <a:chExt cx="2501265" cy="869315"/>
          </a:xfrm>
        </p:grpSpPr>
        <p:sp>
          <p:nvSpPr>
            <p:cNvPr id="30" name="object 30"/>
            <p:cNvSpPr/>
            <p:nvPr/>
          </p:nvSpPr>
          <p:spPr>
            <a:xfrm>
              <a:off x="6638221" y="1166438"/>
              <a:ext cx="2331085" cy="699135"/>
            </a:xfrm>
            <a:custGeom>
              <a:avLst/>
              <a:gdLst/>
              <a:ahLst/>
              <a:cxnLst/>
              <a:rect l="l" t="t" r="r" b="b"/>
              <a:pathLst>
                <a:path w="2331084" h="699135">
                  <a:moveTo>
                    <a:pt x="1429945" y="667593"/>
                  </a:moveTo>
                  <a:lnTo>
                    <a:pt x="1631688" y="465914"/>
                  </a:lnTo>
                  <a:lnTo>
                    <a:pt x="1740349" y="465914"/>
                  </a:lnTo>
                </a:path>
                <a:path w="2331084" h="699135">
                  <a:moveTo>
                    <a:pt x="1631688" y="465914"/>
                  </a:moveTo>
                  <a:lnTo>
                    <a:pt x="2330958" y="0"/>
                  </a:lnTo>
                </a:path>
                <a:path w="2331084" h="699135">
                  <a:moveTo>
                    <a:pt x="1631688" y="465914"/>
                  </a:moveTo>
                  <a:lnTo>
                    <a:pt x="699386" y="0"/>
                  </a:lnTo>
                  <a:lnTo>
                    <a:pt x="699386" y="465914"/>
                  </a:lnTo>
                  <a:lnTo>
                    <a:pt x="0" y="0"/>
                  </a:lnTo>
                </a:path>
                <a:path w="2331084" h="699135">
                  <a:moveTo>
                    <a:pt x="699386" y="465914"/>
                  </a:moveTo>
                  <a:lnTo>
                    <a:pt x="0" y="698843"/>
                  </a:lnTo>
                </a:path>
              </a:pathLst>
            </a:custGeom>
            <a:ln w="386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84868" y="1547307"/>
              <a:ext cx="170434" cy="1684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84254" y="1081392"/>
              <a:ext cx="169853" cy="1700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52507" y="1081392"/>
              <a:ext cx="170141" cy="1700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52507" y="1547307"/>
              <a:ext cx="170141" cy="17009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21" y="1081392"/>
              <a:ext cx="170199" cy="17009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53121" y="1780293"/>
              <a:ext cx="170199" cy="17003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852676" y="5492432"/>
            <a:ext cx="625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Sumber: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6"/>
              </a:rPr>
              <a:t>https://www.mathreference.org/index/page/id/393/lg/en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143000"/>
            <a:ext cx="6497320" cy="42875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66409" y="5587682"/>
            <a:ext cx="770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Hutan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470915"/>
            <a:ext cx="6224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0" dirty="0">
                <a:latin typeface="Calibri"/>
                <a:cs typeface="Calibri"/>
              </a:rPr>
              <a:t>Sifat-</a:t>
            </a:r>
            <a:r>
              <a:rPr sz="4400" b="1" dirty="0">
                <a:latin typeface="Calibri"/>
                <a:cs typeface="Calibri"/>
              </a:rPr>
              <a:t>sifat</a:t>
            </a:r>
            <a:r>
              <a:rPr sz="4400" b="1" spc="-10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(properti)</a:t>
            </a:r>
            <a:r>
              <a:rPr sz="4400" b="1" spc="-50" dirty="0">
                <a:latin typeface="Calibri"/>
                <a:cs typeface="Calibri"/>
              </a:rPr>
              <a:t> </a:t>
            </a:r>
            <a:r>
              <a:rPr sz="4400" b="1" spc="-10" dirty="0">
                <a:latin typeface="Calibri"/>
                <a:cs typeface="Calibri"/>
              </a:rPr>
              <a:t>pohon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1077" y="1608709"/>
            <a:ext cx="102762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6200" algn="l"/>
                <a:tab pos="2598420" algn="l"/>
                <a:tab pos="2943860" algn="l"/>
                <a:tab pos="3248660" algn="l"/>
                <a:tab pos="3738879" algn="l"/>
                <a:tab pos="4132579" algn="l"/>
                <a:tab pos="5111115" algn="l"/>
                <a:tab pos="5743575" algn="l"/>
                <a:tab pos="7338695" algn="l"/>
                <a:tab pos="8789670" algn="l"/>
                <a:tab pos="9410065" algn="l"/>
              </a:tabLst>
            </a:pPr>
            <a:r>
              <a:rPr sz="2400" b="1" spc="-10" dirty="0">
                <a:latin typeface="Calibri"/>
                <a:cs typeface="Calibri"/>
              </a:rPr>
              <a:t>Teorema.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Misalkan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i="1" spc="-50" dirty="0">
                <a:latin typeface="Calibri"/>
                <a:cs typeface="Calibri"/>
              </a:rPr>
              <a:t>G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=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(</a:t>
            </a:r>
            <a:r>
              <a:rPr sz="2400" i="1" spc="-2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i="1" spc="-2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adalah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graf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tak-berarah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sederhana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dan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jumlah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simpulnya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Maka,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semua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pernyataan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bawah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 </a:t>
            </a:r>
            <a:r>
              <a:rPr sz="2400" spc="-10" dirty="0">
                <a:latin typeface="Calibri"/>
                <a:cs typeface="Calibri"/>
              </a:rPr>
              <a:t>ekivalen: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3464" y="3804284"/>
            <a:ext cx="3374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8980" algn="l"/>
                <a:tab pos="1300480" algn="l"/>
                <a:tab pos="2103755" algn="l"/>
                <a:tab pos="2776220" algn="l"/>
              </a:tabLst>
            </a:pPr>
            <a:r>
              <a:rPr sz="2400" spc="-20" dirty="0">
                <a:latin typeface="Calibri"/>
                <a:cs typeface="Calibri"/>
              </a:rPr>
              <a:t>satu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sisi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pada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graf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akan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077" y="2340609"/>
            <a:ext cx="893318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pohon.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pasang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dengan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tunggal.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memiliki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=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buah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sisi.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  <a:tab pos="6861809" algn="l"/>
              </a:tabLst>
            </a:pP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mengandung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sirkuit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memiliki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=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	buah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sisi.</a:t>
            </a:r>
            <a:endParaRPr sz="2400">
              <a:latin typeface="Calibri"/>
              <a:cs typeface="Calibri"/>
            </a:endParaRPr>
          </a:p>
          <a:p>
            <a:pPr marL="469900" marR="2202815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900" algn="l"/>
                <a:tab pos="470534" algn="l"/>
                <a:tab pos="855980" algn="l"/>
                <a:tab pos="1663700" algn="l"/>
                <a:tab pos="3477260" algn="l"/>
                <a:tab pos="4432935" algn="l"/>
                <a:tab pos="5090795" algn="l"/>
              </a:tabLst>
            </a:pPr>
            <a:r>
              <a:rPr sz="2400" i="1" spc="-50" dirty="0">
                <a:latin typeface="Calibri"/>
                <a:cs typeface="Calibri"/>
              </a:rPr>
              <a:t>G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tidak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mengandung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sirkuit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dan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penambahan </a:t>
            </a:r>
            <a:r>
              <a:rPr sz="2400" dirty="0">
                <a:latin typeface="Calibri"/>
                <a:cs typeface="Calibri"/>
              </a:rPr>
              <a:t>membuat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hanya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satu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sirkuit.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900" algn="l"/>
                <a:tab pos="470534" algn="l"/>
              </a:tabLst>
            </a:pP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semua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sisinya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jembatan.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1077" y="5633720"/>
            <a:ext cx="83286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sz="2400" spc="-20" dirty="0">
                <a:latin typeface="Calibri"/>
                <a:cs typeface="Calibri"/>
              </a:rPr>
              <a:t>Teorema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dapat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dikatakan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sebagai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definisi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pohon.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612521"/>
            <a:ext cx="7981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latin typeface="Calibri"/>
                <a:cs typeface="Calibri"/>
              </a:rPr>
              <a:t>Pohon</a:t>
            </a:r>
            <a:r>
              <a:rPr sz="4400" b="1" spc="-7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Merentang</a:t>
            </a:r>
            <a:r>
              <a:rPr sz="4400" b="1" spc="-8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(</a:t>
            </a:r>
            <a:r>
              <a:rPr sz="4400" b="1" i="1" dirty="0">
                <a:latin typeface="Calibri"/>
                <a:cs typeface="Calibri"/>
              </a:rPr>
              <a:t>Spanning</a:t>
            </a:r>
            <a:r>
              <a:rPr sz="4400" b="1" i="1" spc="-80" dirty="0">
                <a:latin typeface="Calibri"/>
                <a:cs typeface="Calibri"/>
              </a:rPr>
              <a:t> </a:t>
            </a:r>
            <a:r>
              <a:rPr sz="4400" b="1" i="1" spc="-20" dirty="0">
                <a:latin typeface="Calibri"/>
                <a:cs typeface="Calibri"/>
              </a:rPr>
              <a:t>Tree</a:t>
            </a:r>
            <a:r>
              <a:rPr sz="4400" b="1" spc="-20" dirty="0">
                <a:latin typeface="Calibri"/>
                <a:cs typeface="Calibri"/>
              </a:rPr>
              <a:t>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57" y="1529016"/>
            <a:ext cx="10358755" cy="227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740"/>
              </a:lnSpc>
              <a:spcBef>
                <a:spcPts val="10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Pohon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merentang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sebuah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upagraf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merentang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yang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berupa </a:t>
            </a:r>
            <a:r>
              <a:rPr sz="2400" spc="-10" dirty="0">
                <a:latin typeface="Calibri"/>
                <a:cs typeface="Calibri"/>
              </a:rPr>
              <a:t>pohon.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ts val="2740"/>
              </a:lnSpc>
              <a:spcBef>
                <a:spcPts val="300"/>
              </a:spcBef>
              <a:buFont typeface="Symbol"/>
              <a:buChar char=""/>
              <a:tabLst>
                <a:tab pos="354965" algn="l"/>
                <a:tab pos="355600" algn="l"/>
                <a:tab pos="1518920" algn="l"/>
                <a:tab pos="3061335" algn="l"/>
                <a:tab pos="4471035" algn="l"/>
                <a:tab pos="5911215" algn="l"/>
                <a:tab pos="6922770" algn="l"/>
                <a:tab pos="8055609" algn="l"/>
                <a:tab pos="8721090" algn="l"/>
                <a:tab pos="9384030" algn="l"/>
                <a:tab pos="9762490" algn="l"/>
              </a:tabLst>
            </a:pPr>
            <a:r>
              <a:rPr sz="2400" spc="-10" dirty="0">
                <a:latin typeface="Calibri"/>
                <a:cs typeface="Calibri"/>
              </a:rPr>
              <a:t>Upagraf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merentang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spanning</a:t>
            </a:r>
            <a:r>
              <a:rPr sz="2400" i="1" dirty="0">
                <a:latin typeface="Calibri"/>
                <a:cs typeface="Calibri"/>
              </a:rPr>
              <a:t>	</a:t>
            </a:r>
            <a:r>
              <a:rPr sz="2400" i="1" spc="-10" dirty="0">
                <a:latin typeface="Calibri"/>
                <a:cs typeface="Calibri"/>
              </a:rPr>
              <a:t>subgraph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adalah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upagraf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dari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graf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yang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mengandung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semua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320"/>
              </a:spcBef>
              <a:buFont typeface="Symbol"/>
              <a:buChar char=""/>
              <a:tabLst>
                <a:tab pos="354965" algn="l"/>
                <a:tab pos="355600" algn="l"/>
                <a:tab pos="7557770" algn="l"/>
              </a:tabLst>
            </a:pPr>
            <a:r>
              <a:rPr sz="2400" dirty="0">
                <a:latin typeface="Calibri"/>
                <a:cs typeface="Calibri"/>
              </a:rPr>
              <a:t>Pohon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merentang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diperoleh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dengan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memutus</a:t>
            </a:r>
            <a:r>
              <a:rPr sz="2400" dirty="0">
                <a:latin typeface="Calibri"/>
                <a:cs typeface="Calibri"/>
              </a:rPr>
              <a:t>	sirkuit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graf.</a:t>
            </a:r>
            <a:endParaRPr sz="2400">
              <a:latin typeface="Calibri"/>
              <a:cs typeface="Calibri"/>
            </a:endParaRPr>
          </a:p>
          <a:p>
            <a:pPr marL="423545" indent="-411480">
              <a:lnSpc>
                <a:spcPct val="100000"/>
              </a:lnSpc>
              <a:spcBef>
                <a:spcPts val="325"/>
              </a:spcBef>
              <a:buFont typeface="Symbol"/>
              <a:buChar char=""/>
              <a:tabLst>
                <a:tab pos="423545" algn="l"/>
                <a:tab pos="424180" algn="l"/>
              </a:tabLst>
            </a:pPr>
            <a:r>
              <a:rPr sz="2400" dirty="0">
                <a:latin typeface="Calibri"/>
                <a:cs typeface="Calibri"/>
              </a:rPr>
              <a:t>Contoh: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Sebagian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pohon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merentang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50729" y="4249982"/>
            <a:ext cx="1316990" cy="1312545"/>
            <a:chOff x="1250729" y="4249982"/>
            <a:chExt cx="1316990" cy="1312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0729" y="4249982"/>
              <a:ext cx="87457" cy="871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0182" y="4249982"/>
              <a:ext cx="87435" cy="871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729" y="5474807"/>
              <a:ext cx="87457" cy="871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0182" y="5474807"/>
              <a:ext cx="87435" cy="8712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4458" y="4293547"/>
              <a:ext cx="1229995" cy="1224915"/>
            </a:xfrm>
            <a:custGeom>
              <a:avLst/>
              <a:gdLst/>
              <a:ahLst/>
              <a:cxnLst/>
              <a:rect l="l" t="t" r="r" b="b"/>
              <a:pathLst>
                <a:path w="1229995" h="1224914">
                  <a:moveTo>
                    <a:pt x="0" y="0"/>
                  </a:moveTo>
                  <a:lnTo>
                    <a:pt x="1229452" y="1224824"/>
                  </a:lnTo>
                </a:path>
                <a:path w="1229995" h="1224914">
                  <a:moveTo>
                    <a:pt x="0" y="0"/>
                  </a:moveTo>
                  <a:lnTo>
                    <a:pt x="0" y="1224824"/>
                  </a:lnTo>
                </a:path>
                <a:path w="1229995" h="1224914">
                  <a:moveTo>
                    <a:pt x="0" y="1224824"/>
                  </a:moveTo>
                  <a:lnTo>
                    <a:pt x="1229452" y="1224824"/>
                  </a:lnTo>
                </a:path>
                <a:path w="1229995" h="1224914">
                  <a:moveTo>
                    <a:pt x="0" y="0"/>
                  </a:moveTo>
                  <a:lnTo>
                    <a:pt x="1229452" y="0"/>
                  </a:lnTo>
                </a:path>
                <a:path w="1229995" h="1224914">
                  <a:moveTo>
                    <a:pt x="1229452" y="0"/>
                  </a:moveTo>
                  <a:lnTo>
                    <a:pt x="1229452" y="1224824"/>
                  </a:lnTo>
                </a:path>
                <a:path w="1229995" h="1224914">
                  <a:moveTo>
                    <a:pt x="1229452" y="0"/>
                  </a:moveTo>
                  <a:lnTo>
                    <a:pt x="0" y="1224824"/>
                  </a:lnTo>
                </a:path>
              </a:pathLst>
            </a:custGeom>
            <a:ln w="5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709589" y="4249982"/>
            <a:ext cx="1316990" cy="1312545"/>
            <a:chOff x="3709589" y="4249982"/>
            <a:chExt cx="1316990" cy="131254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9589" y="4249982"/>
              <a:ext cx="87457" cy="87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9589" y="5474807"/>
              <a:ext cx="87457" cy="871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753431" y="4293547"/>
              <a:ext cx="0" cy="1224915"/>
            </a:xfrm>
            <a:custGeom>
              <a:avLst/>
              <a:gdLst/>
              <a:ahLst/>
              <a:cxnLst/>
              <a:rect l="l" t="t" r="r" b="b"/>
              <a:pathLst>
                <a:path h="1224914">
                  <a:moveTo>
                    <a:pt x="0" y="0"/>
                  </a:moveTo>
                  <a:lnTo>
                    <a:pt x="0" y="1224824"/>
                  </a:lnTo>
                </a:path>
              </a:pathLst>
            </a:custGeom>
            <a:ln w="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9086" y="4249982"/>
              <a:ext cx="87457" cy="871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53431" y="4293547"/>
              <a:ext cx="1229360" cy="0"/>
            </a:xfrm>
            <a:custGeom>
              <a:avLst/>
              <a:gdLst/>
              <a:ahLst/>
              <a:cxnLst/>
              <a:rect l="l" t="t" r="r" b="b"/>
              <a:pathLst>
                <a:path w="1229360">
                  <a:moveTo>
                    <a:pt x="0" y="0"/>
                  </a:moveTo>
                  <a:lnTo>
                    <a:pt x="1229270" y="0"/>
                  </a:lnTo>
                </a:path>
              </a:pathLst>
            </a:custGeom>
            <a:ln w="5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39086" y="5474807"/>
              <a:ext cx="87457" cy="871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82702" y="4293547"/>
              <a:ext cx="0" cy="1224915"/>
            </a:xfrm>
            <a:custGeom>
              <a:avLst/>
              <a:gdLst/>
              <a:ahLst/>
              <a:cxnLst/>
              <a:rect l="l" t="t" r="r" b="b"/>
              <a:pathLst>
                <a:path h="1224914">
                  <a:moveTo>
                    <a:pt x="0" y="0"/>
                  </a:moveTo>
                  <a:lnTo>
                    <a:pt x="0" y="1224824"/>
                  </a:lnTo>
                </a:path>
              </a:pathLst>
            </a:custGeom>
            <a:ln w="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758676" y="4249982"/>
            <a:ext cx="1316990" cy="1312545"/>
            <a:chOff x="5758676" y="4249982"/>
            <a:chExt cx="1316990" cy="131254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58676" y="4249982"/>
              <a:ext cx="87457" cy="8712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58676" y="5474807"/>
              <a:ext cx="87457" cy="8712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02518" y="4293547"/>
              <a:ext cx="0" cy="1224915"/>
            </a:xfrm>
            <a:custGeom>
              <a:avLst/>
              <a:gdLst/>
              <a:ahLst/>
              <a:cxnLst/>
              <a:rect l="l" t="t" r="r" b="b"/>
              <a:pathLst>
                <a:path h="1224914">
                  <a:moveTo>
                    <a:pt x="0" y="0"/>
                  </a:moveTo>
                  <a:lnTo>
                    <a:pt x="0" y="1224824"/>
                  </a:lnTo>
                </a:path>
              </a:pathLst>
            </a:custGeom>
            <a:ln w="54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8174" y="5474807"/>
              <a:ext cx="87457" cy="871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802518" y="5518372"/>
              <a:ext cx="1229360" cy="0"/>
            </a:xfrm>
            <a:custGeom>
              <a:avLst/>
              <a:gdLst/>
              <a:ahLst/>
              <a:cxnLst/>
              <a:rect l="l" t="t" r="r" b="b"/>
              <a:pathLst>
                <a:path w="1229359">
                  <a:moveTo>
                    <a:pt x="0" y="0"/>
                  </a:moveTo>
                  <a:lnTo>
                    <a:pt x="1229270" y="0"/>
                  </a:lnTo>
                </a:path>
              </a:pathLst>
            </a:custGeom>
            <a:ln w="5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88174" y="4249982"/>
              <a:ext cx="87457" cy="8712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02518" y="4293547"/>
              <a:ext cx="1229360" cy="1224915"/>
            </a:xfrm>
            <a:custGeom>
              <a:avLst/>
              <a:gdLst/>
              <a:ahLst/>
              <a:cxnLst/>
              <a:rect l="l" t="t" r="r" b="b"/>
              <a:pathLst>
                <a:path w="1229359" h="1224914">
                  <a:moveTo>
                    <a:pt x="1229270" y="0"/>
                  </a:moveTo>
                  <a:lnTo>
                    <a:pt x="0" y="1224824"/>
                  </a:lnTo>
                </a:path>
              </a:pathLst>
            </a:custGeom>
            <a:ln w="5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807763" y="4249982"/>
            <a:ext cx="1316990" cy="1312545"/>
            <a:chOff x="7807763" y="4249982"/>
            <a:chExt cx="1316990" cy="131254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07763" y="4249982"/>
              <a:ext cx="87457" cy="8712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37261" y="4249982"/>
              <a:ext cx="87457" cy="8712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851379" y="4293547"/>
              <a:ext cx="1229995" cy="0"/>
            </a:xfrm>
            <a:custGeom>
              <a:avLst/>
              <a:gdLst/>
              <a:ahLst/>
              <a:cxnLst/>
              <a:rect l="l" t="t" r="r" b="b"/>
              <a:pathLst>
                <a:path w="1229995">
                  <a:moveTo>
                    <a:pt x="0" y="0"/>
                  </a:moveTo>
                  <a:lnTo>
                    <a:pt x="1229497" y="0"/>
                  </a:lnTo>
                </a:path>
              </a:pathLst>
            </a:custGeom>
            <a:ln w="5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07763" y="5474807"/>
              <a:ext cx="87457" cy="8712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37261" y="5474807"/>
              <a:ext cx="87457" cy="8712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851379" y="4293547"/>
              <a:ext cx="1229995" cy="1224915"/>
            </a:xfrm>
            <a:custGeom>
              <a:avLst/>
              <a:gdLst/>
              <a:ahLst/>
              <a:cxnLst/>
              <a:rect l="l" t="t" r="r" b="b"/>
              <a:pathLst>
                <a:path w="1229995" h="1224914">
                  <a:moveTo>
                    <a:pt x="0" y="1224824"/>
                  </a:moveTo>
                  <a:lnTo>
                    <a:pt x="1229497" y="1224824"/>
                  </a:lnTo>
                </a:path>
                <a:path w="1229995" h="1224914">
                  <a:moveTo>
                    <a:pt x="1229497" y="0"/>
                  </a:moveTo>
                  <a:lnTo>
                    <a:pt x="1229497" y="1224824"/>
                  </a:lnTo>
                </a:path>
              </a:pathLst>
            </a:custGeom>
            <a:ln w="5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9856851" y="4249982"/>
            <a:ext cx="1316990" cy="1312545"/>
            <a:chOff x="9856851" y="4249982"/>
            <a:chExt cx="1316990" cy="131254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56851" y="4249982"/>
              <a:ext cx="87457" cy="8712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86348" y="4249982"/>
              <a:ext cx="87457" cy="8712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00466" y="4293547"/>
              <a:ext cx="1229995" cy="0"/>
            </a:xfrm>
            <a:custGeom>
              <a:avLst/>
              <a:gdLst/>
              <a:ahLst/>
              <a:cxnLst/>
              <a:rect l="l" t="t" r="r" b="b"/>
              <a:pathLst>
                <a:path w="1229995">
                  <a:moveTo>
                    <a:pt x="0" y="0"/>
                  </a:moveTo>
                  <a:lnTo>
                    <a:pt x="1229497" y="0"/>
                  </a:lnTo>
                </a:path>
              </a:pathLst>
            </a:custGeom>
            <a:ln w="5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56851" y="5474807"/>
              <a:ext cx="87457" cy="8712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86348" y="5474807"/>
              <a:ext cx="87457" cy="871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900466" y="4293547"/>
              <a:ext cx="1229995" cy="1224915"/>
            </a:xfrm>
            <a:custGeom>
              <a:avLst/>
              <a:gdLst/>
              <a:ahLst/>
              <a:cxnLst/>
              <a:rect l="l" t="t" r="r" b="b"/>
              <a:pathLst>
                <a:path w="1229995" h="1224914">
                  <a:moveTo>
                    <a:pt x="0" y="1224824"/>
                  </a:moveTo>
                  <a:lnTo>
                    <a:pt x="1229497" y="1224824"/>
                  </a:lnTo>
                </a:path>
                <a:path w="1229995" h="1224914">
                  <a:moveTo>
                    <a:pt x="1229497" y="0"/>
                  </a:moveTo>
                  <a:lnTo>
                    <a:pt x="0" y="1224824"/>
                  </a:lnTo>
                </a:path>
              </a:pathLst>
            </a:custGeom>
            <a:ln w="54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547494" y="5735637"/>
            <a:ext cx="245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13529" y="5735637"/>
            <a:ext cx="34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Times New Roman"/>
                <a:cs typeface="Times New Roman"/>
              </a:rPr>
              <a:t>T</a:t>
            </a:r>
            <a:r>
              <a:rPr sz="2400" spc="-3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23965" y="5735637"/>
            <a:ext cx="34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Times New Roman"/>
                <a:cs typeface="Times New Roman"/>
              </a:rPr>
              <a:t>T</a:t>
            </a:r>
            <a:r>
              <a:rPr sz="2400" spc="-3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34018" y="5735637"/>
            <a:ext cx="348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Times New Roman"/>
                <a:cs typeface="Times New Roman"/>
              </a:rPr>
              <a:t>T</a:t>
            </a:r>
            <a:r>
              <a:rPr sz="2400" spc="-37" baseline="-20833" dirty="0">
                <a:latin typeface="Times New Roman"/>
                <a:cs typeface="Times New Roman"/>
              </a:rPr>
              <a:t>3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439400" y="5735637"/>
            <a:ext cx="347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Times New Roman"/>
                <a:cs typeface="Times New Roman"/>
              </a:rPr>
              <a:t>T</a:t>
            </a:r>
            <a:r>
              <a:rPr sz="2400" spc="-37" baseline="-20833" dirty="0">
                <a:latin typeface="Times New Roman"/>
                <a:cs typeface="Times New Roman"/>
              </a:rPr>
              <a:t>4</a:t>
            </a:r>
            <a:endParaRPr sz="24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1544</Words>
  <Application>Microsoft Office PowerPoint</Application>
  <PresentationFormat>Widescreen</PresentationFormat>
  <Paragraphs>439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Pohon (tree)</vt:lpstr>
      <vt:lpstr>Definisi Pohon</vt:lpstr>
      <vt:lpstr>PowerPoint Presentation</vt:lpstr>
      <vt:lpstr>Hutan (forest) adalah - kumpulan pohon yang saling lepas, atau</vt:lpstr>
      <vt:lpstr>Perbedaan graf, pohon, dan hutan:</vt:lpstr>
      <vt:lpstr>PowerPoint Presentation</vt:lpstr>
      <vt:lpstr>PowerPoint Presentation</vt:lpstr>
      <vt:lpstr>Sifat-sifat (properti) pohon</vt:lpstr>
      <vt:lpstr>Pohon Merentang (Spanning Tree)</vt:lpstr>
      <vt:lpstr>Pohon merentang lengkap dari graf K4:</vt:lpstr>
      <vt:lpstr>PowerPoint Presentation</vt:lpstr>
      <vt:lpstr>PowerPoint Presentation</vt:lpstr>
      <vt:lpstr>Aplikasi Pohon Merentang</vt:lpstr>
      <vt:lpstr>Pohon Merentang Minimum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Contoh:</vt:lpstr>
      <vt:lpstr>PowerPoint Presentation</vt:lpstr>
      <vt:lpstr>Pohon merentang minimum yang dihasilkan:</vt:lpstr>
      <vt:lpstr>PowerPoint Presentation</vt:lpstr>
      <vt:lpstr>PowerPoint Presentation</vt:lpstr>
      <vt:lpstr>PowerPoint Presentation</vt:lpstr>
      <vt:lpstr>Contoh:</vt:lpstr>
      <vt:lpstr>Sisi-sisi diurut menaik:</vt:lpstr>
      <vt:lpstr>PowerPoint Presentation</vt:lpstr>
      <vt:lpstr>Latihan</vt:lpstr>
      <vt:lpstr>Jawaban: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Pohon (tree)</dc:title>
  <dc:creator>Rheza Ari Wibowo</dc:creator>
  <cp:lastModifiedBy>Rheza Ari Wibowo</cp:lastModifiedBy>
  <cp:revision>2</cp:revision>
  <dcterms:created xsi:type="dcterms:W3CDTF">2024-12-03T07:54:45Z</dcterms:created>
  <dcterms:modified xsi:type="dcterms:W3CDTF">2024-12-05T06:18:02Z</dcterms:modified>
</cp:coreProperties>
</file>