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p:scale>
          <a:sx n="75" d="100"/>
          <a:sy n="75" d="100"/>
        </p:scale>
        <p:origin x="690" y="3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4921527-731D-F465-1CCE-89CAB6198CEE}"/>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DA4A7843-9363-6969-D3A6-75B62089E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BD84378C-731E-10EB-38E3-832473EA2839}"/>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5" name="Tampungan Kaki 4">
            <a:extLst>
              <a:ext uri="{FF2B5EF4-FFF2-40B4-BE49-F238E27FC236}">
                <a16:creationId xmlns:a16="http://schemas.microsoft.com/office/drawing/2014/main" id="{8C0E2972-2799-0CB7-23F2-B82AB036C12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9CA67E0E-5706-89F0-B36B-56FB8D0A7D5C}"/>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165820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D9E70193-8B1E-62D5-E444-02178E9C5B42}"/>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45588310-FB20-C0FE-00DA-FFD576B32615}"/>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1C688902-041C-B82B-4D56-36F7E422AE45}"/>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5" name="Tampungan Kaki 4">
            <a:extLst>
              <a:ext uri="{FF2B5EF4-FFF2-40B4-BE49-F238E27FC236}">
                <a16:creationId xmlns:a16="http://schemas.microsoft.com/office/drawing/2014/main" id="{399B3517-D0A4-2BE0-5D0B-5D34B0993491}"/>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251CA545-4853-06CD-7989-45D093ACDC81}"/>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278077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BEC65DB6-41CF-5DE1-3D01-87A65A072451}"/>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8908A29A-1E6A-7C2B-9CC6-7471369024A4}"/>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37522DED-EAC7-84C9-3177-65083BAF82C6}"/>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5" name="Tampungan Kaki 4">
            <a:extLst>
              <a:ext uri="{FF2B5EF4-FFF2-40B4-BE49-F238E27FC236}">
                <a16:creationId xmlns:a16="http://schemas.microsoft.com/office/drawing/2014/main" id="{D624C5F0-6513-0EE6-D3E1-417AB90813EF}"/>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87A76A7D-D5CF-618C-BF29-847AFDA6B9DD}"/>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14299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549EA6A-AE6A-712A-9C37-78660F02861C}"/>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91EB5890-3DD7-6C2C-284D-2DCC19618B4A}"/>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01AE147-6ABF-5AC9-024B-12636368FEF2}"/>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5" name="Tampungan Kaki 4">
            <a:extLst>
              <a:ext uri="{FF2B5EF4-FFF2-40B4-BE49-F238E27FC236}">
                <a16:creationId xmlns:a16="http://schemas.microsoft.com/office/drawing/2014/main" id="{D18EB2A4-58EA-79FD-B0E7-EA5CAA6530DE}"/>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86814D2-8EB2-EA74-C25A-F2FED8FC883B}"/>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143219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A444338-3A1B-0651-5585-9BC93EE54E8A}"/>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4804E98D-EFCD-297F-AFDD-53D3D84512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E82652BB-680A-D8A7-47FF-F1784ECCD681}"/>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5" name="Tampungan Kaki 4">
            <a:extLst>
              <a:ext uri="{FF2B5EF4-FFF2-40B4-BE49-F238E27FC236}">
                <a16:creationId xmlns:a16="http://schemas.microsoft.com/office/drawing/2014/main" id="{51D5CCD2-C89A-DCF5-2118-0D19C10CF49C}"/>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C3684B7-DA7F-C1E4-A8F2-13F0F5DA61B5}"/>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1406775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30E8F029-059A-897C-EAAF-5B5FEFF22272}"/>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521F403-5ED9-1491-6AC8-E9014913D7C0}"/>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7F05C172-DF61-6C54-5EA8-73DA49282757}"/>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831BF591-6C8C-F775-1B52-26F5C5B6F85D}"/>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6" name="Tampungan Kaki 5">
            <a:extLst>
              <a:ext uri="{FF2B5EF4-FFF2-40B4-BE49-F238E27FC236}">
                <a16:creationId xmlns:a16="http://schemas.microsoft.com/office/drawing/2014/main" id="{66AAD362-8826-86C3-5204-CB8BBDAF2A91}"/>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73A3BC42-9D0A-423D-CF88-1DD6DF932CF1}"/>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269771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FD2B2634-F4E6-0ECA-0E6A-9FC85EAA427B}"/>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0BDF043-8E89-281D-3A33-FA3048F1E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0AE0D76D-BB11-9713-CA78-BAB6C843518D}"/>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B8AD974B-AFF4-3591-CFE1-B4427B4FDD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6C6FD101-589B-7C09-9377-155B74D51D4D}"/>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780F8039-0F27-467F-795E-57B6A118A410}"/>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8" name="Tampungan Kaki 7">
            <a:extLst>
              <a:ext uri="{FF2B5EF4-FFF2-40B4-BE49-F238E27FC236}">
                <a16:creationId xmlns:a16="http://schemas.microsoft.com/office/drawing/2014/main" id="{ED65A0B3-D7C6-14E5-D825-90781EFAE3B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121F9DC-2FEF-5AD5-0042-06A3C4D65ECB}"/>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386570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D99053-8CE2-BF9D-1540-AB43A185F369}"/>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9B509B5D-D1E8-B403-06F5-3E3E15F746CA}"/>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4" name="Tampungan Kaki 3">
            <a:extLst>
              <a:ext uri="{FF2B5EF4-FFF2-40B4-BE49-F238E27FC236}">
                <a16:creationId xmlns:a16="http://schemas.microsoft.com/office/drawing/2014/main" id="{868CE659-D32D-E7BA-700C-82785399E8BF}"/>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AA1067FB-6ACB-CF6E-CABE-CBB1BE27EA54}"/>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231258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96D2F780-929B-3268-918F-8DF59A0A2744}"/>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3" name="Tampungan Kaki 2">
            <a:extLst>
              <a:ext uri="{FF2B5EF4-FFF2-40B4-BE49-F238E27FC236}">
                <a16:creationId xmlns:a16="http://schemas.microsoft.com/office/drawing/2014/main" id="{35294281-1A0B-30B9-40D0-B87588BC6421}"/>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8E21F1F5-834B-4551-45AD-20CEA2FCC8E2}"/>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4072655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5E5B42A-195F-FBCC-9045-93A36C8C8D06}"/>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5EE55E64-F5BE-A64B-EA00-2C2FAEB5DE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3F4E3669-2638-419F-A02B-BAAC33486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FF6B7BEF-31F1-31C7-A1F4-9A5DC41444F3}"/>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6" name="Tampungan Kaki 5">
            <a:extLst>
              <a:ext uri="{FF2B5EF4-FFF2-40B4-BE49-F238E27FC236}">
                <a16:creationId xmlns:a16="http://schemas.microsoft.com/office/drawing/2014/main" id="{01D08544-AE98-4CF9-0993-71DD2EB1EFB0}"/>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2B58681C-36C5-1C38-0836-08A43BA352C6}"/>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145949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F19278D-2B85-A33A-5BF6-CA94B895D6A3}"/>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F1DF72AD-3D20-D347-549B-B38F2ECB4C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DA3641A4-DBE1-A447-0109-E31891C8E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5457B4E-0B5D-21E8-0A7A-974889CBC69E}"/>
              </a:ext>
            </a:extLst>
          </p:cNvPr>
          <p:cNvSpPr>
            <a:spLocks noGrp="1"/>
          </p:cNvSpPr>
          <p:nvPr>
            <p:ph type="dt" sz="half" idx="10"/>
          </p:nvPr>
        </p:nvSpPr>
        <p:spPr/>
        <p:txBody>
          <a:bodyPr/>
          <a:lstStyle/>
          <a:p>
            <a:fld id="{63BB1D78-BC61-49A4-BC9A-5CFF8711A0E3}" type="datetimeFigureOut">
              <a:rPr lang="id-ID" smtClean="0"/>
              <a:t>25/09/2023</a:t>
            </a:fld>
            <a:endParaRPr lang="id-ID"/>
          </a:p>
        </p:txBody>
      </p:sp>
      <p:sp>
        <p:nvSpPr>
          <p:cNvPr id="6" name="Tampungan Kaki 5">
            <a:extLst>
              <a:ext uri="{FF2B5EF4-FFF2-40B4-BE49-F238E27FC236}">
                <a16:creationId xmlns:a16="http://schemas.microsoft.com/office/drawing/2014/main" id="{3966C8B9-828F-6BE3-09D6-57027BC010EF}"/>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CD1F213B-EA40-A3E3-130D-2C412EEFB63E}"/>
              </a:ext>
            </a:extLst>
          </p:cNvPr>
          <p:cNvSpPr>
            <a:spLocks noGrp="1"/>
          </p:cNvSpPr>
          <p:nvPr>
            <p:ph type="sldNum" sz="quarter" idx="12"/>
          </p:nvPr>
        </p:nvSpPr>
        <p:spPr/>
        <p:txBody>
          <a:bodyPr/>
          <a:lstStyle/>
          <a:p>
            <a:fld id="{A2290D73-BA7B-4226-B87C-9D278317E51E}" type="slidenum">
              <a:rPr lang="id-ID" smtClean="0"/>
              <a:t>‹#›</a:t>
            </a:fld>
            <a:endParaRPr lang="id-ID"/>
          </a:p>
        </p:txBody>
      </p:sp>
    </p:spTree>
    <p:extLst>
      <p:ext uri="{BB962C8B-B14F-4D97-AF65-F5344CB8AC3E}">
        <p14:creationId xmlns:p14="http://schemas.microsoft.com/office/powerpoint/2010/main" val="279290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35A8E21E-8E46-A540-50CF-1DE2DA8900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98D54857-2F88-68FC-C1C3-E0D747754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F5ED6780-0020-D616-316E-A52B87641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BB1D78-BC61-49A4-BC9A-5CFF8711A0E3}" type="datetimeFigureOut">
              <a:rPr lang="id-ID" smtClean="0"/>
              <a:t>25/09/2023</a:t>
            </a:fld>
            <a:endParaRPr lang="id-ID"/>
          </a:p>
        </p:txBody>
      </p:sp>
      <p:sp>
        <p:nvSpPr>
          <p:cNvPr id="5" name="Tampungan Kaki 4">
            <a:extLst>
              <a:ext uri="{FF2B5EF4-FFF2-40B4-BE49-F238E27FC236}">
                <a16:creationId xmlns:a16="http://schemas.microsoft.com/office/drawing/2014/main" id="{9A0DBF0E-8911-E321-4A97-D1DCB68D46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25FB1F6D-D001-202B-C8AD-075CA1C653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290D73-BA7B-4226-B87C-9D278317E51E}" type="slidenum">
              <a:rPr lang="id-ID" smtClean="0"/>
              <a:t>‹#›</a:t>
            </a:fld>
            <a:endParaRPr lang="id-ID"/>
          </a:p>
        </p:txBody>
      </p:sp>
    </p:spTree>
    <p:extLst>
      <p:ext uri="{BB962C8B-B14F-4D97-AF65-F5344CB8AC3E}">
        <p14:creationId xmlns:p14="http://schemas.microsoft.com/office/powerpoint/2010/main" val="4200642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otak Teks 3">
            <a:extLst>
              <a:ext uri="{FF2B5EF4-FFF2-40B4-BE49-F238E27FC236}">
                <a16:creationId xmlns:a16="http://schemas.microsoft.com/office/drawing/2014/main" id="{3F22C76C-AE4B-6547-175D-D1EBBD917273}"/>
              </a:ext>
            </a:extLst>
          </p:cNvPr>
          <p:cNvSpPr txBox="1"/>
          <p:nvPr/>
        </p:nvSpPr>
        <p:spPr>
          <a:xfrm>
            <a:off x="2443163" y="2481263"/>
            <a:ext cx="4333875" cy="1477328"/>
          </a:xfrm>
          <a:prstGeom prst="rect">
            <a:avLst/>
          </a:prstGeom>
          <a:noFill/>
        </p:spPr>
        <p:txBody>
          <a:bodyPr wrap="square" rtlCol="0">
            <a:spAutoFit/>
          </a:bodyPr>
          <a:lstStyle/>
          <a:p>
            <a:r>
              <a:rPr lang="id-ID" dirty="0"/>
              <a:t>Kelompok 4</a:t>
            </a:r>
          </a:p>
          <a:p>
            <a:r>
              <a:rPr lang="id-ID" dirty="0"/>
              <a:t>Restu Wibisono (2340506061)</a:t>
            </a:r>
          </a:p>
          <a:p>
            <a:r>
              <a:rPr lang="id-ID" dirty="0"/>
              <a:t>Naufal Dzaky Kusuma (2340506066)</a:t>
            </a:r>
          </a:p>
          <a:p>
            <a:r>
              <a:rPr lang="id-ID" dirty="0" err="1"/>
              <a:t>Azqia</a:t>
            </a:r>
            <a:r>
              <a:rPr lang="id-ID" dirty="0"/>
              <a:t> </a:t>
            </a:r>
            <a:r>
              <a:rPr lang="id-ID" dirty="0" err="1"/>
              <a:t>Fattimah</a:t>
            </a:r>
            <a:r>
              <a:rPr lang="id-ID" dirty="0"/>
              <a:t> A R (2340506067)</a:t>
            </a:r>
          </a:p>
          <a:p>
            <a:r>
              <a:rPr lang="id-ID" dirty="0"/>
              <a:t>Muhammad Wildan Sidqi (2340506074)</a:t>
            </a:r>
          </a:p>
        </p:txBody>
      </p:sp>
      <p:sp>
        <p:nvSpPr>
          <p:cNvPr id="5" name="Kotak Teks 4">
            <a:extLst>
              <a:ext uri="{FF2B5EF4-FFF2-40B4-BE49-F238E27FC236}">
                <a16:creationId xmlns:a16="http://schemas.microsoft.com/office/drawing/2014/main" id="{E043E9EB-89D5-2C85-A688-5F9D5A6456E1}"/>
              </a:ext>
            </a:extLst>
          </p:cNvPr>
          <p:cNvSpPr txBox="1"/>
          <p:nvPr/>
        </p:nvSpPr>
        <p:spPr>
          <a:xfrm>
            <a:off x="2395538" y="919163"/>
            <a:ext cx="2738438" cy="369332"/>
          </a:xfrm>
          <a:prstGeom prst="rect">
            <a:avLst/>
          </a:prstGeom>
          <a:noFill/>
        </p:spPr>
        <p:txBody>
          <a:bodyPr wrap="square" rtlCol="0">
            <a:spAutoFit/>
          </a:bodyPr>
          <a:lstStyle/>
          <a:p>
            <a:r>
              <a:rPr lang="id-ID" dirty="0" err="1"/>
              <a:t>Website</a:t>
            </a:r>
            <a:r>
              <a:rPr lang="id-ID" dirty="0"/>
              <a:t> Peternakan Ayam</a:t>
            </a:r>
          </a:p>
        </p:txBody>
      </p:sp>
    </p:spTree>
    <p:extLst>
      <p:ext uri="{BB962C8B-B14F-4D97-AF65-F5344CB8AC3E}">
        <p14:creationId xmlns:p14="http://schemas.microsoft.com/office/powerpoint/2010/main" val="697736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E9969626-3100-C0F4-C3DA-8ACF2F6FCF72}"/>
              </a:ext>
            </a:extLst>
          </p:cNvPr>
          <p:cNvSpPr txBox="1"/>
          <p:nvPr/>
        </p:nvSpPr>
        <p:spPr>
          <a:xfrm>
            <a:off x="1428750" y="1189038"/>
            <a:ext cx="7346950" cy="3416320"/>
          </a:xfrm>
          <a:prstGeom prst="rect">
            <a:avLst/>
          </a:prstGeom>
          <a:noFill/>
        </p:spPr>
        <p:txBody>
          <a:bodyPr wrap="square" rtlCol="0">
            <a:spAutoFit/>
          </a:bodyPr>
          <a:lstStyle/>
          <a:p>
            <a:r>
              <a:rPr lang="id-ID" dirty="0"/>
              <a:t>Peternakan adalah salah satu industri yang perkembangannya saat ini sangat cepat di Indonesia, dan juga zaman sudah memasuki era digital 4.0 </a:t>
            </a:r>
            <a:r>
              <a:rPr lang="id-ID" dirty="0" err="1"/>
              <a:t>dimana</a:t>
            </a:r>
            <a:r>
              <a:rPr lang="id-ID" dirty="0"/>
              <a:t> teknologi bisa mengubah segalanya dan bisa dimanfaatkan dibanyak sektor industri, salah satunya dalam bidang peternakan. Teknologi di bidang peternakan tidak hanya berfungsi untuk mempermudah pekerjaan para peternak untuk pemantauan perkembangan ayam, juga bisa meningkatkan </a:t>
            </a:r>
            <a:r>
              <a:rPr lang="id-ID" dirty="0" err="1"/>
              <a:t>diefektifan</a:t>
            </a:r>
            <a:r>
              <a:rPr lang="id-ID" dirty="0"/>
              <a:t> tenaga dan waktu kerja.</a:t>
            </a:r>
          </a:p>
          <a:p>
            <a:endParaRPr lang="id-ID" dirty="0"/>
          </a:p>
          <a:p>
            <a:r>
              <a:rPr lang="id-ID" dirty="0"/>
              <a:t>Dengan dipermudahnya dan </a:t>
            </a:r>
            <a:r>
              <a:rPr lang="id-ID" dirty="0" err="1"/>
              <a:t>pengefisienan</a:t>
            </a:r>
            <a:r>
              <a:rPr lang="id-ID" dirty="0"/>
              <a:t> tenaga waktu kerja, para peternak ayam bisa memanfaatkannya sehingga mampu menghasilkan ayam yang berkualitas lebih baik serta meningkatkan hasil karena bisa mengurangi risiko kerugian dengan ayam yang lebih </a:t>
            </a:r>
            <a:r>
              <a:rPr lang="id-ID" dirty="0" err="1"/>
              <a:t>terrawat</a:t>
            </a:r>
            <a:r>
              <a:rPr lang="id-ID"/>
              <a:t>.</a:t>
            </a:r>
            <a:endParaRPr lang="id-ID" dirty="0"/>
          </a:p>
        </p:txBody>
      </p:sp>
    </p:spTree>
    <p:extLst>
      <p:ext uri="{BB962C8B-B14F-4D97-AF65-F5344CB8AC3E}">
        <p14:creationId xmlns:p14="http://schemas.microsoft.com/office/powerpoint/2010/main" val="2898650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5CAA1ECC-1815-BC52-E5EE-74FD62ECB1FD}"/>
              </a:ext>
            </a:extLst>
          </p:cNvPr>
          <p:cNvSpPr txBox="1"/>
          <p:nvPr/>
        </p:nvSpPr>
        <p:spPr>
          <a:xfrm>
            <a:off x="2967038" y="676275"/>
            <a:ext cx="2714625" cy="369332"/>
          </a:xfrm>
          <a:prstGeom prst="rect">
            <a:avLst/>
          </a:prstGeom>
          <a:noFill/>
        </p:spPr>
        <p:txBody>
          <a:bodyPr wrap="square" rtlCol="0">
            <a:spAutoFit/>
          </a:bodyPr>
          <a:lstStyle/>
          <a:p>
            <a:r>
              <a:rPr lang="id-ID" dirty="0" err="1"/>
              <a:t>Website</a:t>
            </a:r>
            <a:r>
              <a:rPr lang="id-ID" dirty="0"/>
              <a:t> Peternakan Ayam</a:t>
            </a:r>
          </a:p>
        </p:txBody>
      </p:sp>
      <p:sp>
        <p:nvSpPr>
          <p:cNvPr id="3" name="Kotak Teks 2">
            <a:extLst>
              <a:ext uri="{FF2B5EF4-FFF2-40B4-BE49-F238E27FC236}">
                <a16:creationId xmlns:a16="http://schemas.microsoft.com/office/drawing/2014/main" id="{0E595A7A-079E-EAAF-FC53-96A76D8884A4}"/>
              </a:ext>
            </a:extLst>
          </p:cNvPr>
          <p:cNvSpPr txBox="1"/>
          <p:nvPr/>
        </p:nvSpPr>
        <p:spPr>
          <a:xfrm>
            <a:off x="1333500" y="1568450"/>
            <a:ext cx="10096500" cy="3108543"/>
          </a:xfrm>
          <a:prstGeom prst="rect">
            <a:avLst/>
          </a:prstGeom>
          <a:noFill/>
        </p:spPr>
        <p:txBody>
          <a:bodyPr wrap="square" rtlCol="0">
            <a:spAutoFit/>
          </a:bodyPr>
          <a:lstStyle/>
          <a:p>
            <a:r>
              <a:rPr lang="id-ID" sz="1400" dirty="0"/>
              <a:t>Dikembangkan untuk :</a:t>
            </a:r>
          </a:p>
          <a:p>
            <a:r>
              <a:rPr lang="id-ID" sz="1400" dirty="0"/>
              <a:t>Mempermudah untuk mendapatkan informasi dari peternak</a:t>
            </a:r>
          </a:p>
          <a:p>
            <a:r>
              <a:rPr lang="id-ID" sz="1400" dirty="0"/>
              <a:t>Mempermudah pemantauan peternakan</a:t>
            </a:r>
          </a:p>
          <a:p>
            <a:endParaRPr lang="id-ID" sz="1400" dirty="0"/>
          </a:p>
          <a:p>
            <a:r>
              <a:rPr lang="id-ID" sz="1400" dirty="0"/>
              <a:t>Fitur :</a:t>
            </a:r>
          </a:p>
          <a:p>
            <a:r>
              <a:rPr lang="id-ID" sz="1400" dirty="0"/>
              <a:t>Fitur pendataan semua kebutuhan dari fasilitas di kandang</a:t>
            </a:r>
          </a:p>
          <a:p>
            <a:r>
              <a:rPr lang="id-ID" sz="1400" dirty="0"/>
              <a:t>Fitur pelaporan jumlah ayam, pakan, obat, bobot ayam.</a:t>
            </a:r>
          </a:p>
          <a:p>
            <a:r>
              <a:rPr lang="id-ID" sz="1400" dirty="0"/>
              <a:t>Fitur penjadwalan ayam akan datang, dipanen.</a:t>
            </a:r>
          </a:p>
          <a:p>
            <a:endParaRPr lang="id-ID" sz="1400" dirty="0"/>
          </a:p>
          <a:p>
            <a:r>
              <a:rPr lang="id-ID" sz="1400" dirty="0" err="1"/>
              <a:t>Tangible</a:t>
            </a:r>
            <a:r>
              <a:rPr lang="id-ID" sz="1400" dirty="0"/>
              <a:t> </a:t>
            </a:r>
            <a:r>
              <a:rPr lang="id-ID" sz="1400" dirty="0" err="1"/>
              <a:t>Value</a:t>
            </a:r>
            <a:r>
              <a:rPr lang="id-ID" sz="1400" dirty="0"/>
              <a:t> :</a:t>
            </a:r>
          </a:p>
          <a:p>
            <a:r>
              <a:rPr lang="id-ID" sz="1400" dirty="0"/>
              <a:t>Mempercepat mandor untuk mendapatkan data dari peternak secara real </a:t>
            </a:r>
            <a:r>
              <a:rPr lang="id-ID" sz="1400" dirty="0" err="1"/>
              <a:t>time</a:t>
            </a:r>
            <a:endParaRPr lang="id-ID" sz="1400" dirty="0"/>
          </a:p>
          <a:p>
            <a:endParaRPr lang="id-ID" sz="1400" dirty="0"/>
          </a:p>
          <a:p>
            <a:r>
              <a:rPr lang="id-ID" sz="1400" dirty="0" err="1"/>
              <a:t>Intangible</a:t>
            </a:r>
            <a:r>
              <a:rPr lang="id-ID" sz="1400" dirty="0"/>
              <a:t> </a:t>
            </a:r>
            <a:r>
              <a:rPr lang="id-ID" sz="1400" dirty="0" err="1"/>
              <a:t>Value</a:t>
            </a:r>
            <a:r>
              <a:rPr lang="id-ID" sz="1400" dirty="0"/>
              <a:t> :</a:t>
            </a:r>
          </a:p>
          <a:p>
            <a:r>
              <a:rPr lang="id-ID" sz="1400" dirty="0"/>
              <a:t>Mempermudah peternak melakukan pendataan semua yang digunakan dalam setiap harinya.</a:t>
            </a:r>
          </a:p>
        </p:txBody>
      </p:sp>
      <p:sp>
        <p:nvSpPr>
          <p:cNvPr id="4" name="Kotak Teks 3">
            <a:extLst>
              <a:ext uri="{FF2B5EF4-FFF2-40B4-BE49-F238E27FC236}">
                <a16:creationId xmlns:a16="http://schemas.microsoft.com/office/drawing/2014/main" id="{37DDC946-6F8C-DC18-4CD6-6F742FC579DA}"/>
              </a:ext>
            </a:extLst>
          </p:cNvPr>
          <p:cNvSpPr txBox="1"/>
          <p:nvPr/>
        </p:nvSpPr>
        <p:spPr>
          <a:xfrm>
            <a:off x="1333500" y="4864100"/>
            <a:ext cx="9956800" cy="923330"/>
          </a:xfrm>
          <a:prstGeom prst="rect">
            <a:avLst/>
          </a:prstGeom>
          <a:noFill/>
        </p:spPr>
        <p:txBody>
          <a:bodyPr wrap="square" rtlCol="0">
            <a:spAutoFit/>
          </a:bodyPr>
          <a:lstStyle/>
          <a:p>
            <a:r>
              <a:rPr lang="id-ID" dirty="0" err="1"/>
              <a:t>Economic</a:t>
            </a:r>
            <a:r>
              <a:rPr lang="id-ID" dirty="0"/>
              <a:t> </a:t>
            </a:r>
            <a:r>
              <a:rPr lang="id-ID" dirty="0" err="1"/>
              <a:t>Feasibillity</a:t>
            </a:r>
            <a:endParaRPr lang="id-ID" dirty="0"/>
          </a:p>
          <a:p>
            <a:r>
              <a:rPr lang="id-ID" dirty="0"/>
              <a:t>Sangat menguntungkan, dengan dikembangkannya </a:t>
            </a:r>
            <a:r>
              <a:rPr lang="id-ID" dirty="0" err="1"/>
              <a:t>website</a:t>
            </a:r>
            <a:r>
              <a:rPr lang="id-ID" dirty="0"/>
              <a:t> ini akan mempermudah perusahaan dan peternak untuk pengelolaan, pemantauan, dan pelaporan.</a:t>
            </a:r>
          </a:p>
        </p:txBody>
      </p:sp>
    </p:spTree>
    <p:extLst>
      <p:ext uri="{BB962C8B-B14F-4D97-AF65-F5344CB8AC3E}">
        <p14:creationId xmlns:p14="http://schemas.microsoft.com/office/powerpoint/2010/main" val="1346363992"/>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Words>
  <Application>Microsoft Office PowerPoint</Application>
  <PresentationFormat>Layar Lebar</PresentationFormat>
  <Paragraphs>26</Paragraphs>
  <Slides>3</Slides>
  <Notes>0</Notes>
  <HiddenSlides>0</HiddenSlides>
  <MMClips>0</MMClips>
  <ScaleCrop>false</ScaleCrop>
  <HeadingPairs>
    <vt:vector size="6" baseType="variant">
      <vt:variant>
        <vt:lpstr>Font Dipakai</vt:lpstr>
      </vt:variant>
      <vt:variant>
        <vt:i4>3</vt:i4>
      </vt:variant>
      <vt:variant>
        <vt:lpstr>Tema</vt:lpstr>
      </vt:variant>
      <vt:variant>
        <vt:i4>1</vt:i4>
      </vt:variant>
      <vt:variant>
        <vt:lpstr>Judul Slide</vt:lpstr>
      </vt:variant>
      <vt:variant>
        <vt:i4>3</vt:i4>
      </vt:variant>
    </vt:vector>
  </HeadingPairs>
  <TitlesOfParts>
    <vt:vector size="7" baseType="lpstr">
      <vt:lpstr>Arial</vt:lpstr>
      <vt:lpstr>Calibri</vt:lpstr>
      <vt:lpstr>Calibri Light</vt:lpstr>
      <vt:lpstr>Tema Office</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Restu Wibisono</dc:creator>
  <cp:lastModifiedBy>Restu Wibisono</cp:lastModifiedBy>
  <cp:revision>1</cp:revision>
  <dcterms:created xsi:type="dcterms:W3CDTF">2023-09-25T05:29:18Z</dcterms:created>
  <dcterms:modified xsi:type="dcterms:W3CDTF">2023-09-25T05:29:30Z</dcterms:modified>
</cp:coreProperties>
</file>