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9" r:id="rId16"/>
    <p:sldId id="280" r:id="rId17"/>
    <p:sldId id="281" r:id="rId18"/>
    <p:sldId id="282" r:id="rId19"/>
    <p:sldId id="283" r:id="rId20"/>
    <p:sldId id="284" r:id="rId21"/>
    <p:sldId id="285" r:id="rId22"/>
    <p:sldId id="286" r:id="rId23"/>
    <p:sldId id="287" r:id="rId24"/>
    <p:sldId id="288" r:id="rId25"/>
    <p:sldId id="293" r:id="rId26"/>
    <p:sldId id="294" r:id="rId27"/>
    <p:sldId id="295" r:id="rId28"/>
    <p:sldId id="296" r:id="rId29"/>
    <p:sldId id="297" r:id="rId30"/>
    <p:sldId id="298" r:id="rId31"/>
    <p:sldId id="299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310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8" autoAdjust="0"/>
    <p:restoredTop sz="94660"/>
  </p:normalViewPr>
  <p:slideViewPr>
    <p:cSldViewPr snapToGrid="0">
      <p:cViewPr varScale="1">
        <p:scale>
          <a:sx n="61" d="100"/>
          <a:sy n="61" d="100"/>
        </p:scale>
        <p:origin x="78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0383A-CE7C-445C-8DDD-1849F45F10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4280B5-95AA-41D1-A1B4-205FF340A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7856B-7832-45E5-A5C9-E6A64B6EC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084A-D58A-4224-A3DA-803E0FFDF702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878C9-03D4-4BCF-8D4B-EB7F1871F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D10CB5-A591-468E-95A2-075792EF3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58EB-A189-4004-BD1D-E519DEFC6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76623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E627D-287A-490B-AB13-966EB90F0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E4076C-C6A0-4AA4-9523-9747FFE603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0D07F-96BD-417E-9590-DE0FEFF9D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084A-D58A-4224-A3DA-803E0FFDF702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ADA0C2-F645-4AEF-A9A9-C5FC9991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DA1D4-C4BF-4369-8F90-F874BB23D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58EB-A189-4004-BD1D-E519DEFC6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060837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D885C3-F7D1-4F89-B5FC-72F390730F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EF5041-BFF3-43F5-B8E1-748CEE0C4A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D5409-C69E-483F-83C1-54C5D04F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084A-D58A-4224-A3DA-803E0FFDF702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F8E1C-8C7C-4CC4-A4F6-FDD92A731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29341-3993-490E-B918-00C1CCDCE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58EB-A189-4004-BD1D-E519DEFC6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944752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1439A-13E9-4958-B189-37DE71435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382195-BA95-4834-87F5-36F8176B8C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88FCF-09E5-40A5-A89B-C32F5C0B2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084A-D58A-4224-A3DA-803E0FFDF702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387B6E-F954-4DA1-B704-0C48C2494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696552-4508-499A-AC0A-AC7F30B014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58EB-A189-4004-BD1D-E519DEFC6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20691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6DE52-9179-4862-A86C-A4006A769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ADB2E-12AA-4056-869B-FF9F17C592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CEEB52-6861-4EC4-A116-50D1B8A1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084A-D58A-4224-A3DA-803E0FFDF702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5DEECE-7E89-4585-8784-2842E1E64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156CA-F5F4-486D-B41A-DDD7DDFB1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58EB-A189-4004-BD1D-E519DEFC6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7208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73F5-348A-4A62-9D34-C70C1E6B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4D296-5C41-4FEB-97BE-6619C57ACD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EBB67A-095D-4CFD-A064-FAF03E9DE3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E4EB8-C4A8-48C7-BA0B-E63DF089A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084A-D58A-4224-A3DA-803E0FFDF702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30853-359B-4190-AE76-289D065295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68A5D3-B44D-49BC-B6D3-54D237DA7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58EB-A189-4004-BD1D-E519DEFC6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6658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443D3-6F9C-45AD-AB89-CF2050E25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F444E7-B0EC-4B6D-94F3-216C85E6A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7D8682-3D56-4E79-9F16-4C5E8EBCC8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717F23-BE6C-4689-A15D-590DCC63E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731880-EA9F-40D4-9B22-B498275003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53ABCEC-1D12-40F4-BA54-467C6D8D0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084A-D58A-4224-A3DA-803E0FFDF702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070582-986A-48FC-9A7C-4D3C8BF7FF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CB87BB-5366-4E87-B3BE-219BD796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58EB-A189-4004-BD1D-E519DEFC6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279186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860F4-05F7-4C3E-8EFD-EDBB1DAC9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8B21C5-2EE4-4D71-B2A4-4F539415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084A-D58A-4224-A3DA-803E0FFDF702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564F3B-B7E5-4294-8393-12F603D10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B16CE-4CEC-4E5C-8A59-B94EFE70C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58EB-A189-4004-BD1D-E519DEFC6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92737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627F63-E956-4806-81D4-800F78222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084A-D58A-4224-A3DA-803E0FFDF702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7C6656-D7C6-478D-9148-C80AA3592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013C6-4808-4594-8399-76631E05D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58EB-A189-4004-BD1D-E519DEFC6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3073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21C8B-D7EC-4A62-A4F7-7474E2CF8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E32-13BF-4B4E-9244-C1B921D5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392EA5-07E8-46B0-99A5-C03A1A81A6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CD7D6F-28C0-4F9B-9213-D46BAFAB2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084A-D58A-4224-A3DA-803E0FFDF702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81795B-47F4-4C9B-8C4B-53E5BAF54A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1C7E8C-3832-44C8-A37E-9BC7CFF44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58EB-A189-4004-BD1D-E519DEFC6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11689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D9C56-53AC-4FE5-85C4-54FE2D6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BF78B64-BA9F-4287-B8A3-1F218234FD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9BCE21-4467-4534-9CC2-A92C825306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1F403F-2323-4BCC-8426-94B4DF0D9A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3B084A-D58A-4224-A3DA-803E0FFDF702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70AA6D-D52D-43E2-A434-8FE8DE82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7C892F-F996-4B5A-9293-C3CE01F0E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A358EB-A189-4004-BD1D-E519DEFC6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40176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D7E9193-9BCD-4F23-8E2C-978DC7039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68178-3D37-4D29-AB84-5739735C3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1E0162-4E85-41CA-B587-3976585A88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3B084A-D58A-4224-A3DA-803E0FFDF702}" type="datetimeFigureOut">
              <a:rPr lang="en-ID" smtClean="0"/>
              <a:t>02/12/2024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74E7F-E3C4-4A3F-B330-8DC8DA20FF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793BC-3A33-402D-A64A-4C05B56AA1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A358EB-A189-4004-BD1D-E519DEFC6C9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502934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0.pn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jpg"/><Relationship Id="rId5" Type="http://schemas.openxmlformats.org/officeDocument/2006/relationships/image" Target="../media/image18.png"/><Relationship Id="rId4" Type="http://schemas.openxmlformats.org/officeDocument/2006/relationships/image" Target="../media/image17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3" Type="http://schemas.openxmlformats.org/officeDocument/2006/relationships/image" Target="../media/image24.jp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" Type="http://schemas.openxmlformats.org/officeDocument/2006/relationships/image" Target="../media/image23.jpg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jp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66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65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9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11" Type="http://schemas.openxmlformats.org/officeDocument/2006/relationships/image" Target="../media/image78.png"/><Relationship Id="rId5" Type="http://schemas.openxmlformats.org/officeDocument/2006/relationships/image" Target="../media/image72.png"/><Relationship Id="rId10" Type="http://schemas.openxmlformats.org/officeDocument/2006/relationships/image" Target="../media/image77.png"/><Relationship Id="rId4" Type="http://schemas.openxmlformats.org/officeDocument/2006/relationships/image" Target="../media/image71.png"/><Relationship Id="rId9" Type="http://schemas.openxmlformats.org/officeDocument/2006/relationships/image" Target="../media/image7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91.png"/><Relationship Id="rId3" Type="http://schemas.openxmlformats.org/officeDocument/2006/relationships/image" Target="../media/image81.png"/><Relationship Id="rId7" Type="http://schemas.openxmlformats.org/officeDocument/2006/relationships/image" Target="../media/image85.png"/><Relationship Id="rId12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9.png"/><Relationship Id="rId5" Type="http://schemas.openxmlformats.org/officeDocument/2006/relationships/image" Target="../media/image83.png"/><Relationship Id="rId10" Type="http://schemas.openxmlformats.org/officeDocument/2006/relationships/image" Target="../media/image88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4.png"/><Relationship Id="rId13" Type="http://schemas.openxmlformats.org/officeDocument/2006/relationships/image" Target="../media/image109.png"/><Relationship Id="rId18" Type="http://schemas.openxmlformats.org/officeDocument/2006/relationships/image" Target="../media/image114.png"/><Relationship Id="rId3" Type="http://schemas.openxmlformats.org/officeDocument/2006/relationships/image" Target="../media/image99.png"/><Relationship Id="rId21" Type="http://schemas.openxmlformats.org/officeDocument/2006/relationships/image" Target="../media/image117.png"/><Relationship Id="rId7" Type="http://schemas.openxmlformats.org/officeDocument/2006/relationships/image" Target="../media/image103.png"/><Relationship Id="rId12" Type="http://schemas.openxmlformats.org/officeDocument/2006/relationships/image" Target="../media/image108.png"/><Relationship Id="rId17" Type="http://schemas.openxmlformats.org/officeDocument/2006/relationships/image" Target="../media/image113.png"/><Relationship Id="rId25" Type="http://schemas.openxmlformats.org/officeDocument/2006/relationships/image" Target="../media/image121.png"/><Relationship Id="rId2" Type="http://schemas.openxmlformats.org/officeDocument/2006/relationships/image" Target="../media/image98.png"/><Relationship Id="rId16" Type="http://schemas.openxmlformats.org/officeDocument/2006/relationships/image" Target="../media/image112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2.png"/><Relationship Id="rId11" Type="http://schemas.openxmlformats.org/officeDocument/2006/relationships/image" Target="../media/image107.png"/><Relationship Id="rId24" Type="http://schemas.openxmlformats.org/officeDocument/2006/relationships/image" Target="../media/image120.png"/><Relationship Id="rId5" Type="http://schemas.openxmlformats.org/officeDocument/2006/relationships/image" Target="../media/image101.png"/><Relationship Id="rId15" Type="http://schemas.openxmlformats.org/officeDocument/2006/relationships/image" Target="../media/image111.png"/><Relationship Id="rId23" Type="http://schemas.openxmlformats.org/officeDocument/2006/relationships/image" Target="../media/image119.png"/><Relationship Id="rId10" Type="http://schemas.openxmlformats.org/officeDocument/2006/relationships/image" Target="../media/image106.png"/><Relationship Id="rId19" Type="http://schemas.openxmlformats.org/officeDocument/2006/relationships/image" Target="../media/image115.png"/><Relationship Id="rId4" Type="http://schemas.openxmlformats.org/officeDocument/2006/relationships/image" Target="../media/image100.png"/><Relationship Id="rId9" Type="http://schemas.openxmlformats.org/officeDocument/2006/relationships/image" Target="../media/image105.png"/><Relationship Id="rId14" Type="http://schemas.openxmlformats.org/officeDocument/2006/relationships/image" Target="../media/image110.png"/><Relationship Id="rId22" Type="http://schemas.openxmlformats.org/officeDocument/2006/relationships/image" Target="../media/image118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13" Type="http://schemas.openxmlformats.org/officeDocument/2006/relationships/image" Target="../media/image132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79.png"/><Relationship Id="rId2" Type="http://schemas.openxmlformats.org/officeDocument/2006/relationships/image" Target="../media/image1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Relationship Id="rId14" Type="http://schemas.openxmlformats.org/officeDocument/2006/relationships/image" Target="../media/image133.jp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1.png"/><Relationship Id="rId3" Type="http://schemas.openxmlformats.org/officeDocument/2006/relationships/image" Target="../media/image136.png"/><Relationship Id="rId7" Type="http://schemas.openxmlformats.org/officeDocument/2006/relationships/image" Target="../media/image140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9.png"/><Relationship Id="rId11" Type="http://schemas.openxmlformats.org/officeDocument/2006/relationships/image" Target="../media/image144.png"/><Relationship Id="rId5" Type="http://schemas.openxmlformats.org/officeDocument/2006/relationships/image" Target="../media/image138.png"/><Relationship Id="rId10" Type="http://schemas.openxmlformats.org/officeDocument/2006/relationships/image" Target="../media/image143.jpg"/><Relationship Id="rId4" Type="http://schemas.openxmlformats.org/officeDocument/2006/relationships/image" Target="../media/image137.png"/><Relationship Id="rId9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png"/><Relationship Id="rId13" Type="http://schemas.openxmlformats.org/officeDocument/2006/relationships/image" Target="../media/image159.png"/><Relationship Id="rId3" Type="http://schemas.openxmlformats.org/officeDocument/2006/relationships/image" Target="../media/image149.png"/><Relationship Id="rId7" Type="http://schemas.openxmlformats.org/officeDocument/2006/relationships/image" Target="../media/image153.png"/><Relationship Id="rId12" Type="http://schemas.openxmlformats.org/officeDocument/2006/relationships/image" Target="../media/image158.png"/><Relationship Id="rId17" Type="http://schemas.openxmlformats.org/officeDocument/2006/relationships/image" Target="../media/image163.png"/><Relationship Id="rId2" Type="http://schemas.openxmlformats.org/officeDocument/2006/relationships/image" Target="../media/image148.png"/><Relationship Id="rId16" Type="http://schemas.openxmlformats.org/officeDocument/2006/relationships/image" Target="../media/image16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2.png"/><Relationship Id="rId11" Type="http://schemas.openxmlformats.org/officeDocument/2006/relationships/image" Target="../media/image157.png"/><Relationship Id="rId5" Type="http://schemas.openxmlformats.org/officeDocument/2006/relationships/image" Target="../media/image151.png"/><Relationship Id="rId15" Type="http://schemas.openxmlformats.org/officeDocument/2006/relationships/image" Target="../media/image161.png"/><Relationship Id="rId10" Type="http://schemas.openxmlformats.org/officeDocument/2006/relationships/image" Target="../media/image156.png"/><Relationship Id="rId4" Type="http://schemas.openxmlformats.org/officeDocument/2006/relationships/image" Target="../media/image150.png"/><Relationship Id="rId9" Type="http://schemas.openxmlformats.org/officeDocument/2006/relationships/image" Target="../media/image155.png"/><Relationship Id="rId14" Type="http://schemas.openxmlformats.org/officeDocument/2006/relationships/image" Target="../media/image1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175.png"/><Relationship Id="rId3" Type="http://schemas.openxmlformats.org/officeDocument/2006/relationships/image" Target="../media/image165.png"/><Relationship Id="rId7" Type="http://schemas.openxmlformats.org/officeDocument/2006/relationships/image" Target="../media/image169.png"/><Relationship Id="rId12" Type="http://schemas.openxmlformats.org/officeDocument/2006/relationships/image" Target="../media/image174.png"/><Relationship Id="rId2" Type="http://schemas.openxmlformats.org/officeDocument/2006/relationships/image" Target="../media/image164.png"/><Relationship Id="rId16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8.png"/><Relationship Id="rId11" Type="http://schemas.openxmlformats.org/officeDocument/2006/relationships/image" Target="../media/image173.png"/><Relationship Id="rId5" Type="http://schemas.openxmlformats.org/officeDocument/2006/relationships/image" Target="../media/image167.png"/><Relationship Id="rId15" Type="http://schemas.openxmlformats.org/officeDocument/2006/relationships/image" Target="../media/image177.png"/><Relationship Id="rId10" Type="http://schemas.openxmlformats.org/officeDocument/2006/relationships/image" Target="../media/image172.png"/><Relationship Id="rId4" Type="http://schemas.openxmlformats.org/officeDocument/2006/relationships/image" Target="../media/image166.png"/><Relationship Id="rId9" Type="http://schemas.openxmlformats.org/officeDocument/2006/relationships/image" Target="../media/image171.png"/><Relationship Id="rId14" Type="http://schemas.openxmlformats.org/officeDocument/2006/relationships/image" Target="../media/image176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5.png"/><Relationship Id="rId13" Type="http://schemas.openxmlformats.org/officeDocument/2006/relationships/image" Target="../media/image190.png"/><Relationship Id="rId3" Type="http://schemas.openxmlformats.org/officeDocument/2006/relationships/image" Target="../media/image180.png"/><Relationship Id="rId7" Type="http://schemas.openxmlformats.org/officeDocument/2006/relationships/image" Target="../media/image184.png"/><Relationship Id="rId12" Type="http://schemas.openxmlformats.org/officeDocument/2006/relationships/image" Target="../media/image189.png"/><Relationship Id="rId2" Type="http://schemas.openxmlformats.org/officeDocument/2006/relationships/image" Target="../media/image1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3.png"/><Relationship Id="rId11" Type="http://schemas.openxmlformats.org/officeDocument/2006/relationships/image" Target="../media/image188.png"/><Relationship Id="rId5" Type="http://schemas.openxmlformats.org/officeDocument/2006/relationships/image" Target="../media/image182.png"/><Relationship Id="rId10" Type="http://schemas.openxmlformats.org/officeDocument/2006/relationships/image" Target="../media/image187.png"/><Relationship Id="rId4" Type="http://schemas.openxmlformats.org/officeDocument/2006/relationships/image" Target="../media/image181.png"/><Relationship Id="rId9" Type="http://schemas.openxmlformats.org/officeDocument/2006/relationships/image" Target="../media/image186.png"/><Relationship Id="rId14" Type="http://schemas.openxmlformats.org/officeDocument/2006/relationships/image" Target="../media/image19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7" Type="http://schemas.openxmlformats.org/officeDocument/2006/relationships/image" Target="../media/image197.png"/><Relationship Id="rId2" Type="http://schemas.openxmlformats.org/officeDocument/2006/relationships/image" Target="../media/image1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6.png"/><Relationship Id="rId5" Type="http://schemas.openxmlformats.org/officeDocument/2006/relationships/image" Target="../media/image195.png"/><Relationship Id="rId4" Type="http://schemas.openxmlformats.org/officeDocument/2006/relationships/image" Target="../media/image194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4.png"/><Relationship Id="rId13" Type="http://schemas.openxmlformats.org/officeDocument/2006/relationships/image" Target="../media/image209.png"/><Relationship Id="rId3" Type="http://schemas.openxmlformats.org/officeDocument/2006/relationships/image" Target="../media/image199.png"/><Relationship Id="rId7" Type="http://schemas.openxmlformats.org/officeDocument/2006/relationships/image" Target="../media/image203.png"/><Relationship Id="rId12" Type="http://schemas.openxmlformats.org/officeDocument/2006/relationships/image" Target="../media/image208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image" Target="../media/image207.png"/><Relationship Id="rId5" Type="http://schemas.openxmlformats.org/officeDocument/2006/relationships/image" Target="../media/image201.png"/><Relationship Id="rId10" Type="http://schemas.openxmlformats.org/officeDocument/2006/relationships/image" Target="../media/image206.png"/><Relationship Id="rId4" Type="http://schemas.openxmlformats.org/officeDocument/2006/relationships/image" Target="../media/image200.png"/><Relationship Id="rId9" Type="http://schemas.openxmlformats.org/officeDocument/2006/relationships/image" Target="../media/image205.png"/><Relationship Id="rId14" Type="http://schemas.openxmlformats.org/officeDocument/2006/relationships/image" Target="../media/image21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7.png"/><Relationship Id="rId13" Type="http://schemas.openxmlformats.org/officeDocument/2006/relationships/image" Target="../media/image222.png"/><Relationship Id="rId3" Type="http://schemas.openxmlformats.org/officeDocument/2006/relationships/image" Target="../media/image212.png"/><Relationship Id="rId7" Type="http://schemas.openxmlformats.org/officeDocument/2006/relationships/image" Target="../media/image216.png"/><Relationship Id="rId12" Type="http://schemas.openxmlformats.org/officeDocument/2006/relationships/image" Target="../media/image221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5.png"/><Relationship Id="rId11" Type="http://schemas.openxmlformats.org/officeDocument/2006/relationships/image" Target="../media/image220.png"/><Relationship Id="rId5" Type="http://schemas.openxmlformats.org/officeDocument/2006/relationships/image" Target="../media/image214.png"/><Relationship Id="rId10" Type="http://schemas.openxmlformats.org/officeDocument/2006/relationships/image" Target="../media/image219.png"/><Relationship Id="rId4" Type="http://schemas.openxmlformats.org/officeDocument/2006/relationships/image" Target="../media/image213.png"/><Relationship Id="rId9" Type="http://schemas.openxmlformats.org/officeDocument/2006/relationships/image" Target="../media/image21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7" Type="http://schemas.openxmlformats.org/officeDocument/2006/relationships/image" Target="../media/image228.png"/><Relationship Id="rId2" Type="http://schemas.openxmlformats.org/officeDocument/2006/relationships/image" Target="../media/image2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7.png"/><Relationship Id="rId5" Type="http://schemas.openxmlformats.org/officeDocument/2006/relationships/image" Target="../media/image226.png"/><Relationship Id="rId4" Type="http://schemas.openxmlformats.org/officeDocument/2006/relationships/image" Target="../media/image22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image" Target="../media/image240.png"/><Relationship Id="rId18" Type="http://schemas.openxmlformats.org/officeDocument/2006/relationships/image" Target="../media/image245.png"/><Relationship Id="rId3" Type="http://schemas.openxmlformats.org/officeDocument/2006/relationships/image" Target="../media/image230.png"/><Relationship Id="rId7" Type="http://schemas.openxmlformats.org/officeDocument/2006/relationships/image" Target="../media/image234.png"/><Relationship Id="rId12" Type="http://schemas.openxmlformats.org/officeDocument/2006/relationships/image" Target="../media/image239.png"/><Relationship Id="rId17" Type="http://schemas.openxmlformats.org/officeDocument/2006/relationships/image" Target="../media/image244.png"/><Relationship Id="rId2" Type="http://schemas.openxmlformats.org/officeDocument/2006/relationships/image" Target="../media/image229.png"/><Relationship Id="rId16" Type="http://schemas.openxmlformats.org/officeDocument/2006/relationships/image" Target="../media/image2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3.png"/><Relationship Id="rId11" Type="http://schemas.openxmlformats.org/officeDocument/2006/relationships/image" Target="../media/image238.png"/><Relationship Id="rId5" Type="http://schemas.openxmlformats.org/officeDocument/2006/relationships/image" Target="../media/image232.png"/><Relationship Id="rId15" Type="http://schemas.openxmlformats.org/officeDocument/2006/relationships/image" Target="../media/image242.png"/><Relationship Id="rId10" Type="http://schemas.openxmlformats.org/officeDocument/2006/relationships/image" Target="../media/image237.png"/><Relationship Id="rId19" Type="http://schemas.openxmlformats.org/officeDocument/2006/relationships/image" Target="../media/image246.png"/><Relationship Id="rId4" Type="http://schemas.openxmlformats.org/officeDocument/2006/relationships/image" Target="../media/image231.png"/><Relationship Id="rId9" Type="http://schemas.openxmlformats.org/officeDocument/2006/relationships/image" Target="../media/image236.png"/><Relationship Id="rId14" Type="http://schemas.openxmlformats.org/officeDocument/2006/relationships/image" Target="../media/image241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7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jpg"/><Relationship Id="rId4" Type="http://schemas.openxmlformats.org/officeDocument/2006/relationships/image" Target="../media/image9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4.png"/><Relationship Id="rId13" Type="http://schemas.openxmlformats.org/officeDocument/2006/relationships/image" Target="../media/image259.png"/><Relationship Id="rId18" Type="http://schemas.openxmlformats.org/officeDocument/2006/relationships/image" Target="../media/image264.png"/><Relationship Id="rId3" Type="http://schemas.openxmlformats.org/officeDocument/2006/relationships/image" Target="../media/image249.png"/><Relationship Id="rId7" Type="http://schemas.openxmlformats.org/officeDocument/2006/relationships/image" Target="../media/image253.png"/><Relationship Id="rId12" Type="http://schemas.openxmlformats.org/officeDocument/2006/relationships/image" Target="../media/image258.png"/><Relationship Id="rId17" Type="http://schemas.openxmlformats.org/officeDocument/2006/relationships/image" Target="../media/image263.png"/><Relationship Id="rId2" Type="http://schemas.openxmlformats.org/officeDocument/2006/relationships/image" Target="../media/image248.png"/><Relationship Id="rId16" Type="http://schemas.openxmlformats.org/officeDocument/2006/relationships/image" Target="../media/image2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2.png"/><Relationship Id="rId11" Type="http://schemas.openxmlformats.org/officeDocument/2006/relationships/image" Target="../media/image257.png"/><Relationship Id="rId5" Type="http://schemas.openxmlformats.org/officeDocument/2006/relationships/image" Target="../media/image251.png"/><Relationship Id="rId15" Type="http://schemas.openxmlformats.org/officeDocument/2006/relationships/image" Target="../media/image261.png"/><Relationship Id="rId10" Type="http://schemas.openxmlformats.org/officeDocument/2006/relationships/image" Target="../media/image256.png"/><Relationship Id="rId19" Type="http://schemas.openxmlformats.org/officeDocument/2006/relationships/image" Target="../media/image265.png"/><Relationship Id="rId4" Type="http://schemas.openxmlformats.org/officeDocument/2006/relationships/image" Target="../media/image250.png"/><Relationship Id="rId9" Type="http://schemas.openxmlformats.org/officeDocument/2006/relationships/image" Target="../media/image255.png"/><Relationship Id="rId14" Type="http://schemas.openxmlformats.org/officeDocument/2006/relationships/image" Target="../media/image260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7.png"/><Relationship Id="rId2" Type="http://schemas.openxmlformats.org/officeDocument/2006/relationships/image" Target="../media/image26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9.png"/><Relationship Id="rId4" Type="http://schemas.openxmlformats.org/officeDocument/2006/relationships/image" Target="../media/image2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1.png"/><Relationship Id="rId2" Type="http://schemas.openxmlformats.org/officeDocument/2006/relationships/image" Target="../media/image270.jp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0E212-59E2-4C81-92B0-FE0E2D8070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Graf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DFB04A-0602-45E4-82C6-025D0347830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12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1224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45921" y="518820"/>
            <a:ext cx="8775700" cy="1056005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95"/>
              </a:spcBef>
            </a:pPr>
            <a:r>
              <a:rPr sz="2800" dirty="0">
                <a:latin typeface="Calibri"/>
                <a:cs typeface="Calibri"/>
              </a:rPr>
              <a:t>Graf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tak-</a:t>
            </a:r>
            <a:r>
              <a:rPr sz="2800" dirty="0">
                <a:latin typeface="Calibri"/>
                <a:cs typeface="Calibri"/>
              </a:rPr>
              <a:t>sederhana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dibedakan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lagi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menjadi: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695"/>
              </a:spcBef>
              <a:tabLst>
                <a:tab pos="527685" algn="l"/>
                <a:tab pos="4693285" algn="l"/>
              </a:tabLst>
            </a:pPr>
            <a:r>
              <a:rPr sz="2800" spc="-2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	Graf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ganda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</a:t>
            </a:r>
            <a:r>
              <a:rPr sz="2800" i="1" spc="-20" dirty="0">
                <a:latin typeface="Calibri"/>
                <a:cs typeface="Calibri"/>
              </a:rPr>
              <a:t>multi-</a:t>
            </a:r>
            <a:r>
              <a:rPr sz="2800" i="1" dirty="0">
                <a:latin typeface="Calibri"/>
                <a:cs typeface="Calibri"/>
              </a:rPr>
              <a:t>graph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5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alibri"/>
                <a:cs typeface="Calibri"/>
              </a:rPr>
              <a:t>Graf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mengandung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sisi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ganda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921" y="3677792"/>
            <a:ext cx="88906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735830" algn="l"/>
              </a:tabLst>
            </a:pPr>
            <a:r>
              <a:rPr sz="2800" dirty="0">
                <a:latin typeface="Calibri"/>
                <a:cs typeface="Calibri"/>
              </a:rPr>
              <a:t>2.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semu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</a:t>
            </a:r>
            <a:r>
              <a:rPr sz="2800" i="1" spc="-20" dirty="0">
                <a:latin typeface="Calibri"/>
                <a:cs typeface="Calibri"/>
              </a:rPr>
              <a:t>pseudo-</a:t>
            </a:r>
            <a:r>
              <a:rPr sz="2800" i="1" dirty="0">
                <a:latin typeface="Calibri"/>
                <a:cs typeface="Calibri"/>
              </a:rPr>
              <a:t>graph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Wingdings"/>
                <a:cs typeface="Wingdings"/>
              </a:rPr>
              <a:t></a:t>
            </a:r>
            <a:r>
              <a:rPr sz="2800" dirty="0">
                <a:latin typeface="Times New Roman"/>
                <a:cs typeface="Times New Roman"/>
              </a:rPr>
              <a:t>	</a:t>
            </a:r>
            <a:r>
              <a:rPr sz="2800" dirty="0">
                <a:latin typeface="Calibri"/>
                <a:cs typeface="Calibri"/>
              </a:rPr>
              <a:t>Graf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mengandung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sisi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gelang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26781" y="1664840"/>
            <a:ext cx="1309806" cy="150175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51994" y="1905979"/>
            <a:ext cx="1241996" cy="122208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75430" y="1597152"/>
            <a:ext cx="1362679" cy="151028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755311" y="4444365"/>
            <a:ext cx="1810063" cy="20097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489255" y="4705568"/>
            <a:ext cx="1600020" cy="163274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319771" y="4531231"/>
            <a:ext cx="1936242" cy="198653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13660" y="473963"/>
            <a:ext cx="6505291" cy="2262671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658604" y="1359153"/>
            <a:ext cx="16649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Sumber: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Wolfram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25407" y="3470827"/>
            <a:ext cx="6337888" cy="2206402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279394" y="5863844"/>
            <a:ext cx="14528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Graf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sederhana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40348" y="5863844"/>
            <a:ext cx="1038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Graf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ganda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82839" y="5863844"/>
            <a:ext cx="98234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Graf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semu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700" y="455422"/>
            <a:ext cx="93694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6076950" algn="l"/>
              </a:tabLst>
            </a:pPr>
            <a:r>
              <a:rPr sz="2800" spc="-10" dirty="0">
                <a:latin typeface="Calibri"/>
                <a:cs typeface="Calibri"/>
              </a:rPr>
              <a:t>Berdasarkan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orientasi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arah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sisi,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graf</a:t>
            </a:r>
            <a:r>
              <a:rPr sz="2800" dirty="0">
                <a:latin typeface="Calibri"/>
                <a:cs typeface="Calibri"/>
              </a:rPr>
              <a:t>	dibedakan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atas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2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jenis: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1700" y="858473"/>
            <a:ext cx="9202420" cy="1020444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445134" algn="l"/>
              </a:tabLst>
            </a:pPr>
            <a:r>
              <a:rPr sz="2800" spc="-25" dirty="0">
                <a:latin typeface="Calibri"/>
                <a:cs typeface="Calibri"/>
              </a:rPr>
              <a:t>1.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b="1" dirty="0">
                <a:latin typeface="Calibri"/>
                <a:cs typeface="Calibri"/>
              </a:rPr>
              <a:t>Graf</a:t>
            </a:r>
            <a:r>
              <a:rPr sz="2800" b="1" spc="-8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tak-</a:t>
            </a:r>
            <a:r>
              <a:rPr sz="2800" b="1" spc="-10" dirty="0">
                <a:latin typeface="Calibri"/>
                <a:cs typeface="Calibri"/>
              </a:rPr>
              <a:t>berarah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undirected</a:t>
            </a:r>
            <a:r>
              <a:rPr sz="2800" i="1" spc="-11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graph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400" dirty="0">
                <a:latin typeface="Calibri"/>
                <a:cs typeface="Calibri"/>
              </a:rPr>
              <a:t>Graf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sisinya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mempunyai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orientasi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arah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disebut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tak-berarah.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3760" y="2310383"/>
            <a:ext cx="6553556" cy="15240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58793" y="4945339"/>
            <a:ext cx="2458189" cy="183802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61115" y="5061255"/>
            <a:ext cx="1850737" cy="1526837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01700" y="3870531"/>
            <a:ext cx="9551035" cy="1351915"/>
          </a:xfrm>
          <a:prstGeom prst="rect">
            <a:avLst/>
          </a:prstGeom>
        </p:spPr>
        <p:txBody>
          <a:bodyPr vert="horz" wrap="square" lIns="0" tIns="1212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5"/>
              </a:spcBef>
              <a:tabLst>
                <a:tab pos="445134" algn="l"/>
              </a:tabLst>
            </a:pPr>
            <a:r>
              <a:rPr sz="2800" spc="-25" dirty="0">
                <a:latin typeface="Calibri"/>
                <a:cs typeface="Calibri"/>
              </a:rPr>
              <a:t>2.</a:t>
            </a:r>
            <a:r>
              <a:rPr sz="2800" dirty="0">
                <a:latin typeface="Calibri"/>
                <a:cs typeface="Calibri"/>
              </a:rPr>
              <a:t>	</a:t>
            </a:r>
            <a:r>
              <a:rPr sz="2800" b="1" dirty="0">
                <a:latin typeface="Calibri"/>
                <a:cs typeface="Calibri"/>
              </a:rPr>
              <a:t>Graf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berarah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directed</a:t>
            </a:r>
            <a:r>
              <a:rPr sz="2800" i="1" spc="-114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graph</a:t>
            </a:r>
            <a:r>
              <a:rPr sz="2800" i="1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atau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digraph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2400" dirty="0">
                <a:latin typeface="Calibri"/>
                <a:cs typeface="Calibri"/>
              </a:rPr>
              <a:t>Graf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setiap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sisinya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diberikan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orientasi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arah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disebut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sebagai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berarah.</a:t>
            </a:r>
            <a:endParaRPr sz="2400">
              <a:latin typeface="Calibri"/>
              <a:cs typeface="Calibri"/>
            </a:endParaRPr>
          </a:p>
          <a:p>
            <a:pPr marR="1953895" algn="r">
              <a:lnSpc>
                <a:spcPct val="100000"/>
              </a:lnSpc>
              <a:spcBef>
                <a:spcPts val="1045"/>
              </a:spcBef>
            </a:pPr>
            <a:r>
              <a:rPr sz="1300" spc="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7817794" y="5232644"/>
            <a:ext cx="1264285" cy="1257935"/>
            <a:chOff x="7817794" y="5232644"/>
            <a:chExt cx="1264285" cy="1257935"/>
          </a:xfrm>
        </p:grpSpPr>
        <p:sp>
          <p:nvSpPr>
            <p:cNvPr id="9" name="object 9"/>
            <p:cNvSpPr/>
            <p:nvPr/>
          </p:nvSpPr>
          <p:spPr>
            <a:xfrm>
              <a:off x="8419921" y="5234549"/>
              <a:ext cx="60325" cy="56515"/>
            </a:xfrm>
            <a:custGeom>
              <a:avLst/>
              <a:gdLst/>
              <a:ahLst/>
              <a:cxnLst/>
              <a:rect l="l" t="t" r="r" b="b"/>
              <a:pathLst>
                <a:path w="60325" h="56514">
                  <a:moveTo>
                    <a:pt x="39765" y="0"/>
                  </a:moveTo>
                  <a:lnTo>
                    <a:pt x="19683" y="0"/>
                  </a:lnTo>
                  <a:lnTo>
                    <a:pt x="6566" y="13020"/>
                  </a:lnTo>
                  <a:lnTo>
                    <a:pt x="0" y="29723"/>
                  </a:lnTo>
                  <a:lnTo>
                    <a:pt x="6566" y="46425"/>
                  </a:lnTo>
                  <a:lnTo>
                    <a:pt x="19683" y="56211"/>
                  </a:lnTo>
                  <a:lnTo>
                    <a:pt x="39765" y="56211"/>
                  </a:lnTo>
                  <a:lnTo>
                    <a:pt x="53297" y="46425"/>
                  </a:lnTo>
                  <a:lnTo>
                    <a:pt x="59864" y="29723"/>
                  </a:lnTo>
                  <a:lnTo>
                    <a:pt x="53297" y="13020"/>
                  </a:lnTo>
                  <a:lnTo>
                    <a:pt x="39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19921" y="5234549"/>
              <a:ext cx="60325" cy="56515"/>
            </a:xfrm>
            <a:custGeom>
              <a:avLst/>
              <a:gdLst/>
              <a:ahLst/>
              <a:cxnLst/>
              <a:rect l="l" t="t" r="r" b="b"/>
              <a:pathLst>
                <a:path w="60325" h="56514">
                  <a:moveTo>
                    <a:pt x="0" y="29723"/>
                  </a:moveTo>
                  <a:lnTo>
                    <a:pt x="6566" y="13020"/>
                  </a:lnTo>
                  <a:lnTo>
                    <a:pt x="19683" y="0"/>
                  </a:lnTo>
                  <a:lnTo>
                    <a:pt x="39765" y="0"/>
                  </a:lnTo>
                  <a:lnTo>
                    <a:pt x="53297" y="13020"/>
                  </a:lnTo>
                  <a:lnTo>
                    <a:pt x="59864" y="29723"/>
                  </a:lnTo>
                  <a:lnTo>
                    <a:pt x="53297" y="46425"/>
                  </a:lnTo>
                  <a:lnTo>
                    <a:pt x="39765" y="56211"/>
                  </a:lnTo>
                  <a:lnTo>
                    <a:pt x="19683" y="56211"/>
                  </a:lnTo>
                  <a:lnTo>
                    <a:pt x="6566" y="46425"/>
                  </a:lnTo>
                  <a:lnTo>
                    <a:pt x="0" y="29723"/>
                  </a:lnTo>
                  <a:close/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819699" y="5832941"/>
              <a:ext cx="60325" cy="57150"/>
            </a:xfrm>
            <a:custGeom>
              <a:avLst/>
              <a:gdLst/>
              <a:ahLst/>
              <a:cxnLst/>
              <a:rect l="l" t="t" r="r" b="b"/>
              <a:pathLst>
                <a:path w="60325" h="57150">
                  <a:moveTo>
                    <a:pt x="40164" y="0"/>
                  </a:moveTo>
                  <a:lnTo>
                    <a:pt x="20082" y="0"/>
                  </a:lnTo>
                  <a:lnTo>
                    <a:pt x="6965" y="13435"/>
                  </a:lnTo>
                  <a:lnTo>
                    <a:pt x="0" y="30137"/>
                  </a:lnTo>
                  <a:lnTo>
                    <a:pt x="6965" y="46425"/>
                  </a:lnTo>
                  <a:lnTo>
                    <a:pt x="20082" y="56609"/>
                  </a:lnTo>
                  <a:lnTo>
                    <a:pt x="40164" y="56609"/>
                  </a:lnTo>
                  <a:lnTo>
                    <a:pt x="53297" y="46425"/>
                  </a:lnTo>
                  <a:lnTo>
                    <a:pt x="60263" y="30137"/>
                  </a:lnTo>
                  <a:lnTo>
                    <a:pt x="53297" y="13435"/>
                  </a:lnTo>
                  <a:lnTo>
                    <a:pt x="401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7819699" y="5264272"/>
              <a:ext cx="630555" cy="625475"/>
            </a:xfrm>
            <a:custGeom>
              <a:avLst/>
              <a:gdLst/>
              <a:ahLst/>
              <a:cxnLst/>
              <a:rect l="l" t="t" r="r" b="b"/>
              <a:pathLst>
                <a:path w="630554" h="625475">
                  <a:moveTo>
                    <a:pt x="0" y="598806"/>
                  </a:moveTo>
                  <a:lnTo>
                    <a:pt x="6965" y="582103"/>
                  </a:lnTo>
                  <a:lnTo>
                    <a:pt x="20082" y="568668"/>
                  </a:lnTo>
                  <a:lnTo>
                    <a:pt x="40164" y="568668"/>
                  </a:lnTo>
                  <a:lnTo>
                    <a:pt x="53297" y="582103"/>
                  </a:lnTo>
                  <a:lnTo>
                    <a:pt x="60263" y="598806"/>
                  </a:lnTo>
                  <a:lnTo>
                    <a:pt x="53297" y="615094"/>
                  </a:lnTo>
                  <a:lnTo>
                    <a:pt x="40164" y="625278"/>
                  </a:lnTo>
                  <a:lnTo>
                    <a:pt x="20082" y="625278"/>
                  </a:lnTo>
                  <a:lnTo>
                    <a:pt x="6965" y="615094"/>
                  </a:lnTo>
                  <a:lnTo>
                    <a:pt x="0" y="598806"/>
                  </a:lnTo>
                  <a:close/>
                </a:path>
                <a:path w="630554" h="625475">
                  <a:moveTo>
                    <a:pt x="630161" y="0"/>
                  </a:moveTo>
                  <a:lnTo>
                    <a:pt x="533391" y="33405"/>
                  </a:lnTo>
                  <a:lnTo>
                    <a:pt x="439912" y="79847"/>
                  </a:lnTo>
                  <a:lnTo>
                    <a:pt x="353399" y="136473"/>
                  </a:lnTo>
                  <a:lnTo>
                    <a:pt x="276745" y="202869"/>
                  </a:lnTo>
                  <a:lnTo>
                    <a:pt x="203348" y="276182"/>
                  </a:lnTo>
                  <a:lnTo>
                    <a:pt x="143484" y="359280"/>
                  </a:lnTo>
                  <a:lnTo>
                    <a:pt x="90186" y="448897"/>
                  </a:lnTo>
                  <a:lnTo>
                    <a:pt x="50005" y="542180"/>
                  </a:lnTo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7838143" y="5784860"/>
              <a:ext cx="66831" cy="79856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8419921" y="6431731"/>
              <a:ext cx="60325" cy="57150"/>
            </a:xfrm>
            <a:custGeom>
              <a:avLst/>
              <a:gdLst/>
              <a:ahLst/>
              <a:cxnLst/>
              <a:rect l="l" t="t" r="r" b="b"/>
              <a:pathLst>
                <a:path w="60325" h="57150">
                  <a:moveTo>
                    <a:pt x="39765" y="0"/>
                  </a:moveTo>
                  <a:lnTo>
                    <a:pt x="19683" y="0"/>
                  </a:lnTo>
                  <a:lnTo>
                    <a:pt x="6566" y="13037"/>
                  </a:lnTo>
                  <a:lnTo>
                    <a:pt x="0" y="29739"/>
                  </a:lnTo>
                  <a:lnTo>
                    <a:pt x="6566" y="46442"/>
                  </a:lnTo>
                  <a:lnTo>
                    <a:pt x="19683" y="56626"/>
                  </a:lnTo>
                  <a:lnTo>
                    <a:pt x="39765" y="56626"/>
                  </a:lnTo>
                  <a:lnTo>
                    <a:pt x="53297" y="46442"/>
                  </a:lnTo>
                  <a:lnTo>
                    <a:pt x="59864" y="29739"/>
                  </a:lnTo>
                  <a:lnTo>
                    <a:pt x="53297" y="13037"/>
                  </a:lnTo>
                  <a:lnTo>
                    <a:pt x="3976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69705" y="5919290"/>
              <a:ext cx="610235" cy="569595"/>
            </a:xfrm>
            <a:custGeom>
              <a:avLst/>
              <a:gdLst/>
              <a:ahLst/>
              <a:cxnLst/>
              <a:rect l="l" t="t" r="r" b="b"/>
              <a:pathLst>
                <a:path w="610234" h="569595">
                  <a:moveTo>
                    <a:pt x="550215" y="542180"/>
                  </a:moveTo>
                  <a:lnTo>
                    <a:pt x="556782" y="525477"/>
                  </a:lnTo>
                  <a:lnTo>
                    <a:pt x="569899" y="512440"/>
                  </a:lnTo>
                  <a:lnTo>
                    <a:pt x="589981" y="512440"/>
                  </a:lnTo>
                  <a:lnTo>
                    <a:pt x="603513" y="525477"/>
                  </a:lnTo>
                  <a:lnTo>
                    <a:pt x="610080" y="542180"/>
                  </a:lnTo>
                  <a:lnTo>
                    <a:pt x="603513" y="558882"/>
                  </a:lnTo>
                  <a:lnTo>
                    <a:pt x="589981" y="569066"/>
                  </a:lnTo>
                  <a:lnTo>
                    <a:pt x="569899" y="569066"/>
                  </a:lnTo>
                  <a:lnTo>
                    <a:pt x="556782" y="558882"/>
                  </a:lnTo>
                  <a:lnTo>
                    <a:pt x="550215" y="542180"/>
                  </a:lnTo>
                  <a:close/>
                </a:path>
                <a:path w="610234" h="569595">
                  <a:moveTo>
                    <a:pt x="0" y="0"/>
                  </a:moveTo>
                  <a:lnTo>
                    <a:pt x="40181" y="93282"/>
                  </a:lnTo>
                  <a:lnTo>
                    <a:pt x="93478" y="182899"/>
                  </a:lnTo>
                  <a:lnTo>
                    <a:pt x="153342" y="262747"/>
                  </a:lnTo>
                  <a:lnTo>
                    <a:pt x="226739" y="339327"/>
                  </a:lnTo>
                  <a:lnTo>
                    <a:pt x="303394" y="402471"/>
                  </a:lnTo>
                  <a:lnTo>
                    <a:pt x="389907" y="459081"/>
                  </a:lnTo>
                  <a:lnTo>
                    <a:pt x="483385" y="505523"/>
                  </a:lnTo>
                  <a:lnTo>
                    <a:pt x="580156" y="542180"/>
                  </a:lnTo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8143" y="5861440"/>
              <a:ext cx="66831" cy="76191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9019744" y="5832941"/>
              <a:ext cx="60325" cy="57150"/>
            </a:xfrm>
            <a:custGeom>
              <a:avLst/>
              <a:gdLst/>
              <a:ahLst/>
              <a:cxnLst/>
              <a:rect l="l" t="t" r="r" b="b"/>
              <a:pathLst>
                <a:path w="60325" h="57150">
                  <a:moveTo>
                    <a:pt x="40181" y="0"/>
                  </a:moveTo>
                  <a:lnTo>
                    <a:pt x="20098" y="0"/>
                  </a:lnTo>
                  <a:lnTo>
                    <a:pt x="6566" y="13435"/>
                  </a:lnTo>
                  <a:lnTo>
                    <a:pt x="0" y="30137"/>
                  </a:lnTo>
                  <a:lnTo>
                    <a:pt x="6566" y="46425"/>
                  </a:lnTo>
                  <a:lnTo>
                    <a:pt x="20098" y="56609"/>
                  </a:lnTo>
                  <a:lnTo>
                    <a:pt x="40181" y="56609"/>
                  </a:lnTo>
                  <a:lnTo>
                    <a:pt x="53297" y="46425"/>
                  </a:lnTo>
                  <a:lnTo>
                    <a:pt x="59864" y="30137"/>
                  </a:lnTo>
                  <a:lnTo>
                    <a:pt x="53297" y="13435"/>
                  </a:lnTo>
                  <a:lnTo>
                    <a:pt x="401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9019744" y="5832941"/>
              <a:ext cx="60325" cy="57150"/>
            </a:xfrm>
            <a:custGeom>
              <a:avLst/>
              <a:gdLst/>
              <a:ahLst/>
              <a:cxnLst/>
              <a:rect l="l" t="t" r="r" b="b"/>
              <a:pathLst>
                <a:path w="60325" h="57150">
                  <a:moveTo>
                    <a:pt x="0" y="30137"/>
                  </a:moveTo>
                  <a:lnTo>
                    <a:pt x="6566" y="13435"/>
                  </a:lnTo>
                  <a:lnTo>
                    <a:pt x="20098" y="0"/>
                  </a:lnTo>
                  <a:lnTo>
                    <a:pt x="40181" y="0"/>
                  </a:lnTo>
                  <a:lnTo>
                    <a:pt x="53297" y="13435"/>
                  </a:lnTo>
                  <a:lnTo>
                    <a:pt x="59864" y="30137"/>
                  </a:lnTo>
                  <a:lnTo>
                    <a:pt x="53297" y="46425"/>
                  </a:lnTo>
                  <a:lnTo>
                    <a:pt x="40181" y="56609"/>
                  </a:lnTo>
                  <a:lnTo>
                    <a:pt x="20098" y="56609"/>
                  </a:lnTo>
                  <a:lnTo>
                    <a:pt x="6566" y="46425"/>
                  </a:lnTo>
                  <a:lnTo>
                    <a:pt x="0" y="30137"/>
                  </a:lnTo>
                  <a:close/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9917731" y="5232644"/>
            <a:ext cx="1264285" cy="1257935"/>
            <a:chOff x="9917731" y="5232644"/>
            <a:chExt cx="1264285" cy="1257935"/>
          </a:xfrm>
        </p:grpSpPr>
        <p:sp>
          <p:nvSpPr>
            <p:cNvPr id="20" name="object 20"/>
            <p:cNvSpPr/>
            <p:nvPr/>
          </p:nvSpPr>
          <p:spPr>
            <a:xfrm>
              <a:off x="9919636" y="5832941"/>
              <a:ext cx="60325" cy="57150"/>
            </a:xfrm>
            <a:custGeom>
              <a:avLst/>
              <a:gdLst/>
              <a:ahLst/>
              <a:cxnLst/>
              <a:rect l="l" t="t" r="r" b="b"/>
              <a:pathLst>
                <a:path w="60325" h="57150">
                  <a:moveTo>
                    <a:pt x="40230" y="0"/>
                  </a:moveTo>
                  <a:lnTo>
                    <a:pt x="20115" y="0"/>
                  </a:lnTo>
                  <a:lnTo>
                    <a:pt x="6649" y="13435"/>
                  </a:lnTo>
                  <a:lnTo>
                    <a:pt x="0" y="30137"/>
                  </a:lnTo>
                  <a:lnTo>
                    <a:pt x="6649" y="46425"/>
                  </a:lnTo>
                  <a:lnTo>
                    <a:pt x="20115" y="56609"/>
                  </a:lnTo>
                  <a:lnTo>
                    <a:pt x="40230" y="56609"/>
                  </a:lnTo>
                  <a:lnTo>
                    <a:pt x="53364" y="46425"/>
                  </a:lnTo>
                  <a:lnTo>
                    <a:pt x="59847" y="30137"/>
                  </a:lnTo>
                  <a:lnTo>
                    <a:pt x="53364" y="13435"/>
                  </a:lnTo>
                  <a:lnTo>
                    <a:pt x="40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9919636" y="5832941"/>
              <a:ext cx="60325" cy="57150"/>
            </a:xfrm>
            <a:custGeom>
              <a:avLst/>
              <a:gdLst/>
              <a:ahLst/>
              <a:cxnLst/>
              <a:rect l="l" t="t" r="r" b="b"/>
              <a:pathLst>
                <a:path w="60325" h="57150">
                  <a:moveTo>
                    <a:pt x="0" y="30137"/>
                  </a:moveTo>
                  <a:lnTo>
                    <a:pt x="6649" y="13435"/>
                  </a:lnTo>
                  <a:lnTo>
                    <a:pt x="20115" y="0"/>
                  </a:lnTo>
                  <a:lnTo>
                    <a:pt x="40230" y="0"/>
                  </a:lnTo>
                  <a:lnTo>
                    <a:pt x="53364" y="13435"/>
                  </a:lnTo>
                  <a:lnTo>
                    <a:pt x="59847" y="30137"/>
                  </a:lnTo>
                  <a:lnTo>
                    <a:pt x="53364" y="46425"/>
                  </a:lnTo>
                  <a:lnTo>
                    <a:pt x="40230" y="56609"/>
                  </a:lnTo>
                  <a:lnTo>
                    <a:pt x="20115" y="56609"/>
                  </a:lnTo>
                  <a:lnTo>
                    <a:pt x="6649" y="46425"/>
                  </a:lnTo>
                  <a:lnTo>
                    <a:pt x="0" y="30137"/>
                  </a:lnTo>
                  <a:close/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0519941" y="6431731"/>
              <a:ext cx="60325" cy="57150"/>
            </a:xfrm>
            <a:custGeom>
              <a:avLst/>
              <a:gdLst/>
              <a:ahLst/>
              <a:cxnLst/>
              <a:rect l="l" t="t" r="r" b="b"/>
              <a:pathLst>
                <a:path w="60325" h="57150">
                  <a:moveTo>
                    <a:pt x="39732" y="0"/>
                  </a:moveTo>
                  <a:lnTo>
                    <a:pt x="19616" y="0"/>
                  </a:lnTo>
                  <a:lnTo>
                    <a:pt x="6483" y="13037"/>
                  </a:lnTo>
                  <a:lnTo>
                    <a:pt x="0" y="29739"/>
                  </a:lnTo>
                  <a:lnTo>
                    <a:pt x="6483" y="46442"/>
                  </a:lnTo>
                  <a:lnTo>
                    <a:pt x="19616" y="56626"/>
                  </a:lnTo>
                  <a:lnTo>
                    <a:pt x="39732" y="56626"/>
                  </a:lnTo>
                  <a:lnTo>
                    <a:pt x="53197" y="46442"/>
                  </a:lnTo>
                  <a:lnTo>
                    <a:pt x="59847" y="29739"/>
                  </a:lnTo>
                  <a:lnTo>
                    <a:pt x="53197" y="13037"/>
                  </a:lnTo>
                  <a:lnTo>
                    <a:pt x="39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10519941" y="6431731"/>
              <a:ext cx="60325" cy="57150"/>
            </a:xfrm>
            <a:custGeom>
              <a:avLst/>
              <a:gdLst/>
              <a:ahLst/>
              <a:cxnLst/>
              <a:rect l="l" t="t" r="r" b="b"/>
              <a:pathLst>
                <a:path w="60325" h="57150">
                  <a:moveTo>
                    <a:pt x="0" y="29739"/>
                  </a:moveTo>
                  <a:lnTo>
                    <a:pt x="6483" y="13037"/>
                  </a:lnTo>
                  <a:lnTo>
                    <a:pt x="19616" y="0"/>
                  </a:lnTo>
                  <a:lnTo>
                    <a:pt x="39732" y="0"/>
                  </a:lnTo>
                  <a:lnTo>
                    <a:pt x="53197" y="13037"/>
                  </a:lnTo>
                  <a:lnTo>
                    <a:pt x="59847" y="29739"/>
                  </a:lnTo>
                  <a:lnTo>
                    <a:pt x="53197" y="46442"/>
                  </a:lnTo>
                  <a:lnTo>
                    <a:pt x="39732" y="56626"/>
                  </a:lnTo>
                  <a:lnTo>
                    <a:pt x="19616" y="56626"/>
                  </a:lnTo>
                  <a:lnTo>
                    <a:pt x="6483" y="46442"/>
                  </a:lnTo>
                  <a:lnTo>
                    <a:pt x="0" y="29739"/>
                  </a:lnTo>
                  <a:close/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10519940" y="5234549"/>
              <a:ext cx="60325" cy="56515"/>
            </a:xfrm>
            <a:custGeom>
              <a:avLst/>
              <a:gdLst/>
              <a:ahLst/>
              <a:cxnLst/>
              <a:rect l="l" t="t" r="r" b="b"/>
              <a:pathLst>
                <a:path w="60325" h="56514">
                  <a:moveTo>
                    <a:pt x="39732" y="0"/>
                  </a:moveTo>
                  <a:lnTo>
                    <a:pt x="19616" y="0"/>
                  </a:lnTo>
                  <a:lnTo>
                    <a:pt x="6483" y="13020"/>
                  </a:lnTo>
                  <a:lnTo>
                    <a:pt x="0" y="29723"/>
                  </a:lnTo>
                  <a:lnTo>
                    <a:pt x="6483" y="46425"/>
                  </a:lnTo>
                  <a:lnTo>
                    <a:pt x="19616" y="56211"/>
                  </a:lnTo>
                  <a:lnTo>
                    <a:pt x="39732" y="56211"/>
                  </a:lnTo>
                  <a:lnTo>
                    <a:pt x="53197" y="46425"/>
                  </a:lnTo>
                  <a:lnTo>
                    <a:pt x="59847" y="29723"/>
                  </a:lnTo>
                  <a:lnTo>
                    <a:pt x="53197" y="13020"/>
                  </a:lnTo>
                  <a:lnTo>
                    <a:pt x="39732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0519940" y="5234549"/>
              <a:ext cx="60325" cy="56515"/>
            </a:xfrm>
            <a:custGeom>
              <a:avLst/>
              <a:gdLst/>
              <a:ahLst/>
              <a:cxnLst/>
              <a:rect l="l" t="t" r="r" b="b"/>
              <a:pathLst>
                <a:path w="60325" h="56514">
                  <a:moveTo>
                    <a:pt x="0" y="29723"/>
                  </a:moveTo>
                  <a:lnTo>
                    <a:pt x="6483" y="13020"/>
                  </a:lnTo>
                  <a:lnTo>
                    <a:pt x="19616" y="0"/>
                  </a:lnTo>
                  <a:lnTo>
                    <a:pt x="39732" y="0"/>
                  </a:lnTo>
                  <a:lnTo>
                    <a:pt x="53197" y="13020"/>
                  </a:lnTo>
                  <a:lnTo>
                    <a:pt x="59847" y="29723"/>
                  </a:lnTo>
                  <a:lnTo>
                    <a:pt x="53197" y="46425"/>
                  </a:lnTo>
                  <a:lnTo>
                    <a:pt x="39732" y="56211"/>
                  </a:lnTo>
                  <a:lnTo>
                    <a:pt x="19616" y="56211"/>
                  </a:lnTo>
                  <a:lnTo>
                    <a:pt x="6483" y="46425"/>
                  </a:lnTo>
                  <a:lnTo>
                    <a:pt x="0" y="29723"/>
                  </a:lnTo>
                  <a:close/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11119746" y="5832941"/>
              <a:ext cx="60325" cy="57150"/>
            </a:xfrm>
            <a:custGeom>
              <a:avLst/>
              <a:gdLst/>
              <a:ahLst/>
              <a:cxnLst/>
              <a:rect l="l" t="t" r="r" b="b"/>
              <a:pathLst>
                <a:path w="60325" h="57150">
                  <a:moveTo>
                    <a:pt x="40230" y="0"/>
                  </a:moveTo>
                  <a:lnTo>
                    <a:pt x="20115" y="0"/>
                  </a:lnTo>
                  <a:lnTo>
                    <a:pt x="6483" y="13435"/>
                  </a:lnTo>
                  <a:lnTo>
                    <a:pt x="0" y="30137"/>
                  </a:lnTo>
                  <a:lnTo>
                    <a:pt x="6483" y="46425"/>
                  </a:lnTo>
                  <a:lnTo>
                    <a:pt x="20115" y="56609"/>
                  </a:lnTo>
                  <a:lnTo>
                    <a:pt x="40230" y="56609"/>
                  </a:lnTo>
                  <a:lnTo>
                    <a:pt x="53364" y="46425"/>
                  </a:lnTo>
                  <a:lnTo>
                    <a:pt x="59847" y="30137"/>
                  </a:lnTo>
                  <a:lnTo>
                    <a:pt x="53364" y="13435"/>
                  </a:lnTo>
                  <a:lnTo>
                    <a:pt x="4023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69979" y="5320898"/>
              <a:ext cx="610235" cy="568960"/>
            </a:xfrm>
            <a:custGeom>
              <a:avLst/>
              <a:gdLst/>
              <a:ahLst/>
              <a:cxnLst/>
              <a:rect l="l" t="t" r="r" b="b"/>
              <a:pathLst>
                <a:path w="610234" h="568960">
                  <a:moveTo>
                    <a:pt x="549766" y="542180"/>
                  </a:moveTo>
                  <a:lnTo>
                    <a:pt x="556250" y="525477"/>
                  </a:lnTo>
                  <a:lnTo>
                    <a:pt x="569882" y="512042"/>
                  </a:lnTo>
                  <a:lnTo>
                    <a:pt x="589997" y="512042"/>
                  </a:lnTo>
                  <a:lnTo>
                    <a:pt x="603131" y="525477"/>
                  </a:lnTo>
                  <a:lnTo>
                    <a:pt x="609614" y="542180"/>
                  </a:lnTo>
                  <a:lnTo>
                    <a:pt x="603131" y="558468"/>
                  </a:lnTo>
                  <a:lnTo>
                    <a:pt x="589997" y="568652"/>
                  </a:lnTo>
                  <a:lnTo>
                    <a:pt x="569882" y="568652"/>
                  </a:lnTo>
                  <a:lnTo>
                    <a:pt x="556250" y="558468"/>
                  </a:lnTo>
                  <a:lnTo>
                    <a:pt x="549766" y="542180"/>
                  </a:lnTo>
                  <a:close/>
                </a:path>
                <a:path w="610234" h="568960">
                  <a:moveTo>
                    <a:pt x="0" y="0"/>
                  </a:moveTo>
                  <a:lnTo>
                    <a:pt x="39732" y="92884"/>
                  </a:lnTo>
                  <a:lnTo>
                    <a:pt x="93096" y="182899"/>
                  </a:lnTo>
                  <a:lnTo>
                    <a:pt x="152943" y="262747"/>
                  </a:lnTo>
                  <a:lnTo>
                    <a:pt x="226257" y="339327"/>
                  </a:lnTo>
                  <a:lnTo>
                    <a:pt x="302895" y="402455"/>
                  </a:lnTo>
                  <a:lnTo>
                    <a:pt x="389840" y="459081"/>
                  </a:lnTo>
                  <a:lnTo>
                    <a:pt x="482937" y="505523"/>
                  </a:lnTo>
                  <a:lnTo>
                    <a:pt x="579690" y="542180"/>
                  </a:lnTo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537918" y="5262634"/>
              <a:ext cx="66781" cy="76605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10569980" y="5863079"/>
              <a:ext cx="579755" cy="542290"/>
            </a:xfrm>
            <a:custGeom>
              <a:avLst/>
              <a:gdLst/>
              <a:ahLst/>
              <a:cxnLst/>
              <a:rect l="l" t="t" r="r" b="b"/>
              <a:pathLst>
                <a:path w="579754" h="542289">
                  <a:moveTo>
                    <a:pt x="579690" y="0"/>
                  </a:moveTo>
                  <a:lnTo>
                    <a:pt x="482936" y="32990"/>
                  </a:lnTo>
                  <a:lnTo>
                    <a:pt x="389840" y="79847"/>
                  </a:lnTo>
                  <a:lnTo>
                    <a:pt x="302895" y="136059"/>
                  </a:lnTo>
                  <a:lnTo>
                    <a:pt x="226257" y="202853"/>
                  </a:lnTo>
                  <a:lnTo>
                    <a:pt x="152943" y="275784"/>
                  </a:lnTo>
                  <a:lnTo>
                    <a:pt x="93096" y="358882"/>
                  </a:lnTo>
                  <a:lnTo>
                    <a:pt x="39732" y="448897"/>
                  </a:lnTo>
                  <a:lnTo>
                    <a:pt x="0" y="541782"/>
                  </a:lnTo>
                </a:path>
              </a:pathLst>
            </a:custGeom>
            <a:ln w="3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0537919" y="6383252"/>
              <a:ext cx="66781" cy="79856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10609711" y="5270791"/>
              <a:ext cx="534035" cy="532765"/>
            </a:xfrm>
            <a:custGeom>
              <a:avLst/>
              <a:gdLst/>
              <a:ahLst/>
              <a:cxnLst/>
              <a:rect l="l" t="t" r="r" b="b"/>
              <a:pathLst>
                <a:path w="534034" h="532764">
                  <a:moveTo>
                    <a:pt x="0" y="0"/>
                  </a:moveTo>
                  <a:lnTo>
                    <a:pt x="86446" y="19970"/>
                  </a:lnTo>
                  <a:lnTo>
                    <a:pt x="170066" y="50107"/>
                  </a:lnTo>
                  <a:lnTo>
                    <a:pt x="250030" y="93282"/>
                  </a:lnTo>
                  <a:lnTo>
                    <a:pt x="320184" y="146658"/>
                  </a:lnTo>
                  <a:lnTo>
                    <a:pt x="383357" y="209786"/>
                  </a:lnTo>
                  <a:lnTo>
                    <a:pt x="436555" y="282700"/>
                  </a:lnTo>
                  <a:lnTo>
                    <a:pt x="480110" y="362548"/>
                  </a:lnTo>
                  <a:lnTo>
                    <a:pt x="513359" y="445646"/>
                  </a:lnTo>
                  <a:lnTo>
                    <a:pt x="533475" y="532410"/>
                  </a:lnTo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548226" y="5236162"/>
              <a:ext cx="72932" cy="6967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1108300" y="5788111"/>
              <a:ext cx="69607" cy="76605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549864" y="5919290"/>
              <a:ext cx="579755" cy="542290"/>
            </a:xfrm>
            <a:custGeom>
              <a:avLst/>
              <a:gdLst/>
              <a:ahLst/>
              <a:cxnLst/>
              <a:rect l="l" t="t" r="r" b="b"/>
              <a:pathLst>
                <a:path w="579754" h="542289">
                  <a:moveTo>
                    <a:pt x="579690" y="0"/>
                  </a:moveTo>
                  <a:lnTo>
                    <a:pt x="539958" y="93282"/>
                  </a:lnTo>
                  <a:lnTo>
                    <a:pt x="486594" y="182899"/>
                  </a:lnTo>
                  <a:lnTo>
                    <a:pt x="423089" y="262747"/>
                  </a:lnTo>
                  <a:lnTo>
                    <a:pt x="353433" y="339327"/>
                  </a:lnTo>
                  <a:lnTo>
                    <a:pt x="272971" y="402471"/>
                  </a:lnTo>
                  <a:lnTo>
                    <a:pt x="186525" y="459081"/>
                  </a:lnTo>
                  <a:lnTo>
                    <a:pt x="96254" y="505523"/>
                  </a:lnTo>
                  <a:lnTo>
                    <a:pt x="0" y="542180"/>
                  </a:lnTo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1094668" y="5861440"/>
              <a:ext cx="66947" cy="76191"/>
            </a:xfrm>
            <a:prstGeom prst="rect">
              <a:avLst/>
            </a:prstGeom>
          </p:spPr>
        </p:pic>
      </p:grpSp>
      <p:sp>
        <p:nvSpPr>
          <p:cNvPr id="36" name="object 36"/>
          <p:cNvSpPr txBox="1"/>
          <p:nvPr/>
        </p:nvSpPr>
        <p:spPr>
          <a:xfrm>
            <a:off x="10485129" y="4996289"/>
            <a:ext cx="11874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635205" y="5727887"/>
            <a:ext cx="11874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134967" y="5727887"/>
            <a:ext cx="11874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8385078" y="6459485"/>
            <a:ext cx="11874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735206" y="5727887"/>
            <a:ext cx="11874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1234887" y="5727887"/>
            <a:ext cx="11874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0485130" y="6459485"/>
            <a:ext cx="118745" cy="226060"/>
          </a:xfrm>
          <a:prstGeom prst="rect">
            <a:avLst/>
          </a:prstGeom>
        </p:spPr>
        <p:txBody>
          <a:bodyPr vert="horz" wrap="square" lIns="0" tIns="14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5"/>
              </a:spcBef>
            </a:pPr>
            <a:r>
              <a:rPr sz="1300" spc="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7847985" y="5262634"/>
            <a:ext cx="1203325" cy="1200785"/>
            <a:chOff x="7847985" y="5262634"/>
            <a:chExt cx="1203325" cy="1200785"/>
          </a:xfrm>
        </p:grpSpPr>
        <p:sp>
          <p:nvSpPr>
            <p:cNvPr id="44" name="object 44"/>
            <p:cNvSpPr/>
            <p:nvPr/>
          </p:nvSpPr>
          <p:spPr>
            <a:xfrm>
              <a:off x="7849623" y="5320898"/>
              <a:ext cx="580390" cy="542290"/>
            </a:xfrm>
            <a:custGeom>
              <a:avLst/>
              <a:gdLst/>
              <a:ahLst/>
              <a:cxnLst/>
              <a:rect l="l" t="t" r="r" b="b"/>
              <a:pathLst>
                <a:path w="580390" h="542289">
                  <a:moveTo>
                    <a:pt x="580139" y="0"/>
                  </a:moveTo>
                  <a:lnTo>
                    <a:pt x="539958" y="92884"/>
                  </a:lnTo>
                  <a:lnTo>
                    <a:pt x="486660" y="182899"/>
                  </a:lnTo>
                  <a:lnTo>
                    <a:pt x="423521" y="262747"/>
                  </a:lnTo>
                  <a:lnTo>
                    <a:pt x="353416" y="339327"/>
                  </a:lnTo>
                  <a:lnTo>
                    <a:pt x="273470" y="402455"/>
                  </a:lnTo>
                  <a:lnTo>
                    <a:pt x="186957" y="459081"/>
                  </a:lnTo>
                  <a:lnTo>
                    <a:pt x="96753" y="505523"/>
                  </a:lnTo>
                  <a:lnTo>
                    <a:pt x="0" y="542180"/>
                  </a:lnTo>
                </a:path>
              </a:pathLst>
            </a:custGeom>
            <a:ln w="3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94908" y="5262634"/>
              <a:ext cx="66416" cy="76605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7849623" y="5863079"/>
              <a:ext cx="580390" cy="542290"/>
            </a:xfrm>
            <a:custGeom>
              <a:avLst/>
              <a:gdLst/>
              <a:ahLst/>
              <a:cxnLst/>
              <a:rect l="l" t="t" r="r" b="b"/>
              <a:pathLst>
                <a:path w="580390" h="542289">
                  <a:moveTo>
                    <a:pt x="0" y="0"/>
                  </a:moveTo>
                  <a:lnTo>
                    <a:pt x="96753" y="32990"/>
                  </a:lnTo>
                  <a:lnTo>
                    <a:pt x="186957" y="79847"/>
                  </a:lnTo>
                  <a:lnTo>
                    <a:pt x="273470" y="136059"/>
                  </a:lnTo>
                  <a:lnTo>
                    <a:pt x="353416" y="202853"/>
                  </a:lnTo>
                  <a:lnTo>
                    <a:pt x="423521" y="275784"/>
                  </a:lnTo>
                  <a:lnTo>
                    <a:pt x="486660" y="358882"/>
                  </a:lnTo>
                  <a:lnTo>
                    <a:pt x="539958" y="448897"/>
                  </a:lnTo>
                  <a:lnTo>
                    <a:pt x="580139" y="541782"/>
                  </a:lnTo>
                </a:path>
              </a:pathLst>
            </a:custGeom>
            <a:ln w="32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394909" y="6383252"/>
              <a:ext cx="66416" cy="79856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8449861" y="5863079"/>
              <a:ext cx="600075" cy="598805"/>
            </a:xfrm>
            <a:custGeom>
              <a:avLst/>
              <a:gdLst/>
              <a:ahLst/>
              <a:cxnLst/>
              <a:rect l="l" t="t" r="r" b="b"/>
              <a:pathLst>
                <a:path w="600075" h="598804">
                  <a:moveTo>
                    <a:pt x="599805" y="0"/>
                  </a:moveTo>
                  <a:lnTo>
                    <a:pt x="0" y="598391"/>
                  </a:lnTo>
                  <a:lnTo>
                    <a:pt x="256646" y="338912"/>
                  </a:lnTo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674946" y="6160429"/>
              <a:ext cx="76655" cy="73354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8449861" y="5264272"/>
              <a:ext cx="600075" cy="598805"/>
            </a:xfrm>
            <a:custGeom>
              <a:avLst/>
              <a:gdLst/>
              <a:ahLst/>
              <a:cxnLst/>
              <a:rect l="l" t="t" r="r" b="b"/>
              <a:pathLst>
                <a:path w="600075" h="598804">
                  <a:moveTo>
                    <a:pt x="0" y="0"/>
                  </a:moveTo>
                  <a:lnTo>
                    <a:pt x="599806" y="598806"/>
                  </a:lnTo>
                  <a:lnTo>
                    <a:pt x="339884" y="339327"/>
                  </a:lnTo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48325" y="5562037"/>
              <a:ext cx="72982" cy="72939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7849623" y="5863079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1200044" y="0"/>
                  </a:moveTo>
                  <a:lnTo>
                    <a:pt x="0" y="0"/>
                  </a:lnTo>
                  <a:lnTo>
                    <a:pt x="539958" y="0"/>
                  </a:lnTo>
                </a:path>
              </a:pathLst>
            </a:custGeom>
            <a:ln w="3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378102" y="5828035"/>
              <a:ext cx="73397" cy="69671"/>
            </a:xfrm>
            <a:prstGeom prst="rect">
              <a:avLst/>
            </a:prstGeom>
          </p:spPr>
        </p:pic>
      </p:grpSp>
      <p:grpSp>
        <p:nvGrpSpPr>
          <p:cNvPr id="54" name="object 54"/>
          <p:cNvGrpSpPr/>
          <p:nvPr/>
        </p:nvGrpSpPr>
        <p:grpSpPr>
          <a:xfrm>
            <a:off x="9947921" y="5262634"/>
            <a:ext cx="1203960" cy="1200785"/>
            <a:chOff x="9947921" y="5262634"/>
            <a:chExt cx="1203960" cy="1200785"/>
          </a:xfrm>
        </p:grpSpPr>
        <p:sp>
          <p:nvSpPr>
            <p:cNvPr id="55" name="object 55"/>
            <p:cNvSpPr/>
            <p:nvPr/>
          </p:nvSpPr>
          <p:spPr>
            <a:xfrm>
              <a:off x="10549864" y="5264272"/>
              <a:ext cx="600075" cy="598805"/>
            </a:xfrm>
            <a:custGeom>
              <a:avLst/>
              <a:gdLst/>
              <a:ahLst/>
              <a:cxnLst/>
              <a:rect l="l" t="t" r="r" b="b"/>
              <a:pathLst>
                <a:path w="600075" h="598804">
                  <a:moveTo>
                    <a:pt x="0" y="0"/>
                  </a:moveTo>
                  <a:lnTo>
                    <a:pt x="599806" y="598806"/>
                  </a:lnTo>
                  <a:lnTo>
                    <a:pt x="339801" y="339327"/>
                  </a:lnTo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847962" y="5562037"/>
              <a:ext cx="73264" cy="72939"/>
            </a:xfrm>
            <a:prstGeom prst="rect">
              <a:avLst/>
            </a:prstGeom>
          </p:spPr>
        </p:pic>
        <p:sp>
          <p:nvSpPr>
            <p:cNvPr id="57" name="object 57"/>
            <p:cNvSpPr/>
            <p:nvPr/>
          </p:nvSpPr>
          <p:spPr>
            <a:xfrm>
              <a:off x="10549864" y="5863079"/>
              <a:ext cx="600075" cy="598805"/>
            </a:xfrm>
            <a:custGeom>
              <a:avLst/>
              <a:gdLst/>
              <a:ahLst/>
              <a:cxnLst/>
              <a:rect l="l" t="t" r="r" b="b"/>
              <a:pathLst>
                <a:path w="600075" h="598804">
                  <a:moveTo>
                    <a:pt x="599805" y="0"/>
                  </a:moveTo>
                  <a:lnTo>
                    <a:pt x="0" y="598391"/>
                  </a:lnTo>
                  <a:lnTo>
                    <a:pt x="256679" y="338912"/>
                  </a:lnTo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8" name="object 5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74982" y="6160429"/>
              <a:ext cx="76256" cy="73354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9949559" y="5264272"/>
              <a:ext cx="600710" cy="598805"/>
            </a:xfrm>
            <a:custGeom>
              <a:avLst/>
              <a:gdLst/>
              <a:ahLst/>
              <a:cxnLst/>
              <a:rect l="l" t="t" r="r" b="b"/>
              <a:pathLst>
                <a:path w="600709" h="598804">
                  <a:moveTo>
                    <a:pt x="600304" y="0"/>
                  </a:moveTo>
                  <a:lnTo>
                    <a:pt x="0" y="598806"/>
                  </a:lnTo>
                  <a:lnTo>
                    <a:pt x="256679" y="339327"/>
                  </a:lnTo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0" name="object 6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74677" y="5562037"/>
              <a:ext cx="76755" cy="72939"/>
            </a:xfrm>
            <a:prstGeom prst="rect">
              <a:avLst/>
            </a:prstGeom>
          </p:spPr>
        </p:pic>
        <p:sp>
          <p:nvSpPr>
            <p:cNvPr id="61" name="object 61"/>
            <p:cNvSpPr/>
            <p:nvPr/>
          </p:nvSpPr>
          <p:spPr>
            <a:xfrm>
              <a:off x="9949559" y="5863079"/>
              <a:ext cx="600710" cy="598805"/>
            </a:xfrm>
            <a:custGeom>
              <a:avLst/>
              <a:gdLst/>
              <a:ahLst/>
              <a:cxnLst/>
              <a:rect l="l" t="t" r="r" b="b"/>
              <a:pathLst>
                <a:path w="600709" h="598804">
                  <a:moveTo>
                    <a:pt x="600304" y="598391"/>
                  </a:moveTo>
                  <a:lnTo>
                    <a:pt x="0" y="0"/>
                  </a:lnTo>
                  <a:lnTo>
                    <a:pt x="256679" y="255813"/>
                  </a:lnTo>
                </a:path>
              </a:pathLst>
            </a:custGeom>
            <a:ln w="327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2" name="object 6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10174677" y="6087515"/>
              <a:ext cx="76755" cy="76190"/>
            </a:xfrm>
            <a:prstGeom prst="rect">
              <a:avLst/>
            </a:prstGeom>
          </p:spPr>
        </p:pic>
        <p:sp>
          <p:nvSpPr>
            <p:cNvPr id="63" name="object 63"/>
            <p:cNvSpPr/>
            <p:nvPr/>
          </p:nvSpPr>
          <p:spPr>
            <a:xfrm>
              <a:off x="9949559" y="5863079"/>
              <a:ext cx="1200150" cy="0"/>
            </a:xfrm>
            <a:custGeom>
              <a:avLst/>
              <a:gdLst/>
              <a:ahLst/>
              <a:cxnLst/>
              <a:rect l="l" t="t" r="r" b="b"/>
              <a:pathLst>
                <a:path w="1200150">
                  <a:moveTo>
                    <a:pt x="0" y="0"/>
                  </a:moveTo>
                  <a:lnTo>
                    <a:pt x="1200110" y="0"/>
                  </a:lnTo>
                  <a:lnTo>
                    <a:pt x="660152" y="0"/>
                  </a:lnTo>
                </a:path>
              </a:pathLst>
            </a:custGeom>
            <a:ln w="327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548226" y="5828035"/>
              <a:ext cx="69607" cy="6967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52446" y="1284732"/>
            <a:ext cx="5616128" cy="270858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74594" y="4382465"/>
            <a:ext cx="266319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G1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tak-berarah;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087234" y="4382465"/>
            <a:ext cx="215455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G2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berarah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23396" y="4750877"/>
            <a:ext cx="6160770" cy="4025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450" b="1" dirty="0">
                <a:latin typeface="Times New Roman"/>
                <a:cs typeface="Times New Roman"/>
              </a:rPr>
              <a:t>Gambar</a:t>
            </a:r>
            <a:r>
              <a:rPr sz="2450" b="1" spc="2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(a)</a:t>
            </a:r>
            <a:r>
              <a:rPr sz="2450" spc="-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graf</a:t>
            </a:r>
            <a:r>
              <a:rPr sz="2450" spc="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berarah,</a:t>
            </a:r>
            <a:r>
              <a:rPr sz="2450" spc="5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(b)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graf-ganda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berarah</a:t>
            </a:r>
            <a:endParaRPr sz="24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571851" y="1671069"/>
            <a:ext cx="1757045" cy="1741805"/>
            <a:chOff x="3571851" y="1671069"/>
            <a:chExt cx="1757045" cy="17418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6554" y="1671069"/>
              <a:ext cx="87796" cy="8241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71851" y="2499963"/>
              <a:ext cx="88351" cy="82962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643666" y="1714514"/>
              <a:ext cx="807085" cy="751205"/>
            </a:xfrm>
            <a:custGeom>
              <a:avLst/>
              <a:gdLst/>
              <a:ahLst/>
              <a:cxnLst/>
              <a:rect l="l" t="t" r="r" b="b"/>
              <a:pathLst>
                <a:path w="807085" h="751205">
                  <a:moveTo>
                    <a:pt x="806798" y="0"/>
                  </a:moveTo>
                  <a:lnTo>
                    <a:pt x="672223" y="46273"/>
                  </a:lnTo>
                  <a:lnTo>
                    <a:pt x="542227" y="110604"/>
                  </a:lnTo>
                  <a:lnTo>
                    <a:pt x="421917" y="189044"/>
                  </a:lnTo>
                  <a:lnTo>
                    <a:pt x="315316" y="281015"/>
                  </a:lnTo>
                  <a:lnTo>
                    <a:pt x="213247" y="382568"/>
                  </a:lnTo>
                  <a:lnTo>
                    <a:pt x="129996" y="497676"/>
                  </a:lnTo>
                  <a:lnTo>
                    <a:pt x="55878" y="621814"/>
                  </a:lnTo>
                  <a:lnTo>
                    <a:pt x="0" y="751029"/>
                  </a:lnTo>
                </a:path>
              </a:pathLst>
            </a:custGeom>
            <a:ln w="4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599777" y="2435629"/>
              <a:ext cx="92932" cy="110628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406554" y="3329408"/>
              <a:ext cx="87797" cy="8298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643666" y="2621848"/>
              <a:ext cx="807085" cy="751205"/>
            </a:xfrm>
            <a:custGeom>
              <a:avLst/>
              <a:gdLst/>
              <a:ahLst/>
              <a:cxnLst/>
              <a:rect l="l" t="t" r="r" b="b"/>
              <a:pathLst>
                <a:path w="807085" h="751204">
                  <a:moveTo>
                    <a:pt x="0" y="0"/>
                  </a:moveTo>
                  <a:lnTo>
                    <a:pt x="55878" y="129215"/>
                  </a:lnTo>
                  <a:lnTo>
                    <a:pt x="129996" y="253353"/>
                  </a:lnTo>
                  <a:lnTo>
                    <a:pt x="213247" y="363958"/>
                  </a:lnTo>
                  <a:lnTo>
                    <a:pt x="315316" y="470036"/>
                  </a:lnTo>
                  <a:lnTo>
                    <a:pt x="421917" y="557505"/>
                  </a:lnTo>
                  <a:lnTo>
                    <a:pt x="542227" y="635921"/>
                  </a:lnTo>
                  <a:lnTo>
                    <a:pt x="672224" y="700253"/>
                  </a:lnTo>
                  <a:lnTo>
                    <a:pt x="806798" y="751029"/>
                  </a:lnTo>
                </a:path>
              </a:pathLst>
            </a:custGeom>
            <a:ln w="4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99777" y="2541708"/>
              <a:ext cx="92932" cy="10555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40702" y="2499963"/>
              <a:ext cx="87797" cy="82962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4048543" y="3259084"/>
            <a:ext cx="833755" cy="95313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R="36830" algn="ctr">
              <a:lnSpc>
                <a:spcPct val="100000"/>
              </a:lnSpc>
              <a:spcBef>
                <a:spcPts val="1030"/>
              </a:spcBef>
            </a:pPr>
            <a:r>
              <a:rPr sz="1800" spc="1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65"/>
              </a:spcBef>
            </a:pPr>
            <a:r>
              <a:rPr sz="2450" dirty="0">
                <a:latin typeface="Times New Roman"/>
                <a:cs typeface="Times New Roman"/>
              </a:rPr>
              <a:t>(a)</a:t>
            </a:r>
            <a:r>
              <a:rPr sz="2450" spc="20" dirty="0">
                <a:latin typeface="Times New Roman"/>
                <a:cs typeface="Times New Roman"/>
              </a:rPr>
              <a:t> </a:t>
            </a:r>
            <a:r>
              <a:rPr sz="2450" i="1" spc="-35" dirty="0">
                <a:latin typeface="Times New Roman"/>
                <a:cs typeface="Times New Roman"/>
              </a:rPr>
              <a:t>G</a:t>
            </a:r>
            <a:r>
              <a:rPr sz="2400" spc="-52" baseline="-6944" dirty="0">
                <a:latin typeface="Times New Roman"/>
                <a:cs typeface="Times New Roman"/>
              </a:rPr>
              <a:t>4</a:t>
            </a:r>
            <a:endParaRPr sz="2400" baseline="-6944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6492143" y="1671069"/>
            <a:ext cx="1757045" cy="1741805"/>
            <a:chOff x="6492143" y="1671069"/>
            <a:chExt cx="1757045" cy="1741805"/>
          </a:xfrm>
        </p:grpSpPr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492143" y="2499963"/>
              <a:ext cx="87773" cy="8296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7326961" y="3329408"/>
              <a:ext cx="87773" cy="82985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326961" y="1671069"/>
              <a:ext cx="87773" cy="82411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161086" y="2499963"/>
              <a:ext cx="87773" cy="82962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7398822" y="1792953"/>
              <a:ext cx="806450" cy="751205"/>
            </a:xfrm>
            <a:custGeom>
              <a:avLst/>
              <a:gdLst/>
              <a:ahLst/>
              <a:cxnLst/>
              <a:rect l="l" t="t" r="r" b="b"/>
              <a:pathLst>
                <a:path w="806450" h="751205">
                  <a:moveTo>
                    <a:pt x="0" y="0"/>
                  </a:moveTo>
                  <a:lnTo>
                    <a:pt x="55253" y="128663"/>
                  </a:lnTo>
                  <a:lnTo>
                    <a:pt x="129465" y="253353"/>
                  </a:lnTo>
                  <a:lnTo>
                    <a:pt x="212692" y="363958"/>
                  </a:lnTo>
                  <a:lnTo>
                    <a:pt x="314646" y="470036"/>
                  </a:lnTo>
                  <a:lnTo>
                    <a:pt x="421223" y="557482"/>
                  </a:lnTo>
                  <a:lnTo>
                    <a:pt x="542134" y="635921"/>
                  </a:lnTo>
                  <a:lnTo>
                    <a:pt x="671599" y="700253"/>
                  </a:lnTo>
                  <a:lnTo>
                    <a:pt x="806151" y="751029"/>
                  </a:lnTo>
                </a:path>
              </a:pathLst>
            </a:custGeom>
            <a:ln w="4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354240" y="1712240"/>
              <a:ext cx="92862" cy="10612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398822" y="2543983"/>
              <a:ext cx="806450" cy="750570"/>
            </a:xfrm>
            <a:custGeom>
              <a:avLst/>
              <a:gdLst/>
              <a:ahLst/>
              <a:cxnLst/>
              <a:rect l="l" t="t" r="r" b="b"/>
              <a:pathLst>
                <a:path w="806450" h="750570">
                  <a:moveTo>
                    <a:pt x="806150" y="0"/>
                  </a:moveTo>
                  <a:lnTo>
                    <a:pt x="671599" y="45698"/>
                  </a:lnTo>
                  <a:lnTo>
                    <a:pt x="542134" y="110604"/>
                  </a:lnTo>
                  <a:lnTo>
                    <a:pt x="421223" y="188469"/>
                  </a:lnTo>
                  <a:lnTo>
                    <a:pt x="314646" y="280992"/>
                  </a:lnTo>
                  <a:lnTo>
                    <a:pt x="212692" y="382016"/>
                  </a:lnTo>
                  <a:lnTo>
                    <a:pt x="129465" y="497125"/>
                  </a:lnTo>
                  <a:lnTo>
                    <a:pt x="55253" y="621814"/>
                  </a:lnTo>
                  <a:lnTo>
                    <a:pt x="0" y="750478"/>
                  </a:lnTo>
                </a:path>
              </a:pathLst>
            </a:custGeom>
            <a:ln w="4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54240" y="3264523"/>
              <a:ext cx="92863" cy="110628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7454076" y="1723544"/>
              <a:ext cx="742315" cy="737870"/>
            </a:xfrm>
            <a:custGeom>
              <a:avLst/>
              <a:gdLst/>
              <a:ahLst/>
              <a:cxnLst/>
              <a:rect l="l" t="t" r="r" b="b"/>
              <a:pathLst>
                <a:path w="742315" h="737869">
                  <a:moveTo>
                    <a:pt x="0" y="0"/>
                  </a:moveTo>
                  <a:lnTo>
                    <a:pt x="120217" y="27662"/>
                  </a:lnTo>
                  <a:lnTo>
                    <a:pt x="236504" y="69409"/>
                  </a:lnTo>
                  <a:lnTo>
                    <a:pt x="347706" y="129215"/>
                  </a:lnTo>
                  <a:lnTo>
                    <a:pt x="445267" y="203151"/>
                  </a:lnTo>
                  <a:lnTo>
                    <a:pt x="533118" y="290596"/>
                  </a:lnTo>
                  <a:lnTo>
                    <a:pt x="607098" y="391597"/>
                  </a:lnTo>
                  <a:lnTo>
                    <a:pt x="667669" y="502202"/>
                  </a:lnTo>
                  <a:lnTo>
                    <a:pt x="713907" y="617311"/>
                  </a:lnTo>
                  <a:lnTo>
                    <a:pt x="741880" y="737496"/>
                  </a:lnTo>
                </a:path>
              </a:pathLst>
            </a:custGeom>
            <a:ln w="4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368575" y="1675572"/>
              <a:ext cx="101414" cy="9651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147445" y="2440133"/>
              <a:ext cx="96792" cy="106124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370848" y="2621848"/>
              <a:ext cx="806450" cy="751205"/>
            </a:xfrm>
            <a:custGeom>
              <a:avLst/>
              <a:gdLst/>
              <a:ahLst/>
              <a:cxnLst/>
              <a:rect l="l" t="t" r="r" b="b"/>
              <a:pathLst>
                <a:path w="806450" h="751204">
                  <a:moveTo>
                    <a:pt x="806150" y="0"/>
                  </a:moveTo>
                  <a:lnTo>
                    <a:pt x="750897" y="129215"/>
                  </a:lnTo>
                  <a:lnTo>
                    <a:pt x="676685" y="253352"/>
                  </a:lnTo>
                  <a:lnTo>
                    <a:pt x="588372" y="363957"/>
                  </a:lnTo>
                  <a:lnTo>
                    <a:pt x="491504" y="470036"/>
                  </a:lnTo>
                  <a:lnTo>
                    <a:pt x="379609" y="557505"/>
                  </a:lnTo>
                  <a:lnTo>
                    <a:pt x="259392" y="635921"/>
                  </a:lnTo>
                  <a:lnTo>
                    <a:pt x="133857" y="700253"/>
                  </a:lnTo>
                  <a:lnTo>
                    <a:pt x="0" y="751029"/>
                  </a:lnTo>
                </a:path>
              </a:pathLst>
            </a:custGeom>
            <a:ln w="4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128487" y="2541709"/>
              <a:ext cx="93093" cy="105550"/>
            </a:xfrm>
            <a:prstGeom prst="rect">
              <a:avLst/>
            </a:prstGeom>
          </p:spPr>
        </p:pic>
      </p:grpSp>
      <p:sp>
        <p:nvSpPr>
          <p:cNvPr id="27" name="object 27"/>
          <p:cNvSpPr txBox="1"/>
          <p:nvPr/>
        </p:nvSpPr>
        <p:spPr>
          <a:xfrm>
            <a:off x="6658078" y="3259084"/>
            <a:ext cx="847725" cy="953135"/>
          </a:xfrm>
          <a:prstGeom prst="rect">
            <a:avLst/>
          </a:prstGeom>
        </p:spPr>
        <p:txBody>
          <a:bodyPr vert="horz" wrap="square" lIns="0" tIns="130810" rIns="0" bIns="0" rtlCol="0">
            <a:spAutoFit/>
          </a:bodyPr>
          <a:lstStyle/>
          <a:p>
            <a:pPr marR="69850" algn="r">
              <a:lnSpc>
                <a:spcPct val="100000"/>
              </a:lnSpc>
              <a:spcBef>
                <a:spcPts val="1030"/>
              </a:spcBef>
            </a:pPr>
            <a:r>
              <a:rPr sz="1800" spc="15" dirty="0">
                <a:latin typeface="Arial"/>
                <a:cs typeface="Arial"/>
              </a:rPr>
              <a:t>4</a:t>
            </a:r>
            <a:endParaRPr sz="18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265"/>
              </a:spcBef>
            </a:pPr>
            <a:r>
              <a:rPr sz="2450" dirty="0">
                <a:latin typeface="Times New Roman"/>
                <a:cs typeface="Times New Roman"/>
              </a:rPr>
              <a:t>(b)</a:t>
            </a:r>
            <a:r>
              <a:rPr sz="2450" spc="-10" dirty="0">
                <a:latin typeface="Times New Roman"/>
                <a:cs typeface="Times New Roman"/>
              </a:rPr>
              <a:t> </a:t>
            </a:r>
            <a:r>
              <a:rPr sz="2450" i="1" spc="-35" dirty="0">
                <a:latin typeface="Times New Roman"/>
                <a:cs typeface="Times New Roman"/>
              </a:rPr>
              <a:t>G</a:t>
            </a:r>
            <a:r>
              <a:rPr sz="2400" spc="-52" baseline="-6944" dirty="0">
                <a:latin typeface="Times New Roman"/>
                <a:cs typeface="Times New Roman"/>
              </a:rPr>
              <a:t>5</a:t>
            </a:r>
            <a:endParaRPr sz="2400" baseline="-6944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365333" y="1348195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85787" y="1348196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5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322518" y="2361607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408174" y="2361607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242899" y="2361607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5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28442" y="2361607"/>
            <a:ext cx="154940" cy="302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800" spc="15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3613465" y="1712240"/>
            <a:ext cx="1673860" cy="1663064"/>
            <a:chOff x="3613465" y="1712240"/>
            <a:chExt cx="1673860" cy="1663064"/>
          </a:xfrm>
        </p:grpSpPr>
        <p:sp>
          <p:nvSpPr>
            <p:cNvPr id="35" name="object 35"/>
            <p:cNvSpPr/>
            <p:nvPr/>
          </p:nvSpPr>
          <p:spPr>
            <a:xfrm>
              <a:off x="3615739" y="1792953"/>
              <a:ext cx="807085" cy="751205"/>
            </a:xfrm>
            <a:custGeom>
              <a:avLst/>
              <a:gdLst/>
              <a:ahLst/>
              <a:cxnLst/>
              <a:rect l="l" t="t" r="r" b="b"/>
              <a:pathLst>
                <a:path w="807085" h="751205">
                  <a:moveTo>
                    <a:pt x="806775" y="0"/>
                  </a:moveTo>
                  <a:lnTo>
                    <a:pt x="750897" y="128663"/>
                  </a:lnTo>
                  <a:lnTo>
                    <a:pt x="676778" y="253352"/>
                  </a:lnTo>
                  <a:lnTo>
                    <a:pt x="588973" y="363957"/>
                  </a:lnTo>
                  <a:lnTo>
                    <a:pt x="491481" y="470036"/>
                  </a:lnTo>
                  <a:lnTo>
                    <a:pt x="380303" y="557482"/>
                  </a:lnTo>
                  <a:lnTo>
                    <a:pt x="259993" y="635921"/>
                  </a:lnTo>
                  <a:lnTo>
                    <a:pt x="134551" y="700253"/>
                  </a:lnTo>
                  <a:lnTo>
                    <a:pt x="0" y="751029"/>
                  </a:lnTo>
                </a:path>
              </a:pathLst>
            </a:custGeom>
            <a:ln w="4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4374048" y="1712240"/>
              <a:ext cx="92354" cy="106124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3615739" y="2543983"/>
              <a:ext cx="807085" cy="750570"/>
            </a:xfrm>
            <a:custGeom>
              <a:avLst/>
              <a:gdLst/>
              <a:ahLst/>
              <a:cxnLst/>
              <a:rect l="l" t="t" r="r" b="b"/>
              <a:pathLst>
                <a:path w="807085" h="750570">
                  <a:moveTo>
                    <a:pt x="0" y="0"/>
                  </a:moveTo>
                  <a:lnTo>
                    <a:pt x="134551" y="45698"/>
                  </a:lnTo>
                  <a:lnTo>
                    <a:pt x="259993" y="110605"/>
                  </a:lnTo>
                  <a:lnTo>
                    <a:pt x="380303" y="188469"/>
                  </a:lnTo>
                  <a:lnTo>
                    <a:pt x="491481" y="280992"/>
                  </a:lnTo>
                  <a:lnTo>
                    <a:pt x="588973" y="382016"/>
                  </a:lnTo>
                  <a:lnTo>
                    <a:pt x="676778" y="497125"/>
                  </a:lnTo>
                  <a:lnTo>
                    <a:pt x="750897" y="621814"/>
                  </a:lnTo>
                  <a:lnTo>
                    <a:pt x="806775" y="750478"/>
                  </a:lnTo>
                </a:path>
              </a:pathLst>
            </a:custGeom>
            <a:ln w="45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8" name="object 38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4374048" y="3264523"/>
              <a:ext cx="92354" cy="110628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4450464" y="2543983"/>
              <a:ext cx="834390" cy="829310"/>
            </a:xfrm>
            <a:custGeom>
              <a:avLst/>
              <a:gdLst/>
              <a:ahLst/>
              <a:cxnLst/>
              <a:rect l="l" t="t" r="r" b="b"/>
              <a:pathLst>
                <a:path w="834389" h="829310">
                  <a:moveTo>
                    <a:pt x="834124" y="0"/>
                  </a:moveTo>
                  <a:lnTo>
                    <a:pt x="0" y="828894"/>
                  </a:lnTo>
                  <a:lnTo>
                    <a:pt x="356907" y="469462"/>
                  </a:lnTo>
                </a:path>
              </a:pathLst>
            </a:custGeom>
            <a:ln w="4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0" name="object 40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763485" y="2955870"/>
              <a:ext cx="106592" cy="101618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450464" y="1714514"/>
              <a:ext cx="834390" cy="829944"/>
            </a:xfrm>
            <a:custGeom>
              <a:avLst/>
              <a:gdLst/>
              <a:ahLst/>
              <a:cxnLst/>
              <a:rect l="l" t="t" r="r" b="b"/>
              <a:pathLst>
                <a:path w="834389" h="829944">
                  <a:moveTo>
                    <a:pt x="0" y="0"/>
                  </a:moveTo>
                  <a:lnTo>
                    <a:pt x="834124" y="829468"/>
                  </a:lnTo>
                  <a:lnTo>
                    <a:pt x="472662" y="470036"/>
                  </a:lnTo>
                </a:path>
              </a:pathLst>
            </a:custGeom>
            <a:ln w="4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865530" y="2126975"/>
              <a:ext cx="101484" cy="101045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3615739" y="2543983"/>
              <a:ext cx="1669414" cy="0"/>
            </a:xfrm>
            <a:custGeom>
              <a:avLst/>
              <a:gdLst/>
              <a:ahLst/>
              <a:cxnLst/>
              <a:rect l="l" t="t" r="r" b="b"/>
              <a:pathLst>
                <a:path w="1669414">
                  <a:moveTo>
                    <a:pt x="1668850" y="0"/>
                  </a:moveTo>
                  <a:lnTo>
                    <a:pt x="0" y="0"/>
                  </a:lnTo>
                  <a:lnTo>
                    <a:pt x="750897" y="0"/>
                  </a:lnTo>
                </a:path>
              </a:pathLst>
            </a:custGeom>
            <a:ln w="4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4350676" y="2495437"/>
              <a:ext cx="102061" cy="96518"/>
            </a:xfrm>
            <a:prstGeom prst="rect">
              <a:avLst/>
            </a:prstGeom>
          </p:spPr>
        </p:pic>
      </p:grpSp>
      <p:grpSp>
        <p:nvGrpSpPr>
          <p:cNvPr id="45" name="object 45"/>
          <p:cNvGrpSpPr/>
          <p:nvPr/>
        </p:nvGrpSpPr>
        <p:grpSpPr>
          <a:xfrm>
            <a:off x="6533757" y="1712241"/>
            <a:ext cx="1673860" cy="1663064"/>
            <a:chOff x="6533757" y="1712241"/>
            <a:chExt cx="1673860" cy="1663064"/>
          </a:xfrm>
        </p:grpSpPr>
        <p:sp>
          <p:nvSpPr>
            <p:cNvPr id="46" name="object 46"/>
            <p:cNvSpPr/>
            <p:nvPr/>
          </p:nvSpPr>
          <p:spPr>
            <a:xfrm>
              <a:off x="7370848" y="1714515"/>
              <a:ext cx="834390" cy="829944"/>
            </a:xfrm>
            <a:custGeom>
              <a:avLst/>
              <a:gdLst/>
              <a:ahLst/>
              <a:cxnLst/>
              <a:rect l="l" t="t" r="r" b="b"/>
              <a:pathLst>
                <a:path w="834390" h="829944">
                  <a:moveTo>
                    <a:pt x="0" y="0"/>
                  </a:moveTo>
                  <a:lnTo>
                    <a:pt x="834124" y="829468"/>
                  </a:lnTo>
                  <a:lnTo>
                    <a:pt x="472547" y="470036"/>
                  </a:lnTo>
                </a:path>
              </a:pathLst>
            </a:custGeom>
            <a:ln w="4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785406" y="2126975"/>
              <a:ext cx="101877" cy="101045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7370848" y="2543983"/>
              <a:ext cx="834390" cy="829310"/>
            </a:xfrm>
            <a:custGeom>
              <a:avLst/>
              <a:gdLst/>
              <a:ahLst/>
              <a:cxnLst/>
              <a:rect l="l" t="t" r="r" b="b"/>
              <a:pathLst>
                <a:path w="834390" h="829310">
                  <a:moveTo>
                    <a:pt x="834124" y="0"/>
                  </a:moveTo>
                  <a:lnTo>
                    <a:pt x="0" y="828894"/>
                  </a:lnTo>
                  <a:lnTo>
                    <a:pt x="356953" y="469462"/>
                  </a:lnTo>
                </a:path>
              </a:pathLst>
            </a:custGeom>
            <a:ln w="4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9" name="object 49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7683915" y="2955870"/>
              <a:ext cx="106038" cy="101618"/>
            </a:xfrm>
            <a:prstGeom prst="rect">
              <a:avLst/>
            </a:prstGeom>
          </p:spPr>
        </p:pic>
        <p:sp>
          <p:nvSpPr>
            <p:cNvPr id="50" name="object 50"/>
            <p:cNvSpPr/>
            <p:nvPr/>
          </p:nvSpPr>
          <p:spPr>
            <a:xfrm>
              <a:off x="6536030" y="1714515"/>
              <a:ext cx="835025" cy="829944"/>
            </a:xfrm>
            <a:custGeom>
              <a:avLst/>
              <a:gdLst/>
              <a:ahLst/>
              <a:cxnLst/>
              <a:rect l="l" t="t" r="r" b="b"/>
              <a:pathLst>
                <a:path w="835025" h="829944">
                  <a:moveTo>
                    <a:pt x="834818" y="0"/>
                  </a:moveTo>
                  <a:lnTo>
                    <a:pt x="0" y="829468"/>
                  </a:lnTo>
                  <a:lnTo>
                    <a:pt x="356953" y="470036"/>
                  </a:lnTo>
                </a:path>
              </a:pathLst>
            </a:custGeom>
            <a:ln w="4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1" name="object 51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849097" y="2126976"/>
              <a:ext cx="106731" cy="101044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6536030" y="2543983"/>
              <a:ext cx="835025" cy="829310"/>
            </a:xfrm>
            <a:custGeom>
              <a:avLst/>
              <a:gdLst/>
              <a:ahLst/>
              <a:cxnLst/>
              <a:rect l="l" t="t" r="r" b="b"/>
              <a:pathLst>
                <a:path w="835025" h="829310">
                  <a:moveTo>
                    <a:pt x="834818" y="828894"/>
                  </a:moveTo>
                  <a:lnTo>
                    <a:pt x="0" y="0"/>
                  </a:lnTo>
                  <a:lnTo>
                    <a:pt x="356953" y="354354"/>
                  </a:lnTo>
                </a:path>
              </a:pathLst>
            </a:custGeom>
            <a:ln w="45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849096" y="2854868"/>
              <a:ext cx="106732" cy="105548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6536030" y="2543983"/>
              <a:ext cx="1669414" cy="0"/>
            </a:xfrm>
            <a:custGeom>
              <a:avLst/>
              <a:gdLst/>
              <a:ahLst/>
              <a:cxnLst/>
              <a:rect l="l" t="t" r="r" b="b"/>
              <a:pathLst>
                <a:path w="1669415">
                  <a:moveTo>
                    <a:pt x="0" y="0"/>
                  </a:moveTo>
                  <a:lnTo>
                    <a:pt x="1668942" y="0"/>
                  </a:lnTo>
                  <a:lnTo>
                    <a:pt x="918045" y="0"/>
                  </a:lnTo>
                </a:path>
              </a:pathLst>
            </a:custGeom>
            <a:ln w="453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5" name="object 55"/>
            <p:cNvPicPr/>
            <p:nvPr/>
          </p:nvPicPr>
          <p:blipFill>
            <a:blip r:embed="rId26" cstate="print"/>
            <a:stretch>
              <a:fillRect/>
            </a:stretch>
          </p:blipFill>
          <p:spPr>
            <a:xfrm>
              <a:off x="7368575" y="2495436"/>
              <a:ext cx="96791" cy="9651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70687" y="542670"/>
            <a:ext cx="6015990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5" dirty="0">
                <a:latin typeface="Calibri"/>
                <a:cs typeface="Calibri"/>
              </a:rPr>
              <a:t>Terminologi</a:t>
            </a:r>
            <a:r>
              <a:rPr sz="4400" b="1" spc="-7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di</a:t>
            </a:r>
            <a:r>
              <a:rPr sz="4400" b="1" spc="-70" dirty="0">
                <a:latin typeface="Calibri"/>
                <a:cs typeface="Calibri"/>
              </a:rPr>
              <a:t> </a:t>
            </a:r>
            <a:r>
              <a:rPr sz="4400" b="1" dirty="0">
                <a:latin typeface="Calibri"/>
                <a:cs typeface="Calibri"/>
              </a:rPr>
              <a:t>dalam</a:t>
            </a:r>
            <a:r>
              <a:rPr sz="4400" b="1" spc="-55" dirty="0">
                <a:latin typeface="Calibri"/>
                <a:cs typeface="Calibri"/>
              </a:rPr>
              <a:t> </a:t>
            </a:r>
            <a:r>
              <a:rPr sz="4400" b="1" spc="-20" dirty="0">
                <a:latin typeface="Calibri"/>
                <a:cs typeface="Calibri"/>
              </a:rPr>
              <a:t>Graf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04012" y="1490242"/>
            <a:ext cx="11054588" cy="1812676"/>
          </a:xfrm>
          <a:prstGeom prst="rect">
            <a:avLst/>
          </a:prstGeom>
        </p:spPr>
        <p:txBody>
          <a:bodyPr vert="horz" wrap="square" lIns="0" tIns="1009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795"/>
              </a:spcBef>
            </a:pPr>
            <a:r>
              <a:rPr sz="2450" b="1" dirty="0">
                <a:latin typeface="Times New Roman"/>
                <a:cs typeface="Times New Roman"/>
              </a:rPr>
              <a:t>1.</a:t>
            </a:r>
            <a:r>
              <a:rPr sz="2450" b="1" spc="35" dirty="0">
                <a:latin typeface="Times New Roman"/>
                <a:cs typeface="Times New Roman"/>
              </a:rPr>
              <a:t> </a:t>
            </a:r>
            <a:r>
              <a:rPr sz="2450" b="1" spc="-10" dirty="0" err="1">
                <a:latin typeface="Times New Roman"/>
                <a:cs typeface="Times New Roman"/>
              </a:rPr>
              <a:t>Ketet</a:t>
            </a:r>
            <a:r>
              <a:rPr lang="en-US" sz="2450" b="1" spc="-10" dirty="0" err="1">
                <a:latin typeface="Times New Roman"/>
                <a:cs typeface="Times New Roman"/>
              </a:rPr>
              <a:t>anggaan</a:t>
            </a:r>
            <a:r>
              <a:rPr lang="en-US" sz="2450" b="1" spc="-10" dirty="0">
                <a:latin typeface="Times New Roman"/>
                <a:cs typeface="Times New Roman"/>
              </a:rPr>
              <a:t> (Adjacent)</a:t>
            </a:r>
            <a:endParaRPr sz="2450" dirty="0">
              <a:latin typeface="Times New Roman"/>
              <a:cs typeface="Times New Roman"/>
            </a:endParaRPr>
          </a:p>
          <a:p>
            <a:pPr marL="25400">
              <a:lnSpc>
                <a:spcPts val="3229"/>
              </a:lnSpc>
              <a:spcBef>
                <a:spcPts val="770"/>
              </a:spcBef>
            </a:pPr>
            <a:r>
              <a:rPr sz="2750" dirty="0">
                <a:latin typeface="Times New Roman"/>
                <a:cs typeface="Times New Roman"/>
              </a:rPr>
              <a:t>Dua</a:t>
            </a:r>
            <a:r>
              <a:rPr sz="2750" spc="2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buah</a:t>
            </a:r>
            <a:r>
              <a:rPr sz="2750" spc="65" dirty="0">
                <a:latin typeface="Times New Roman"/>
                <a:cs typeface="Times New Roman"/>
              </a:rPr>
              <a:t> </a:t>
            </a:r>
            <a:r>
              <a:rPr sz="2750" dirty="0" err="1">
                <a:latin typeface="Times New Roman"/>
                <a:cs typeface="Times New Roman"/>
              </a:rPr>
              <a:t>simpul</a:t>
            </a:r>
            <a:r>
              <a:rPr sz="2750" spc="60" dirty="0">
                <a:latin typeface="Times New Roman"/>
                <a:cs typeface="Times New Roman"/>
              </a:rPr>
              <a:t> </a:t>
            </a:r>
            <a:r>
              <a:rPr sz="2750" spc="-10" dirty="0" err="1">
                <a:latin typeface="Times New Roman"/>
                <a:cs typeface="Times New Roman"/>
              </a:rPr>
              <a:t>dikataka</a:t>
            </a:r>
            <a:r>
              <a:rPr lang="en-US" sz="2750" spc="-10" dirty="0" err="1">
                <a:latin typeface="Times New Roman"/>
                <a:cs typeface="Times New Roman"/>
              </a:rPr>
              <a:t>n</a:t>
            </a:r>
            <a:r>
              <a:rPr lang="en-US" sz="2750" spc="-10" dirty="0">
                <a:latin typeface="Times New Roman"/>
                <a:cs typeface="Times New Roman"/>
              </a:rPr>
              <a:t> </a:t>
            </a:r>
            <a:r>
              <a:rPr lang="en-US" sz="2750" i="1" spc="-10" dirty="0" err="1">
                <a:latin typeface="Times New Roman"/>
                <a:cs typeface="Times New Roman"/>
              </a:rPr>
              <a:t>bertetangga</a:t>
            </a:r>
            <a:r>
              <a:rPr lang="en-US" sz="2750" spc="-10" dirty="0">
                <a:latin typeface="Times New Roman"/>
                <a:cs typeface="Times New Roman"/>
              </a:rPr>
              <a:t> </a:t>
            </a:r>
            <a:r>
              <a:rPr lang="en-US" sz="2750" spc="-10" dirty="0" err="1">
                <a:latin typeface="Times New Roman"/>
                <a:cs typeface="Times New Roman"/>
              </a:rPr>
              <a:t>bila</a:t>
            </a:r>
            <a:r>
              <a:rPr lang="en-US" sz="2750" spc="-10" dirty="0">
                <a:latin typeface="Times New Roman"/>
                <a:cs typeface="Times New Roman"/>
              </a:rPr>
              <a:t> </a:t>
            </a:r>
            <a:r>
              <a:rPr lang="en-US" sz="2750" spc="-10" dirty="0" err="1">
                <a:latin typeface="Times New Roman"/>
                <a:cs typeface="Times New Roman"/>
              </a:rPr>
              <a:t>keduanya</a:t>
            </a:r>
            <a:r>
              <a:rPr lang="en-US" sz="2750" spc="-10" dirty="0">
                <a:latin typeface="Times New Roman"/>
                <a:cs typeface="Times New Roman"/>
              </a:rPr>
              <a:t> </a:t>
            </a:r>
            <a:r>
              <a:rPr lang="en-US" sz="2750" spc="-10" dirty="0" err="1">
                <a:latin typeface="Times New Roman"/>
                <a:cs typeface="Times New Roman"/>
              </a:rPr>
              <a:t>terhubung</a:t>
            </a:r>
            <a:r>
              <a:rPr lang="en-US" sz="2750" spc="-10" dirty="0">
                <a:latin typeface="Times New Roman"/>
                <a:cs typeface="Times New Roman"/>
              </a:rPr>
              <a:t> </a:t>
            </a:r>
            <a:r>
              <a:rPr lang="en-US" sz="2750" spc="-10" dirty="0" err="1">
                <a:latin typeface="Times New Roman"/>
                <a:cs typeface="Times New Roman"/>
              </a:rPr>
              <a:t>langsung</a:t>
            </a:r>
            <a:endParaRPr sz="2750" dirty="0">
              <a:latin typeface="Times New Roman"/>
              <a:cs typeface="Times New Roman"/>
            </a:endParaRPr>
          </a:p>
          <a:p>
            <a:pPr marL="25400">
              <a:lnSpc>
                <a:spcPts val="3165"/>
              </a:lnSpc>
            </a:pPr>
            <a:r>
              <a:rPr sz="2750" dirty="0">
                <a:latin typeface="Times New Roman"/>
                <a:cs typeface="Times New Roman"/>
              </a:rPr>
              <a:t>Tinjau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graf</a:t>
            </a:r>
            <a:r>
              <a:rPr sz="2750" spc="85" dirty="0">
                <a:latin typeface="Times New Roman"/>
                <a:cs typeface="Times New Roman"/>
              </a:rPr>
              <a:t> </a:t>
            </a:r>
            <a:r>
              <a:rPr sz="2750" i="1" dirty="0">
                <a:latin typeface="Times New Roman"/>
                <a:cs typeface="Times New Roman"/>
              </a:rPr>
              <a:t>G</a:t>
            </a:r>
            <a:r>
              <a:rPr sz="2625" baseline="-6349" dirty="0">
                <a:latin typeface="Times New Roman"/>
                <a:cs typeface="Times New Roman"/>
              </a:rPr>
              <a:t>1</a:t>
            </a:r>
            <a:r>
              <a:rPr sz="2625" spc="465" baseline="-6349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: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simpul</a:t>
            </a:r>
            <a:r>
              <a:rPr sz="2750" spc="2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 err="1">
                <a:latin typeface="Times New Roman"/>
                <a:cs typeface="Times New Roman"/>
              </a:rPr>
              <a:t>bertetangga</a:t>
            </a:r>
            <a:r>
              <a:rPr sz="2750" spc="40" dirty="0">
                <a:latin typeface="Times New Roman"/>
                <a:cs typeface="Times New Roman"/>
              </a:rPr>
              <a:t> </a:t>
            </a:r>
            <a:r>
              <a:rPr sz="2750" spc="-25" dirty="0" err="1">
                <a:latin typeface="Times New Roman"/>
                <a:cs typeface="Times New Roman"/>
              </a:rPr>
              <a:t>den</a:t>
            </a:r>
            <a:r>
              <a:rPr lang="en-US" sz="2750" spc="-25" dirty="0" err="1">
                <a:latin typeface="Times New Roman"/>
                <a:cs typeface="Times New Roman"/>
              </a:rPr>
              <a:t>gan</a:t>
            </a:r>
            <a:r>
              <a:rPr lang="en-US" sz="2750" spc="-25" dirty="0">
                <a:latin typeface="Times New Roman"/>
                <a:cs typeface="Times New Roman"/>
              </a:rPr>
              <a:t> </a:t>
            </a:r>
            <a:r>
              <a:rPr lang="en-US" sz="2750" spc="-25" dirty="0" err="1">
                <a:latin typeface="Times New Roman"/>
                <a:cs typeface="Times New Roman"/>
              </a:rPr>
              <a:t>simpul</a:t>
            </a:r>
            <a:r>
              <a:rPr lang="en-US" sz="2750" spc="-25" dirty="0">
                <a:latin typeface="Times New Roman"/>
                <a:cs typeface="Times New Roman"/>
              </a:rPr>
              <a:t> 2 dan 3</a:t>
            </a:r>
            <a:endParaRPr sz="2750" dirty="0">
              <a:latin typeface="Times New Roman"/>
              <a:cs typeface="Times New Roman"/>
            </a:endParaRPr>
          </a:p>
          <a:p>
            <a:pPr marL="2322195">
              <a:lnSpc>
                <a:spcPts val="3229"/>
              </a:lnSpc>
            </a:pPr>
            <a:r>
              <a:rPr sz="2750" dirty="0">
                <a:latin typeface="Times New Roman"/>
                <a:cs typeface="Times New Roman"/>
              </a:rPr>
              <a:t>simpul</a:t>
            </a:r>
            <a:r>
              <a:rPr sz="2750" spc="3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1</a:t>
            </a:r>
            <a:r>
              <a:rPr sz="2750" spc="70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tidak</a:t>
            </a:r>
            <a:r>
              <a:rPr sz="2750" spc="55" dirty="0">
                <a:latin typeface="Times New Roman"/>
                <a:cs typeface="Times New Roman"/>
              </a:rPr>
              <a:t> </a:t>
            </a:r>
            <a:r>
              <a:rPr sz="2750" dirty="0">
                <a:latin typeface="Times New Roman"/>
                <a:cs typeface="Times New Roman"/>
              </a:rPr>
              <a:t>bertetangga</a:t>
            </a:r>
            <a:r>
              <a:rPr sz="2750" spc="30" dirty="0">
                <a:latin typeface="Times New Roman"/>
                <a:cs typeface="Times New Roman"/>
              </a:rPr>
              <a:t> </a:t>
            </a:r>
            <a:r>
              <a:rPr sz="2750" dirty="0" err="1">
                <a:latin typeface="Times New Roman"/>
                <a:cs typeface="Times New Roman"/>
              </a:rPr>
              <a:t>dengan</a:t>
            </a:r>
            <a:r>
              <a:rPr sz="2750" spc="50" dirty="0">
                <a:latin typeface="Times New Roman"/>
                <a:cs typeface="Times New Roman"/>
              </a:rPr>
              <a:t> </a:t>
            </a:r>
            <a:r>
              <a:rPr sz="2750" spc="-10" dirty="0" err="1">
                <a:latin typeface="Times New Roman"/>
                <a:cs typeface="Times New Roman"/>
              </a:rPr>
              <a:t>simpu</a:t>
            </a:r>
            <a:r>
              <a:rPr lang="en-US" sz="2750" spc="-10" dirty="0" err="1">
                <a:latin typeface="Times New Roman"/>
                <a:cs typeface="Times New Roman"/>
              </a:rPr>
              <a:t>l</a:t>
            </a:r>
            <a:r>
              <a:rPr lang="en-US" sz="2750" spc="-10" dirty="0">
                <a:latin typeface="Times New Roman"/>
                <a:cs typeface="Times New Roman"/>
              </a:rPr>
              <a:t> 4</a:t>
            </a:r>
            <a:endParaRPr sz="27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258174" y="5849544"/>
            <a:ext cx="369570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i="1" spc="-25" dirty="0">
                <a:latin typeface="Times New Roman"/>
                <a:cs typeface="Times New Roman"/>
              </a:rPr>
              <a:t>G</a:t>
            </a:r>
            <a:r>
              <a:rPr sz="2100" spc="-37" baseline="-11904" dirty="0">
                <a:latin typeface="Times New Roman"/>
                <a:cs typeface="Times New Roman"/>
              </a:rPr>
              <a:t>2</a:t>
            </a:r>
            <a:endParaRPr sz="2100" baseline="-11904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31075" y="5849544"/>
            <a:ext cx="370205" cy="3644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200" i="1" spc="-25" dirty="0">
                <a:latin typeface="Times New Roman"/>
                <a:cs typeface="Times New Roman"/>
              </a:rPr>
              <a:t>G</a:t>
            </a:r>
            <a:r>
              <a:rPr sz="2100" spc="-37" baseline="-11904" dirty="0">
                <a:latin typeface="Times New Roman"/>
                <a:cs typeface="Times New Roman"/>
              </a:rPr>
              <a:t>3</a:t>
            </a:r>
            <a:endParaRPr sz="2100" baseline="-11904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910427" y="3786142"/>
            <a:ext cx="13144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264433" y="4053496"/>
            <a:ext cx="1437005" cy="1429385"/>
            <a:chOff x="2264433" y="4053496"/>
            <a:chExt cx="1437005" cy="142938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47061" y="4053496"/>
              <a:ext cx="71574" cy="67644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29208" y="4734097"/>
              <a:ext cx="72095" cy="67584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82848" y="4089512"/>
              <a:ext cx="682625" cy="680085"/>
            </a:xfrm>
            <a:custGeom>
              <a:avLst/>
              <a:gdLst/>
              <a:ahLst/>
              <a:cxnLst/>
              <a:rect l="l" t="t" r="r" b="b"/>
              <a:pathLst>
                <a:path w="682625" h="680085">
                  <a:moveTo>
                    <a:pt x="0" y="0"/>
                  </a:moveTo>
                  <a:lnTo>
                    <a:pt x="682107" y="680082"/>
                  </a:lnTo>
                </a:path>
              </a:pathLst>
            </a:custGeom>
            <a:ln w="3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64433" y="4734097"/>
              <a:ext cx="71574" cy="67584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47061" y="5414180"/>
              <a:ext cx="71574" cy="68083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2300220" y="4089512"/>
              <a:ext cx="1365250" cy="1360805"/>
            </a:xfrm>
            <a:custGeom>
              <a:avLst/>
              <a:gdLst/>
              <a:ahLst/>
              <a:cxnLst/>
              <a:rect l="l" t="t" r="r" b="b"/>
              <a:pathLst>
                <a:path w="1365250" h="1360804">
                  <a:moveTo>
                    <a:pt x="0" y="680082"/>
                  </a:moveTo>
                  <a:lnTo>
                    <a:pt x="682628" y="1360663"/>
                  </a:lnTo>
                </a:path>
                <a:path w="1365250" h="1360804">
                  <a:moveTo>
                    <a:pt x="1364735" y="680082"/>
                  </a:moveTo>
                  <a:lnTo>
                    <a:pt x="682628" y="1360663"/>
                  </a:lnTo>
                </a:path>
                <a:path w="1365250" h="1360804">
                  <a:moveTo>
                    <a:pt x="682627" y="0"/>
                  </a:moveTo>
                  <a:lnTo>
                    <a:pt x="0" y="680082"/>
                  </a:lnTo>
                </a:path>
              </a:pathLst>
            </a:custGeom>
            <a:ln w="3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721904" y="4617544"/>
            <a:ext cx="13144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186331" y="4466244"/>
            <a:ext cx="13144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46041" y="5396563"/>
            <a:ext cx="370205" cy="817244"/>
          </a:xfrm>
          <a:prstGeom prst="rect">
            <a:avLst/>
          </a:prstGeom>
        </p:spPr>
        <p:txBody>
          <a:bodyPr vert="horz" wrap="square" lIns="0" tIns="102235" rIns="0" bIns="0" rtlCol="0">
            <a:spAutoFit/>
          </a:bodyPr>
          <a:lstStyle/>
          <a:p>
            <a:pPr marL="76835">
              <a:lnSpc>
                <a:spcPct val="100000"/>
              </a:lnSpc>
              <a:spcBef>
                <a:spcPts val="805"/>
              </a:spcBef>
            </a:pPr>
            <a:r>
              <a:rPr sz="1500" spc="-5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85"/>
              </a:spcBef>
            </a:pPr>
            <a:r>
              <a:rPr sz="2200" i="1" spc="-25" dirty="0">
                <a:latin typeface="Times New Roman"/>
                <a:cs typeface="Times New Roman"/>
              </a:rPr>
              <a:t>G</a:t>
            </a:r>
            <a:r>
              <a:rPr sz="2100" spc="-37" baseline="-11904" dirty="0">
                <a:latin typeface="Times New Roman"/>
                <a:cs typeface="Times New Roman"/>
              </a:rPr>
              <a:t>1</a:t>
            </a:r>
            <a:endParaRPr sz="2100" baseline="-11904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724016" y="4053496"/>
            <a:ext cx="1778000" cy="1258570"/>
            <a:chOff x="7724016" y="4053496"/>
            <a:chExt cx="1778000" cy="1258570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065049" y="4053496"/>
              <a:ext cx="72095" cy="67644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24016" y="5244279"/>
              <a:ext cx="71494" cy="6758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759763" y="4089512"/>
              <a:ext cx="341630" cy="1191260"/>
            </a:xfrm>
            <a:custGeom>
              <a:avLst/>
              <a:gdLst/>
              <a:ahLst/>
              <a:cxnLst/>
              <a:rect l="l" t="t" r="r" b="b"/>
              <a:pathLst>
                <a:path w="341629" h="1191260">
                  <a:moveTo>
                    <a:pt x="341634" y="0"/>
                  </a:moveTo>
                  <a:lnTo>
                    <a:pt x="0" y="1190762"/>
                  </a:lnTo>
                </a:path>
              </a:pathLst>
            </a:custGeom>
            <a:ln w="34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430386" y="5244279"/>
              <a:ext cx="71494" cy="67584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747717" y="5074378"/>
              <a:ext cx="71494" cy="67584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759763" y="4089512"/>
              <a:ext cx="1706880" cy="1191260"/>
            </a:xfrm>
            <a:custGeom>
              <a:avLst/>
              <a:gdLst/>
              <a:ahLst/>
              <a:cxnLst/>
              <a:rect l="l" t="t" r="r" b="b"/>
              <a:pathLst>
                <a:path w="1706879" h="1191260">
                  <a:moveTo>
                    <a:pt x="1023701" y="1020383"/>
                  </a:moveTo>
                  <a:lnTo>
                    <a:pt x="1706369" y="1190762"/>
                  </a:lnTo>
                </a:path>
                <a:path w="1706879" h="1191260">
                  <a:moveTo>
                    <a:pt x="0" y="1190762"/>
                  </a:moveTo>
                  <a:lnTo>
                    <a:pt x="1023701" y="1020383"/>
                  </a:lnTo>
                </a:path>
                <a:path w="1706879" h="1191260">
                  <a:moveTo>
                    <a:pt x="341634" y="0"/>
                  </a:moveTo>
                  <a:lnTo>
                    <a:pt x="1023701" y="1020383"/>
                  </a:lnTo>
                </a:path>
              </a:pathLst>
            </a:custGeom>
            <a:ln w="3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430385" y="4734097"/>
            <a:ext cx="71494" cy="67584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028856" y="3786142"/>
            <a:ext cx="13144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645794" y="5316727"/>
            <a:ext cx="13144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711524" y="5109125"/>
            <a:ext cx="13144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435620" y="5316727"/>
            <a:ext cx="13144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Arial"/>
                <a:cs typeface="Arial"/>
              </a:rPr>
              <a:t>4</a:t>
            </a:r>
            <a:endParaRPr sz="150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435620" y="4447644"/>
            <a:ext cx="13144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Arial"/>
                <a:cs typeface="Arial"/>
              </a:rPr>
              <a:t>5</a:t>
            </a:r>
            <a:endParaRPr sz="150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361108" y="4046120"/>
            <a:ext cx="2581910" cy="1738630"/>
            <a:chOff x="4361108" y="4046120"/>
            <a:chExt cx="2581910" cy="173863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15427" y="4046120"/>
              <a:ext cx="72095" cy="67644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433160" y="5406844"/>
              <a:ext cx="71694" cy="67584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469107" y="4081737"/>
              <a:ext cx="682625" cy="1361440"/>
            </a:xfrm>
            <a:custGeom>
              <a:avLst/>
              <a:gdLst/>
              <a:ahLst/>
              <a:cxnLst/>
              <a:rect l="l" t="t" r="r" b="b"/>
              <a:pathLst>
                <a:path w="682625" h="1361439">
                  <a:moveTo>
                    <a:pt x="682067" y="0"/>
                  </a:moveTo>
                  <a:lnTo>
                    <a:pt x="0" y="1361102"/>
                  </a:lnTo>
                </a:path>
              </a:pathLst>
            </a:custGeom>
            <a:ln w="345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480563" y="5406844"/>
              <a:ext cx="71694" cy="67584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362834" y="4081737"/>
              <a:ext cx="2153920" cy="1361440"/>
            </a:xfrm>
            <a:custGeom>
              <a:avLst/>
              <a:gdLst/>
              <a:ahLst/>
              <a:cxnLst/>
              <a:rect l="l" t="t" r="r" b="b"/>
              <a:pathLst>
                <a:path w="2153920" h="1361439">
                  <a:moveTo>
                    <a:pt x="788340" y="0"/>
                  </a:moveTo>
                  <a:lnTo>
                    <a:pt x="2153676" y="1361102"/>
                  </a:lnTo>
                </a:path>
                <a:path w="2153920" h="1361439">
                  <a:moveTo>
                    <a:pt x="106272" y="1361102"/>
                  </a:moveTo>
                  <a:lnTo>
                    <a:pt x="2153676" y="1361102"/>
                  </a:lnTo>
                </a:path>
                <a:path w="2153920" h="1361439">
                  <a:moveTo>
                    <a:pt x="788340" y="0"/>
                  </a:moveTo>
                  <a:lnTo>
                    <a:pt x="693475" y="41468"/>
                  </a:lnTo>
                  <a:lnTo>
                    <a:pt x="606615" y="83136"/>
                  </a:lnTo>
                  <a:lnTo>
                    <a:pt x="523358" y="132140"/>
                  </a:lnTo>
                  <a:lnTo>
                    <a:pt x="447306" y="177676"/>
                  </a:lnTo>
                  <a:lnTo>
                    <a:pt x="375257" y="226641"/>
                  </a:lnTo>
                  <a:lnTo>
                    <a:pt x="311013" y="280011"/>
                  </a:lnTo>
                  <a:lnTo>
                    <a:pt x="253773" y="332884"/>
                  </a:lnTo>
                  <a:lnTo>
                    <a:pt x="200937" y="385756"/>
                  </a:lnTo>
                  <a:lnTo>
                    <a:pt x="155506" y="442077"/>
                  </a:lnTo>
                  <a:lnTo>
                    <a:pt x="113677" y="502785"/>
                  </a:lnTo>
                  <a:lnTo>
                    <a:pt x="79454" y="563492"/>
                  </a:lnTo>
                  <a:lnTo>
                    <a:pt x="52836" y="627629"/>
                  </a:lnTo>
                  <a:lnTo>
                    <a:pt x="30220" y="691785"/>
                  </a:lnTo>
                  <a:lnTo>
                    <a:pt x="15410" y="759829"/>
                  </a:lnTo>
                  <a:lnTo>
                    <a:pt x="3602" y="827893"/>
                  </a:lnTo>
                  <a:lnTo>
                    <a:pt x="0" y="895957"/>
                  </a:lnTo>
                  <a:lnTo>
                    <a:pt x="3602" y="967929"/>
                  </a:lnTo>
                  <a:lnTo>
                    <a:pt x="11407" y="1043330"/>
                  </a:lnTo>
                  <a:lnTo>
                    <a:pt x="26818" y="1118731"/>
                  </a:lnTo>
                  <a:lnTo>
                    <a:pt x="45431" y="1198538"/>
                  </a:lnTo>
                  <a:lnTo>
                    <a:pt x="72049" y="1277866"/>
                  </a:lnTo>
                  <a:lnTo>
                    <a:pt x="106272" y="1361102"/>
                  </a:lnTo>
                </a:path>
              </a:pathLst>
            </a:custGeom>
            <a:ln w="3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16511" y="5355675"/>
              <a:ext cx="424815" cy="427355"/>
            </a:xfrm>
            <a:custGeom>
              <a:avLst/>
              <a:gdLst/>
              <a:ahLst/>
              <a:cxnLst/>
              <a:rect l="l" t="t" r="r" b="b"/>
              <a:pathLst>
                <a:path w="424815" h="427354">
                  <a:moveTo>
                    <a:pt x="212145" y="0"/>
                  </a:moveTo>
                  <a:lnTo>
                    <a:pt x="155306" y="7356"/>
                  </a:lnTo>
                  <a:lnTo>
                    <a:pt x="106072" y="30363"/>
                  </a:lnTo>
                  <a:lnTo>
                    <a:pt x="60641" y="64156"/>
                  </a:lnTo>
                  <a:lnTo>
                    <a:pt x="26618" y="109672"/>
                  </a:lnTo>
                  <a:lnTo>
                    <a:pt x="7405" y="158636"/>
                  </a:lnTo>
                  <a:lnTo>
                    <a:pt x="0" y="215436"/>
                  </a:lnTo>
                  <a:lnTo>
                    <a:pt x="7405" y="268328"/>
                  </a:lnTo>
                  <a:lnTo>
                    <a:pt x="26618" y="321201"/>
                  </a:lnTo>
                  <a:lnTo>
                    <a:pt x="60641" y="362809"/>
                  </a:lnTo>
                  <a:lnTo>
                    <a:pt x="106072" y="397100"/>
                  </a:lnTo>
                  <a:lnTo>
                    <a:pt x="155306" y="419608"/>
                  </a:lnTo>
                  <a:lnTo>
                    <a:pt x="212145" y="426965"/>
                  </a:lnTo>
                  <a:lnTo>
                    <a:pt x="268984" y="419608"/>
                  </a:lnTo>
                  <a:lnTo>
                    <a:pt x="318218" y="397100"/>
                  </a:lnTo>
                  <a:lnTo>
                    <a:pt x="363649" y="362809"/>
                  </a:lnTo>
                  <a:lnTo>
                    <a:pt x="397672" y="321201"/>
                  </a:lnTo>
                  <a:lnTo>
                    <a:pt x="417085" y="268328"/>
                  </a:lnTo>
                  <a:lnTo>
                    <a:pt x="424290" y="215436"/>
                  </a:lnTo>
                  <a:lnTo>
                    <a:pt x="417085" y="158636"/>
                  </a:lnTo>
                  <a:lnTo>
                    <a:pt x="397672" y="109672"/>
                  </a:lnTo>
                  <a:lnTo>
                    <a:pt x="363649" y="64156"/>
                  </a:lnTo>
                  <a:lnTo>
                    <a:pt x="318218" y="30363"/>
                  </a:lnTo>
                  <a:lnTo>
                    <a:pt x="268984" y="7356"/>
                  </a:lnTo>
                  <a:lnTo>
                    <a:pt x="21214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16511" y="5355675"/>
              <a:ext cx="424815" cy="427355"/>
            </a:xfrm>
            <a:custGeom>
              <a:avLst/>
              <a:gdLst/>
              <a:ahLst/>
              <a:cxnLst/>
              <a:rect l="l" t="t" r="r" b="b"/>
              <a:pathLst>
                <a:path w="424815" h="427354">
                  <a:moveTo>
                    <a:pt x="0" y="215436"/>
                  </a:moveTo>
                  <a:lnTo>
                    <a:pt x="7405" y="158636"/>
                  </a:lnTo>
                  <a:lnTo>
                    <a:pt x="26618" y="109672"/>
                  </a:lnTo>
                  <a:lnTo>
                    <a:pt x="60641" y="64156"/>
                  </a:lnTo>
                  <a:lnTo>
                    <a:pt x="106072" y="30363"/>
                  </a:lnTo>
                  <a:lnTo>
                    <a:pt x="155306" y="7356"/>
                  </a:lnTo>
                  <a:lnTo>
                    <a:pt x="212145" y="0"/>
                  </a:lnTo>
                  <a:lnTo>
                    <a:pt x="268984" y="7356"/>
                  </a:lnTo>
                  <a:lnTo>
                    <a:pt x="318218" y="30363"/>
                  </a:lnTo>
                  <a:lnTo>
                    <a:pt x="363649" y="64156"/>
                  </a:lnTo>
                  <a:lnTo>
                    <a:pt x="397672" y="109672"/>
                  </a:lnTo>
                  <a:lnTo>
                    <a:pt x="417085" y="158636"/>
                  </a:lnTo>
                  <a:lnTo>
                    <a:pt x="424290" y="215436"/>
                  </a:lnTo>
                  <a:lnTo>
                    <a:pt x="417085" y="268328"/>
                  </a:lnTo>
                  <a:lnTo>
                    <a:pt x="397672" y="321201"/>
                  </a:lnTo>
                  <a:lnTo>
                    <a:pt x="363649" y="362809"/>
                  </a:lnTo>
                  <a:lnTo>
                    <a:pt x="318218" y="397100"/>
                  </a:lnTo>
                  <a:lnTo>
                    <a:pt x="268984" y="419608"/>
                  </a:lnTo>
                  <a:lnTo>
                    <a:pt x="212145" y="426965"/>
                  </a:lnTo>
                  <a:lnTo>
                    <a:pt x="155306" y="419608"/>
                  </a:lnTo>
                  <a:lnTo>
                    <a:pt x="106072" y="397100"/>
                  </a:lnTo>
                  <a:lnTo>
                    <a:pt x="60641" y="362809"/>
                  </a:lnTo>
                  <a:lnTo>
                    <a:pt x="26618" y="321201"/>
                  </a:lnTo>
                  <a:lnTo>
                    <a:pt x="7405" y="268328"/>
                  </a:lnTo>
                  <a:lnTo>
                    <a:pt x="0" y="215436"/>
                  </a:lnTo>
                  <a:close/>
                </a:path>
              </a:pathLst>
            </a:custGeom>
            <a:ln w="34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071829" y="3812658"/>
            <a:ext cx="13144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Arial"/>
                <a:cs typeface="Arial"/>
              </a:rPr>
              <a:t>1</a:t>
            </a:r>
            <a:endParaRPr sz="15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260473" y="5388698"/>
            <a:ext cx="13144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Arial"/>
                <a:cs typeface="Arial"/>
              </a:rPr>
              <a:t>2</a:t>
            </a:r>
            <a:endParaRPr sz="15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935135" y="4541497"/>
            <a:ext cx="15303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5060421" y="4693105"/>
            <a:ext cx="110489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227067" y="4201197"/>
            <a:ext cx="28638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25" dirty="0">
                <a:latin typeface="Arial"/>
                <a:cs typeface="Arial"/>
              </a:rPr>
              <a:t>e</a:t>
            </a:r>
            <a:r>
              <a:rPr sz="1800" spc="-37" baseline="-27777" dirty="0">
                <a:latin typeface="Arial"/>
                <a:cs typeface="Arial"/>
              </a:rPr>
              <a:t>2</a:t>
            </a:r>
            <a:endParaRPr sz="1800" baseline="-27777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65305" y="4398033"/>
            <a:ext cx="15303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90590" y="4549640"/>
            <a:ext cx="110489" cy="2082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178720" y="5290123"/>
            <a:ext cx="28638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25" dirty="0">
                <a:latin typeface="Arial"/>
                <a:cs typeface="Arial"/>
              </a:rPr>
              <a:t>e</a:t>
            </a:r>
            <a:r>
              <a:rPr sz="1800" spc="-37" baseline="-27777" dirty="0">
                <a:latin typeface="Arial"/>
                <a:cs typeface="Arial"/>
              </a:rPr>
              <a:t>4</a:t>
            </a:r>
            <a:endParaRPr sz="1800" baseline="-27777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843661" y="5101142"/>
            <a:ext cx="286385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25" dirty="0">
                <a:latin typeface="Arial"/>
                <a:cs typeface="Arial"/>
              </a:rPr>
              <a:t>e</a:t>
            </a:r>
            <a:r>
              <a:rPr sz="1800" spc="-37" baseline="-27777" dirty="0">
                <a:latin typeface="Arial"/>
                <a:cs typeface="Arial"/>
              </a:rPr>
              <a:t>5</a:t>
            </a:r>
            <a:endParaRPr sz="1800" baseline="-27777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12017" y="5165925"/>
            <a:ext cx="131445" cy="2533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" dirty="0">
                <a:latin typeface="Arial"/>
                <a:cs typeface="Arial"/>
              </a:rPr>
              <a:t>3</a:t>
            </a:r>
            <a:endParaRPr sz="15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2300220" y="4769594"/>
            <a:ext cx="1365250" cy="0"/>
          </a:xfrm>
          <a:custGeom>
            <a:avLst/>
            <a:gdLst/>
            <a:ahLst/>
            <a:cxnLst/>
            <a:rect l="l" t="t" r="r" b="b"/>
            <a:pathLst>
              <a:path w="1365250">
                <a:moveTo>
                  <a:pt x="0" y="0"/>
                </a:moveTo>
                <a:lnTo>
                  <a:pt x="1364735" y="0"/>
                </a:lnTo>
              </a:path>
            </a:pathLst>
          </a:custGeom>
          <a:ln w="3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15059" y="617003"/>
            <a:ext cx="3029585" cy="3892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350" b="1" dirty="0">
                <a:latin typeface="Times New Roman"/>
                <a:cs typeface="Times New Roman"/>
              </a:rPr>
              <a:t>2.</a:t>
            </a:r>
            <a:r>
              <a:rPr sz="2350" b="1" spc="55" dirty="0">
                <a:latin typeface="Times New Roman"/>
                <a:cs typeface="Times New Roman"/>
              </a:rPr>
              <a:t> </a:t>
            </a:r>
            <a:r>
              <a:rPr sz="2350" b="1" dirty="0">
                <a:latin typeface="Times New Roman"/>
                <a:cs typeface="Times New Roman"/>
              </a:rPr>
              <a:t>Bersisian</a:t>
            </a:r>
            <a:r>
              <a:rPr sz="2350" b="1" spc="40" dirty="0">
                <a:latin typeface="Times New Roman"/>
                <a:cs typeface="Times New Roman"/>
              </a:rPr>
              <a:t> </a:t>
            </a:r>
            <a:r>
              <a:rPr sz="2350" b="1" spc="-10" dirty="0">
                <a:latin typeface="Times New Roman"/>
                <a:cs typeface="Times New Roman"/>
              </a:rPr>
              <a:t>(</a:t>
            </a:r>
            <a:r>
              <a:rPr sz="2350" b="1" i="1" spc="-10" dirty="0">
                <a:latin typeface="Times New Roman"/>
                <a:cs typeface="Times New Roman"/>
              </a:rPr>
              <a:t>Incidency</a:t>
            </a:r>
            <a:r>
              <a:rPr sz="2350" b="1" spc="-10" dirty="0">
                <a:latin typeface="Times New Roman"/>
                <a:cs typeface="Times New Roman"/>
              </a:rPr>
              <a:t>)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76959" y="981461"/>
            <a:ext cx="8097520" cy="267843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890"/>
              </a:spcBef>
            </a:pPr>
            <a:r>
              <a:rPr sz="2350" dirty="0">
                <a:latin typeface="Times New Roman"/>
                <a:cs typeface="Times New Roman"/>
              </a:rPr>
              <a:t>Untuk</a:t>
            </a:r>
            <a:r>
              <a:rPr sz="2350" spc="3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sembarang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sisi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e</a:t>
            </a:r>
            <a:r>
              <a:rPr sz="2350" i="1" spc="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=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</a:t>
            </a:r>
            <a:r>
              <a:rPr sz="2350" i="1" dirty="0">
                <a:latin typeface="Times New Roman"/>
                <a:cs typeface="Times New Roman"/>
              </a:rPr>
              <a:t>v</a:t>
            </a:r>
            <a:r>
              <a:rPr sz="2325" i="1" baseline="-12544" dirty="0">
                <a:latin typeface="Times New Roman"/>
                <a:cs typeface="Times New Roman"/>
              </a:rPr>
              <a:t>j</a:t>
            </a:r>
            <a:r>
              <a:rPr sz="2350" dirty="0">
                <a:latin typeface="Times New Roman"/>
                <a:cs typeface="Times New Roman"/>
              </a:rPr>
              <a:t>,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v</a:t>
            </a:r>
            <a:r>
              <a:rPr sz="2325" i="1" baseline="-12544" dirty="0">
                <a:latin typeface="Times New Roman"/>
                <a:cs typeface="Times New Roman"/>
              </a:rPr>
              <a:t>k</a:t>
            </a:r>
            <a:r>
              <a:rPr sz="2350" dirty="0">
                <a:latin typeface="Times New Roman"/>
                <a:cs typeface="Times New Roman"/>
              </a:rPr>
              <a:t>)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spc="-10" dirty="0">
                <a:latin typeface="Times New Roman"/>
                <a:cs typeface="Times New Roman"/>
              </a:rPr>
              <a:t>dikatakan</a:t>
            </a:r>
            <a:endParaRPr sz="2350">
              <a:latin typeface="Times New Roman"/>
              <a:cs typeface="Times New Roman"/>
            </a:endParaRPr>
          </a:p>
          <a:p>
            <a:pPr marL="730250">
              <a:lnSpc>
                <a:spcPts val="2775"/>
              </a:lnSpc>
              <a:spcBef>
                <a:spcPts val="795"/>
              </a:spcBef>
            </a:pPr>
            <a:r>
              <a:rPr sz="2350" i="1" dirty="0">
                <a:latin typeface="Times New Roman"/>
                <a:cs typeface="Times New Roman"/>
              </a:rPr>
              <a:t>e</a:t>
            </a:r>
            <a:r>
              <a:rPr sz="2350" i="1" spc="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bersisian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dengan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simpul</a:t>
            </a:r>
            <a:r>
              <a:rPr sz="2350" spc="5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v</a:t>
            </a:r>
            <a:r>
              <a:rPr sz="2325" i="1" baseline="-12544" dirty="0">
                <a:latin typeface="Times New Roman"/>
                <a:cs typeface="Times New Roman"/>
              </a:rPr>
              <a:t>j</a:t>
            </a:r>
            <a:r>
              <a:rPr sz="2325" i="1" spc="352" baseline="-12544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,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spc="-20" dirty="0">
                <a:latin typeface="Times New Roman"/>
                <a:cs typeface="Times New Roman"/>
              </a:rPr>
              <a:t>atau</a:t>
            </a:r>
            <a:endParaRPr sz="2350">
              <a:latin typeface="Times New Roman"/>
              <a:cs typeface="Times New Roman"/>
            </a:endParaRPr>
          </a:p>
          <a:p>
            <a:pPr marL="730250">
              <a:lnSpc>
                <a:spcPts val="2775"/>
              </a:lnSpc>
            </a:pPr>
            <a:r>
              <a:rPr sz="2350" i="1" dirty="0">
                <a:latin typeface="Times New Roman"/>
                <a:cs typeface="Times New Roman"/>
              </a:rPr>
              <a:t>e</a:t>
            </a:r>
            <a:r>
              <a:rPr sz="2350" i="1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bersisian</a:t>
            </a:r>
            <a:r>
              <a:rPr sz="2350" spc="6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dengan</a:t>
            </a:r>
            <a:r>
              <a:rPr sz="2350" spc="6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simpul</a:t>
            </a:r>
            <a:r>
              <a:rPr sz="2350" spc="65" dirty="0">
                <a:latin typeface="Times New Roman"/>
                <a:cs typeface="Times New Roman"/>
              </a:rPr>
              <a:t> </a:t>
            </a:r>
            <a:r>
              <a:rPr sz="2350" i="1" spc="-25" dirty="0">
                <a:latin typeface="Times New Roman"/>
                <a:cs typeface="Times New Roman"/>
              </a:rPr>
              <a:t>v</a:t>
            </a:r>
            <a:r>
              <a:rPr sz="2325" i="1" spc="-37" baseline="-12544" dirty="0">
                <a:latin typeface="Times New Roman"/>
                <a:cs typeface="Times New Roman"/>
              </a:rPr>
              <a:t>k</a:t>
            </a:r>
            <a:endParaRPr sz="2325" baseline="-12544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2250">
              <a:latin typeface="Times New Roman"/>
              <a:cs typeface="Times New Roman"/>
            </a:endParaRPr>
          </a:p>
          <a:p>
            <a:pPr marR="43180" algn="r">
              <a:lnSpc>
                <a:spcPts val="2780"/>
              </a:lnSpc>
            </a:pPr>
            <a:r>
              <a:rPr sz="2350" dirty="0">
                <a:latin typeface="Times New Roman"/>
                <a:cs typeface="Times New Roman"/>
              </a:rPr>
              <a:t>Tinjau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graf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i="1" dirty="0">
                <a:latin typeface="Times New Roman"/>
                <a:cs typeface="Times New Roman"/>
              </a:rPr>
              <a:t>G</a:t>
            </a:r>
            <a:r>
              <a:rPr sz="2325" baseline="-12544" dirty="0">
                <a:latin typeface="Times New Roman"/>
                <a:cs typeface="Times New Roman"/>
              </a:rPr>
              <a:t>1</a:t>
            </a:r>
            <a:r>
              <a:rPr sz="2350" dirty="0">
                <a:latin typeface="Times New Roman"/>
                <a:cs typeface="Times New Roman"/>
              </a:rPr>
              <a:t>: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sisi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(2,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3)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bersisian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dengan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simpul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2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dan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simpul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3,</a:t>
            </a:r>
            <a:endParaRPr sz="2350">
              <a:latin typeface="Times New Roman"/>
              <a:cs typeface="Times New Roman"/>
            </a:endParaRPr>
          </a:p>
          <a:p>
            <a:pPr marR="59055" algn="r">
              <a:lnSpc>
                <a:spcPts val="2730"/>
              </a:lnSpc>
            </a:pPr>
            <a:r>
              <a:rPr sz="2350" dirty="0">
                <a:latin typeface="Times New Roman"/>
                <a:cs typeface="Times New Roman"/>
              </a:rPr>
              <a:t>sisi</a:t>
            </a:r>
            <a:r>
              <a:rPr sz="2350" spc="3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(2,</a:t>
            </a:r>
            <a:r>
              <a:rPr sz="2350" spc="3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4)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bersisian</a:t>
            </a:r>
            <a:r>
              <a:rPr sz="2350" spc="3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dengan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simpul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2</a:t>
            </a:r>
            <a:r>
              <a:rPr sz="2350" spc="3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dan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simpul</a:t>
            </a:r>
            <a:r>
              <a:rPr sz="2350" spc="35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4,</a:t>
            </a:r>
            <a:endParaRPr sz="2350">
              <a:latin typeface="Times New Roman"/>
              <a:cs typeface="Times New Roman"/>
            </a:endParaRPr>
          </a:p>
          <a:p>
            <a:pPr marL="1960245">
              <a:lnSpc>
                <a:spcPts val="2775"/>
              </a:lnSpc>
            </a:pPr>
            <a:r>
              <a:rPr sz="2350" dirty="0">
                <a:latin typeface="Times New Roman"/>
                <a:cs typeface="Times New Roman"/>
              </a:rPr>
              <a:t>tetapi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sisi</a:t>
            </a:r>
            <a:r>
              <a:rPr sz="2350" spc="4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(1,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2)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tidak</a:t>
            </a:r>
            <a:r>
              <a:rPr sz="2350" spc="55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bersisian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dengan</a:t>
            </a:r>
            <a:r>
              <a:rPr sz="2350" spc="50" dirty="0">
                <a:latin typeface="Times New Roman"/>
                <a:cs typeface="Times New Roman"/>
              </a:rPr>
              <a:t> </a:t>
            </a:r>
            <a:r>
              <a:rPr sz="2350" dirty="0">
                <a:latin typeface="Times New Roman"/>
                <a:cs typeface="Times New Roman"/>
              </a:rPr>
              <a:t>simpul</a:t>
            </a:r>
            <a:r>
              <a:rPr sz="2350" spc="45" dirty="0">
                <a:latin typeface="Times New Roman"/>
                <a:cs typeface="Times New Roman"/>
              </a:rPr>
              <a:t> </a:t>
            </a:r>
            <a:r>
              <a:rPr sz="2350" spc="-25" dirty="0">
                <a:latin typeface="Times New Roman"/>
                <a:cs typeface="Times New Roman"/>
              </a:rPr>
              <a:t>4.</a:t>
            </a:r>
            <a:endParaRPr sz="23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740427" y="6040061"/>
            <a:ext cx="336550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50" i="1" spc="-25" dirty="0">
                <a:latin typeface="Times New Roman"/>
                <a:cs typeface="Times New Roman"/>
              </a:rPr>
              <a:t>G</a:t>
            </a:r>
            <a:r>
              <a:rPr sz="1875" spc="-37" baseline="-13333" dirty="0">
                <a:latin typeface="Times New Roman"/>
                <a:cs typeface="Times New Roman"/>
              </a:rPr>
              <a:t>2</a:t>
            </a:r>
            <a:endParaRPr sz="1875" baseline="-13333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04054" y="6040061"/>
            <a:ext cx="337185" cy="3263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5"/>
              </a:spcBef>
            </a:pPr>
            <a:r>
              <a:rPr sz="1950" i="1" spc="-25" dirty="0">
                <a:latin typeface="Times New Roman"/>
                <a:cs typeface="Times New Roman"/>
              </a:rPr>
              <a:t>G</a:t>
            </a:r>
            <a:r>
              <a:rPr sz="1875" spc="-37" baseline="-13333" dirty="0">
                <a:latin typeface="Times New Roman"/>
                <a:cs typeface="Times New Roman"/>
              </a:rPr>
              <a:t>3</a:t>
            </a:r>
            <a:endParaRPr sz="1875" baseline="-13333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7368" y="4206658"/>
            <a:ext cx="12001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084784" y="4445572"/>
            <a:ext cx="1276985" cy="1270000"/>
            <a:chOff x="2084784" y="4445572"/>
            <a:chExt cx="1276985" cy="1270000"/>
          </a:xfrm>
        </p:grpSpPr>
        <p:sp>
          <p:nvSpPr>
            <p:cNvPr id="8" name="object 8"/>
            <p:cNvSpPr/>
            <p:nvPr/>
          </p:nvSpPr>
          <p:spPr>
            <a:xfrm>
              <a:off x="2692863" y="4447159"/>
              <a:ext cx="60960" cy="57150"/>
            </a:xfrm>
            <a:custGeom>
              <a:avLst/>
              <a:gdLst/>
              <a:ahLst/>
              <a:cxnLst/>
              <a:rect l="l" t="t" r="r" b="b"/>
              <a:pathLst>
                <a:path w="60960" h="57150">
                  <a:moveTo>
                    <a:pt x="40346" y="0"/>
                  </a:moveTo>
                  <a:lnTo>
                    <a:pt x="20182" y="0"/>
                  </a:lnTo>
                  <a:lnTo>
                    <a:pt x="6579" y="13463"/>
                  </a:lnTo>
                  <a:lnTo>
                    <a:pt x="0" y="30468"/>
                  </a:lnTo>
                  <a:lnTo>
                    <a:pt x="6579" y="46943"/>
                  </a:lnTo>
                  <a:lnTo>
                    <a:pt x="20182" y="57040"/>
                  </a:lnTo>
                  <a:lnTo>
                    <a:pt x="40346" y="57040"/>
                  </a:lnTo>
                  <a:lnTo>
                    <a:pt x="53949" y="46943"/>
                  </a:lnTo>
                  <a:lnTo>
                    <a:pt x="60528" y="30468"/>
                  </a:lnTo>
                  <a:lnTo>
                    <a:pt x="53949" y="13463"/>
                  </a:lnTo>
                  <a:lnTo>
                    <a:pt x="40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692863" y="4447159"/>
              <a:ext cx="60960" cy="57150"/>
            </a:xfrm>
            <a:custGeom>
              <a:avLst/>
              <a:gdLst/>
              <a:ahLst/>
              <a:cxnLst/>
              <a:rect l="l" t="t" r="r" b="b"/>
              <a:pathLst>
                <a:path w="60960" h="57150">
                  <a:moveTo>
                    <a:pt x="0" y="30468"/>
                  </a:moveTo>
                  <a:lnTo>
                    <a:pt x="6579" y="13463"/>
                  </a:lnTo>
                  <a:lnTo>
                    <a:pt x="20182" y="0"/>
                  </a:lnTo>
                  <a:lnTo>
                    <a:pt x="40346" y="0"/>
                  </a:lnTo>
                  <a:lnTo>
                    <a:pt x="53949" y="13463"/>
                  </a:lnTo>
                  <a:lnTo>
                    <a:pt x="60528" y="30468"/>
                  </a:lnTo>
                  <a:lnTo>
                    <a:pt x="53949" y="46943"/>
                  </a:lnTo>
                  <a:lnTo>
                    <a:pt x="40346" y="57040"/>
                  </a:lnTo>
                  <a:lnTo>
                    <a:pt x="20182" y="57040"/>
                  </a:lnTo>
                  <a:lnTo>
                    <a:pt x="6579" y="46943"/>
                  </a:lnTo>
                  <a:lnTo>
                    <a:pt x="0" y="304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298928" y="5051896"/>
              <a:ext cx="61594" cy="57150"/>
            </a:xfrm>
            <a:custGeom>
              <a:avLst/>
              <a:gdLst/>
              <a:ahLst/>
              <a:cxnLst/>
              <a:rect l="l" t="t" r="r" b="b"/>
              <a:pathLst>
                <a:path w="61595" h="57150">
                  <a:moveTo>
                    <a:pt x="40364" y="0"/>
                  </a:moveTo>
                  <a:lnTo>
                    <a:pt x="20093" y="0"/>
                  </a:lnTo>
                  <a:lnTo>
                    <a:pt x="6934" y="13480"/>
                  </a:lnTo>
                  <a:lnTo>
                    <a:pt x="0" y="30008"/>
                  </a:lnTo>
                  <a:lnTo>
                    <a:pt x="6934" y="46978"/>
                  </a:lnTo>
                  <a:lnTo>
                    <a:pt x="20093" y="56987"/>
                  </a:lnTo>
                  <a:lnTo>
                    <a:pt x="40364" y="56987"/>
                  </a:lnTo>
                  <a:lnTo>
                    <a:pt x="53877" y="46978"/>
                  </a:lnTo>
                  <a:lnTo>
                    <a:pt x="60990" y="30008"/>
                  </a:lnTo>
                  <a:lnTo>
                    <a:pt x="53877" y="13480"/>
                  </a:lnTo>
                  <a:lnTo>
                    <a:pt x="40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723127" y="4477628"/>
              <a:ext cx="636905" cy="631825"/>
            </a:xfrm>
            <a:custGeom>
              <a:avLst/>
              <a:gdLst/>
              <a:ahLst/>
              <a:cxnLst/>
              <a:rect l="l" t="t" r="r" b="b"/>
              <a:pathLst>
                <a:path w="636904" h="631825">
                  <a:moveTo>
                    <a:pt x="575800" y="604276"/>
                  </a:moveTo>
                  <a:lnTo>
                    <a:pt x="582735" y="587748"/>
                  </a:lnTo>
                  <a:lnTo>
                    <a:pt x="595893" y="574268"/>
                  </a:lnTo>
                  <a:lnTo>
                    <a:pt x="616164" y="574268"/>
                  </a:lnTo>
                  <a:lnTo>
                    <a:pt x="629678" y="587748"/>
                  </a:lnTo>
                  <a:lnTo>
                    <a:pt x="636791" y="604276"/>
                  </a:lnTo>
                  <a:lnTo>
                    <a:pt x="629678" y="621246"/>
                  </a:lnTo>
                  <a:lnTo>
                    <a:pt x="616164" y="631255"/>
                  </a:lnTo>
                  <a:lnTo>
                    <a:pt x="595893" y="631255"/>
                  </a:lnTo>
                  <a:lnTo>
                    <a:pt x="582735" y="621246"/>
                  </a:lnTo>
                  <a:lnTo>
                    <a:pt x="575800" y="604276"/>
                  </a:lnTo>
                  <a:close/>
                </a:path>
                <a:path w="636904" h="631825">
                  <a:moveTo>
                    <a:pt x="0" y="0"/>
                  </a:moveTo>
                  <a:lnTo>
                    <a:pt x="606029" y="6042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086372" y="5051896"/>
              <a:ext cx="60960" cy="57150"/>
            </a:xfrm>
            <a:custGeom>
              <a:avLst/>
              <a:gdLst/>
              <a:ahLst/>
              <a:cxnLst/>
              <a:rect l="l" t="t" r="r" b="b"/>
              <a:pathLst>
                <a:path w="60960" h="57150">
                  <a:moveTo>
                    <a:pt x="40346" y="0"/>
                  </a:moveTo>
                  <a:lnTo>
                    <a:pt x="20182" y="0"/>
                  </a:lnTo>
                  <a:lnTo>
                    <a:pt x="6579" y="13480"/>
                  </a:lnTo>
                  <a:lnTo>
                    <a:pt x="0" y="30008"/>
                  </a:lnTo>
                  <a:lnTo>
                    <a:pt x="6579" y="46978"/>
                  </a:lnTo>
                  <a:lnTo>
                    <a:pt x="20182" y="56987"/>
                  </a:lnTo>
                  <a:lnTo>
                    <a:pt x="40346" y="56987"/>
                  </a:lnTo>
                  <a:lnTo>
                    <a:pt x="53949" y="46978"/>
                  </a:lnTo>
                  <a:lnTo>
                    <a:pt x="60528" y="30008"/>
                  </a:lnTo>
                  <a:lnTo>
                    <a:pt x="53949" y="13480"/>
                  </a:lnTo>
                  <a:lnTo>
                    <a:pt x="40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086372" y="5051896"/>
              <a:ext cx="60960" cy="57150"/>
            </a:xfrm>
            <a:custGeom>
              <a:avLst/>
              <a:gdLst/>
              <a:ahLst/>
              <a:cxnLst/>
              <a:rect l="l" t="t" r="r" b="b"/>
              <a:pathLst>
                <a:path w="60960" h="57150">
                  <a:moveTo>
                    <a:pt x="0" y="30008"/>
                  </a:moveTo>
                  <a:lnTo>
                    <a:pt x="6579" y="13480"/>
                  </a:lnTo>
                  <a:lnTo>
                    <a:pt x="20182" y="0"/>
                  </a:lnTo>
                  <a:lnTo>
                    <a:pt x="40346" y="0"/>
                  </a:lnTo>
                  <a:lnTo>
                    <a:pt x="53949" y="13480"/>
                  </a:lnTo>
                  <a:lnTo>
                    <a:pt x="60528" y="30008"/>
                  </a:lnTo>
                  <a:lnTo>
                    <a:pt x="53949" y="46978"/>
                  </a:lnTo>
                  <a:lnTo>
                    <a:pt x="40346" y="56987"/>
                  </a:lnTo>
                  <a:lnTo>
                    <a:pt x="20182" y="56987"/>
                  </a:lnTo>
                  <a:lnTo>
                    <a:pt x="6579" y="46978"/>
                  </a:lnTo>
                  <a:lnTo>
                    <a:pt x="0" y="300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692863" y="5656173"/>
              <a:ext cx="60960" cy="57785"/>
            </a:xfrm>
            <a:custGeom>
              <a:avLst/>
              <a:gdLst/>
              <a:ahLst/>
              <a:cxnLst/>
              <a:rect l="l" t="t" r="r" b="b"/>
              <a:pathLst>
                <a:path w="60960" h="57785">
                  <a:moveTo>
                    <a:pt x="40346" y="0"/>
                  </a:moveTo>
                  <a:lnTo>
                    <a:pt x="20182" y="0"/>
                  </a:lnTo>
                  <a:lnTo>
                    <a:pt x="6579" y="13480"/>
                  </a:lnTo>
                  <a:lnTo>
                    <a:pt x="0" y="30451"/>
                  </a:lnTo>
                  <a:lnTo>
                    <a:pt x="6579" y="47421"/>
                  </a:lnTo>
                  <a:lnTo>
                    <a:pt x="20182" y="57430"/>
                  </a:lnTo>
                  <a:lnTo>
                    <a:pt x="40346" y="57430"/>
                  </a:lnTo>
                  <a:lnTo>
                    <a:pt x="53949" y="47421"/>
                  </a:lnTo>
                  <a:lnTo>
                    <a:pt x="60528" y="30451"/>
                  </a:lnTo>
                  <a:lnTo>
                    <a:pt x="53949" y="13480"/>
                  </a:lnTo>
                  <a:lnTo>
                    <a:pt x="4034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116636" y="4477628"/>
              <a:ext cx="1212850" cy="1236345"/>
            </a:xfrm>
            <a:custGeom>
              <a:avLst/>
              <a:gdLst/>
              <a:ahLst/>
              <a:cxnLst/>
              <a:rect l="l" t="t" r="r" b="b"/>
              <a:pathLst>
                <a:path w="1212850" h="1236345">
                  <a:moveTo>
                    <a:pt x="576227" y="1208995"/>
                  </a:moveTo>
                  <a:lnTo>
                    <a:pt x="582806" y="1192025"/>
                  </a:lnTo>
                  <a:lnTo>
                    <a:pt x="596409" y="1178544"/>
                  </a:lnTo>
                  <a:lnTo>
                    <a:pt x="616573" y="1178544"/>
                  </a:lnTo>
                  <a:lnTo>
                    <a:pt x="630176" y="1192025"/>
                  </a:lnTo>
                  <a:lnTo>
                    <a:pt x="636755" y="1208995"/>
                  </a:lnTo>
                  <a:lnTo>
                    <a:pt x="630176" y="1225966"/>
                  </a:lnTo>
                  <a:lnTo>
                    <a:pt x="616573" y="1235974"/>
                  </a:lnTo>
                  <a:lnTo>
                    <a:pt x="596409" y="1235974"/>
                  </a:lnTo>
                  <a:lnTo>
                    <a:pt x="582806" y="1225966"/>
                  </a:lnTo>
                  <a:lnTo>
                    <a:pt x="576227" y="1208995"/>
                  </a:lnTo>
                  <a:close/>
                </a:path>
                <a:path w="1212850" h="1236345">
                  <a:moveTo>
                    <a:pt x="0" y="604276"/>
                  </a:moveTo>
                  <a:lnTo>
                    <a:pt x="606491" y="1208995"/>
                  </a:lnTo>
                </a:path>
                <a:path w="1212850" h="1236345">
                  <a:moveTo>
                    <a:pt x="1212520" y="604276"/>
                  </a:moveTo>
                  <a:lnTo>
                    <a:pt x="606491" y="1208995"/>
                  </a:lnTo>
                </a:path>
                <a:path w="1212850" h="1236345">
                  <a:moveTo>
                    <a:pt x="606491" y="0"/>
                  </a:moveTo>
                  <a:lnTo>
                    <a:pt x="0" y="604276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78336" y="4945388"/>
            <a:ext cx="12001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14033" y="4810952"/>
            <a:ext cx="12001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597329" y="5637572"/>
            <a:ext cx="337185" cy="72898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760"/>
              </a:spcBef>
            </a:pPr>
            <a:r>
              <a:rPr sz="1300" spc="1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69"/>
              </a:spcBef>
            </a:pPr>
            <a:r>
              <a:rPr sz="1950" i="1" spc="-25" dirty="0">
                <a:latin typeface="Times New Roman"/>
                <a:cs typeface="Times New Roman"/>
              </a:rPr>
              <a:t>G</a:t>
            </a:r>
            <a:r>
              <a:rPr sz="1875" spc="-37" baseline="-13333" dirty="0">
                <a:latin typeface="Times New Roman"/>
                <a:cs typeface="Times New Roman"/>
              </a:rPr>
              <a:t>1</a:t>
            </a:r>
            <a:endParaRPr sz="1875" baseline="-13333">
              <a:latin typeface="Times New Roman"/>
              <a:cs typeface="Times New Roman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935491" y="4445628"/>
            <a:ext cx="1579880" cy="1118235"/>
            <a:chOff x="6935491" y="4445628"/>
            <a:chExt cx="1579880" cy="1118235"/>
          </a:xfrm>
        </p:grpSpPr>
        <p:sp>
          <p:nvSpPr>
            <p:cNvPr id="20" name="object 20"/>
            <p:cNvSpPr/>
            <p:nvPr/>
          </p:nvSpPr>
          <p:spPr>
            <a:xfrm>
              <a:off x="7240019" y="4447160"/>
              <a:ext cx="61594" cy="57150"/>
            </a:xfrm>
            <a:custGeom>
              <a:avLst/>
              <a:gdLst/>
              <a:ahLst/>
              <a:cxnLst/>
              <a:rect l="l" t="t" r="r" b="b"/>
              <a:pathLst>
                <a:path w="61595" h="57150">
                  <a:moveTo>
                    <a:pt x="40719" y="0"/>
                  </a:moveTo>
                  <a:lnTo>
                    <a:pt x="20093" y="0"/>
                  </a:lnTo>
                  <a:lnTo>
                    <a:pt x="6934" y="13463"/>
                  </a:lnTo>
                  <a:lnTo>
                    <a:pt x="0" y="30468"/>
                  </a:lnTo>
                  <a:lnTo>
                    <a:pt x="6934" y="46943"/>
                  </a:lnTo>
                  <a:lnTo>
                    <a:pt x="20093" y="57040"/>
                  </a:lnTo>
                  <a:lnTo>
                    <a:pt x="40719" y="57040"/>
                  </a:lnTo>
                  <a:lnTo>
                    <a:pt x="53877" y="46943"/>
                  </a:lnTo>
                  <a:lnTo>
                    <a:pt x="60990" y="30468"/>
                  </a:lnTo>
                  <a:lnTo>
                    <a:pt x="53877" y="13463"/>
                  </a:lnTo>
                  <a:lnTo>
                    <a:pt x="4071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240019" y="4447160"/>
              <a:ext cx="61594" cy="57150"/>
            </a:xfrm>
            <a:custGeom>
              <a:avLst/>
              <a:gdLst/>
              <a:ahLst/>
              <a:cxnLst/>
              <a:rect l="l" t="t" r="r" b="b"/>
              <a:pathLst>
                <a:path w="61595" h="57150">
                  <a:moveTo>
                    <a:pt x="0" y="30468"/>
                  </a:moveTo>
                  <a:lnTo>
                    <a:pt x="6934" y="13463"/>
                  </a:lnTo>
                  <a:lnTo>
                    <a:pt x="20093" y="0"/>
                  </a:lnTo>
                  <a:lnTo>
                    <a:pt x="40719" y="0"/>
                  </a:lnTo>
                  <a:lnTo>
                    <a:pt x="53877" y="13463"/>
                  </a:lnTo>
                  <a:lnTo>
                    <a:pt x="60990" y="30468"/>
                  </a:lnTo>
                  <a:lnTo>
                    <a:pt x="53877" y="46943"/>
                  </a:lnTo>
                  <a:lnTo>
                    <a:pt x="40719" y="57040"/>
                  </a:lnTo>
                  <a:lnTo>
                    <a:pt x="20093" y="57040"/>
                  </a:lnTo>
                  <a:lnTo>
                    <a:pt x="6934" y="46943"/>
                  </a:lnTo>
                  <a:lnTo>
                    <a:pt x="0" y="3046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937023" y="5505210"/>
              <a:ext cx="60960" cy="57150"/>
            </a:xfrm>
            <a:custGeom>
              <a:avLst/>
              <a:gdLst/>
              <a:ahLst/>
              <a:cxnLst/>
              <a:rect l="l" t="t" r="r" b="b"/>
              <a:pathLst>
                <a:path w="60959" h="57150">
                  <a:moveTo>
                    <a:pt x="40364" y="0"/>
                  </a:moveTo>
                  <a:lnTo>
                    <a:pt x="20093" y="0"/>
                  </a:lnTo>
                  <a:lnTo>
                    <a:pt x="6579" y="13480"/>
                  </a:lnTo>
                  <a:lnTo>
                    <a:pt x="0" y="30451"/>
                  </a:lnTo>
                  <a:lnTo>
                    <a:pt x="6579" y="46978"/>
                  </a:lnTo>
                  <a:lnTo>
                    <a:pt x="20093" y="56987"/>
                  </a:lnTo>
                  <a:lnTo>
                    <a:pt x="40364" y="56987"/>
                  </a:lnTo>
                  <a:lnTo>
                    <a:pt x="53877" y="46978"/>
                  </a:lnTo>
                  <a:lnTo>
                    <a:pt x="60457" y="30451"/>
                  </a:lnTo>
                  <a:lnTo>
                    <a:pt x="53877" y="13480"/>
                  </a:lnTo>
                  <a:lnTo>
                    <a:pt x="40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937023" y="4477628"/>
              <a:ext cx="334010" cy="1084580"/>
            </a:xfrm>
            <a:custGeom>
              <a:avLst/>
              <a:gdLst/>
              <a:ahLst/>
              <a:cxnLst/>
              <a:rect l="l" t="t" r="r" b="b"/>
              <a:pathLst>
                <a:path w="334009" h="1084579">
                  <a:moveTo>
                    <a:pt x="0" y="1058032"/>
                  </a:moveTo>
                  <a:lnTo>
                    <a:pt x="6579" y="1041062"/>
                  </a:lnTo>
                  <a:lnTo>
                    <a:pt x="20093" y="1027581"/>
                  </a:lnTo>
                  <a:lnTo>
                    <a:pt x="40364" y="1027581"/>
                  </a:lnTo>
                  <a:lnTo>
                    <a:pt x="53877" y="1041062"/>
                  </a:lnTo>
                  <a:lnTo>
                    <a:pt x="60457" y="1058032"/>
                  </a:lnTo>
                  <a:lnTo>
                    <a:pt x="53877" y="1074560"/>
                  </a:lnTo>
                  <a:lnTo>
                    <a:pt x="40364" y="1084569"/>
                  </a:lnTo>
                  <a:lnTo>
                    <a:pt x="20093" y="1084569"/>
                  </a:lnTo>
                  <a:lnTo>
                    <a:pt x="6579" y="1074560"/>
                  </a:lnTo>
                  <a:lnTo>
                    <a:pt x="0" y="1058032"/>
                  </a:lnTo>
                  <a:close/>
                </a:path>
                <a:path w="334009" h="1084579">
                  <a:moveTo>
                    <a:pt x="333758" y="0"/>
                  </a:moveTo>
                  <a:lnTo>
                    <a:pt x="30228" y="105803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453073" y="5505210"/>
              <a:ext cx="60960" cy="57150"/>
            </a:xfrm>
            <a:custGeom>
              <a:avLst/>
              <a:gdLst/>
              <a:ahLst/>
              <a:cxnLst/>
              <a:rect l="l" t="t" r="r" b="b"/>
              <a:pathLst>
                <a:path w="60959" h="57150">
                  <a:moveTo>
                    <a:pt x="40186" y="0"/>
                  </a:moveTo>
                  <a:lnTo>
                    <a:pt x="20093" y="0"/>
                  </a:lnTo>
                  <a:lnTo>
                    <a:pt x="6579" y="13480"/>
                  </a:lnTo>
                  <a:lnTo>
                    <a:pt x="0" y="30451"/>
                  </a:lnTo>
                  <a:lnTo>
                    <a:pt x="6579" y="46978"/>
                  </a:lnTo>
                  <a:lnTo>
                    <a:pt x="20093" y="56987"/>
                  </a:lnTo>
                  <a:lnTo>
                    <a:pt x="40186" y="56987"/>
                  </a:lnTo>
                  <a:lnTo>
                    <a:pt x="53877" y="46978"/>
                  </a:lnTo>
                  <a:lnTo>
                    <a:pt x="60457" y="30451"/>
                  </a:lnTo>
                  <a:lnTo>
                    <a:pt x="53877" y="13480"/>
                  </a:lnTo>
                  <a:lnTo>
                    <a:pt x="40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453073" y="5505210"/>
              <a:ext cx="60960" cy="57150"/>
            </a:xfrm>
            <a:custGeom>
              <a:avLst/>
              <a:gdLst/>
              <a:ahLst/>
              <a:cxnLst/>
              <a:rect l="l" t="t" r="r" b="b"/>
              <a:pathLst>
                <a:path w="60959" h="57150">
                  <a:moveTo>
                    <a:pt x="0" y="30451"/>
                  </a:moveTo>
                  <a:lnTo>
                    <a:pt x="6579" y="13480"/>
                  </a:lnTo>
                  <a:lnTo>
                    <a:pt x="20093" y="0"/>
                  </a:lnTo>
                  <a:lnTo>
                    <a:pt x="40186" y="0"/>
                  </a:lnTo>
                  <a:lnTo>
                    <a:pt x="53877" y="13480"/>
                  </a:lnTo>
                  <a:lnTo>
                    <a:pt x="60457" y="30451"/>
                  </a:lnTo>
                  <a:lnTo>
                    <a:pt x="53877" y="46978"/>
                  </a:lnTo>
                  <a:lnTo>
                    <a:pt x="40186" y="56987"/>
                  </a:lnTo>
                  <a:lnTo>
                    <a:pt x="20093" y="56987"/>
                  </a:lnTo>
                  <a:lnTo>
                    <a:pt x="6579" y="46978"/>
                  </a:lnTo>
                  <a:lnTo>
                    <a:pt x="0" y="304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7846546" y="5354247"/>
              <a:ext cx="60960" cy="57150"/>
            </a:xfrm>
            <a:custGeom>
              <a:avLst/>
              <a:gdLst/>
              <a:ahLst/>
              <a:cxnLst/>
              <a:rect l="l" t="t" r="r" b="b"/>
              <a:pathLst>
                <a:path w="60959" h="57150">
                  <a:moveTo>
                    <a:pt x="40364" y="0"/>
                  </a:moveTo>
                  <a:lnTo>
                    <a:pt x="20093" y="0"/>
                  </a:lnTo>
                  <a:lnTo>
                    <a:pt x="6579" y="13480"/>
                  </a:lnTo>
                  <a:lnTo>
                    <a:pt x="0" y="30026"/>
                  </a:lnTo>
                  <a:lnTo>
                    <a:pt x="6579" y="46978"/>
                  </a:lnTo>
                  <a:lnTo>
                    <a:pt x="20093" y="56987"/>
                  </a:lnTo>
                  <a:lnTo>
                    <a:pt x="40364" y="56987"/>
                  </a:lnTo>
                  <a:lnTo>
                    <a:pt x="53877" y="46978"/>
                  </a:lnTo>
                  <a:lnTo>
                    <a:pt x="60457" y="30026"/>
                  </a:lnTo>
                  <a:lnTo>
                    <a:pt x="53877" y="13480"/>
                  </a:lnTo>
                  <a:lnTo>
                    <a:pt x="40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967251" y="4477628"/>
              <a:ext cx="1516380" cy="1058545"/>
            </a:xfrm>
            <a:custGeom>
              <a:avLst/>
              <a:gdLst/>
              <a:ahLst/>
              <a:cxnLst/>
              <a:rect l="l" t="t" r="r" b="b"/>
              <a:pathLst>
                <a:path w="1516379" h="1058545">
                  <a:moveTo>
                    <a:pt x="879295" y="906644"/>
                  </a:moveTo>
                  <a:lnTo>
                    <a:pt x="885874" y="890099"/>
                  </a:lnTo>
                  <a:lnTo>
                    <a:pt x="899388" y="876618"/>
                  </a:lnTo>
                  <a:lnTo>
                    <a:pt x="919659" y="876618"/>
                  </a:lnTo>
                  <a:lnTo>
                    <a:pt x="933173" y="890099"/>
                  </a:lnTo>
                  <a:lnTo>
                    <a:pt x="939752" y="906644"/>
                  </a:lnTo>
                  <a:lnTo>
                    <a:pt x="933173" y="923597"/>
                  </a:lnTo>
                  <a:lnTo>
                    <a:pt x="919659" y="933606"/>
                  </a:lnTo>
                  <a:lnTo>
                    <a:pt x="899388" y="933606"/>
                  </a:lnTo>
                  <a:lnTo>
                    <a:pt x="885874" y="923597"/>
                  </a:lnTo>
                  <a:lnTo>
                    <a:pt x="879295" y="906644"/>
                  </a:lnTo>
                  <a:close/>
                </a:path>
                <a:path w="1516379" h="1058545">
                  <a:moveTo>
                    <a:pt x="909523" y="906644"/>
                  </a:moveTo>
                  <a:lnTo>
                    <a:pt x="1516050" y="1058032"/>
                  </a:lnTo>
                </a:path>
                <a:path w="1516379" h="1058545">
                  <a:moveTo>
                    <a:pt x="0" y="1058032"/>
                  </a:moveTo>
                  <a:lnTo>
                    <a:pt x="909523" y="906644"/>
                  </a:lnTo>
                </a:path>
                <a:path w="1516379" h="1058545">
                  <a:moveTo>
                    <a:pt x="303530" y="0"/>
                  </a:moveTo>
                  <a:lnTo>
                    <a:pt x="909523" y="906644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8451542" y="5050364"/>
            <a:ext cx="64135" cy="60325"/>
            <a:chOff x="8451542" y="5050364"/>
            <a:chExt cx="64135" cy="60325"/>
          </a:xfrm>
        </p:grpSpPr>
        <p:sp>
          <p:nvSpPr>
            <p:cNvPr id="29" name="object 29"/>
            <p:cNvSpPr/>
            <p:nvPr/>
          </p:nvSpPr>
          <p:spPr>
            <a:xfrm>
              <a:off x="8453074" y="5051896"/>
              <a:ext cx="60960" cy="57150"/>
            </a:xfrm>
            <a:custGeom>
              <a:avLst/>
              <a:gdLst/>
              <a:ahLst/>
              <a:cxnLst/>
              <a:rect l="l" t="t" r="r" b="b"/>
              <a:pathLst>
                <a:path w="60959" h="57150">
                  <a:moveTo>
                    <a:pt x="40186" y="0"/>
                  </a:moveTo>
                  <a:lnTo>
                    <a:pt x="20093" y="0"/>
                  </a:lnTo>
                  <a:lnTo>
                    <a:pt x="6579" y="13480"/>
                  </a:lnTo>
                  <a:lnTo>
                    <a:pt x="0" y="30008"/>
                  </a:lnTo>
                  <a:lnTo>
                    <a:pt x="6579" y="46978"/>
                  </a:lnTo>
                  <a:lnTo>
                    <a:pt x="20093" y="56987"/>
                  </a:lnTo>
                  <a:lnTo>
                    <a:pt x="40186" y="56987"/>
                  </a:lnTo>
                  <a:lnTo>
                    <a:pt x="53877" y="46978"/>
                  </a:lnTo>
                  <a:lnTo>
                    <a:pt x="60457" y="30008"/>
                  </a:lnTo>
                  <a:lnTo>
                    <a:pt x="53877" y="13480"/>
                  </a:lnTo>
                  <a:lnTo>
                    <a:pt x="4018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53074" y="5051896"/>
              <a:ext cx="60960" cy="57150"/>
            </a:xfrm>
            <a:custGeom>
              <a:avLst/>
              <a:gdLst/>
              <a:ahLst/>
              <a:cxnLst/>
              <a:rect l="l" t="t" r="r" b="b"/>
              <a:pathLst>
                <a:path w="60959" h="57150">
                  <a:moveTo>
                    <a:pt x="0" y="30008"/>
                  </a:moveTo>
                  <a:lnTo>
                    <a:pt x="6579" y="13480"/>
                  </a:lnTo>
                  <a:lnTo>
                    <a:pt x="20093" y="0"/>
                  </a:lnTo>
                  <a:lnTo>
                    <a:pt x="40186" y="0"/>
                  </a:lnTo>
                  <a:lnTo>
                    <a:pt x="53877" y="13480"/>
                  </a:lnTo>
                  <a:lnTo>
                    <a:pt x="60457" y="30008"/>
                  </a:lnTo>
                  <a:lnTo>
                    <a:pt x="53877" y="46978"/>
                  </a:lnTo>
                  <a:lnTo>
                    <a:pt x="40186" y="56987"/>
                  </a:lnTo>
                  <a:lnTo>
                    <a:pt x="20093" y="56987"/>
                  </a:lnTo>
                  <a:lnTo>
                    <a:pt x="6579" y="46978"/>
                  </a:lnTo>
                  <a:lnTo>
                    <a:pt x="0" y="30008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7204915" y="4206658"/>
            <a:ext cx="12001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64577" y="5566635"/>
            <a:ext cx="12001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811442" y="5382174"/>
            <a:ext cx="12001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454776" y="5566635"/>
            <a:ext cx="12001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Arial"/>
                <a:cs typeface="Arial"/>
              </a:rPr>
              <a:t>4</a:t>
            </a:r>
            <a:endParaRPr sz="13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454776" y="4794425"/>
            <a:ext cx="12001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Arial"/>
                <a:cs typeface="Arial"/>
              </a:rPr>
              <a:t>5</a:t>
            </a:r>
            <a:endParaRPr sz="1300"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3947664" y="4439074"/>
            <a:ext cx="2293620" cy="1544955"/>
            <a:chOff x="3947664" y="4439074"/>
            <a:chExt cx="2293620" cy="1544955"/>
          </a:xfrm>
        </p:grpSpPr>
        <p:sp>
          <p:nvSpPr>
            <p:cNvPr id="37" name="object 37"/>
            <p:cNvSpPr/>
            <p:nvPr/>
          </p:nvSpPr>
          <p:spPr>
            <a:xfrm>
              <a:off x="4619382" y="4440605"/>
              <a:ext cx="61594" cy="57150"/>
            </a:xfrm>
            <a:custGeom>
              <a:avLst/>
              <a:gdLst/>
              <a:ahLst/>
              <a:cxnLst/>
              <a:rect l="l" t="t" r="r" b="b"/>
              <a:pathLst>
                <a:path w="61595" h="57150">
                  <a:moveTo>
                    <a:pt x="37163" y="0"/>
                  </a:moveTo>
                  <a:lnTo>
                    <a:pt x="20093" y="0"/>
                  </a:lnTo>
                  <a:lnTo>
                    <a:pt x="3556" y="13463"/>
                  </a:lnTo>
                  <a:lnTo>
                    <a:pt x="0" y="30114"/>
                  </a:lnTo>
                  <a:lnTo>
                    <a:pt x="3556" y="46943"/>
                  </a:lnTo>
                  <a:lnTo>
                    <a:pt x="20093" y="57040"/>
                  </a:lnTo>
                  <a:lnTo>
                    <a:pt x="37163" y="57040"/>
                  </a:lnTo>
                  <a:lnTo>
                    <a:pt x="53877" y="46943"/>
                  </a:lnTo>
                  <a:lnTo>
                    <a:pt x="60990" y="30114"/>
                  </a:lnTo>
                  <a:lnTo>
                    <a:pt x="53877" y="13463"/>
                  </a:lnTo>
                  <a:lnTo>
                    <a:pt x="3716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619382" y="4440605"/>
              <a:ext cx="61594" cy="57150"/>
            </a:xfrm>
            <a:custGeom>
              <a:avLst/>
              <a:gdLst/>
              <a:ahLst/>
              <a:cxnLst/>
              <a:rect l="l" t="t" r="r" b="b"/>
              <a:pathLst>
                <a:path w="61595" h="57150">
                  <a:moveTo>
                    <a:pt x="0" y="30114"/>
                  </a:moveTo>
                  <a:lnTo>
                    <a:pt x="3556" y="13463"/>
                  </a:lnTo>
                  <a:lnTo>
                    <a:pt x="20093" y="0"/>
                  </a:lnTo>
                  <a:lnTo>
                    <a:pt x="37163" y="0"/>
                  </a:lnTo>
                  <a:lnTo>
                    <a:pt x="53877" y="13463"/>
                  </a:lnTo>
                  <a:lnTo>
                    <a:pt x="60990" y="30114"/>
                  </a:lnTo>
                  <a:lnTo>
                    <a:pt x="53877" y="46943"/>
                  </a:lnTo>
                  <a:lnTo>
                    <a:pt x="37163" y="57040"/>
                  </a:lnTo>
                  <a:lnTo>
                    <a:pt x="20093" y="57040"/>
                  </a:lnTo>
                  <a:lnTo>
                    <a:pt x="3556" y="46943"/>
                  </a:lnTo>
                  <a:lnTo>
                    <a:pt x="0" y="3011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013211" y="5649654"/>
              <a:ext cx="60960" cy="57150"/>
            </a:xfrm>
            <a:custGeom>
              <a:avLst/>
              <a:gdLst/>
              <a:ahLst/>
              <a:cxnLst/>
              <a:rect l="l" t="t" r="r" b="b"/>
              <a:pathLst>
                <a:path w="60960" h="57150">
                  <a:moveTo>
                    <a:pt x="36985" y="0"/>
                  </a:moveTo>
                  <a:lnTo>
                    <a:pt x="20270" y="0"/>
                  </a:lnTo>
                  <a:lnTo>
                    <a:pt x="3200" y="13480"/>
                  </a:lnTo>
                  <a:lnTo>
                    <a:pt x="0" y="30451"/>
                  </a:lnTo>
                  <a:lnTo>
                    <a:pt x="3200" y="46978"/>
                  </a:lnTo>
                  <a:lnTo>
                    <a:pt x="20270" y="56987"/>
                  </a:lnTo>
                  <a:lnTo>
                    <a:pt x="36985" y="56987"/>
                  </a:lnTo>
                  <a:lnTo>
                    <a:pt x="54055" y="46978"/>
                  </a:lnTo>
                  <a:lnTo>
                    <a:pt x="60634" y="30451"/>
                  </a:lnTo>
                  <a:lnTo>
                    <a:pt x="54055" y="13480"/>
                  </a:lnTo>
                  <a:lnTo>
                    <a:pt x="369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013211" y="4470720"/>
              <a:ext cx="636905" cy="1236345"/>
            </a:xfrm>
            <a:custGeom>
              <a:avLst/>
              <a:gdLst/>
              <a:ahLst/>
              <a:cxnLst/>
              <a:rect l="l" t="t" r="r" b="b"/>
              <a:pathLst>
                <a:path w="636904" h="1236345">
                  <a:moveTo>
                    <a:pt x="0" y="1209385"/>
                  </a:moveTo>
                  <a:lnTo>
                    <a:pt x="3200" y="1192414"/>
                  </a:lnTo>
                  <a:lnTo>
                    <a:pt x="20270" y="1178934"/>
                  </a:lnTo>
                  <a:lnTo>
                    <a:pt x="36985" y="1178934"/>
                  </a:lnTo>
                  <a:lnTo>
                    <a:pt x="54055" y="1192414"/>
                  </a:lnTo>
                  <a:lnTo>
                    <a:pt x="60634" y="1209385"/>
                  </a:lnTo>
                  <a:lnTo>
                    <a:pt x="54055" y="1225912"/>
                  </a:lnTo>
                  <a:lnTo>
                    <a:pt x="36985" y="1235921"/>
                  </a:lnTo>
                  <a:lnTo>
                    <a:pt x="20270" y="1235921"/>
                  </a:lnTo>
                  <a:lnTo>
                    <a:pt x="3200" y="1225912"/>
                  </a:lnTo>
                  <a:lnTo>
                    <a:pt x="0" y="1209385"/>
                  </a:lnTo>
                  <a:close/>
                </a:path>
                <a:path w="636904" h="1236345">
                  <a:moveTo>
                    <a:pt x="636399" y="0"/>
                  </a:moveTo>
                  <a:lnTo>
                    <a:pt x="30406" y="12093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5832258" y="5649654"/>
              <a:ext cx="60960" cy="57150"/>
            </a:xfrm>
            <a:custGeom>
              <a:avLst/>
              <a:gdLst/>
              <a:ahLst/>
              <a:cxnLst/>
              <a:rect l="l" t="t" r="r" b="b"/>
              <a:pathLst>
                <a:path w="60960" h="57150">
                  <a:moveTo>
                    <a:pt x="36985" y="0"/>
                  </a:moveTo>
                  <a:lnTo>
                    <a:pt x="20270" y="0"/>
                  </a:lnTo>
                  <a:lnTo>
                    <a:pt x="3200" y="13480"/>
                  </a:lnTo>
                  <a:lnTo>
                    <a:pt x="0" y="30451"/>
                  </a:lnTo>
                  <a:lnTo>
                    <a:pt x="3200" y="46978"/>
                  </a:lnTo>
                  <a:lnTo>
                    <a:pt x="20270" y="56987"/>
                  </a:lnTo>
                  <a:lnTo>
                    <a:pt x="36985" y="56987"/>
                  </a:lnTo>
                  <a:lnTo>
                    <a:pt x="54055" y="46978"/>
                  </a:lnTo>
                  <a:lnTo>
                    <a:pt x="60634" y="30451"/>
                  </a:lnTo>
                  <a:lnTo>
                    <a:pt x="54055" y="13480"/>
                  </a:lnTo>
                  <a:lnTo>
                    <a:pt x="3698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949197" y="4470720"/>
              <a:ext cx="1943735" cy="1236345"/>
            </a:xfrm>
            <a:custGeom>
              <a:avLst/>
              <a:gdLst/>
              <a:ahLst/>
              <a:cxnLst/>
              <a:rect l="l" t="t" r="r" b="b"/>
              <a:pathLst>
                <a:path w="1943735" h="1236345">
                  <a:moveTo>
                    <a:pt x="1883060" y="1209385"/>
                  </a:moveTo>
                  <a:lnTo>
                    <a:pt x="1886261" y="1192414"/>
                  </a:lnTo>
                  <a:lnTo>
                    <a:pt x="1903331" y="1178934"/>
                  </a:lnTo>
                  <a:lnTo>
                    <a:pt x="1920046" y="1178934"/>
                  </a:lnTo>
                  <a:lnTo>
                    <a:pt x="1937116" y="1192414"/>
                  </a:lnTo>
                  <a:lnTo>
                    <a:pt x="1943695" y="1209385"/>
                  </a:lnTo>
                  <a:lnTo>
                    <a:pt x="1937116" y="1225912"/>
                  </a:lnTo>
                  <a:lnTo>
                    <a:pt x="1920046" y="1235921"/>
                  </a:lnTo>
                  <a:lnTo>
                    <a:pt x="1903331" y="1235921"/>
                  </a:lnTo>
                  <a:lnTo>
                    <a:pt x="1886261" y="1225912"/>
                  </a:lnTo>
                  <a:lnTo>
                    <a:pt x="1883060" y="1209385"/>
                  </a:lnTo>
                  <a:close/>
                </a:path>
                <a:path w="1943735" h="1236345">
                  <a:moveTo>
                    <a:pt x="700413" y="0"/>
                  </a:moveTo>
                  <a:lnTo>
                    <a:pt x="1913467" y="1209385"/>
                  </a:lnTo>
                </a:path>
                <a:path w="1943735" h="1236345">
                  <a:moveTo>
                    <a:pt x="94419" y="1209385"/>
                  </a:moveTo>
                  <a:lnTo>
                    <a:pt x="1913467" y="1209385"/>
                  </a:lnTo>
                </a:path>
                <a:path w="1943735" h="1236345">
                  <a:moveTo>
                    <a:pt x="700413" y="0"/>
                  </a:moveTo>
                  <a:lnTo>
                    <a:pt x="616128" y="36846"/>
                  </a:lnTo>
                  <a:lnTo>
                    <a:pt x="538957" y="73869"/>
                  </a:lnTo>
                  <a:lnTo>
                    <a:pt x="464986" y="117411"/>
                  </a:lnTo>
                  <a:lnTo>
                    <a:pt x="397416" y="157871"/>
                  </a:lnTo>
                  <a:lnTo>
                    <a:pt x="333403" y="201378"/>
                  </a:lnTo>
                  <a:lnTo>
                    <a:pt x="276324" y="248799"/>
                  </a:lnTo>
                  <a:lnTo>
                    <a:pt x="225469" y="295778"/>
                  </a:lnTo>
                  <a:lnTo>
                    <a:pt x="178526" y="342757"/>
                  </a:lnTo>
                  <a:lnTo>
                    <a:pt x="138162" y="392800"/>
                  </a:lnTo>
                  <a:lnTo>
                    <a:pt x="100998" y="446741"/>
                  </a:lnTo>
                  <a:lnTo>
                    <a:pt x="70592" y="500682"/>
                  </a:lnTo>
                  <a:lnTo>
                    <a:pt x="46943" y="557669"/>
                  </a:lnTo>
                  <a:lnTo>
                    <a:pt x="26850" y="614674"/>
                  </a:lnTo>
                  <a:lnTo>
                    <a:pt x="13691" y="675134"/>
                  </a:lnTo>
                  <a:lnTo>
                    <a:pt x="3200" y="735611"/>
                  </a:lnTo>
                  <a:lnTo>
                    <a:pt x="0" y="796088"/>
                  </a:lnTo>
                  <a:lnTo>
                    <a:pt x="3200" y="860038"/>
                  </a:lnTo>
                  <a:lnTo>
                    <a:pt x="10135" y="927034"/>
                  </a:lnTo>
                  <a:lnTo>
                    <a:pt x="23827" y="994030"/>
                  </a:lnTo>
                  <a:lnTo>
                    <a:pt x="40364" y="1064941"/>
                  </a:lnTo>
                  <a:lnTo>
                    <a:pt x="64013" y="1135427"/>
                  </a:lnTo>
                  <a:lnTo>
                    <a:pt x="94419" y="1209385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62665" y="5602658"/>
              <a:ext cx="377190" cy="379730"/>
            </a:xfrm>
            <a:custGeom>
              <a:avLst/>
              <a:gdLst/>
              <a:ahLst/>
              <a:cxnLst/>
              <a:rect l="l" t="t" r="r" b="b"/>
              <a:pathLst>
                <a:path w="377189" h="379729">
                  <a:moveTo>
                    <a:pt x="188483" y="0"/>
                  </a:moveTo>
                  <a:lnTo>
                    <a:pt x="137984" y="6536"/>
                  </a:lnTo>
                  <a:lnTo>
                    <a:pt x="94241" y="26979"/>
                  </a:lnTo>
                  <a:lnTo>
                    <a:pt x="53877" y="57005"/>
                  </a:lnTo>
                  <a:lnTo>
                    <a:pt x="23649" y="97447"/>
                  </a:lnTo>
                  <a:lnTo>
                    <a:pt x="6579" y="140954"/>
                  </a:lnTo>
                  <a:lnTo>
                    <a:pt x="0" y="191422"/>
                  </a:lnTo>
                  <a:lnTo>
                    <a:pt x="6579" y="238419"/>
                  </a:lnTo>
                  <a:lnTo>
                    <a:pt x="23649" y="285398"/>
                  </a:lnTo>
                  <a:lnTo>
                    <a:pt x="53877" y="322368"/>
                  </a:lnTo>
                  <a:lnTo>
                    <a:pt x="94241" y="352837"/>
                  </a:lnTo>
                  <a:lnTo>
                    <a:pt x="137984" y="372836"/>
                  </a:lnTo>
                  <a:lnTo>
                    <a:pt x="188483" y="379373"/>
                  </a:lnTo>
                  <a:lnTo>
                    <a:pt x="238983" y="372836"/>
                  </a:lnTo>
                  <a:lnTo>
                    <a:pt x="282725" y="352837"/>
                  </a:lnTo>
                  <a:lnTo>
                    <a:pt x="323089" y="322368"/>
                  </a:lnTo>
                  <a:lnTo>
                    <a:pt x="353318" y="285398"/>
                  </a:lnTo>
                  <a:lnTo>
                    <a:pt x="370566" y="238419"/>
                  </a:lnTo>
                  <a:lnTo>
                    <a:pt x="376967" y="191422"/>
                  </a:lnTo>
                  <a:lnTo>
                    <a:pt x="370566" y="140954"/>
                  </a:lnTo>
                  <a:lnTo>
                    <a:pt x="353318" y="97447"/>
                  </a:lnTo>
                  <a:lnTo>
                    <a:pt x="323089" y="57005"/>
                  </a:lnTo>
                  <a:lnTo>
                    <a:pt x="282725" y="26979"/>
                  </a:lnTo>
                  <a:lnTo>
                    <a:pt x="238983" y="6536"/>
                  </a:lnTo>
                  <a:lnTo>
                    <a:pt x="1884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5862665" y="5602658"/>
              <a:ext cx="377190" cy="379730"/>
            </a:xfrm>
            <a:custGeom>
              <a:avLst/>
              <a:gdLst/>
              <a:ahLst/>
              <a:cxnLst/>
              <a:rect l="l" t="t" r="r" b="b"/>
              <a:pathLst>
                <a:path w="377189" h="379729">
                  <a:moveTo>
                    <a:pt x="0" y="191422"/>
                  </a:moveTo>
                  <a:lnTo>
                    <a:pt x="6579" y="140954"/>
                  </a:lnTo>
                  <a:lnTo>
                    <a:pt x="23649" y="97447"/>
                  </a:lnTo>
                  <a:lnTo>
                    <a:pt x="53877" y="57005"/>
                  </a:lnTo>
                  <a:lnTo>
                    <a:pt x="94241" y="26979"/>
                  </a:lnTo>
                  <a:lnTo>
                    <a:pt x="137984" y="6536"/>
                  </a:lnTo>
                  <a:lnTo>
                    <a:pt x="188483" y="0"/>
                  </a:lnTo>
                  <a:lnTo>
                    <a:pt x="238983" y="6536"/>
                  </a:lnTo>
                  <a:lnTo>
                    <a:pt x="282725" y="26979"/>
                  </a:lnTo>
                  <a:lnTo>
                    <a:pt x="323089" y="57005"/>
                  </a:lnTo>
                  <a:lnTo>
                    <a:pt x="353318" y="97447"/>
                  </a:lnTo>
                  <a:lnTo>
                    <a:pt x="370566" y="140954"/>
                  </a:lnTo>
                  <a:lnTo>
                    <a:pt x="376967" y="191422"/>
                  </a:lnTo>
                  <a:lnTo>
                    <a:pt x="370566" y="238419"/>
                  </a:lnTo>
                  <a:lnTo>
                    <a:pt x="353318" y="285398"/>
                  </a:lnTo>
                  <a:lnTo>
                    <a:pt x="323089" y="322368"/>
                  </a:lnTo>
                  <a:lnTo>
                    <a:pt x="282725" y="352837"/>
                  </a:lnTo>
                  <a:lnTo>
                    <a:pt x="238983" y="372836"/>
                  </a:lnTo>
                  <a:lnTo>
                    <a:pt x="188483" y="379373"/>
                  </a:lnTo>
                  <a:lnTo>
                    <a:pt x="137984" y="372836"/>
                  </a:lnTo>
                  <a:lnTo>
                    <a:pt x="94241" y="352837"/>
                  </a:lnTo>
                  <a:lnTo>
                    <a:pt x="53877" y="322368"/>
                  </a:lnTo>
                  <a:lnTo>
                    <a:pt x="23649" y="285398"/>
                  </a:lnTo>
                  <a:lnTo>
                    <a:pt x="6579" y="238419"/>
                  </a:lnTo>
                  <a:lnTo>
                    <a:pt x="0" y="191422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4577698" y="4230219"/>
            <a:ext cx="12001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Arial"/>
                <a:cs typeface="Arial"/>
              </a:rPr>
              <a:t>1</a:t>
            </a:r>
            <a:endParaRPr sz="13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3856837" y="5630584"/>
            <a:ext cx="12001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Arial"/>
                <a:cs typeface="Arial"/>
              </a:rPr>
              <a:t>2</a:t>
            </a:r>
            <a:endParaRPr sz="13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456251" y="4877818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567563" y="5012526"/>
            <a:ext cx="10096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latin typeface="Arial"/>
                <a:cs typeface="Arial"/>
              </a:rPr>
              <a:t>1</a:t>
            </a:r>
            <a:endParaRPr sz="10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824324" y="4575449"/>
            <a:ext cx="262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/>
                <a:cs typeface="Arial"/>
              </a:rPr>
              <a:t>e</a:t>
            </a:r>
            <a:r>
              <a:rPr sz="1575" spc="-37" baseline="-29100" dirty="0">
                <a:latin typeface="Arial"/>
                <a:cs typeface="Arial"/>
              </a:rPr>
              <a:t>2</a:t>
            </a:r>
            <a:endParaRPr sz="1575" baseline="-291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193827" y="4750344"/>
            <a:ext cx="13906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i="1" dirty="0">
                <a:latin typeface="Arial"/>
                <a:cs typeface="Arial"/>
              </a:rPr>
              <a:t>e</a:t>
            </a:r>
            <a:endParaRPr sz="1600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5305140" y="4885052"/>
            <a:ext cx="100965" cy="1879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050" spc="5" dirty="0">
                <a:latin typeface="Arial"/>
                <a:cs typeface="Arial"/>
              </a:rPr>
              <a:t>3</a:t>
            </a:r>
            <a:endParaRPr sz="10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669834" y="5542996"/>
            <a:ext cx="262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/>
                <a:cs typeface="Arial"/>
              </a:rPr>
              <a:t>e</a:t>
            </a:r>
            <a:r>
              <a:rPr sz="1575" spc="-37" baseline="-29100" dirty="0">
                <a:latin typeface="Arial"/>
                <a:cs typeface="Arial"/>
              </a:rPr>
              <a:t>4</a:t>
            </a:r>
            <a:endParaRPr sz="1575" baseline="-291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149077" y="5375081"/>
            <a:ext cx="26289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600" i="1" spc="-25" dirty="0">
                <a:latin typeface="Arial"/>
                <a:cs typeface="Arial"/>
              </a:rPr>
              <a:t>e</a:t>
            </a:r>
            <a:r>
              <a:rPr sz="1575" spc="-37" baseline="-29100" dirty="0">
                <a:latin typeface="Arial"/>
                <a:cs typeface="Arial"/>
              </a:rPr>
              <a:t>5</a:t>
            </a:r>
            <a:endParaRPr sz="1575" baseline="-2910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857255" y="5432642"/>
            <a:ext cx="120014" cy="2279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00" spc="15" dirty="0">
                <a:latin typeface="Arial"/>
                <a:cs typeface="Arial"/>
              </a:rPr>
              <a:t>3</a:t>
            </a:r>
            <a:endParaRPr sz="1300">
              <a:latin typeface="Arial"/>
              <a:cs typeface="Arial"/>
            </a:endParaRPr>
          </a:p>
        </p:txBody>
      </p:sp>
      <p:sp>
        <p:nvSpPr>
          <p:cNvPr id="55" name="object 55"/>
          <p:cNvSpPr/>
          <p:nvPr/>
        </p:nvSpPr>
        <p:spPr>
          <a:xfrm>
            <a:off x="2116636" y="5081905"/>
            <a:ext cx="1212850" cy="0"/>
          </a:xfrm>
          <a:custGeom>
            <a:avLst/>
            <a:gdLst/>
            <a:ahLst/>
            <a:cxnLst/>
            <a:rect l="l" t="t" r="r" b="b"/>
            <a:pathLst>
              <a:path w="1212850">
                <a:moveTo>
                  <a:pt x="0" y="0"/>
                </a:moveTo>
                <a:lnTo>
                  <a:pt x="121252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73327" y="577981"/>
            <a:ext cx="4876800" cy="4013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450" b="1" dirty="0">
                <a:latin typeface="Times New Roman"/>
                <a:cs typeface="Times New Roman"/>
              </a:rPr>
              <a:t>3.</a:t>
            </a:r>
            <a:r>
              <a:rPr sz="2450" b="1" spc="-40" dirty="0">
                <a:latin typeface="Times New Roman"/>
                <a:cs typeface="Times New Roman"/>
              </a:rPr>
              <a:t> </a:t>
            </a:r>
            <a:r>
              <a:rPr sz="2450" b="1" dirty="0">
                <a:latin typeface="Times New Roman"/>
                <a:cs typeface="Times New Roman"/>
              </a:rPr>
              <a:t>Simpul</a:t>
            </a:r>
            <a:r>
              <a:rPr sz="2450" b="1" spc="-45" dirty="0">
                <a:latin typeface="Times New Roman"/>
                <a:cs typeface="Times New Roman"/>
              </a:rPr>
              <a:t> </a:t>
            </a:r>
            <a:r>
              <a:rPr sz="2450" b="1" dirty="0">
                <a:latin typeface="Times New Roman"/>
                <a:cs typeface="Times New Roman"/>
              </a:rPr>
              <a:t>Terpencil</a:t>
            </a:r>
            <a:r>
              <a:rPr sz="2450" b="1" spc="-45" dirty="0">
                <a:latin typeface="Times New Roman"/>
                <a:cs typeface="Times New Roman"/>
              </a:rPr>
              <a:t> </a:t>
            </a:r>
            <a:r>
              <a:rPr sz="2450" b="1" dirty="0">
                <a:latin typeface="Times New Roman"/>
                <a:cs typeface="Times New Roman"/>
              </a:rPr>
              <a:t>(</a:t>
            </a:r>
            <a:r>
              <a:rPr sz="2450" b="1" i="1" dirty="0">
                <a:latin typeface="Times New Roman"/>
                <a:cs typeface="Times New Roman"/>
              </a:rPr>
              <a:t>Isolated</a:t>
            </a:r>
            <a:r>
              <a:rPr sz="2450" b="1" i="1" spc="-45" dirty="0">
                <a:latin typeface="Times New Roman"/>
                <a:cs typeface="Times New Roman"/>
              </a:rPr>
              <a:t> </a:t>
            </a:r>
            <a:r>
              <a:rPr sz="2450" b="1" i="1" spc="-10" dirty="0">
                <a:latin typeface="Times New Roman"/>
                <a:cs typeface="Times New Roman"/>
              </a:rPr>
              <a:t>Vertex</a:t>
            </a:r>
            <a:r>
              <a:rPr sz="2450" b="1" spc="-10" dirty="0">
                <a:latin typeface="Times New Roman"/>
                <a:cs typeface="Times New Roman"/>
              </a:rPr>
              <a:t>)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60627" y="1053462"/>
            <a:ext cx="8434705" cy="11169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25400" marR="17780">
              <a:lnSpc>
                <a:spcPts val="2810"/>
              </a:lnSpc>
              <a:spcBef>
                <a:spcPts val="315"/>
              </a:spcBef>
              <a:tabLst>
                <a:tab pos="1045210" algn="l"/>
                <a:tab pos="2306955" algn="l"/>
                <a:tab pos="3066415" algn="l"/>
                <a:tab pos="4068445" algn="l"/>
                <a:tab pos="4830445" algn="l"/>
                <a:tab pos="5606415" algn="l"/>
                <a:tab pos="7232650" algn="l"/>
                <a:tab pos="7799705" algn="l"/>
              </a:tabLst>
            </a:pPr>
            <a:r>
              <a:rPr sz="2450" i="1" spc="-10" dirty="0">
                <a:latin typeface="Times New Roman"/>
                <a:cs typeface="Times New Roman"/>
              </a:rPr>
              <a:t>Simpul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i="1" spc="-10" dirty="0">
                <a:latin typeface="Times New Roman"/>
                <a:cs typeface="Times New Roman"/>
              </a:rPr>
              <a:t>terpencil</a:t>
            </a:r>
            <a:r>
              <a:rPr sz="2450" i="1" dirty="0">
                <a:latin typeface="Times New Roman"/>
                <a:cs typeface="Times New Roman"/>
              </a:rPr>
              <a:t>	</a:t>
            </a:r>
            <a:r>
              <a:rPr sz="2450" spc="-10" dirty="0">
                <a:latin typeface="Times New Roman"/>
                <a:cs typeface="Times New Roman"/>
              </a:rPr>
              <a:t>ialah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10" dirty="0">
                <a:latin typeface="Times New Roman"/>
                <a:cs typeface="Times New Roman"/>
              </a:rPr>
              <a:t>simpul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20" dirty="0">
                <a:latin typeface="Times New Roman"/>
                <a:cs typeface="Times New Roman"/>
              </a:rPr>
              <a:t>yang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10" dirty="0">
                <a:latin typeface="Times New Roman"/>
                <a:cs typeface="Times New Roman"/>
              </a:rPr>
              <a:t>tidak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10" dirty="0">
                <a:latin typeface="Times New Roman"/>
                <a:cs typeface="Times New Roman"/>
              </a:rPr>
              <a:t>mempunyai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20" dirty="0">
                <a:latin typeface="Times New Roman"/>
                <a:cs typeface="Times New Roman"/>
              </a:rPr>
              <a:t>sisi</a:t>
            </a:r>
            <a:r>
              <a:rPr sz="2450" dirty="0">
                <a:latin typeface="Times New Roman"/>
                <a:cs typeface="Times New Roman"/>
              </a:rPr>
              <a:t>	</a:t>
            </a:r>
            <a:r>
              <a:rPr sz="2450" spc="-20" dirty="0">
                <a:latin typeface="Times New Roman"/>
                <a:cs typeface="Times New Roman"/>
              </a:rPr>
              <a:t>yang </a:t>
            </a:r>
            <a:r>
              <a:rPr sz="2450" dirty="0">
                <a:latin typeface="Times New Roman"/>
                <a:cs typeface="Times New Roman"/>
              </a:rPr>
              <a:t>bersisian</a:t>
            </a:r>
            <a:r>
              <a:rPr sz="2450" spc="-5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dengannya.</a:t>
            </a:r>
            <a:endParaRPr sz="2450">
              <a:latin typeface="Times New Roman"/>
              <a:cs typeface="Times New Roman"/>
            </a:endParaRPr>
          </a:p>
          <a:p>
            <a:pPr marL="25400">
              <a:lnSpc>
                <a:spcPts val="2755"/>
              </a:lnSpc>
            </a:pPr>
            <a:r>
              <a:rPr sz="2450" dirty="0">
                <a:latin typeface="Times New Roman"/>
                <a:cs typeface="Times New Roman"/>
              </a:rPr>
              <a:t>Tinjau</a:t>
            </a:r>
            <a:r>
              <a:rPr sz="2450" spc="-30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graf</a:t>
            </a:r>
            <a:r>
              <a:rPr sz="2450" spc="-20" dirty="0">
                <a:latin typeface="Times New Roman"/>
                <a:cs typeface="Times New Roman"/>
              </a:rPr>
              <a:t> </a:t>
            </a:r>
            <a:r>
              <a:rPr sz="2450" i="1" dirty="0">
                <a:latin typeface="Times New Roman"/>
                <a:cs typeface="Times New Roman"/>
              </a:rPr>
              <a:t>G</a:t>
            </a:r>
            <a:r>
              <a:rPr sz="2400" baseline="-13888" dirty="0">
                <a:latin typeface="Times New Roman"/>
                <a:cs typeface="Times New Roman"/>
              </a:rPr>
              <a:t>3</a:t>
            </a:r>
            <a:r>
              <a:rPr sz="2450" dirty="0">
                <a:latin typeface="Times New Roman"/>
                <a:cs typeface="Times New Roman"/>
              </a:rPr>
              <a:t>: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simpul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5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adalah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dirty="0">
                <a:latin typeface="Times New Roman"/>
                <a:cs typeface="Times New Roman"/>
              </a:rPr>
              <a:t>simpul</a:t>
            </a:r>
            <a:r>
              <a:rPr sz="2450" spc="-25" dirty="0">
                <a:latin typeface="Times New Roman"/>
                <a:cs typeface="Times New Roman"/>
              </a:rPr>
              <a:t> </a:t>
            </a:r>
            <a:r>
              <a:rPr sz="2450" spc="-10" dirty="0">
                <a:latin typeface="Times New Roman"/>
                <a:cs typeface="Times New Roman"/>
              </a:rPr>
              <a:t>terpencil.</a:t>
            </a:r>
            <a:endParaRPr sz="24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47288" y="5049291"/>
            <a:ext cx="40640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450" i="1" spc="-25" dirty="0">
                <a:latin typeface="Times New Roman"/>
                <a:cs typeface="Times New Roman"/>
              </a:rPr>
              <a:t>G</a:t>
            </a:r>
            <a:r>
              <a:rPr sz="2400" spc="-37" baseline="-8680" dirty="0">
                <a:latin typeface="Times New Roman"/>
                <a:cs typeface="Times New Roman"/>
              </a:rPr>
              <a:t>2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252751" y="5049291"/>
            <a:ext cx="406400" cy="4019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2450" i="1" spc="-25" dirty="0">
                <a:latin typeface="Times New Roman"/>
                <a:cs typeface="Times New Roman"/>
              </a:rPr>
              <a:t>G</a:t>
            </a:r>
            <a:r>
              <a:rPr sz="2400" spc="-37" baseline="-8680" dirty="0">
                <a:latin typeface="Times New Roman"/>
                <a:cs typeface="Times New Roman"/>
              </a:rPr>
              <a:t>3</a:t>
            </a:r>
            <a:endParaRPr sz="2400" baseline="-868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00098" y="2742842"/>
            <a:ext cx="1447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770758" y="3040997"/>
            <a:ext cx="1617980" cy="1603375"/>
            <a:chOff x="1770758" y="3040997"/>
            <a:chExt cx="1617980" cy="160337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9025" y="3040997"/>
              <a:ext cx="80813" cy="76509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07314" y="3804716"/>
              <a:ext cx="80812" cy="76001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579443" y="3081582"/>
              <a:ext cx="768350" cy="763270"/>
            </a:xfrm>
            <a:custGeom>
              <a:avLst/>
              <a:gdLst/>
              <a:ahLst/>
              <a:cxnLst/>
              <a:rect l="l" t="t" r="r" b="b"/>
              <a:pathLst>
                <a:path w="768350" h="763270">
                  <a:moveTo>
                    <a:pt x="0" y="0"/>
                  </a:moveTo>
                  <a:lnTo>
                    <a:pt x="768267" y="763210"/>
                  </a:lnTo>
                </a:path>
              </a:pathLst>
            </a:custGeom>
            <a:ln w="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770758" y="3804716"/>
              <a:ext cx="80812" cy="7600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39025" y="4567926"/>
              <a:ext cx="80812" cy="7600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811154" y="3081582"/>
              <a:ext cx="1536700" cy="1526540"/>
            </a:xfrm>
            <a:custGeom>
              <a:avLst/>
              <a:gdLst/>
              <a:ahLst/>
              <a:cxnLst/>
              <a:rect l="l" t="t" r="r" b="b"/>
              <a:pathLst>
                <a:path w="1536700" h="1526539">
                  <a:moveTo>
                    <a:pt x="0" y="763210"/>
                  </a:moveTo>
                  <a:lnTo>
                    <a:pt x="768288" y="1526420"/>
                  </a:lnTo>
                </a:path>
                <a:path w="1536700" h="1526539">
                  <a:moveTo>
                    <a:pt x="1536556" y="763210"/>
                  </a:moveTo>
                  <a:lnTo>
                    <a:pt x="768288" y="1526420"/>
                  </a:lnTo>
                </a:path>
                <a:path w="1536700" h="1526539">
                  <a:moveTo>
                    <a:pt x="768288" y="0"/>
                  </a:moveTo>
                  <a:lnTo>
                    <a:pt x="0" y="763210"/>
                  </a:lnTo>
                </a:path>
              </a:pathLst>
            </a:custGeom>
            <a:ln w="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413742" y="3675650"/>
            <a:ext cx="1447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84581" y="3506053"/>
            <a:ext cx="1447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419619" y="4554276"/>
            <a:ext cx="406400" cy="896619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890"/>
              </a:spcBef>
            </a:pPr>
            <a:r>
              <a:rPr sz="1650" spc="15" dirty="0">
                <a:latin typeface="Arial"/>
                <a:cs typeface="Arial"/>
              </a:rPr>
              <a:t>4</a:t>
            </a:r>
            <a:endParaRPr sz="16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145"/>
              </a:spcBef>
            </a:pPr>
            <a:r>
              <a:rPr sz="2450" i="1" spc="-25" dirty="0">
                <a:latin typeface="Times New Roman"/>
                <a:cs typeface="Times New Roman"/>
              </a:rPr>
              <a:t>G</a:t>
            </a:r>
            <a:r>
              <a:rPr sz="2400" spc="-37" baseline="-8680" dirty="0">
                <a:latin typeface="Times New Roman"/>
                <a:cs typeface="Times New Roman"/>
              </a:rPr>
              <a:t>1</a:t>
            </a:r>
            <a:endParaRPr sz="2400" baseline="-8680">
              <a:latin typeface="Times New Roman"/>
              <a:cs typeface="Times New Roman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7917515" y="3040997"/>
            <a:ext cx="2002155" cy="1412875"/>
            <a:chOff x="7917515" y="3040997"/>
            <a:chExt cx="2002155" cy="1412875"/>
          </a:xfrm>
        </p:grpSpPr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8301596" y="3040997"/>
              <a:ext cx="81430" cy="7650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17515" y="4376996"/>
              <a:ext cx="81430" cy="76509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7957911" y="3081582"/>
              <a:ext cx="384810" cy="1336040"/>
            </a:xfrm>
            <a:custGeom>
              <a:avLst/>
              <a:gdLst/>
              <a:ahLst/>
              <a:cxnLst/>
              <a:rect l="l" t="t" r="r" b="b"/>
              <a:pathLst>
                <a:path w="384809" h="1336039">
                  <a:moveTo>
                    <a:pt x="384718" y="0"/>
                  </a:moveTo>
                  <a:lnTo>
                    <a:pt x="0" y="1335490"/>
                  </a:lnTo>
                </a:path>
              </a:pathLst>
            </a:custGeom>
            <a:ln w="4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9838769" y="4376996"/>
              <a:ext cx="80791" cy="76509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9069970" y="4186067"/>
              <a:ext cx="81217" cy="7650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957911" y="3081582"/>
              <a:ext cx="1921510" cy="1336040"/>
            </a:xfrm>
            <a:custGeom>
              <a:avLst/>
              <a:gdLst/>
              <a:ahLst/>
              <a:cxnLst/>
              <a:rect l="l" t="t" r="r" b="b"/>
              <a:pathLst>
                <a:path w="1921509" h="1336039">
                  <a:moveTo>
                    <a:pt x="1152880" y="1145090"/>
                  </a:moveTo>
                  <a:lnTo>
                    <a:pt x="1921254" y="1335490"/>
                  </a:lnTo>
                </a:path>
                <a:path w="1921509" h="1336039">
                  <a:moveTo>
                    <a:pt x="0" y="1335490"/>
                  </a:moveTo>
                  <a:lnTo>
                    <a:pt x="1152880" y="1145090"/>
                  </a:lnTo>
                </a:path>
                <a:path w="1921509" h="1336039">
                  <a:moveTo>
                    <a:pt x="384718" y="0"/>
                  </a:moveTo>
                  <a:lnTo>
                    <a:pt x="1152880" y="1145090"/>
                  </a:lnTo>
                </a:path>
              </a:pathLst>
            </a:custGeom>
            <a:ln w="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4" name="object 24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838769" y="3804716"/>
            <a:ext cx="80791" cy="76001"/>
          </a:xfrm>
          <a:prstGeom prst="rect">
            <a:avLst/>
          </a:prstGeom>
        </p:spPr>
      </p:pic>
      <p:sp>
        <p:nvSpPr>
          <p:cNvPr id="25" name="object 25"/>
          <p:cNvSpPr txBox="1"/>
          <p:nvPr/>
        </p:nvSpPr>
        <p:spPr>
          <a:xfrm>
            <a:off x="8263328" y="2742842"/>
            <a:ext cx="1447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7831796" y="4460192"/>
            <a:ext cx="1447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9031489" y="4227128"/>
            <a:ext cx="1447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847102" y="4460193"/>
            <a:ext cx="1447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4</a:t>
            </a:r>
            <a:endParaRPr sz="16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9847102" y="3484721"/>
            <a:ext cx="1447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5</a:t>
            </a:r>
            <a:endParaRPr sz="1650">
              <a:latin typeface="Arial"/>
              <a:cs typeface="Arial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4131181" y="3032672"/>
            <a:ext cx="2907030" cy="1950720"/>
            <a:chOff x="4131181" y="3032672"/>
            <a:chExt cx="2907030" cy="1950720"/>
          </a:xfrm>
        </p:grpSpPr>
        <p:pic>
          <p:nvPicPr>
            <p:cNvPr id="31" name="object 31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4980842" y="3032672"/>
              <a:ext cx="80791" cy="7650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4212468" y="4559092"/>
              <a:ext cx="81004" cy="76509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4252864" y="3072749"/>
              <a:ext cx="768985" cy="1527175"/>
            </a:xfrm>
            <a:custGeom>
              <a:avLst/>
              <a:gdLst/>
              <a:ahLst/>
              <a:cxnLst/>
              <a:rect l="l" t="t" r="r" b="b"/>
              <a:pathLst>
                <a:path w="768985" h="1527175">
                  <a:moveTo>
                    <a:pt x="768373" y="0"/>
                  </a:moveTo>
                  <a:lnTo>
                    <a:pt x="0" y="1526928"/>
                  </a:lnTo>
                </a:path>
              </a:pathLst>
            </a:custGeom>
            <a:ln w="419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517377" y="4559092"/>
              <a:ext cx="81430" cy="76509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4133277" y="3072749"/>
              <a:ext cx="2425065" cy="1527175"/>
            </a:xfrm>
            <a:custGeom>
              <a:avLst/>
              <a:gdLst/>
              <a:ahLst/>
              <a:cxnLst/>
              <a:rect l="l" t="t" r="r" b="b"/>
              <a:pathLst>
                <a:path w="2425065" h="1527175">
                  <a:moveTo>
                    <a:pt x="887960" y="0"/>
                  </a:moveTo>
                  <a:lnTo>
                    <a:pt x="2424495" y="1526928"/>
                  </a:lnTo>
                </a:path>
                <a:path w="2425065" h="1527175">
                  <a:moveTo>
                    <a:pt x="119586" y="1526928"/>
                  </a:moveTo>
                  <a:lnTo>
                    <a:pt x="2424495" y="1526928"/>
                  </a:lnTo>
                </a:path>
                <a:path w="2425065" h="1527175">
                  <a:moveTo>
                    <a:pt x="887960" y="0"/>
                  </a:moveTo>
                  <a:lnTo>
                    <a:pt x="781353" y="46816"/>
                  </a:lnTo>
                  <a:lnTo>
                    <a:pt x="682833" y="93632"/>
                  </a:lnTo>
                  <a:lnTo>
                    <a:pt x="589420" y="148795"/>
                  </a:lnTo>
                  <a:lnTo>
                    <a:pt x="503879" y="199254"/>
                  </a:lnTo>
                  <a:lnTo>
                    <a:pt x="422382" y="254396"/>
                  </a:lnTo>
                  <a:lnTo>
                    <a:pt x="350034" y="314219"/>
                  </a:lnTo>
                  <a:lnTo>
                    <a:pt x="285985" y="373534"/>
                  </a:lnTo>
                  <a:lnTo>
                    <a:pt x="226192" y="432848"/>
                  </a:lnTo>
                  <a:lnTo>
                    <a:pt x="174698" y="496315"/>
                  </a:lnTo>
                  <a:lnTo>
                    <a:pt x="128097" y="563955"/>
                  </a:lnTo>
                  <a:lnTo>
                    <a:pt x="89796" y="632103"/>
                  </a:lnTo>
                  <a:lnTo>
                    <a:pt x="59793" y="703895"/>
                  </a:lnTo>
                  <a:lnTo>
                    <a:pt x="34045" y="776217"/>
                  </a:lnTo>
                  <a:lnTo>
                    <a:pt x="16810" y="852690"/>
                  </a:lnTo>
                  <a:lnTo>
                    <a:pt x="4255" y="928655"/>
                  </a:lnTo>
                  <a:lnTo>
                    <a:pt x="0" y="1005129"/>
                  </a:lnTo>
                  <a:lnTo>
                    <a:pt x="4255" y="1085754"/>
                  </a:lnTo>
                  <a:lnTo>
                    <a:pt x="12554" y="1170553"/>
                  </a:lnTo>
                  <a:lnTo>
                    <a:pt x="30002" y="1255373"/>
                  </a:lnTo>
                  <a:lnTo>
                    <a:pt x="51494" y="1344324"/>
                  </a:lnTo>
                  <a:lnTo>
                    <a:pt x="81284" y="1433804"/>
                  </a:lnTo>
                  <a:lnTo>
                    <a:pt x="119586" y="1526928"/>
                  </a:lnTo>
                </a:path>
              </a:pathLst>
            </a:custGeom>
            <a:ln w="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6557773" y="4501872"/>
              <a:ext cx="478155" cy="479425"/>
            </a:xfrm>
            <a:custGeom>
              <a:avLst/>
              <a:gdLst/>
              <a:ahLst/>
              <a:cxnLst/>
              <a:rect l="l" t="t" r="r" b="b"/>
              <a:pathLst>
                <a:path w="478154" h="479425">
                  <a:moveTo>
                    <a:pt x="239385" y="0"/>
                  </a:moveTo>
                  <a:lnTo>
                    <a:pt x="175336" y="8854"/>
                  </a:lnTo>
                  <a:lnTo>
                    <a:pt x="119586" y="34338"/>
                  </a:lnTo>
                  <a:lnTo>
                    <a:pt x="68304" y="72321"/>
                  </a:lnTo>
                  <a:lnTo>
                    <a:pt x="30002" y="123310"/>
                  </a:lnTo>
                  <a:lnTo>
                    <a:pt x="8937" y="178452"/>
                  </a:lnTo>
                  <a:lnTo>
                    <a:pt x="0" y="241919"/>
                  </a:lnTo>
                  <a:lnTo>
                    <a:pt x="8937" y="301233"/>
                  </a:lnTo>
                  <a:lnTo>
                    <a:pt x="30002" y="360548"/>
                  </a:lnTo>
                  <a:lnTo>
                    <a:pt x="68304" y="407362"/>
                  </a:lnTo>
                  <a:lnTo>
                    <a:pt x="119586" y="445340"/>
                  </a:lnTo>
                  <a:lnTo>
                    <a:pt x="175336" y="470833"/>
                  </a:lnTo>
                  <a:lnTo>
                    <a:pt x="239385" y="479158"/>
                  </a:lnTo>
                  <a:lnTo>
                    <a:pt x="303434" y="470833"/>
                  </a:lnTo>
                  <a:lnTo>
                    <a:pt x="358971" y="445340"/>
                  </a:lnTo>
                  <a:lnTo>
                    <a:pt x="409827" y="407362"/>
                  </a:lnTo>
                  <a:lnTo>
                    <a:pt x="448129" y="360548"/>
                  </a:lnTo>
                  <a:lnTo>
                    <a:pt x="469620" y="301233"/>
                  </a:lnTo>
                  <a:lnTo>
                    <a:pt x="478132" y="241919"/>
                  </a:lnTo>
                  <a:lnTo>
                    <a:pt x="469620" y="178452"/>
                  </a:lnTo>
                  <a:lnTo>
                    <a:pt x="448129" y="123310"/>
                  </a:lnTo>
                  <a:lnTo>
                    <a:pt x="409827" y="72321"/>
                  </a:lnTo>
                  <a:lnTo>
                    <a:pt x="358971" y="34338"/>
                  </a:lnTo>
                  <a:lnTo>
                    <a:pt x="303434" y="8854"/>
                  </a:lnTo>
                  <a:lnTo>
                    <a:pt x="2393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6557773" y="4501872"/>
              <a:ext cx="478155" cy="479425"/>
            </a:xfrm>
            <a:custGeom>
              <a:avLst/>
              <a:gdLst/>
              <a:ahLst/>
              <a:cxnLst/>
              <a:rect l="l" t="t" r="r" b="b"/>
              <a:pathLst>
                <a:path w="478154" h="479425">
                  <a:moveTo>
                    <a:pt x="0" y="241919"/>
                  </a:moveTo>
                  <a:lnTo>
                    <a:pt x="8937" y="178452"/>
                  </a:lnTo>
                  <a:lnTo>
                    <a:pt x="30002" y="123310"/>
                  </a:lnTo>
                  <a:lnTo>
                    <a:pt x="68304" y="72321"/>
                  </a:lnTo>
                  <a:lnTo>
                    <a:pt x="119586" y="34338"/>
                  </a:lnTo>
                  <a:lnTo>
                    <a:pt x="175336" y="8854"/>
                  </a:lnTo>
                  <a:lnTo>
                    <a:pt x="239385" y="0"/>
                  </a:lnTo>
                  <a:lnTo>
                    <a:pt x="303434" y="8854"/>
                  </a:lnTo>
                  <a:lnTo>
                    <a:pt x="358971" y="34338"/>
                  </a:lnTo>
                  <a:lnTo>
                    <a:pt x="409827" y="72321"/>
                  </a:lnTo>
                  <a:lnTo>
                    <a:pt x="448129" y="123310"/>
                  </a:lnTo>
                  <a:lnTo>
                    <a:pt x="469620" y="178452"/>
                  </a:lnTo>
                  <a:lnTo>
                    <a:pt x="478132" y="241919"/>
                  </a:lnTo>
                  <a:lnTo>
                    <a:pt x="469620" y="301233"/>
                  </a:lnTo>
                  <a:lnTo>
                    <a:pt x="448129" y="360548"/>
                  </a:lnTo>
                  <a:lnTo>
                    <a:pt x="409827" y="407362"/>
                  </a:lnTo>
                  <a:lnTo>
                    <a:pt x="358971" y="445340"/>
                  </a:lnTo>
                  <a:lnTo>
                    <a:pt x="303434" y="470833"/>
                  </a:lnTo>
                  <a:lnTo>
                    <a:pt x="239385" y="479158"/>
                  </a:lnTo>
                  <a:lnTo>
                    <a:pt x="175336" y="470833"/>
                  </a:lnTo>
                  <a:lnTo>
                    <a:pt x="119586" y="445340"/>
                  </a:lnTo>
                  <a:lnTo>
                    <a:pt x="68304" y="407362"/>
                  </a:lnTo>
                  <a:lnTo>
                    <a:pt x="30002" y="360548"/>
                  </a:lnTo>
                  <a:lnTo>
                    <a:pt x="8937" y="301233"/>
                  </a:lnTo>
                  <a:lnTo>
                    <a:pt x="0" y="241919"/>
                  </a:lnTo>
                  <a:close/>
                </a:path>
              </a:pathLst>
            </a:custGeom>
            <a:ln w="418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4933424" y="2772500"/>
            <a:ext cx="1447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1</a:t>
            </a:r>
            <a:endParaRPr sz="16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019929" y="4540839"/>
            <a:ext cx="1447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2</a:t>
            </a:r>
            <a:endParaRPr sz="16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779791" y="3591190"/>
            <a:ext cx="16827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1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920444" y="3761150"/>
            <a:ext cx="12065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3986017" y="3209331"/>
            <a:ext cx="31242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00" i="1" spc="-25" dirty="0">
                <a:latin typeface="Arial"/>
                <a:cs typeface="Arial"/>
              </a:rPr>
              <a:t>e</a:t>
            </a:r>
            <a:r>
              <a:rPr sz="2025" spc="-37" baseline="-26748" dirty="0">
                <a:latin typeface="Arial"/>
                <a:cs typeface="Arial"/>
              </a:rPr>
              <a:t>2</a:t>
            </a:r>
            <a:endParaRPr sz="2025" baseline="-26748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714352" y="3429918"/>
            <a:ext cx="168275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00" i="1" spc="10" dirty="0">
                <a:latin typeface="Arial"/>
                <a:cs typeface="Arial"/>
              </a:rPr>
              <a:t>e</a:t>
            </a:r>
            <a:endParaRPr sz="20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855643" y="3599878"/>
            <a:ext cx="120650" cy="2298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350" spc="-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057187" y="4430874"/>
            <a:ext cx="31242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00" i="1" spc="-25" dirty="0">
                <a:latin typeface="Arial"/>
                <a:cs typeface="Arial"/>
              </a:rPr>
              <a:t>e</a:t>
            </a:r>
            <a:r>
              <a:rPr sz="2025" spc="-37" baseline="-26748" dirty="0">
                <a:latin typeface="Arial"/>
                <a:cs typeface="Arial"/>
              </a:rPr>
              <a:t>4</a:t>
            </a:r>
            <a:endParaRPr sz="2025" baseline="-26748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931203" y="4218612"/>
            <a:ext cx="312420" cy="332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2000" i="1" spc="-25" dirty="0">
                <a:latin typeface="Arial"/>
                <a:cs typeface="Arial"/>
              </a:rPr>
              <a:t>e</a:t>
            </a:r>
            <a:r>
              <a:rPr sz="2025" spc="-37" baseline="-26748" dirty="0">
                <a:latin typeface="Arial"/>
                <a:cs typeface="Arial"/>
              </a:rPr>
              <a:t>5</a:t>
            </a:r>
            <a:endParaRPr sz="2025" baseline="-26748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6555499" y="4290595"/>
            <a:ext cx="144780" cy="2813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650" spc="15" dirty="0">
                <a:latin typeface="Arial"/>
                <a:cs typeface="Arial"/>
              </a:rPr>
              <a:t>3</a:t>
            </a:r>
            <a:endParaRPr sz="165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1811154" y="3844793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556" y="0"/>
                </a:lnTo>
              </a:path>
            </a:pathLst>
          </a:custGeom>
          <a:ln w="417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9967" y="860543"/>
            <a:ext cx="7661275" cy="4946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1399540" algn="l"/>
              </a:tabLst>
            </a:pPr>
            <a:r>
              <a:rPr sz="3050" b="1" dirty="0">
                <a:latin typeface="Times New Roman"/>
                <a:cs typeface="Times New Roman"/>
              </a:rPr>
              <a:t>4.</a:t>
            </a:r>
            <a:r>
              <a:rPr sz="3050" b="1" spc="10" dirty="0">
                <a:latin typeface="Times New Roman"/>
                <a:cs typeface="Times New Roman"/>
              </a:rPr>
              <a:t> </a:t>
            </a:r>
            <a:r>
              <a:rPr sz="3050" b="1" spc="-20" dirty="0">
                <a:latin typeface="Times New Roman"/>
                <a:cs typeface="Times New Roman"/>
              </a:rPr>
              <a:t>Graf</a:t>
            </a:r>
            <a:r>
              <a:rPr sz="3050" b="1" dirty="0">
                <a:latin typeface="Times New Roman"/>
                <a:cs typeface="Times New Roman"/>
              </a:rPr>
              <a:t>	Kosong</a:t>
            </a:r>
            <a:r>
              <a:rPr sz="3050" b="1" spc="4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(</a:t>
            </a:r>
            <a:r>
              <a:rPr sz="3050" b="1" i="1" dirty="0">
                <a:latin typeface="Times New Roman"/>
                <a:cs typeface="Times New Roman"/>
              </a:rPr>
              <a:t>null</a:t>
            </a:r>
            <a:r>
              <a:rPr sz="3050" b="1" i="1" spc="40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graph</a:t>
            </a:r>
            <a:r>
              <a:rPr sz="3050" b="1" i="1" spc="25" dirty="0">
                <a:latin typeface="Times New Roman"/>
                <a:cs typeface="Times New Roman"/>
              </a:rPr>
              <a:t> </a:t>
            </a:r>
            <a:r>
              <a:rPr sz="3050" b="1" dirty="0">
                <a:latin typeface="Times New Roman"/>
                <a:cs typeface="Times New Roman"/>
              </a:rPr>
              <a:t>atau</a:t>
            </a:r>
            <a:r>
              <a:rPr sz="3050" b="1" spc="25" dirty="0">
                <a:latin typeface="Times New Roman"/>
                <a:cs typeface="Times New Roman"/>
              </a:rPr>
              <a:t> </a:t>
            </a:r>
            <a:r>
              <a:rPr sz="3050" b="1" i="1" dirty="0">
                <a:latin typeface="Times New Roman"/>
                <a:cs typeface="Times New Roman"/>
              </a:rPr>
              <a:t>empty</a:t>
            </a:r>
            <a:r>
              <a:rPr sz="3050" b="1" i="1" spc="45" dirty="0">
                <a:latin typeface="Times New Roman"/>
                <a:cs typeface="Times New Roman"/>
              </a:rPr>
              <a:t> </a:t>
            </a:r>
            <a:r>
              <a:rPr sz="3050" b="1" i="1" spc="-10" dirty="0">
                <a:latin typeface="Times New Roman"/>
                <a:cs typeface="Times New Roman"/>
              </a:rPr>
              <a:t>graph</a:t>
            </a:r>
            <a:r>
              <a:rPr sz="3050" b="1" spc="-10" dirty="0">
                <a:latin typeface="Times New Roman"/>
                <a:cs typeface="Times New Roman"/>
              </a:rPr>
              <a:t>)</a:t>
            </a:r>
            <a:endParaRPr sz="305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47267" y="1453766"/>
            <a:ext cx="10020300" cy="941069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25400" marR="17780">
              <a:lnSpc>
                <a:spcPts val="3510"/>
              </a:lnSpc>
              <a:spcBef>
                <a:spcPts val="370"/>
              </a:spcBef>
            </a:pPr>
            <a:r>
              <a:rPr sz="3050" dirty="0">
                <a:latin typeface="Times New Roman"/>
                <a:cs typeface="Times New Roman"/>
              </a:rPr>
              <a:t>Graf</a:t>
            </a:r>
            <a:r>
              <a:rPr sz="3050" spc="5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yang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himpunan</a:t>
            </a:r>
            <a:r>
              <a:rPr sz="3050" spc="7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sisinya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merupakan</a:t>
            </a:r>
            <a:r>
              <a:rPr sz="3050" spc="70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himpunan</a:t>
            </a:r>
            <a:r>
              <a:rPr sz="3050" spc="75" dirty="0">
                <a:latin typeface="Times New Roman"/>
                <a:cs typeface="Times New Roman"/>
              </a:rPr>
              <a:t> </a:t>
            </a:r>
            <a:r>
              <a:rPr sz="3050" dirty="0">
                <a:latin typeface="Times New Roman"/>
                <a:cs typeface="Times New Roman"/>
              </a:rPr>
              <a:t>kosong</a:t>
            </a:r>
            <a:r>
              <a:rPr sz="3050" spc="60" dirty="0">
                <a:latin typeface="Times New Roman"/>
                <a:cs typeface="Times New Roman"/>
              </a:rPr>
              <a:t> </a:t>
            </a:r>
            <a:r>
              <a:rPr sz="3050" spc="-10" dirty="0">
                <a:latin typeface="Times New Roman"/>
                <a:cs typeface="Times New Roman"/>
              </a:rPr>
              <a:t>(</a:t>
            </a:r>
            <a:r>
              <a:rPr sz="3050" i="1" spc="-10" dirty="0">
                <a:latin typeface="Times New Roman"/>
                <a:cs typeface="Times New Roman"/>
              </a:rPr>
              <a:t>N</a:t>
            </a:r>
            <a:r>
              <a:rPr sz="3000" i="1" spc="-15" baseline="-13888" dirty="0">
                <a:latin typeface="Times New Roman"/>
                <a:cs typeface="Times New Roman"/>
              </a:rPr>
              <a:t>n</a:t>
            </a:r>
            <a:r>
              <a:rPr sz="3050" spc="-10" dirty="0">
                <a:latin typeface="Times New Roman"/>
                <a:cs typeface="Times New Roman"/>
              </a:rPr>
              <a:t>). </a:t>
            </a:r>
            <a:r>
              <a:rPr sz="3050" dirty="0">
                <a:latin typeface="Times New Roman"/>
                <a:cs typeface="Times New Roman"/>
              </a:rPr>
              <a:t>Graf</a:t>
            </a:r>
            <a:r>
              <a:rPr sz="3050" spc="15" dirty="0">
                <a:latin typeface="Times New Roman"/>
                <a:cs typeface="Times New Roman"/>
              </a:rPr>
              <a:t> </a:t>
            </a:r>
            <a:r>
              <a:rPr sz="3050" i="1" dirty="0">
                <a:latin typeface="Times New Roman"/>
                <a:cs typeface="Times New Roman"/>
              </a:rPr>
              <a:t>N</a:t>
            </a:r>
            <a:r>
              <a:rPr sz="3000" baseline="-13888" dirty="0">
                <a:latin typeface="Times New Roman"/>
                <a:cs typeface="Times New Roman"/>
              </a:rPr>
              <a:t>5</a:t>
            </a:r>
            <a:r>
              <a:rPr sz="3000" spc="427" baseline="-13888" dirty="0">
                <a:latin typeface="Times New Roman"/>
                <a:cs typeface="Times New Roman"/>
              </a:rPr>
              <a:t> </a:t>
            </a:r>
            <a:r>
              <a:rPr sz="3050" spc="-50" dirty="0">
                <a:latin typeface="Times New Roman"/>
                <a:cs typeface="Times New Roman"/>
              </a:rPr>
              <a:t>:</a:t>
            </a:r>
            <a:endParaRPr sz="305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50848" y="4139268"/>
            <a:ext cx="96149" cy="9096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66009" y="3226174"/>
            <a:ext cx="96149" cy="9094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66009" y="4139268"/>
            <a:ext cx="96149" cy="9096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6080929" y="4139268"/>
            <a:ext cx="96876" cy="9096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66010" y="5052289"/>
            <a:ext cx="96149" cy="90966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5295542" y="2846859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1</a:t>
            </a:r>
            <a:endParaRPr sz="20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66689" y="3968586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2</a:t>
            </a:r>
            <a:endParaRPr sz="20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34467" y="4252733"/>
            <a:ext cx="187325" cy="1233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5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8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Arial"/>
                <a:cs typeface="Arial"/>
              </a:rPr>
              <a:t>3</a:t>
            </a:r>
            <a:endParaRPr sz="2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978786" y="3912725"/>
            <a:ext cx="16700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Arial"/>
                <a:cs typeface="Arial"/>
              </a:rPr>
              <a:t>4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699" y="487830"/>
            <a:ext cx="214376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50" b="1" dirty="0">
                <a:latin typeface="Times New Roman"/>
                <a:cs typeface="Times New Roman"/>
              </a:rPr>
              <a:t>5.</a:t>
            </a:r>
            <a:r>
              <a:rPr sz="2050" b="1" spc="-50" dirty="0">
                <a:latin typeface="Times New Roman"/>
                <a:cs typeface="Times New Roman"/>
              </a:rPr>
              <a:t> </a:t>
            </a:r>
            <a:r>
              <a:rPr sz="2050" b="1" dirty="0">
                <a:latin typeface="Times New Roman"/>
                <a:cs typeface="Times New Roman"/>
              </a:rPr>
              <a:t>Derajat</a:t>
            </a:r>
            <a:r>
              <a:rPr sz="2050" b="1" spc="-35" dirty="0">
                <a:latin typeface="Times New Roman"/>
                <a:cs typeface="Times New Roman"/>
              </a:rPr>
              <a:t> </a:t>
            </a:r>
            <a:r>
              <a:rPr sz="2050" b="1" spc="-10" dirty="0">
                <a:latin typeface="Times New Roman"/>
                <a:cs typeface="Times New Roman"/>
              </a:rPr>
              <a:t>(</a:t>
            </a:r>
            <a:r>
              <a:rPr sz="2050" b="1" i="1" spc="-10" dirty="0">
                <a:latin typeface="Times New Roman"/>
                <a:cs typeface="Times New Roman"/>
              </a:rPr>
              <a:t>Degree</a:t>
            </a:r>
            <a:r>
              <a:rPr sz="2050" b="1" spc="-1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1699" y="884703"/>
            <a:ext cx="8274684" cy="638175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2370"/>
              </a:lnSpc>
              <a:spcBef>
                <a:spcPts val="245"/>
              </a:spcBef>
            </a:pPr>
            <a:r>
              <a:rPr sz="2050" i="1" dirty="0">
                <a:latin typeface="Times New Roman"/>
                <a:cs typeface="Times New Roman"/>
              </a:rPr>
              <a:t>Derajat</a:t>
            </a:r>
            <a:r>
              <a:rPr sz="2050" i="1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suatu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simpul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adalah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jumlah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sisi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yang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bersisian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dengan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simpul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tersebut. </a:t>
            </a:r>
            <a:r>
              <a:rPr sz="2050" dirty="0">
                <a:latin typeface="Times New Roman"/>
                <a:cs typeface="Times New Roman"/>
              </a:rPr>
              <a:t>Notasi:</a:t>
            </a:r>
            <a:r>
              <a:rPr sz="2050" spc="-55" dirty="0">
                <a:latin typeface="Times New Roman"/>
                <a:cs typeface="Times New Roman"/>
              </a:rPr>
              <a:t> </a:t>
            </a:r>
            <a:r>
              <a:rPr sz="2050" i="1" spc="-20" dirty="0">
                <a:latin typeface="Times New Roman"/>
                <a:cs typeface="Times New Roman"/>
              </a:rPr>
              <a:t>d</a:t>
            </a:r>
            <a:r>
              <a:rPr sz="2050" spc="-20" dirty="0">
                <a:latin typeface="Times New Roman"/>
                <a:cs typeface="Times New Roman"/>
              </a:rPr>
              <a:t>(</a:t>
            </a:r>
            <a:r>
              <a:rPr sz="2050" i="1" spc="-20" dirty="0">
                <a:latin typeface="Times New Roman"/>
                <a:cs typeface="Times New Roman"/>
              </a:rPr>
              <a:t>v</a:t>
            </a:r>
            <a:r>
              <a:rPr sz="2050" spc="-2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299" y="1671940"/>
            <a:ext cx="1651000" cy="337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050" dirty="0">
                <a:latin typeface="Times New Roman"/>
                <a:cs typeface="Times New Roman"/>
              </a:rPr>
              <a:t>Tinjau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graf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i="1" spc="-25" dirty="0">
                <a:latin typeface="Times New Roman"/>
                <a:cs typeface="Times New Roman"/>
              </a:rPr>
              <a:t>G</a:t>
            </a:r>
            <a:r>
              <a:rPr sz="2025" spc="-37" baseline="-8230" dirty="0">
                <a:latin typeface="Times New Roman"/>
                <a:cs typeface="Times New Roman"/>
              </a:rPr>
              <a:t>1</a:t>
            </a:r>
            <a:r>
              <a:rPr sz="2050" spc="-25" dirty="0">
                <a:latin typeface="Times New Roman"/>
                <a:cs typeface="Times New Roman"/>
              </a:rPr>
              <a:t>: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59674" y="1671940"/>
            <a:ext cx="1574800" cy="6369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410"/>
              </a:lnSpc>
              <a:spcBef>
                <a:spcPts val="95"/>
              </a:spcBef>
            </a:pPr>
            <a:r>
              <a:rPr sz="2050" i="1" dirty="0">
                <a:latin typeface="Times New Roman"/>
                <a:cs typeface="Times New Roman"/>
              </a:rPr>
              <a:t>d</a:t>
            </a:r>
            <a:r>
              <a:rPr sz="2050" dirty="0">
                <a:latin typeface="Times New Roman"/>
                <a:cs typeface="Times New Roman"/>
              </a:rPr>
              <a:t>(1)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d</a:t>
            </a:r>
            <a:r>
              <a:rPr sz="2050" dirty="0">
                <a:latin typeface="Times New Roman"/>
                <a:cs typeface="Times New Roman"/>
              </a:rPr>
              <a:t>(4)</a:t>
            </a:r>
            <a:r>
              <a:rPr sz="2050" spc="-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410"/>
              </a:lnSpc>
            </a:pPr>
            <a:r>
              <a:rPr sz="2050" i="1" dirty="0">
                <a:latin typeface="Times New Roman"/>
                <a:cs typeface="Times New Roman"/>
              </a:rPr>
              <a:t>d</a:t>
            </a:r>
            <a:r>
              <a:rPr sz="2050" dirty="0">
                <a:latin typeface="Times New Roman"/>
                <a:cs typeface="Times New Roman"/>
              </a:rPr>
              <a:t>(2)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d</a:t>
            </a:r>
            <a:r>
              <a:rPr sz="2050" dirty="0">
                <a:latin typeface="Times New Roman"/>
                <a:cs typeface="Times New Roman"/>
              </a:rPr>
              <a:t>(3)</a:t>
            </a:r>
            <a:r>
              <a:rPr sz="2050" spc="-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76300" y="2570982"/>
            <a:ext cx="2556510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ts val="2405"/>
              </a:lnSpc>
              <a:spcBef>
                <a:spcPts val="95"/>
              </a:spcBef>
            </a:pPr>
            <a:r>
              <a:rPr sz="2050" dirty="0">
                <a:latin typeface="Times New Roman"/>
                <a:cs typeface="Times New Roman"/>
              </a:rPr>
              <a:t>Tinjau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graf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G</a:t>
            </a:r>
            <a:r>
              <a:rPr sz="2025" baseline="-8230" dirty="0">
                <a:latin typeface="Times New Roman"/>
                <a:cs typeface="Times New Roman"/>
              </a:rPr>
              <a:t>3</a:t>
            </a:r>
            <a:r>
              <a:rPr sz="2050" dirty="0">
                <a:latin typeface="Times New Roman"/>
                <a:cs typeface="Times New Roman"/>
              </a:rPr>
              <a:t>: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d</a:t>
            </a:r>
            <a:r>
              <a:rPr sz="2050" dirty="0">
                <a:latin typeface="Times New Roman"/>
                <a:cs typeface="Times New Roman"/>
              </a:rPr>
              <a:t>(5)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0</a:t>
            </a:r>
            <a:endParaRPr sz="2050">
              <a:latin typeface="Times New Roman"/>
              <a:cs typeface="Times New Roman"/>
            </a:endParaRPr>
          </a:p>
          <a:p>
            <a:pPr marR="43815" algn="r">
              <a:lnSpc>
                <a:spcPts val="2405"/>
              </a:lnSpc>
            </a:pPr>
            <a:r>
              <a:rPr sz="2050" i="1" dirty="0">
                <a:latin typeface="Times New Roman"/>
                <a:cs typeface="Times New Roman"/>
              </a:rPr>
              <a:t>d</a:t>
            </a:r>
            <a:r>
              <a:rPr sz="2050" dirty="0">
                <a:latin typeface="Times New Roman"/>
                <a:cs typeface="Times New Roman"/>
              </a:rPr>
              <a:t>(4)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1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630286" y="2570982"/>
            <a:ext cx="4288155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ts val="2405"/>
              </a:lnSpc>
              <a:spcBef>
                <a:spcPts val="95"/>
              </a:spcBef>
            </a:pPr>
            <a:r>
              <a:rPr sz="2050" dirty="0">
                <a:latin typeface="Wingdings"/>
                <a:cs typeface="Wingdings"/>
              </a:rPr>
              <a:t>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simpul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terpencil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405"/>
              </a:lnSpc>
            </a:pPr>
            <a:r>
              <a:rPr sz="2050" dirty="0">
                <a:latin typeface="Wingdings"/>
                <a:cs typeface="Wingdings"/>
              </a:rPr>
              <a:t></a:t>
            </a:r>
            <a:r>
              <a:rPr sz="2050" spc="-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simpul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anting-</a:t>
            </a:r>
            <a:r>
              <a:rPr sz="2050" dirty="0">
                <a:latin typeface="Times New Roman"/>
                <a:cs typeface="Times New Roman"/>
              </a:rPr>
              <a:t>anting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(</a:t>
            </a:r>
            <a:r>
              <a:rPr sz="2050" i="1" dirty="0">
                <a:latin typeface="Times New Roman"/>
                <a:cs typeface="Times New Roman"/>
              </a:rPr>
              <a:t>pendant</a:t>
            </a:r>
            <a:r>
              <a:rPr sz="2050" i="1" spc="-40" dirty="0">
                <a:latin typeface="Times New Roman"/>
                <a:cs typeface="Times New Roman"/>
              </a:rPr>
              <a:t> </a:t>
            </a:r>
            <a:r>
              <a:rPr sz="2050" i="1" spc="-10" dirty="0">
                <a:latin typeface="Times New Roman"/>
                <a:cs typeface="Times New Roman"/>
              </a:rPr>
              <a:t>vertex</a:t>
            </a:r>
            <a:r>
              <a:rPr sz="2050" spc="-1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6300" y="3469585"/>
            <a:ext cx="2556510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30480" algn="r">
              <a:lnSpc>
                <a:spcPts val="2410"/>
              </a:lnSpc>
              <a:spcBef>
                <a:spcPts val="95"/>
              </a:spcBef>
            </a:pPr>
            <a:r>
              <a:rPr sz="2050" dirty="0">
                <a:latin typeface="Times New Roman"/>
                <a:cs typeface="Times New Roman"/>
              </a:rPr>
              <a:t>Tinjau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graf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G</a:t>
            </a:r>
            <a:r>
              <a:rPr sz="2025" baseline="-8230" dirty="0">
                <a:latin typeface="Times New Roman"/>
                <a:cs typeface="Times New Roman"/>
              </a:rPr>
              <a:t>2</a:t>
            </a:r>
            <a:r>
              <a:rPr sz="2050" dirty="0">
                <a:latin typeface="Times New Roman"/>
                <a:cs typeface="Times New Roman"/>
              </a:rPr>
              <a:t>: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i="1" dirty="0">
                <a:latin typeface="Times New Roman"/>
                <a:cs typeface="Times New Roman"/>
              </a:rPr>
              <a:t>d</a:t>
            </a:r>
            <a:r>
              <a:rPr sz="2050" dirty="0">
                <a:latin typeface="Times New Roman"/>
                <a:cs typeface="Times New Roman"/>
              </a:rPr>
              <a:t>(1)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-30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3</a:t>
            </a:r>
            <a:endParaRPr sz="2050">
              <a:latin typeface="Times New Roman"/>
              <a:cs typeface="Times New Roman"/>
            </a:endParaRPr>
          </a:p>
          <a:p>
            <a:pPr marR="43815" algn="r">
              <a:lnSpc>
                <a:spcPts val="2410"/>
              </a:lnSpc>
            </a:pPr>
            <a:r>
              <a:rPr sz="2050" i="1" dirty="0">
                <a:latin typeface="Times New Roman"/>
                <a:cs typeface="Times New Roman"/>
              </a:rPr>
              <a:t>d</a:t>
            </a:r>
            <a:r>
              <a:rPr sz="2050" dirty="0">
                <a:latin typeface="Times New Roman"/>
                <a:cs typeface="Times New Roman"/>
              </a:rPr>
              <a:t>(3)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-20" dirty="0">
                <a:latin typeface="Times New Roman"/>
                <a:cs typeface="Times New Roman"/>
              </a:rPr>
              <a:t> </a:t>
            </a:r>
            <a:r>
              <a:rPr sz="2050" spc="-60" dirty="0">
                <a:latin typeface="Times New Roman"/>
                <a:cs typeface="Times New Roman"/>
              </a:rPr>
              <a:t>4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694734" y="3469585"/>
            <a:ext cx="3966210" cy="6362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34">
              <a:lnSpc>
                <a:spcPts val="2410"/>
              </a:lnSpc>
              <a:spcBef>
                <a:spcPts val="95"/>
              </a:spcBef>
            </a:pPr>
            <a:r>
              <a:rPr sz="2050" dirty="0">
                <a:latin typeface="Wingdings"/>
                <a:cs typeface="Wingdings"/>
              </a:rPr>
              <a:t>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bersisian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dengan</a:t>
            </a:r>
            <a:r>
              <a:rPr sz="2050" spc="-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sisi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ganda</a:t>
            </a:r>
            <a:endParaRPr sz="2050">
              <a:latin typeface="Times New Roman"/>
              <a:cs typeface="Times New Roman"/>
            </a:endParaRPr>
          </a:p>
          <a:p>
            <a:pPr marL="12700">
              <a:lnSpc>
                <a:spcPts val="2410"/>
              </a:lnSpc>
            </a:pPr>
            <a:r>
              <a:rPr sz="2050" dirty="0">
                <a:latin typeface="Wingdings"/>
                <a:cs typeface="Wingdings"/>
              </a:rPr>
              <a:t></a:t>
            </a:r>
            <a:r>
              <a:rPr sz="2050" spc="-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bersisian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dengan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sisi</a:t>
            </a:r>
            <a:r>
              <a:rPr sz="2050" spc="-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gelang</a:t>
            </a:r>
            <a:r>
              <a:rPr sz="2050" spc="-4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(</a:t>
            </a:r>
            <a:r>
              <a:rPr sz="2050" i="1" spc="-10" dirty="0">
                <a:latin typeface="Times New Roman"/>
                <a:cs typeface="Times New Roman"/>
              </a:rPr>
              <a:t>loop</a:t>
            </a:r>
            <a:r>
              <a:rPr sz="2050" spc="-10" dirty="0">
                <a:latin typeface="Times New Roman"/>
                <a:cs typeface="Times New Roman"/>
              </a:rPr>
              <a:t>)</a:t>
            </a:r>
            <a:endParaRPr sz="20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39122" y="6392095"/>
            <a:ext cx="347345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50" i="1" spc="-25" dirty="0">
                <a:latin typeface="Times New Roman"/>
                <a:cs typeface="Times New Roman"/>
              </a:rPr>
              <a:t>G</a:t>
            </a:r>
            <a:r>
              <a:rPr sz="1950" spc="-37" baseline="-12820" dirty="0">
                <a:latin typeface="Times New Roman"/>
                <a:cs typeface="Times New Roman"/>
              </a:rPr>
              <a:t>2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402269" y="6392095"/>
            <a:ext cx="347980" cy="338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050" i="1" spc="-25" dirty="0">
                <a:latin typeface="Times New Roman"/>
                <a:cs typeface="Times New Roman"/>
              </a:rPr>
              <a:t>G</a:t>
            </a:r>
            <a:r>
              <a:rPr sz="1950" spc="-37" baseline="-12820" dirty="0">
                <a:latin typeface="Times New Roman"/>
                <a:cs typeface="Times New Roman"/>
              </a:rPr>
              <a:t>3</a:t>
            </a:r>
            <a:endParaRPr sz="1950" baseline="-1282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670890" y="4485062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2074410" y="4732807"/>
            <a:ext cx="1329055" cy="1321435"/>
            <a:chOff x="2074410" y="4732807"/>
            <a:chExt cx="1329055" cy="1321435"/>
          </a:xfrm>
        </p:grpSpPr>
        <p:sp>
          <p:nvSpPr>
            <p:cNvPr id="15" name="object 15"/>
            <p:cNvSpPr/>
            <p:nvPr/>
          </p:nvSpPr>
          <p:spPr>
            <a:xfrm>
              <a:off x="2707307" y="4734712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41976" y="0"/>
                  </a:moveTo>
                  <a:lnTo>
                    <a:pt x="20997" y="0"/>
                  </a:lnTo>
                  <a:lnTo>
                    <a:pt x="6844" y="14003"/>
                  </a:lnTo>
                  <a:lnTo>
                    <a:pt x="0" y="31692"/>
                  </a:lnTo>
                  <a:lnTo>
                    <a:pt x="6844" y="48828"/>
                  </a:lnTo>
                  <a:lnTo>
                    <a:pt x="20997" y="59331"/>
                  </a:lnTo>
                  <a:lnTo>
                    <a:pt x="41976" y="59331"/>
                  </a:lnTo>
                  <a:lnTo>
                    <a:pt x="56128" y="48828"/>
                  </a:lnTo>
                  <a:lnTo>
                    <a:pt x="62973" y="31692"/>
                  </a:lnTo>
                  <a:lnTo>
                    <a:pt x="56128" y="14003"/>
                  </a:lnTo>
                  <a:lnTo>
                    <a:pt x="41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707307" y="4734712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0" y="31692"/>
                  </a:moveTo>
                  <a:lnTo>
                    <a:pt x="6844" y="14003"/>
                  </a:lnTo>
                  <a:lnTo>
                    <a:pt x="20997" y="0"/>
                  </a:lnTo>
                  <a:lnTo>
                    <a:pt x="41976" y="0"/>
                  </a:lnTo>
                  <a:lnTo>
                    <a:pt x="56128" y="14003"/>
                  </a:lnTo>
                  <a:lnTo>
                    <a:pt x="62973" y="31692"/>
                  </a:lnTo>
                  <a:lnTo>
                    <a:pt x="56128" y="48828"/>
                  </a:lnTo>
                  <a:lnTo>
                    <a:pt x="41976" y="59331"/>
                  </a:lnTo>
                  <a:lnTo>
                    <a:pt x="20997" y="59331"/>
                  </a:lnTo>
                  <a:lnTo>
                    <a:pt x="6844" y="48828"/>
                  </a:lnTo>
                  <a:lnTo>
                    <a:pt x="0" y="31692"/>
                  </a:lnTo>
                  <a:close/>
                </a:path>
              </a:pathLst>
            </a:custGeom>
            <a:ln w="3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337854" y="5363735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41994" y="0"/>
                  </a:moveTo>
                  <a:lnTo>
                    <a:pt x="20904" y="0"/>
                  </a:lnTo>
                  <a:lnTo>
                    <a:pt x="7214" y="14022"/>
                  </a:lnTo>
                  <a:lnTo>
                    <a:pt x="0" y="31213"/>
                  </a:lnTo>
                  <a:lnTo>
                    <a:pt x="7214" y="48865"/>
                  </a:lnTo>
                  <a:lnTo>
                    <a:pt x="20904" y="59276"/>
                  </a:lnTo>
                  <a:lnTo>
                    <a:pt x="41994" y="59276"/>
                  </a:lnTo>
                  <a:lnTo>
                    <a:pt x="56054" y="48865"/>
                  </a:lnTo>
                  <a:lnTo>
                    <a:pt x="63454" y="31213"/>
                  </a:lnTo>
                  <a:lnTo>
                    <a:pt x="56054" y="14022"/>
                  </a:lnTo>
                  <a:lnTo>
                    <a:pt x="419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2738793" y="4766405"/>
              <a:ext cx="662940" cy="657225"/>
            </a:xfrm>
            <a:custGeom>
              <a:avLst/>
              <a:gdLst/>
              <a:ahLst/>
              <a:cxnLst/>
              <a:rect l="l" t="t" r="r" b="b"/>
              <a:pathLst>
                <a:path w="662939" h="657225">
                  <a:moveTo>
                    <a:pt x="599060" y="628544"/>
                  </a:moveTo>
                  <a:lnTo>
                    <a:pt x="606275" y="611352"/>
                  </a:lnTo>
                  <a:lnTo>
                    <a:pt x="619965" y="597330"/>
                  </a:lnTo>
                  <a:lnTo>
                    <a:pt x="641055" y="597330"/>
                  </a:lnTo>
                  <a:lnTo>
                    <a:pt x="655114" y="611352"/>
                  </a:lnTo>
                  <a:lnTo>
                    <a:pt x="662514" y="628544"/>
                  </a:lnTo>
                  <a:lnTo>
                    <a:pt x="655114" y="646196"/>
                  </a:lnTo>
                  <a:lnTo>
                    <a:pt x="641055" y="656606"/>
                  </a:lnTo>
                  <a:lnTo>
                    <a:pt x="619965" y="656606"/>
                  </a:lnTo>
                  <a:lnTo>
                    <a:pt x="606275" y="646196"/>
                  </a:lnTo>
                  <a:lnTo>
                    <a:pt x="599060" y="628544"/>
                  </a:lnTo>
                  <a:close/>
                </a:path>
                <a:path w="662939" h="657225">
                  <a:moveTo>
                    <a:pt x="0" y="0"/>
                  </a:moveTo>
                  <a:lnTo>
                    <a:pt x="630510" y="628544"/>
                  </a:lnTo>
                </a:path>
              </a:pathLst>
            </a:custGeom>
            <a:ln w="3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076315" y="5363735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41976" y="0"/>
                  </a:moveTo>
                  <a:lnTo>
                    <a:pt x="20997" y="0"/>
                  </a:lnTo>
                  <a:lnTo>
                    <a:pt x="6844" y="14022"/>
                  </a:lnTo>
                  <a:lnTo>
                    <a:pt x="0" y="31213"/>
                  </a:lnTo>
                  <a:lnTo>
                    <a:pt x="6844" y="48865"/>
                  </a:lnTo>
                  <a:lnTo>
                    <a:pt x="20997" y="59276"/>
                  </a:lnTo>
                  <a:lnTo>
                    <a:pt x="41976" y="59276"/>
                  </a:lnTo>
                  <a:lnTo>
                    <a:pt x="56128" y="48865"/>
                  </a:lnTo>
                  <a:lnTo>
                    <a:pt x="62973" y="31213"/>
                  </a:lnTo>
                  <a:lnTo>
                    <a:pt x="56128" y="14022"/>
                  </a:lnTo>
                  <a:lnTo>
                    <a:pt x="41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076315" y="5363735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0" y="31213"/>
                  </a:moveTo>
                  <a:lnTo>
                    <a:pt x="6844" y="14022"/>
                  </a:lnTo>
                  <a:lnTo>
                    <a:pt x="20997" y="0"/>
                  </a:lnTo>
                  <a:lnTo>
                    <a:pt x="41976" y="0"/>
                  </a:lnTo>
                  <a:lnTo>
                    <a:pt x="56128" y="14022"/>
                  </a:lnTo>
                  <a:lnTo>
                    <a:pt x="62973" y="31213"/>
                  </a:lnTo>
                  <a:lnTo>
                    <a:pt x="56128" y="48865"/>
                  </a:lnTo>
                  <a:lnTo>
                    <a:pt x="41976" y="59276"/>
                  </a:lnTo>
                  <a:lnTo>
                    <a:pt x="20997" y="59276"/>
                  </a:lnTo>
                  <a:lnTo>
                    <a:pt x="6844" y="48865"/>
                  </a:lnTo>
                  <a:lnTo>
                    <a:pt x="0" y="31213"/>
                  </a:lnTo>
                  <a:close/>
                </a:path>
              </a:pathLst>
            </a:custGeom>
            <a:ln w="3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07307" y="5992280"/>
              <a:ext cx="63500" cy="60325"/>
            </a:xfrm>
            <a:custGeom>
              <a:avLst/>
              <a:gdLst/>
              <a:ahLst/>
              <a:cxnLst/>
              <a:rect l="l" t="t" r="r" b="b"/>
              <a:pathLst>
                <a:path w="63500" h="60325">
                  <a:moveTo>
                    <a:pt x="41976" y="0"/>
                  </a:moveTo>
                  <a:lnTo>
                    <a:pt x="20997" y="0"/>
                  </a:lnTo>
                  <a:lnTo>
                    <a:pt x="6844" y="14022"/>
                  </a:lnTo>
                  <a:lnTo>
                    <a:pt x="0" y="31674"/>
                  </a:lnTo>
                  <a:lnTo>
                    <a:pt x="6844" y="49326"/>
                  </a:lnTo>
                  <a:lnTo>
                    <a:pt x="20997" y="59736"/>
                  </a:lnTo>
                  <a:lnTo>
                    <a:pt x="41976" y="59736"/>
                  </a:lnTo>
                  <a:lnTo>
                    <a:pt x="56128" y="49326"/>
                  </a:lnTo>
                  <a:lnTo>
                    <a:pt x="62973" y="31674"/>
                  </a:lnTo>
                  <a:lnTo>
                    <a:pt x="56128" y="14022"/>
                  </a:lnTo>
                  <a:lnTo>
                    <a:pt x="4197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107802" y="4766405"/>
              <a:ext cx="1261745" cy="1285875"/>
            </a:xfrm>
            <a:custGeom>
              <a:avLst/>
              <a:gdLst/>
              <a:ahLst/>
              <a:cxnLst/>
              <a:rect l="l" t="t" r="r" b="b"/>
              <a:pathLst>
                <a:path w="1261745" h="1285875">
                  <a:moveTo>
                    <a:pt x="599504" y="1257549"/>
                  </a:moveTo>
                  <a:lnTo>
                    <a:pt x="606349" y="1239897"/>
                  </a:lnTo>
                  <a:lnTo>
                    <a:pt x="620501" y="1225874"/>
                  </a:lnTo>
                  <a:lnTo>
                    <a:pt x="641480" y="1225874"/>
                  </a:lnTo>
                  <a:lnTo>
                    <a:pt x="655632" y="1239897"/>
                  </a:lnTo>
                  <a:lnTo>
                    <a:pt x="662477" y="1257549"/>
                  </a:lnTo>
                  <a:lnTo>
                    <a:pt x="655632" y="1275201"/>
                  </a:lnTo>
                  <a:lnTo>
                    <a:pt x="641480" y="1285611"/>
                  </a:lnTo>
                  <a:lnTo>
                    <a:pt x="620501" y="1285611"/>
                  </a:lnTo>
                  <a:lnTo>
                    <a:pt x="606349" y="1275201"/>
                  </a:lnTo>
                  <a:lnTo>
                    <a:pt x="599504" y="1257549"/>
                  </a:lnTo>
                  <a:close/>
                </a:path>
                <a:path w="1261745" h="1285875">
                  <a:moveTo>
                    <a:pt x="0" y="628544"/>
                  </a:moveTo>
                  <a:lnTo>
                    <a:pt x="630991" y="1257549"/>
                  </a:lnTo>
                </a:path>
                <a:path w="1261745" h="1285875">
                  <a:moveTo>
                    <a:pt x="1261501" y="628544"/>
                  </a:moveTo>
                  <a:lnTo>
                    <a:pt x="630991" y="1257549"/>
                  </a:lnTo>
                </a:path>
                <a:path w="1261745" h="1285875">
                  <a:moveTo>
                    <a:pt x="630991" y="0"/>
                  </a:moveTo>
                  <a:lnTo>
                    <a:pt x="0" y="628544"/>
                  </a:lnTo>
                </a:path>
              </a:pathLst>
            </a:custGeom>
            <a:ln w="3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420983" y="5253459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001567" y="5113625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609452" y="5973441"/>
            <a:ext cx="347980" cy="757555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790"/>
              </a:spcBef>
            </a:pPr>
            <a:r>
              <a:rPr sz="1350" spc="2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990"/>
              </a:spcBef>
            </a:pPr>
            <a:r>
              <a:rPr sz="2050" i="1" spc="-25" dirty="0">
                <a:latin typeface="Times New Roman"/>
                <a:cs typeface="Times New Roman"/>
              </a:rPr>
              <a:t>G</a:t>
            </a:r>
            <a:r>
              <a:rPr sz="1950" spc="-37" baseline="-12820" dirty="0">
                <a:latin typeface="Times New Roman"/>
                <a:cs typeface="Times New Roman"/>
              </a:rPr>
              <a:t>1</a:t>
            </a:r>
            <a:endParaRPr sz="1950" baseline="-12820">
              <a:latin typeface="Times New Roman"/>
              <a:cs typeface="Times New Roma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7121319" y="4733118"/>
            <a:ext cx="1643380" cy="1163320"/>
            <a:chOff x="7121319" y="4733118"/>
            <a:chExt cx="1643380" cy="1163320"/>
          </a:xfrm>
        </p:grpSpPr>
        <p:sp>
          <p:nvSpPr>
            <p:cNvPr id="27" name="object 27"/>
            <p:cNvSpPr/>
            <p:nvPr/>
          </p:nvSpPr>
          <p:spPr>
            <a:xfrm>
              <a:off x="7438149" y="4734712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42364" y="0"/>
                  </a:moveTo>
                  <a:lnTo>
                    <a:pt x="20904" y="0"/>
                  </a:lnTo>
                  <a:lnTo>
                    <a:pt x="7214" y="14003"/>
                  </a:lnTo>
                  <a:lnTo>
                    <a:pt x="0" y="31692"/>
                  </a:lnTo>
                  <a:lnTo>
                    <a:pt x="7214" y="48828"/>
                  </a:lnTo>
                  <a:lnTo>
                    <a:pt x="20904" y="59331"/>
                  </a:lnTo>
                  <a:lnTo>
                    <a:pt x="42364" y="59331"/>
                  </a:lnTo>
                  <a:lnTo>
                    <a:pt x="56054" y="48828"/>
                  </a:lnTo>
                  <a:lnTo>
                    <a:pt x="63454" y="31692"/>
                  </a:lnTo>
                  <a:lnTo>
                    <a:pt x="56054" y="14003"/>
                  </a:lnTo>
                  <a:lnTo>
                    <a:pt x="423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38149" y="4734712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0" y="31692"/>
                  </a:moveTo>
                  <a:lnTo>
                    <a:pt x="7214" y="14003"/>
                  </a:lnTo>
                  <a:lnTo>
                    <a:pt x="20904" y="0"/>
                  </a:lnTo>
                  <a:lnTo>
                    <a:pt x="42364" y="0"/>
                  </a:lnTo>
                  <a:lnTo>
                    <a:pt x="56054" y="14003"/>
                  </a:lnTo>
                  <a:lnTo>
                    <a:pt x="63454" y="31692"/>
                  </a:lnTo>
                  <a:lnTo>
                    <a:pt x="56054" y="48828"/>
                  </a:lnTo>
                  <a:lnTo>
                    <a:pt x="42364" y="59331"/>
                  </a:lnTo>
                  <a:lnTo>
                    <a:pt x="20904" y="59331"/>
                  </a:lnTo>
                  <a:lnTo>
                    <a:pt x="7214" y="48828"/>
                  </a:lnTo>
                  <a:lnTo>
                    <a:pt x="0" y="31692"/>
                  </a:lnTo>
                  <a:close/>
                </a:path>
              </a:pathLst>
            </a:custGeom>
            <a:ln w="3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7122913" y="5835254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41994" y="0"/>
                  </a:moveTo>
                  <a:lnTo>
                    <a:pt x="20904" y="0"/>
                  </a:lnTo>
                  <a:lnTo>
                    <a:pt x="6844" y="14022"/>
                  </a:lnTo>
                  <a:lnTo>
                    <a:pt x="0" y="31674"/>
                  </a:lnTo>
                  <a:lnTo>
                    <a:pt x="6844" y="48865"/>
                  </a:lnTo>
                  <a:lnTo>
                    <a:pt x="20904" y="59276"/>
                  </a:lnTo>
                  <a:lnTo>
                    <a:pt x="41994" y="59276"/>
                  </a:lnTo>
                  <a:lnTo>
                    <a:pt x="56054" y="48865"/>
                  </a:lnTo>
                  <a:lnTo>
                    <a:pt x="62899" y="31674"/>
                  </a:lnTo>
                  <a:lnTo>
                    <a:pt x="56054" y="14022"/>
                  </a:lnTo>
                  <a:lnTo>
                    <a:pt x="419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122913" y="4766404"/>
              <a:ext cx="347345" cy="1128395"/>
            </a:xfrm>
            <a:custGeom>
              <a:avLst/>
              <a:gdLst/>
              <a:ahLst/>
              <a:cxnLst/>
              <a:rect l="l" t="t" r="r" b="b"/>
              <a:pathLst>
                <a:path w="347345" h="1128395">
                  <a:moveTo>
                    <a:pt x="0" y="1100523"/>
                  </a:moveTo>
                  <a:lnTo>
                    <a:pt x="6844" y="1082871"/>
                  </a:lnTo>
                  <a:lnTo>
                    <a:pt x="20904" y="1068849"/>
                  </a:lnTo>
                  <a:lnTo>
                    <a:pt x="41994" y="1068849"/>
                  </a:lnTo>
                  <a:lnTo>
                    <a:pt x="56054" y="1082871"/>
                  </a:lnTo>
                  <a:lnTo>
                    <a:pt x="62899" y="1100523"/>
                  </a:lnTo>
                  <a:lnTo>
                    <a:pt x="56054" y="1117714"/>
                  </a:lnTo>
                  <a:lnTo>
                    <a:pt x="41994" y="1128125"/>
                  </a:lnTo>
                  <a:lnTo>
                    <a:pt x="20904" y="1128125"/>
                  </a:lnTo>
                  <a:lnTo>
                    <a:pt x="6844" y="1117714"/>
                  </a:lnTo>
                  <a:lnTo>
                    <a:pt x="0" y="1100523"/>
                  </a:lnTo>
                  <a:close/>
                </a:path>
                <a:path w="347345" h="1128395">
                  <a:moveTo>
                    <a:pt x="347241" y="0"/>
                  </a:moveTo>
                  <a:lnTo>
                    <a:pt x="31449" y="1100523"/>
                  </a:lnTo>
                </a:path>
              </a:pathLst>
            </a:custGeom>
            <a:ln w="3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8700205" y="5835254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41809" y="0"/>
                  </a:moveTo>
                  <a:lnTo>
                    <a:pt x="20904" y="0"/>
                  </a:lnTo>
                  <a:lnTo>
                    <a:pt x="6844" y="14022"/>
                  </a:lnTo>
                  <a:lnTo>
                    <a:pt x="0" y="31674"/>
                  </a:lnTo>
                  <a:lnTo>
                    <a:pt x="6844" y="48865"/>
                  </a:lnTo>
                  <a:lnTo>
                    <a:pt x="20904" y="59276"/>
                  </a:lnTo>
                  <a:lnTo>
                    <a:pt x="41809" y="59276"/>
                  </a:lnTo>
                  <a:lnTo>
                    <a:pt x="56054" y="48865"/>
                  </a:lnTo>
                  <a:lnTo>
                    <a:pt x="62899" y="31674"/>
                  </a:lnTo>
                  <a:lnTo>
                    <a:pt x="56054" y="14022"/>
                  </a:lnTo>
                  <a:lnTo>
                    <a:pt x="418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700205" y="5835254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0" y="31674"/>
                  </a:moveTo>
                  <a:lnTo>
                    <a:pt x="6844" y="14022"/>
                  </a:lnTo>
                  <a:lnTo>
                    <a:pt x="20904" y="0"/>
                  </a:lnTo>
                  <a:lnTo>
                    <a:pt x="41809" y="0"/>
                  </a:lnTo>
                  <a:lnTo>
                    <a:pt x="56054" y="14022"/>
                  </a:lnTo>
                  <a:lnTo>
                    <a:pt x="62899" y="31674"/>
                  </a:lnTo>
                  <a:lnTo>
                    <a:pt x="56054" y="48865"/>
                  </a:lnTo>
                  <a:lnTo>
                    <a:pt x="41809" y="59276"/>
                  </a:lnTo>
                  <a:lnTo>
                    <a:pt x="20904" y="59276"/>
                  </a:lnTo>
                  <a:lnTo>
                    <a:pt x="6844" y="48865"/>
                  </a:lnTo>
                  <a:lnTo>
                    <a:pt x="0" y="31674"/>
                  </a:lnTo>
                  <a:close/>
                </a:path>
              </a:pathLst>
            </a:custGeom>
            <a:ln w="3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069177" y="5678228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41994" y="0"/>
                  </a:moveTo>
                  <a:lnTo>
                    <a:pt x="20904" y="0"/>
                  </a:lnTo>
                  <a:lnTo>
                    <a:pt x="6844" y="14022"/>
                  </a:lnTo>
                  <a:lnTo>
                    <a:pt x="0" y="31231"/>
                  </a:lnTo>
                  <a:lnTo>
                    <a:pt x="6844" y="48865"/>
                  </a:lnTo>
                  <a:lnTo>
                    <a:pt x="20904" y="59276"/>
                  </a:lnTo>
                  <a:lnTo>
                    <a:pt x="41994" y="59276"/>
                  </a:lnTo>
                  <a:lnTo>
                    <a:pt x="56054" y="48865"/>
                  </a:lnTo>
                  <a:lnTo>
                    <a:pt x="62899" y="31231"/>
                  </a:lnTo>
                  <a:lnTo>
                    <a:pt x="56054" y="14022"/>
                  </a:lnTo>
                  <a:lnTo>
                    <a:pt x="4199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154362" y="4766404"/>
              <a:ext cx="1577340" cy="1101090"/>
            </a:xfrm>
            <a:custGeom>
              <a:avLst/>
              <a:gdLst/>
              <a:ahLst/>
              <a:cxnLst/>
              <a:rect l="l" t="t" r="r" b="b"/>
              <a:pathLst>
                <a:path w="1577340" h="1101089">
                  <a:moveTo>
                    <a:pt x="914815" y="943055"/>
                  </a:moveTo>
                  <a:lnTo>
                    <a:pt x="921659" y="925846"/>
                  </a:lnTo>
                  <a:lnTo>
                    <a:pt x="935719" y="911823"/>
                  </a:lnTo>
                  <a:lnTo>
                    <a:pt x="956809" y="911823"/>
                  </a:lnTo>
                  <a:lnTo>
                    <a:pt x="970869" y="925846"/>
                  </a:lnTo>
                  <a:lnTo>
                    <a:pt x="977714" y="943055"/>
                  </a:lnTo>
                  <a:lnTo>
                    <a:pt x="970869" y="960689"/>
                  </a:lnTo>
                  <a:lnTo>
                    <a:pt x="956809" y="971100"/>
                  </a:lnTo>
                  <a:lnTo>
                    <a:pt x="935719" y="971100"/>
                  </a:lnTo>
                  <a:lnTo>
                    <a:pt x="921659" y="960689"/>
                  </a:lnTo>
                  <a:lnTo>
                    <a:pt x="914815" y="943055"/>
                  </a:lnTo>
                  <a:close/>
                </a:path>
                <a:path w="1577340" h="1101089">
                  <a:moveTo>
                    <a:pt x="946264" y="943055"/>
                  </a:moveTo>
                  <a:lnTo>
                    <a:pt x="1577292" y="1100523"/>
                  </a:lnTo>
                </a:path>
                <a:path w="1577340" h="1101089">
                  <a:moveTo>
                    <a:pt x="0" y="1100523"/>
                  </a:moveTo>
                  <a:lnTo>
                    <a:pt x="946264" y="943055"/>
                  </a:lnTo>
                </a:path>
                <a:path w="1577340" h="1101089">
                  <a:moveTo>
                    <a:pt x="315791" y="0"/>
                  </a:moveTo>
                  <a:lnTo>
                    <a:pt x="946264" y="943055"/>
                  </a:lnTo>
                </a:path>
              </a:pathLst>
            </a:custGeom>
            <a:ln w="3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8698612" y="5362142"/>
            <a:ext cx="66675" cy="62865"/>
            <a:chOff x="8698612" y="5362142"/>
            <a:chExt cx="66675" cy="62865"/>
          </a:xfrm>
        </p:grpSpPr>
        <p:sp>
          <p:nvSpPr>
            <p:cNvPr id="36" name="object 36"/>
            <p:cNvSpPr/>
            <p:nvPr/>
          </p:nvSpPr>
          <p:spPr>
            <a:xfrm>
              <a:off x="8700205" y="5363735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41809" y="0"/>
                  </a:moveTo>
                  <a:lnTo>
                    <a:pt x="20904" y="0"/>
                  </a:lnTo>
                  <a:lnTo>
                    <a:pt x="6844" y="14022"/>
                  </a:lnTo>
                  <a:lnTo>
                    <a:pt x="0" y="31213"/>
                  </a:lnTo>
                  <a:lnTo>
                    <a:pt x="6844" y="48865"/>
                  </a:lnTo>
                  <a:lnTo>
                    <a:pt x="20904" y="59276"/>
                  </a:lnTo>
                  <a:lnTo>
                    <a:pt x="41809" y="59276"/>
                  </a:lnTo>
                  <a:lnTo>
                    <a:pt x="56054" y="48865"/>
                  </a:lnTo>
                  <a:lnTo>
                    <a:pt x="62899" y="31213"/>
                  </a:lnTo>
                  <a:lnTo>
                    <a:pt x="56054" y="14022"/>
                  </a:lnTo>
                  <a:lnTo>
                    <a:pt x="4180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8700205" y="5363735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0" y="31213"/>
                  </a:moveTo>
                  <a:lnTo>
                    <a:pt x="6844" y="14022"/>
                  </a:lnTo>
                  <a:lnTo>
                    <a:pt x="20904" y="0"/>
                  </a:lnTo>
                  <a:lnTo>
                    <a:pt x="41809" y="0"/>
                  </a:lnTo>
                  <a:lnTo>
                    <a:pt x="56054" y="14022"/>
                  </a:lnTo>
                  <a:lnTo>
                    <a:pt x="62899" y="31213"/>
                  </a:lnTo>
                  <a:lnTo>
                    <a:pt x="56054" y="48865"/>
                  </a:lnTo>
                  <a:lnTo>
                    <a:pt x="41809" y="59276"/>
                  </a:lnTo>
                  <a:lnTo>
                    <a:pt x="20904" y="59276"/>
                  </a:lnTo>
                  <a:lnTo>
                    <a:pt x="6844" y="48865"/>
                  </a:lnTo>
                  <a:lnTo>
                    <a:pt x="0" y="31213"/>
                  </a:lnTo>
                  <a:close/>
                </a:path>
              </a:pathLst>
            </a:custGeom>
            <a:ln w="3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7402139" y="4485062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048053" y="5899655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33168" y="5707786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02491" y="5899655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0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8702491" y="5096433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0" dirty="0">
                <a:latin typeface="Arial"/>
                <a:cs typeface="Arial"/>
              </a:rPr>
              <a:t>5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4012796" y="4726301"/>
            <a:ext cx="2386330" cy="1606550"/>
            <a:chOff x="4012796" y="4726301"/>
            <a:chExt cx="2386330" cy="1606550"/>
          </a:xfrm>
        </p:grpSpPr>
        <p:sp>
          <p:nvSpPr>
            <p:cNvPr id="44" name="object 44"/>
            <p:cNvSpPr/>
            <p:nvPr/>
          </p:nvSpPr>
          <p:spPr>
            <a:xfrm>
              <a:off x="4711649" y="4727894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38664" y="0"/>
                  </a:moveTo>
                  <a:lnTo>
                    <a:pt x="20904" y="0"/>
                  </a:lnTo>
                  <a:lnTo>
                    <a:pt x="3699" y="14003"/>
                  </a:lnTo>
                  <a:lnTo>
                    <a:pt x="0" y="31324"/>
                  </a:lnTo>
                  <a:lnTo>
                    <a:pt x="3699" y="48828"/>
                  </a:lnTo>
                  <a:lnTo>
                    <a:pt x="20904" y="59331"/>
                  </a:lnTo>
                  <a:lnTo>
                    <a:pt x="38664" y="59331"/>
                  </a:lnTo>
                  <a:lnTo>
                    <a:pt x="56054" y="48828"/>
                  </a:lnTo>
                  <a:lnTo>
                    <a:pt x="63454" y="31324"/>
                  </a:lnTo>
                  <a:lnTo>
                    <a:pt x="56054" y="14003"/>
                  </a:lnTo>
                  <a:lnTo>
                    <a:pt x="3866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711649" y="4727894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0" y="31324"/>
                  </a:moveTo>
                  <a:lnTo>
                    <a:pt x="3699" y="14003"/>
                  </a:lnTo>
                  <a:lnTo>
                    <a:pt x="20904" y="0"/>
                  </a:lnTo>
                  <a:lnTo>
                    <a:pt x="38664" y="0"/>
                  </a:lnTo>
                  <a:lnTo>
                    <a:pt x="56054" y="14003"/>
                  </a:lnTo>
                  <a:lnTo>
                    <a:pt x="63454" y="31324"/>
                  </a:lnTo>
                  <a:lnTo>
                    <a:pt x="56054" y="48828"/>
                  </a:lnTo>
                  <a:lnTo>
                    <a:pt x="38664" y="59331"/>
                  </a:lnTo>
                  <a:lnTo>
                    <a:pt x="20904" y="59331"/>
                  </a:lnTo>
                  <a:lnTo>
                    <a:pt x="3699" y="48828"/>
                  </a:lnTo>
                  <a:lnTo>
                    <a:pt x="0" y="31324"/>
                  </a:lnTo>
                  <a:close/>
                </a:path>
              </a:pathLst>
            </a:custGeom>
            <a:ln w="318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080991" y="5985499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38479" y="0"/>
                  </a:moveTo>
                  <a:lnTo>
                    <a:pt x="21089" y="0"/>
                  </a:lnTo>
                  <a:lnTo>
                    <a:pt x="3329" y="14022"/>
                  </a:lnTo>
                  <a:lnTo>
                    <a:pt x="0" y="31674"/>
                  </a:lnTo>
                  <a:lnTo>
                    <a:pt x="3329" y="48865"/>
                  </a:lnTo>
                  <a:lnTo>
                    <a:pt x="21089" y="59276"/>
                  </a:lnTo>
                  <a:lnTo>
                    <a:pt x="38479" y="59276"/>
                  </a:lnTo>
                  <a:lnTo>
                    <a:pt x="56239" y="48865"/>
                  </a:lnTo>
                  <a:lnTo>
                    <a:pt x="63084" y="31674"/>
                  </a:lnTo>
                  <a:lnTo>
                    <a:pt x="56239" y="14022"/>
                  </a:lnTo>
                  <a:lnTo>
                    <a:pt x="38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080991" y="4759218"/>
              <a:ext cx="662305" cy="1285875"/>
            </a:xfrm>
            <a:custGeom>
              <a:avLst/>
              <a:gdLst/>
              <a:ahLst/>
              <a:cxnLst/>
              <a:rect l="l" t="t" r="r" b="b"/>
              <a:pathLst>
                <a:path w="662304" h="1285875">
                  <a:moveTo>
                    <a:pt x="0" y="1257954"/>
                  </a:moveTo>
                  <a:lnTo>
                    <a:pt x="3329" y="1240302"/>
                  </a:lnTo>
                  <a:lnTo>
                    <a:pt x="21089" y="1226280"/>
                  </a:lnTo>
                  <a:lnTo>
                    <a:pt x="38479" y="1226280"/>
                  </a:lnTo>
                  <a:lnTo>
                    <a:pt x="56239" y="1240302"/>
                  </a:lnTo>
                  <a:lnTo>
                    <a:pt x="63084" y="1257954"/>
                  </a:lnTo>
                  <a:lnTo>
                    <a:pt x="56239" y="1275145"/>
                  </a:lnTo>
                  <a:lnTo>
                    <a:pt x="38479" y="1285556"/>
                  </a:lnTo>
                  <a:lnTo>
                    <a:pt x="21089" y="1285556"/>
                  </a:lnTo>
                  <a:lnTo>
                    <a:pt x="3329" y="1275145"/>
                  </a:lnTo>
                  <a:lnTo>
                    <a:pt x="0" y="1257954"/>
                  </a:lnTo>
                  <a:close/>
                </a:path>
                <a:path w="662304" h="1285875">
                  <a:moveTo>
                    <a:pt x="662107" y="0"/>
                  </a:moveTo>
                  <a:lnTo>
                    <a:pt x="31634" y="1257954"/>
                  </a:lnTo>
                </a:path>
              </a:pathLst>
            </a:custGeom>
            <a:ln w="3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5973520" y="5985499"/>
              <a:ext cx="63500" cy="59690"/>
            </a:xfrm>
            <a:custGeom>
              <a:avLst/>
              <a:gdLst/>
              <a:ahLst/>
              <a:cxnLst/>
              <a:rect l="l" t="t" r="r" b="b"/>
              <a:pathLst>
                <a:path w="63500" h="59689">
                  <a:moveTo>
                    <a:pt x="38479" y="0"/>
                  </a:moveTo>
                  <a:lnTo>
                    <a:pt x="21089" y="0"/>
                  </a:lnTo>
                  <a:lnTo>
                    <a:pt x="3329" y="14022"/>
                  </a:lnTo>
                  <a:lnTo>
                    <a:pt x="0" y="31674"/>
                  </a:lnTo>
                  <a:lnTo>
                    <a:pt x="3329" y="48865"/>
                  </a:lnTo>
                  <a:lnTo>
                    <a:pt x="21089" y="59276"/>
                  </a:lnTo>
                  <a:lnTo>
                    <a:pt x="38479" y="59276"/>
                  </a:lnTo>
                  <a:lnTo>
                    <a:pt x="56239" y="48865"/>
                  </a:lnTo>
                  <a:lnTo>
                    <a:pt x="63084" y="31674"/>
                  </a:lnTo>
                  <a:lnTo>
                    <a:pt x="56239" y="14022"/>
                  </a:lnTo>
                  <a:lnTo>
                    <a:pt x="3847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014391" y="4759218"/>
              <a:ext cx="2022475" cy="1285875"/>
            </a:xfrm>
            <a:custGeom>
              <a:avLst/>
              <a:gdLst/>
              <a:ahLst/>
              <a:cxnLst/>
              <a:rect l="l" t="t" r="r" b="b"/>
              <a:pathLst>
                <a:path w="2022475" h="1285875">
                  <a:moveTo>
                    <a:pt x="1959128" y="1257954"/>
                  </a:moveTo>
                  <a:lnTo>
                    <a:pt x="1962458" y="1240302"/>
                  </a:lnTo>
                  <a:lnTo>
                    <a:pt x="1980218" y="1226280"/>
                  </a:lnTo>
                  <a:lnTo>
                    <a:pt x="1997608" y="1226280"/>
                  </a:lnTo>
                  <a:lnTo>
                    <a:pt x="2015368" y="1240302"/>
                  </a:lnTo>
                  <a:lnTo>
                    <a:pt x="2022213" y="1257954"/>
                  </a:lnTo>
                  <a:lnTo>
                    <a:pt x="2015368" y="1275145"/>
                  </a:lnTo>
                  <a:lnTo>
                    <a:pt x="1997608" y="1285556"/>
                  </a:lnTo>
                  <a:lnTo>
                    <a:pt x="1980218" y="1285556"/>
                  </a:lnTo>
                  <a:lnTo>
                    <a:pt x="1962458" y="1275145"/>
                  </a:lnTo>
                  <a:lnTo>
                    <a:pt x="1959128" y="1257954"/>
                  </a:lnTo>
                  <a:close/>
                </a:path>
                <a:path w="2022475" h="1285875">
                  <a:moveTo>
                    <a:pt x="728707" y="0"/>
                  </a:moveTo>
                  <a:lnTo>
                    <a:pt x="1990763" y="1257954"/>
                  </a:lnTo>
                </a:path>
                <a:path w="2022475" h="1285875">
                  <a:moveTo>
                    <a:pt x="98233" y="1257954"/>
                  </a:moveTo>
                  <a:lnTo>
                    <a:pt x="1990763" y="1257954"/>
                  </a:lnTo>
                </a:path>
                <a:path w="2022475" h="1285875">
                  <a:moveTo>
                    <a:pt x="728707" y="0"/>
                  </a:moveTo>
                  <a:lnTo>
                    <a:pt x="641018" y="38325"/>
                  </a:lnTo>
                  <a:lnTo>
                    <a:pt x="560728" y="76835"/>
                  </a:lnTo>
                  <a:lnTo>
                    <a:pt x="483769" y="122126"/>
                  </a:lnTo>
                  <a:lnTo>
                    <a:pt x="413470" y="164211"/>
                  </a:lnTo>
                  <a:lnTo>
                    <a:pt x="346871" y="209465"/>
                  </a:lnTo>
                  <a:lnTo>
                    <a:pt x="287486" y="258791"/>
                  </a:lnTo>
                  <a:lnTo>
                    <a:pt x="234577" y="307657"/>
                  </a:lnTo>
                  <a:lnTo>
                    <a:pt x="185737" y="356522"/>
                  </a:lnTo>
                  <a:lnTo>
                    <a:pt x="143743" y="408575"/>
                  </a:lnTo>
                  <a:lnTo>
                    <a:pt x="105078" y="464682"/>
                  </a:lnTo>
                  <a:lnTo>
                    <a:pt x="73444" y="520789"/>
                  </a:lnTo>
                  <a:lnTo>
                    <a:pt x="48839" y="580065"/>
                  </a:lnTo>
                  <a:lnTo>
                    <a:pt x="27934" y="639360"/>
                  </a:lnTo>
                  <a:lnTo>
                    <a:pt x="14244" y="702247"/>
                  </a:lnTo>
                  <a:lnTo>
                    <a:pt x="3329" y="765153"/>
                  </a:lnTo>
                  <a:lnTo>
                    <a:pt x="0" y="828059"/>
                  </a:lnTo>
                  <a:lnTo>
                    <a:pt x="3329" y="894577"/>
                  </a:lnTo>
                  <a:lnTo>
                    <a:pt x="10544" y="964264"/>
                  </a:lnTo>
                  <a:lnTo>
                    <a:pt x="24789" y="1033950"/>
                  </a:lnTo>
                  <a:lnTo>
                    <a:pt x="41994" y="1107709"/>
                  </a:lnTo>
                  <a:lnTo>
                    <a:pt x="66599" y="1181026"/>
                  </a:lnTo>
                  <a:lnTo>
                    <a:pt x="98233" y="1257954"/>
                  </a:lnTo>
                </a:path>
              </a:pathLst>
            </a:custGeom>
            <a:ln w="3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005155" y="5936615"/>
              <a:ext cx="392430" cy="394970"/>
            </a:xfrm>
            <a:custGeom>
              <a:avLst/>
              <a:gdLst/>
              <a:ahLst/>
              <a:cxnLst/>
              <a:rect l="l" t="t" r="r" b="b"/>
              <a:pathLst>
                <a:path w="392429" h="394970">
                  <a:moveTo>
                    <a:pt x="196097" y="0"/>
                  </a:moveTo>
                  <a:lnTo>
                    <a:pt x="143558" y="6799"/>
                  </a:lnTo>
                  <a:lnTo>
                    <a:pt x="98048" y="28062"/>
                  </a:lnTo>
                  <a:lnTo>
                    <a:pt x="56054" y="59294"/>
                  </a:lnTo>
                  <a:lnTo>
                    <a:pt x="24604" y="101360"/>
                  </a:lnTo>
                  <a:lnTo>
                    <a:pt x="6844" y="146614"/>
                  </a:lnTo>
                  <a:lnTo>
                    <a:pt x="0" y="199110"/>
                  </a:lnTo>
                  <a:lnTo>
                    <a:pt x="6844" y="247994"/>
                  </a:lnTo>
                  <a:lnTo>
                    <a:pt x="24604" y="296859"/>
                  </a:lnTo>
                  <a:lnTo>
                    <a:pt x="56054" y="335314"/>
                  </a:lnTo>
                  <a:lnTo>
                    <a:pt x="98048" y="367007"/>
                  </a:lnTo>
                  <a:lnTo>
                    <a:pt x="143558" y="387809"/>
                  </a:lnTo>
                  <a:lnTo>
                    <a:pt x="196097" y="394609"/>
                  </a:lnTo>
                  <a:lnTo>
                    <a:pt x="248637" y="387809"/>
                  </a:lnTo>
                  <a:lnTo>
                    <a:pt x="294146" y="367007"/>
                  </a:lnTo>
                  <a:lnTo>
                    <a:pt x="336141" y="335314"/>
                  </a:lnTo>
                  <a:lnTo>
                    <a:pt x="367591" y="296859"/>
                  </a:lnTo>
                  <a:lnTo>
                    <a:pt x="385535" y="247994"/>
                  </a:lnTo>
                  <a:lnTo>
                    <a:pt x="392195" y="199110"/>
                  </a:lnTo>
                  <a:lnTo>
                    <a:pt x="385535" y="146614"/>
                  </a:lnTo>
                  <a:lnTo>
                    <a:pt x="367591" y="101360"/>
                  </a:lnTo>
                  <a:lnTo>
                    <a:pt x="336141" y="59294"/>
                  </a:lnTo>
                  <a:lnTo>
                    <a:pt x="294146" y="28062"/>
                  </a:lnTo>
                  <a:lnTo>
                    <a:pt x="248637" y="6799"/>
                  </a:lnTo>
                  <a:lnTo>
                    <a:pt x="19609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005155" y="5936615"/>
              <a:ext cx="392430" cy="394970"/>
            </a:xfrm>
            <a:custGeom>
              <a:avLst/>
              <a:gdLst/>
              <a:ahLst/>
              <a:cxnLst/>
              <a:rect l="l" t="t" r="r" b="b"/>
              <a:pathLst>
                <a:path w="392429" h="394970">
                  <a:moveTo>
                    <a:pt x="0" y="199110"/>
                  </a:moveTo>
                  <a:lnTo>
                    <a:pt x="6844" y="146614"/>
                  </a:lnTo>
                  <a:lnTo>
                    <a:pt x="24604" y="101360"/>
                  </a:lnTo>
                  <a:lnTo>
                    <a:pt x="56054" y="59294"/>
                  </a:lnTo>
                  <a:lnTo>
                    <a:pt x="98048" y="28062"/>
                  </a:lnTo>
                  <a:lnTo>
                    <a:pt x="143558" y="6799"/>
                  </a:lnTo>
                  <a:lnTo>
                    <a:pt x="196097" y="0"/>
                  </a:lnTo>
                  <a:lnTo>
                    <a:pt x="248637" y="6799"/>
                  </a:lnTo>
                  <a:lnTo>
                    <a:pt x="294146" y="28062"/>
                  </a:lnTo>
                  <a:lnTo>
                    <a:pt x="336141" y="59294"/>
                  </a:lnTo>
                  <a:lnTo>
                    <a:pt x="367591" y="101360"/>
                  </a:lnTo>
                  <a:lnTo>
                    <a:pt x="385535" y="146614"/>
                  </a:lnTo>
                  <a:lnTo>
                    <a:pt x="392195" y="199110"/>
                  </a:lnTo>
                  <a:lnTo>
                    <a:pt x="385535" y="247994"/>
                  </a:lnTo>
                  <a:lnTo>
                    <a:pt x="367591" y="296859"/>
                  </a:lnTo>
                  <a:lnTo>
                    <a:pt x="336141" y="335314"/>
                  </a:lnTo>
                  <a:lnTo>
                    <a:pt x="294146" y="367007"/>
                  </a:lnTo>
                  <a:lnTo>
                    <a:pt x="248637" y="387809"/>
                  </a:lnTo>
                  <a:lnTo>
                    <a:pt x="196097" y="394609"/>
                  </a:lnTo>
                  <a:lnTo>
                    <a:pt x="143558" y="387809"/>
                  </a:lnTo>
                  <a:lnTo>
                    <a:pt x="98048" y="367007"/>
                  </a:lnTo>
                  <a:lnTo>
                    <a:pt x="56054" y="335314"/>
                  </a:lnTo>
                  <a:lnTo>
                    <a:pt x="24604" y="296859"/>
                  </a:lnTo>
                  <a:lnTo>
                    <a:pt x="6844" y="247994"/>
                  </a:lnTo>
                  <a:lnTo>
                    <a:pt x="0" y="199110"/>
                  </a:lnTo>
                  <a:close/>
                </a:path>
              </a:pathLst>
            </a:custGeom>
            <a:ln w="31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668794" y="4509568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0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3918812" y="5966173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0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4542440" y="5183175"/>
            <a:ext cx="1435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5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4658249" y="5323293"/>
            <a:ext cx="10413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886012" y="4868664"/>
            <a:ext cx="2705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50" i="1" spc="-25" dirty="0">
                <a:latin typeface="Arial"/>
                <a:cs typeface="Arial"/>
              </a:rPr>
              <a:t>e</a:t>
            </a:r>
            <a:r>
              <a:rPr sz="1650" spc="-37" baseline="-27777" dirty="0">
                <a:latin typeface="Arial"/>
                <a:cs typeface="Arial"/>
              </a:rPr>
              <a:t>2</a:t>
            </a:r>
            <a:endParaRPr sz="1650" baseline="-27777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309812" y="5050583"/>
            <a:ext cx="1435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650" i="1" spc="5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425621" y="5190700"/>
            <a:ext cx="104139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4765678" y="5875068"/>
            <a:ext cx="2705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50" i="1" spc="-25" dirty="0">
                <a:latin typeface="Arial"/>
                <a:cs typeface="Arial"/>
              </a:rPr>
              <a:t>e</a:t>
            </a:r>
            <a:r>
              <a:rPr sz="1650" spc="-37" baseline="-27777" dirty="0">
                <a:latin typeface="Arial"/>
                <a:cs typeface="Arial"/>
              </a:rPr>
              <a:t>4</a:t>
            </a:r>
            <a:endParaRPr sz="1650" baseline="-27777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6304676" y="5700409"/>
            <a:ext cx="270510" cy="2787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1650" i="1" spc="-25" dirty="0">
                <a:latin typeface="Arial"/>
                <a:cs typeface="Arial"/>
              </a:rPr>
              <a:t>e</a:t>
            </a:r>
            <a:r>
              <a:rPr sz="1650" spc="-37" baseline="-27777" dirty="0">
                <a:latin typeface="Arial"/>
                <a:cs typeface="Arial"/>
              </a:rPr>
              <a:t>5</a:t>
            </a:r>
            <a:endParaRPr sz="1650" baseline="-27777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000040" y="5760282"/>
            <a:ext cx="123825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20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2107802" y="5394949"/>
            <a:ext cx="1261745" cy="0"/>
          </a:xfrm>
          <a:custGeom>
            <a:avLst/>
            <a:gdLst/>
            <a:ahLst/>
            <a:cxnLst/>
            <a:rect l="l" t="t" r="r" b="b"/>
            <a:pathLst>
              <a:path w="1261745">
                <a:moveTo>
                  <a:pt x="0" y="0"/>
                </a:moveTo>
                <a:lnTo>
                  <a:pt x="1261501" y="0"/>
                </a:lnTo>
              </a:path>
            </a:pathLst>
          </a:custGeom>
          <a:ln w="318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9718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latin typeface="Calibri Light"/>
                <a:cs typeface="Calibri Light"/>
              </a:rPr>
              <a:t>Pendahuluan</a:t>
            </a:r>
            <a:endParaRPr sz="4400">
              <a:latin typeface="Calibri Light"/>
              <a:cs typeface="Calibri Light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61819" y="2577904"/>
            <a:ext cx="7388484" cy="31913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170190" y="2578399"/>
            <a:ext cx="43307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Brebes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276984" y="3253800"/>
            <a:ext cx="3733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Slawi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453158" y="5042333"/>
            <a:ext cx="47307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Cilacap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45877" y="4445897"/>
            <a:ext cx="81153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Banjarnegara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145571" y="5008274"/>
            <a:ext cx="60325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Kebumen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227703" y="5471298"/>
            <a:ext cx="66738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Purworejo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276984" y="2657809"/>
            <a:ext cx="314642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876935" algn="l"/>
                <a:tab pos="2709545" algn="l"/>
              </a:tabLst>
            </a:pPr>
            <a:r>
              <a:rPr sz="1150" spc="-10" dirty="0">
                <a:latin typeface="Times New Roman"/>
                <a:cs typeface="Times New Roman"/>
              </a:rPr>
              <a:t>Tegal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10" dirty="0">
                <a:latin typeface="Times New Roman"/>
                <a:cs typeface="Times New Roman"/>
              </a:rPr>
              <a:t>Pemalang</a:t>
            </a:r>
            <a:r>
              <a:rPr sz="1150" dirty="0">
                <a:latin typeface="Times New Roman"/>
                <a:cs typeface="Times New Roman"/>
              </a:rPr>
              <a:t>	</a:t>
            </a:r>
            <a:r>
              <a:rPr sz="1150" spc="-10" dirty="0">
                <a:latin typeface="Times New Roman"/>
                <a:cs typeface="Times New Roman"/>
              </a:rPr>
              <a:t>Kendal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036228" y="2788729"/>
            <a:ext cx="63563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Semarang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27703" y="3086889"/>
            <a:ext cx="72326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Pekalongan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91827" y="3981206"/>
            <a:ext cx="1954530" cy="33845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20470">
              <a:lnSpc>
                <a:spcPts val="1215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Purbalingga</a:t>
            </a:r>
            <a:endParaRPr sz="1150">
              <a:latin typeface="Times New Roman"/>
              <a:cs typeface="Times New Roman"/>
            </a:endParaRPr>
          </a:p>
          <a:p>
            <a:pPr marL="12700">
              <a:lnSpc>
                <a:spcPts val="1215"/>
              </a:lnSpc>
            </a:pPr>
            <a:r>
              <a:rPr sz="1150" spc="-10" dirty="0">
                <a:latin typeface="Times New Roman"/>
                <a:cs typeface="Times New Roman"/>
              </a:rPr>
              <a:t>Purwokerto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96114" y="5042333"/>
            <a:ext cx="61404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Magelang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95208" y="3683210"/>
            <a:ext cx="49657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Salatiga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060464" y="5306270"/>
            <a:ext cx="40830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Klaten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884308" y="4445897"/>
            <a:ext cx="29781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20" dirty="0">
                <a:latin typeface="Times New Roman"/>
                <a:cs typeface="Times New Roman"/>
              </a:rPr>
              <a:t>Solo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303602" y="3551795"/>
            <a:ext cx="69850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Purwodadi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656526" y="2623799"/>
            <a:ext cx="461009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Demak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16939" y="1559813"/>
            <a:ext cx="9589135" cy="113665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Graf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digunakan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untuk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merepresentasikan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objek-</a:t>
            </a:r>
            <a:r>
              <a:rPr sz="2800" dirty="0">
                <a:latin typeface="Calibri"/>
                <a:cs typeface="Calibri"/>
              </a:rPr>
              <a:t>objek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diskrit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dan </a:t>
            </a:r>
            <a:r>
              <a:rPr sz="2800" spc="-10" dirty="0">
                <a:latin typeface="Calibri"/>
                <a:cs typeface="Calibri"/>
              </a:rPr>
              <a:t>hubungan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antara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objek-</a:t>
            </a:r>
            <a:r>
              <a:rPr sz="2800" dirty="0">
                <a:latin typeface="Calibri"/>
                <a:cs typeface="Calibri"/>
              </a:rPr>
              <a:t>objek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tersebut.</a:t>
            </a:r>
            <a:endParaRPr sz="2800">
              <a:latin typeface="Calibri"/>
              <a:cs typeface="Calibri"/>
            </a:endParaRPr>
          </a:p>
          <a:p>
            <a:pPr marL="8432165">
              <a:lnSpc>
                <a:spcPts val="980"/>
              </a:lnSpc>
            </a:pPr>
            <a:r>
              <a:rPr sz="1150" spc="-10" dirty="0">
                <a:latin typeface="Times New Roman"/>
                <a:cs typeface="Times New Roman"/>
              </a:rPr>
              <a:t>Rembang</a:t>
            </a:r>
            <a:endParaRPr sz="1150">
              <a:latin typeface="Times New Roman"/>
              <a:cs typeface="Times New Roman"/>
            </a:endParaRPr>
          </a:p>
          <a:p>
            <a:pPr marL="7378700">
              <a:lnSpc>
                <a:spcPts val="1340"/>
              </a:lnSpc>
            </a:pPr>
            <a:r>
              <a:rPr sz="1150" spc="-10" dirty="0">
                <a:latin typeface="Times New Roman"/>
                <a:cs typeface="Times New Roman"/>
              </a:rPr>
              <a:t>Kudus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39264" y="3253800"/>
            <a:ext cx="34353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Blora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932205" y="4875274"/>
            <a:ext cx="64579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Sukoharjo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259472" y="5638344"/>
            <a:ext cx="60134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Wonogiri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78160" y="4279267"/>
            <a:ext cx="45021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Sragen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619137" y="4445897"/>
            <a:ext cx="513715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10" dirty="0">
                <a:latin typeface="Times New Roman"/>
                <a:cs typeface="Times New Roman"/>
              </a:rPr>
              <a:t>Boyolali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3260697" y="4875274"/>
            <a:ext cx="398780" cy="2057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150" spc="-20" dirty="0">
                <a:latin typeface="Times New Roman"/>
                <a:cs typeface="Times New Roman"/>
              </a:rPr>
              <a:t>Kroya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329730" y="3578389"/>
            <a:ext cx="1424940" cy="4432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593725">
              <a:lnSpc>
                <a:spcPct val="119200"/>
              </a:lnSpc>
              <a:spcBef>
                <a:spcPts val="90"/>
              </a:spcBef>
            </a:pPr>
            <a:r>
              <a:rPr sz="1150" spc="-10" dirty="0">
                <a:latin typeface="Times New Roman"/>
                <a:cs typeface="Times New Roman"/>
              </a:rPr>
              <a:t>Temanggung Wonosobo</a:t>
            </a:r>
            <a:endParaRPr sz="115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089275" y="6094577"/>
            <a:ext cx="58007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Gambar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sebuah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graf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yang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menyatakan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peta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jaringan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jalan</a:t>
            </a:r>
            <a:r>
              <a:rPr sz="1800" spc="-20" dirty="0">
                <a:latin typeface="Calibri"/>
                <a:cs typeface="Calibri"/>
              </a:rPr>
              <a:t> raya</a:t>
            </a:r>
            <a:endParaRPr sz="1800">
              <a:latin typeface="Calibri"/>
              <a:cs typeface="Calibri"/>
            </a:endParaRPr>
          </a:p>
          <a:p>
            <a:pPr marL="56515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yang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menghubungkan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sejumlah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kota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Provinsi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Jawa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Tengah.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780" y="1203894"/>
            <a:ext cx="4168389" cy="402422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903982" y="5407863"/>
            <a:ext cx="6251575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040407"/>
                </a:solidFill>
                <a:latin typeface="Times New Roman"/>
                <a:cs typeface="Times New Roman"/>
              </a:rPr>
              <a:t>Pada graf</a:t>
            </a:r>
            <a:r>
              <a:rPr sz="2400" spc="-20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0407"/>
                </a:solidFill>
                <a:latin typeface="Times New Roman"/>
                <a:cs typeface="Times New Roman"/>
              </a:rPr>
              <a:t>di atas,</a:t>
            </a:r>
            <a:r>
              <a:rPr sz="2400" spc="-25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0407"/>
                </a:solidFill>
                <a:latin typeface="Times New Roman"/>
                <a:cs typeface="Times New Roman"/>
              </a:rPr>
              <a:t>derajat</a:t>
            </a:r>
            <a:r>
              <a:rPr sz="2400" spc="-25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0407"/>
                </a:solidFill>
                <a:latin typeface="Times New Roman"/>
                <a:cs typeface="Times New Roman"/>
              </a:rPr>
              <a:t>setiap</a:t>
            </a:r>
            <a:r>
              <a:rPr sz="2400" spc="-35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0407"/>
                </a:solidFill>
                <a:latin typeface="Times New Roman"/>
                <a:cs typeface="Times New Roman"/>
              </a:rPr>
              <a:t>simpul </a:t>
            </a:r>
            <a:r>
              <a:rPr sz="2400" spc="-10" dirty="0">
                <a:solidFill>
                  <a:srgbClr val="040407"/>
                </a:solidFill>
                <a:latin typeface="Times New Roman"/>
                <a:cs typeface="Times New Roman"/>
              </a:rPr>
              <a:t>ditunjukkan</a:t>
            </a: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solidFill>
                  <a:srgbClr val="040407"/>
                </a:solidFill>
                <a:latin typeface="Times New Roman"/>
                <a:cs typeface="Times New Roman"/>
              </a:rPr>
              <a:t>pada</a:t>
            </a:r>
            <a:r>
              <a:rPr sz="2400" spc="-20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40407"/>
                </a:solidFill>
                <a:latin typeface="Times New Roman"/>
                <a:cs typeface="Times New Roman"/>
              </a:rPr>
              <a:t>masing-</a:t>
            </a:r>
            <a:r>
              <a:rPr sz="2400" dirty="0">
                <a:solidFill>
                  <a:srgbClr val="040407"/>
                </a:solidFill>
                <a:latin typeface="Times New Roman"/>
                <a:cs typeface="Times New Roman"/>
              </a:rPr>
              <a:t>masing</a:t>
            </a:r>
            <a:r>
              <a:rPr sz="2400" spc="-5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40407"/>
                </a:solidFill>
                <a:latin typeface="Times New Roman"/>
                <a:cs typeface="Times New Roman"/>
              </a:rPr>
              <a:t>simpul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719741" y="4133967"/>
            <a:ext cx="356235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00" i="1" spc="-25" dirty="0">
                <a:latin typeface="Times New Roman"/>
                <a:cs typeface="Times New Roman"/>
              </a:rPr>
              <a:t>G</a:t>
            </a:r>
            <a:r>
              <a:rPr sz="2025" spc="-37" baseline="-12345" dirty="0">
                <a:latin typeface="Times New Roman"/>
                <a:cs typeface="Times New Roman"/>
              </a:rPr>
              <a:t>4</a:t>
            </a:r>
            <a:endParaRPr sz="2025" baseline="-1234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592200" y="4133967"/>
            <a:ext cx="356870" cy="3492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20"/>
              </a:spcBef>
            </a:pPr>
            <a:r>
              <a:rPr sz="2100" i="1" spc="-25" dirty="0">
                <a:latin typeface="Times New Roman"/>
                <a:cs typeface="Times New Roman"/>
              </a:rPr>
              <a:t>G</a:t>
            </a:r>
            <a:r>
              <a:rPr sz="2025" spc="-37" baseline="-12345" dirty="0">
                <a:latin typeface="Times New Roman"/>
                <a:cs typeface="Times New Roman"/>
              </a:rPr>
              <a:t>5</a:t>
            </a:r>
            <a:endParaRPr sz="2025" baseline="-1234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47799" y="4562832"/>
            <a:ext cx="3690620" cy="1798320"/>
          </a:xfrm>
          <a:prstGeom prst="rect">
            <a:avLst/>
          </a:prstGeom>
        </p:spPr>
        <p:txBody>
          <a:bodyPr vert="horz" wrap="square" lIns="0" tIns="1149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5"/>
              </a:spcBef>
            </a:pPr>
            <a:r>
              <a:rPr sz="2100" dirty="0">
                <a:latin typeface="Times New Roman"/>
                <a:cs typeface="Times New Roman"/>
              </a:rPr>
              <a:t>Tinjau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graf</a:t>
            </a:r>
            <a:r>
              <a:rPr sz="2100" spc="30" dirty="0">
                <a:latin typeface="Times New Roman"/>
                <a:cs typeface="Times New Roman"/>
              </a:rPr>
              <a:t> </a:t>
            </a:r>
            <a:r>
              <a:rPr sz="2100" i="1" spc="-25" dirty="0">
                <a:latin typeface="Times New Roman"/>
                <a:cs typeface="Times New Roman"/>
              </a:rPr>
              <a:t>G</a:t>
            </a:r>
            <a:r>
              <a:rPr sz="2025" spc="-37" baseline="-12345" dirty="0">
                <a:latin typeface="Times New Roman"/>
                <a:cs typeface="Times New Roman"/>
              </a:rPr>
              <a:t>4</a:t>
            </a:r>
            <a:r>
              <a:rPr sz="2100" spc="-25" dirty="0">
                <a:latin typeface="Times New Roman"/>
                <a:cs typeface="Times New Roman"/>
              </a:rPr>
              <a:t>:</a:t>
            </a:r>
            <a:endParaRPr sz="2100">
              <a:latin typeface="Times New Roman"/>
              <a:cs typeface="Times New Roman"/>
            </a:endParaRPr>
          </a:p>
          <a:p>
            <a:pPr marL="1418590">
              <a:lnSpc>
                <a:spcPts val="2480"/>
              </a:lnSpc>
              <a:spcBef>
                <a:spcPts val="815"/>
              </a:spcBef>
            </a:pPr>
            <a:r>
              <a:rPr sz="2100" i="1" dirty="0">
                <a:latin typeface="Times New Roman"/>
                <a:cs typeface="Times New Roman"/>
              </a:rPr>
              <a:t>d</a:t>
            </a:r>
            <a:r>
              <a:rPr sz="2025" baseline="-12345" dirty="0">
                <a:latin typeface="Times New Roman"/>
                <a:cs typeface="Times New Roman"/>
              </a:rPr>
              <a:t>in</a:t>
            </a:r>
            <a:r>
              <a:rPr sz="2100" dirty="0">
                <a:latin typeface="Times New Roman"/>
                <a:cs typeface="Times New Roman"/>
              </a:rPr>
              <a:t>(1)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2;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d</a:t>
            </a:r>
            <a:r>
              <a:rPr sz="2025" baseline="-12345" dirty="0">
                <a:latin typeface="Times New Roman"/>
                <a:cs typeface="Times New Roman"/>
              </a:rPr>
              <a:t>out</a:t>
            </a:r>
            <a:r>
              <a:rPr sz="2100" dirty="0">
                <a:latin typeface="Times New Roman"/>
                <a:cs typeface="Times New Roman"/>
              </a:rPr>
              <a:t>(1)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1418590">
              <a:lnSpc>
                <a:spcPts val="2430"/>
              </a:lnSpc>
            </a:pPr>
            <a:r>
              <a:rPr sz="2100" i="1" dirty="0">
                <a:latin typeface="Times New Roman"/>
                <a:cs typeface="Times New Roman"/>
              </a:rPr>
              <a:t>d</a:t>
            </a:r>
            <a:r>
              <a:rPr sz="2025" baseline="-12345" dirty="0">
                <a:latin typeface="Times New Roman"/>
                <a:cs typeface="Times New Roman"/>
              </a:rPr>
              <a:t>in</a:t>
            </a:r>
            <a:r>
              <a:rPr sz="2100" dirty="0">
                <a:latin typeface="Times New Roman"/>
                <a:cs typeface="Times New Roman"/>
              </a:rPr>
              <a:t>(2)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2;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d</a:t>
            </a:r>
            <a:r>
              <a:rPr sz="2025" baseline="-12345" dirty="0">
                <a:latin typeface="Times New Roman"/>
                <a:cs typeface="Times New Roman"/>
              </a:rPr>
              <a:t>out</a:t>
            </a:r>
            <a:r>
              <a:rPr sz="2100" dirty="0">
                <a:latin typeface="Times New Roman"/>
                <a:cs typeface="Times New Roman"/>
              </a:rPr>
              <a:t>(2)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3</a:t>
            </a:r>
            <a:endParaRPr sz="2100">
              <a:latin typeface="Times New Roman"/>
              <a:cs typeface="Times New Roman"/>
            </a:endParaRPr>
          </a:p>
          <a:p>
            <a:pPr marL="1418590">
              <a:lnSpc>
                <a:spcPts val="2425"/>
              </a:lnSpc>
            </a:pPr>
            <a:r>
              <a:rPr sz="2100" i="1" dirty="0">
                <a:latin typeface="Times New Roman"/>
                <a:cs typeface="Times New Roman"/>
              </a:rPr>
              <a:t>d</a:t>
            </a:r>
            <a:r>
              <a:rPr sz="2025" baseline="-12345" dirty="0">
                <a:latin typeface="Times New Roman"/>
                <a:cs typeface="Times New Roman"/>
              </a:rPr>
              <a:t>in</a:t>
            </a:r>
            <a:r>
              <a:rPr sz="2100" dirty="0">
                <a:latin typeface="Times New Roman"/>
                <a:cs typeface="Times New Roman"/>
              </a:rPr>
              <a:t>(3)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2;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d</a:t>
            </a:r>
            <a:r>
              <a:rPr sz="2025" baseline="-12345" dirty="0">
                <a:latin typeface="Times New Roman"/>
                <a:cs typeface="Times New Roman"/>
              </a:rPr>
              <a:t>out</a:t>
            </a:r>
            <a:r>
              <a:rPr sz="2100" dirty="0">
                <a:latin typeface="Times New Roman"/>
                <a:cs typeface="Times New Roman"/>
              </a:rPr>
              <a:t>(3)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5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1</a:t>
            </a:r>
            <a:endParaRPr sz="2100">
              <a:latin typeface="Times New Roman"/>
              <a:cs typeface="Times New Roman"/>
            </a:endParaRPr>
          </a:p>
          <a:p>
            <a:pPr marL="1418590">
              <a:lnSpc>
                <a:spcPts val="2475"/>
              </a:lnSpc>
            </a:pPr>
            <a:r>
              <a:rPr sz="2100" i="1" dirty="0">
                <a:latin typeface="Times New Roman"/>
                <a:cs typeface="Times New Roman"/>
              </a:rPr>
              <a:t>d</a:t>
            </a:r>
            <a:r>
              <a:rPr sz="2025" baseline="-12345" dirty="0">
                <a:latin typeface="Times New Roman"/>
                <a:cs typeface="Times New Roman"/>
              </a:rPr>
              <a:t>in</a:t>
            </a:r>
            <a:r>
              <a:rPr sz="2100" dirty="0">
                <a:latin typeface="Times New Roman"/>
                <a:cs typeface="Times New Roman"/>
              </a:rPr>
              <a:t>(4)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5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1;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i="1" dirty="0">
                <a:latin typeface="Times New Roman"/>
                <a:cs typeface="Times New Roman"/>
              </a:rPr>
              <a:t>d</a:t>
            </a:r>
            <a:r>
              <a:rPr sz="2025" baseline="-12345" dirty="0">
                <a:latin typeface="Times New Roman"/>
                <a:cs typeface="Times New Roman"/>
              </a:rPr>
              <a:t>out</a:t>
            </a:r>
            <a:r>
              <a:rPr sz="2100" dirty="0">
                <a:latin typeface="Times New Roman"/>
                <a:cs typeface="Times New Roman"/>
              </a:rPr>
              <a:t>(3)</a:t>
            </a:r>
            <a:r>
              <a:rPr sz="2100" spc="20" dirty="0">
                <a:latin typeface="Times New Roman"/>
                <a:cs typeface="Times New Roman"/>
              </a:rPr>
              <a:t> </a:t>
            </a:r>
            <a:r>
              <a:rPr sz="2100" dirty="0">
                <a:latin typeface="Times New Roman"/>
                <a:cs typeface="Times New Roman"/>
              </a:rPr>
              <a:t>=</a:t>
            </a:r>
            <a:r>
              <a:rPr sz="2100" spc="10" dirty="0">
                <a:latin typeface="Times New Roman"/>
                <a:cs typeface="Times New Roman"/>
              </a:rPr>
              <a:t> </a:t>
            </a:r>
            <a:r>
              <a:rPr sz="2100" spc="-50" dirty="0">
                <a:latin typeface="Times New Roman"/>
                <a:cs typeface="Times New Roman"/>
              </a:rPr>
              <a:t>2</a:t>
            </a:r>
            <a:endParaRPr sz="21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029929" y="1739000"/>
            <a:ext cx="1706245" cy="1701164"/>
            <a:chOff x="3029929" y="1739000"/>
            <a:chExt cx="1706245" cy="170116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40303" y="1739000"/>
              <a:ext cx="85387" cy="8076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29929" y="2548895"/>
              <a:ext cx="84947" cy="80760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099529" y="1781867"/>
              <a:ext cx="783590" cy="733425"/>
            </a:xfrm>
            <a:custGeom>
              <a:avLst/>
              <a:gdLst/>
              <a:ahLst/>
              <a:cxnLst/>
              <a:rect l="l" t="t" r="r" b="b"/>
              <a:pathLst>
                <a:path w="783589" h="733425">
                  <a:moveTo>
                    <a:pt x="783467" y="0"/>
                  </a:moveTo>
                  <a:lnTo>
                    <a:pt x="652762" y="44760"/>
                  </a:lnTo>
                  <a:lnTo>
                    <a:pt x="526649" y="107692"/>
                  </a:lnTo>
                  <a:lnTo>
                    <a:pt x="409722" y="184206"/>
                  </a:lnTo>
                  <a:lnTo>
                    <a:pt x="305808" y="274491"/>
                  </a:lnTo>
                  <a:lnTo>
                    <a:pt x="207195" y="373002"/>
                  </a:lnTo>
                  <a:lnTo>
                    <a:pt x="126016" y="485860"/>
                  </a:lnTo>
                  <a:lnTo>
                    <a:pt x="53813" y="607516"/>
                  </a:lnTo>
                  <a:lnTo>
                    <a:pt x="0" y="733380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56816" y="2485962"/>
              <a:ext cx="89674" cy="10792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0303" y="3358789"/>
              <a:ext cx="85387" cy="8076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099529" y="2667892"/>
              <a:ext cx="783590" cy="733425"/>
            </a:xfrm>
            <a:custGeom>
              <a:avLst/>
              <a:gdLst/>
              <a:ahLst/>
              <a:cxnLst/>
              <a:rect l="l" t="t" r="r" b="b"/>
              <a:pathLst>
                <a:path w="783589" h="733425">
                  <a:moveTo>
                    <a:pt x="0" y="0"/>
                  </a:moveTo>
                  <a:lnTo>
                    <a:pt x="53813" y="126438"/>
                  </a:lnTo>
                  <a:lnTo>
                    <a:pt x="126016" y="247712"/>
                  </a:lnTo>
                  <a:lnTo>
                    <a:pt x="207196" y="355596"/>
                  </a:lnTo>
                  <a:lnTo>
                    <a:pt x="305808" y="459080"/>
                  </a:lnTo>
                  <a:lnTo>
                    <a:pt x="409722" y="544584"/>
                  </a:lnTo>
                  <a:lnTo>
                    <a:pt x="526649" y="621097"/>
                  </a:lnTo>
                  <a:lnTo>
                    <a:pt x="652762" y="684029"/>
                  </a:lnTo>
                  <a:lnTo>
                    <a:pt x="783467" y="733381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56816" y="2589638"/>
              <a:ext cx="89674" cy="10294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650562" y="2548895"/>
              <a:ext cx="85578" cy="80760"/>
            </a:xfrm>
            <a:prstGeom prst="rect">
              <a:avLst/>
            </a:prstGeom>
          </p:spPr>
        </p:pic>
      </p:grpSp>
      <p:grpSp>
        <p:nvGrpSpPr>
          <p:cNvPr id="14" name="object 14"/>
          <p:cNvGrpSpPr/>
          <p:nvPr/>
        </p:nvGrpSpPr>
        <p:grpSpPr>
          <a:xfrm>
            <a:off x="5866334" y="1739000"/>
            <a:ext cx="1706880" cy="1701164"/>
            <a:chOff x="5866334" y="1739000"/>
            <a:chExt cx="1706880" cy="1701164"/>
          </a:xfrm>
        </p:grpSpPr>
        <p:pic>
          <p:nvPicPr>
            <p:cNvPr id="15" name="object 1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866334" y="2548895"/>
              <a:ext cx="85004" cy="80760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76785" y="3358789"/>
              <a:ext cx="85387" cy="80760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76785" y="1739000"/>
              <a:ext cx="85387" cy="80760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87044" y="2548895"/>
              <a:ext cx="85578" cy="80760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746462" y="1857998"/>
              <a:ext cx="783590" cy="734060"/>
            </a:xfrm>
            <a:custGeom>
              <a:avLst/>
              <a:gdLst/>
              <a:ahLst/>
              <a:cxnLst/>
              <a:rect l="l" t="t" r="r" b="b"/>
              <a:pathLst>
                <a:path w="783590" h="734060">
                  <a:moveTo>
                    <a:pt x="0" y="0"/>
                  </a:moveTo>
                  <a:lnTo>
                    <a:pt x="54157" y="126438"/>
                  </a:lnTo>
                  <a:lnTo>
                    <a:pt x="125921" y="247712"/>
                  </a:lnTo>
                  <a:lnTo>
                    <a:pt x="207062" y="355596"/>
                  </a:lnTo>
                  <a:lnTo>
                    <a:pt x="306191" y="459080"/>
                  </a:lnTo>
                  <a:lnTo>
                    <a:pt x="409531" y="544584"/>
                  </a:lnTo>
                  <a:lnTo>
                    <a:pt x="526649" y="621097"/>
                  </a:lnTo>
                  <a:lnTo>
                    <a:pt x="652570" y="684029"/>
                  </a:lnTo>
                  <a:lnTo>
                    <a:pt x="783467" y="733763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703576" y="1779744"/>
              <a:ext cx="89789" cy="102949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46462" y="2591761"/>
              <a:ext cx="783590" cy="733425"/>
            </a:xfrm>
            <a:custGeom>
              <a:avLst/>
              <a:gdLst/>
              <a:ahLst/>
              <a:cxnLst/>
              <a:rect l="l" t="t" r="r" b="b"/>
              <a:pathLst>
                <a:path w="783590" h="733425">
                  <a:moveTo>
                    <a:pt x="783467" y="0"/>
                  </a:moveTo>
                  <a:lnTo>
                    <a:pt x="652570" y="44760"/>
                  </a:lnTo>
                  <a:lnTo>
                    <a:pt x="526649" y="107692"/>
                  </a:lnTo>
                  <a:lnTo>
                    <a:pt x="409531" y="184206"/>
                  </a:lnTo>
                  <a:lnTo>
                    <a:pt x="306191" y="274491"/>
                  </a:lnTo>
                  <a:lnTo>
                    <a:pt x="207062" y="373002"/>
                  </a:lnTo>
                  <a:lnTo>
                    <a:pt x="125921" y="485860"/>
                  </a:lnTo>
                  <a:lnTo>
                    <a:pt x="54157" y="607516"/>
                  </a:lnTo>
                  <a:lnTo>
                    <a:pt x="0" y="733380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03576" y="3295857"/>
              <a:ext cx="89789" cy="107539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6800619" y="1790857"/>
              <a:ext cx="720725" cy="720090"/>
            </a:xfrm>
            <a:custGeom>
              <a:avLst/>
              <a:gdLst/>
              <a:ahLst/>
              <a:cxnLst/>
              <a:rect l="l" t="t" r="r" b="b"/>
              <a:pathLst>
                <a:path w="720725" h="720089">
                  <a:moveTo>
                    <a:pt x="0" y="0"/>
                  </a:moveTo>
                  <a:lnTo>
                    <a:pt x="117118" y="26779"/>
                  </a:lnTo>
                  <a:lnTo>
                    <a:pt x="229452" y="67140"/>
                  </a:lnTo>
                  <a:lnTo>
                    <a:pt x="337576" y="125864"/>
                  </a:lnTo>
                  <a:lnTo>
                    <a:pt x="431921" y="197787"/>
                  </a:lnTo>
                  <a:lnTo>
                    <a:pt x="517846" y="283290"/>
                  </a:lnTo>
                  <a:lnTo>
                    <a:pt x="589610" y="382375"/>
                  </a:lnTo>
                  <a:lnTo>
                    <a:pt x="647977" y="490450"/>
                  </a:lnTo>
                  <a:lnTo>
                    <a:pt x="693332" y="602734"/>
                  </a:lnTo>
                  <a:lnTo>
                    <a:pt x="720315" y="719799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17355" y="1743591"/>
              <a:ext cx="98591" cy="93958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73840" y="2490553"/>
              <a:ext cx="93999" cy="103331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6719479" y="2667892"/>
              <a:ext cx="783590" cy="733425"/>
            </a:xfrm>
            <a:custGeom>
              <a:avLst/>
              <a:gdLst/>
              <a:ahLst/>
              <a:cxnLst/>
              <a:rect l="l" t="t" r="r" b="b"/>
              <a:pathLst>
                <a:path w="783590" h="733425">
                  <a:moveTo>
                    <a:pt x="783467" y="0"/>
                  </a:moveTo>
                  <a:lnTo>
                    <a:pt x="729118" y="126438"/>
                  </a:lnTo>
                  <a:lnTo>
                    <a:pt x="657354" y="247712"/>
                  </a:lnTo>
                  <a:lnTo>
                    <a:pt x="571621" y="355596"/>
                  </a:lnTo>
                  <a:lnTo>
                    <a:pt x="477084" y="459080"/>
                  </a:lnTo>
                  <a:lnTo>
                    <a:pt x="369152" y="544584"/>
                  </a:lnTo>
                  <a:lnTo>
                    <a:pt x="252033" y="621097"/>
                  </a:lnTo>
                  <a:lnTo>
                    <a:pt x="130322" y="684029"/>
                  </a:lnTo>
                  <a:lnTo>
                    <a:pt x="0" y="733380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55468" y="2589638"/>
              <a:ext cx="90171" cy="102949"/>
            </a:xfrm>
            <a:prstGeom prst="rect">
              <a:avLst/>
            </a:prstGeom>
          </p:spPr>
        </p:pic>
      </p:grpSp>
      <p:sp>
        <p:nvSpPr>
          <p:cNvPr id="28" name="object 28"/>
          <p:cNvSpPr txBox="1"/>
          <p:nvPr/>
        </p:nvSpPr>
        <p:spPr>
          <a:xfrm>
            <a:off x="3800830" y="1424417"/>
            <a:ext cx="2987675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848610" algn="l"/>
              </a:tabLst>
            </a:pPr>
            <a:r>
              <a:rPr sz="1750" spc="-50" dirty="0">
                <a:latin typeface="Arial"/>
                <a:cs typeface="Arial"/>
              </a:rPr>
              <a:t>1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750" spc="-50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788082" y="2414309"/>
            <a:ext cx="1511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5" dirty="0"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814132" y="2414309"/>
            <a:ext cx="1511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5" dirty="0">
                <a:latin typeface="Arial"/>
                <a:cs typeface="Arial"/>
              </a:rPr>
              <a:t>3</a:t>
            </a:r>
            <a:endParaRPr sz="1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3800830" y="3404010"/>
            <a:ext cx="1511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5" dirty="0">
                <a:latin typeface="Arial"/>
                <a:cs typeface="Arial"/>
              </a:rPr>
              <a:t>4</a:t>
            </a:r>
            <a:endParaRPr sz="1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624583" y="2414309"/>
            <a:ext cx="1511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5" dirty="0"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650614" y="2414309"/>
            <a:ext cx="1511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5" dirty="0">
                <a:latin typeface="Arial"/>
                <a:cs typeface="Arial"/>
              </a:rPr>
              <a:t>3</a:t>
            </a:r>
            <a:endParaRPr sz="1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37311" y="3404010"/>
            <a:ext cx="151130" cy="297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750" spc="15" dirty="0">
                <a:latin typeface="Arial"/>
                <a:cs typeface="Arial"/>
              </a:rPr>
              <a:t>4</a:t>
            </a:r>
            <a:endParaRPr sz="1750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3070518" y="1779744"/>
            <a:ext cx="1624965" cy="1623695"/>
            <a:chOff x="3070518" y="1779744"/>
            <a:chExt cx="1624965" cy="1623695"/>
          </a:xfrm>
        </p:grpSpPr>
        <p:sp>
          <p:nvSpPr>
            <p:cNvPr id="36" name="object 36"/>
            <p:cNvSpPr/>
            <p:nvPr/>
          </p:nvSpPr>
          <p:spPr>
            <a:xfrm>
              <a:off x="3072641" y="1857998"/>
              <a:ext cx="783590" cy="734060"/>
            </a:xfrm>
            <a:custGeom>
              <a:avLst/>
              <a:gdLst/>
              <a:ahLst/>
              <a:cxnLst/>
              <a:rect l="l" t="t" r="r" b="b"/>
              <a:pathLst>
                <a:path w="783589" h="734060">
                  <a:moveTo>
                    <a:pt x="782989" y="0"/>
                  </a:moveTo>
                  <a:lnTo>
                    <a:pt x="729214" y="126438"/>
                  </a:lnTo>
                  <a:lnTo>
                    <a:pt x="656876" y="247712"/>
                  </a:lnTo>
                  <a:lnTo>
                    <a:pt x="571525" y="355596"/>
                  </a:lnTo>
                  <a:lnTo>
                    <a:pt x="477180" y="459080"/>
                  </a:lnTo>
                  <a:lnTo>
                    <a:pt x="369056" y="544584"/>
                  </a:lnTo>
                  <a:lnTo>
                    <a:pt x="252014" y="621097"/>
                  </a:lnTo>
                  <a:lnTo>
                    <a:pt x="130246" y="684029"/>
                  </a:lnTo>
                  <a:lnTo>
                    <a:pt x="0" y="733763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7" name="object 37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3808727" y="1779744"/>
              <a:ext cx="89597" cy="102949"/>
            </a:xfrm>
            <a:prstGeom prst="rect">
              <a:avLst/>
            </a:prstGeom>
          </p:spPr>
        </p:pic>
        <p:sp>
          <p:nvSpPr>
            <p:cNvPr id="38" name="object 38"/>
            <p:cNvSpPr/>
            <p:nvPr/>
          </p:nvSpPr>
          <p:spPr>
            <a:xfrm>
              <a:off x="3072641" y="2591761"/>
              <a:ext cx="783590" cy="733425"/>
            </a:xfrm>
            <a:custGeom>
              <a:avLst/>
              <a:gdLst/>
              <a:ahLst/>
              <a:cxnLst/>
              <a:rect l="l" t="t" r="r" b="b"/>
              <a:pathLst>
                <a:path w="783589" h="733425">
                  <a:moveTo>
                    <a:pt x="0" y="0"/>
                  </a:moveTo>
                  <a:lnTo>
                    <a:pt x="130246" y="44760"/>
                  </a:lnTo>
                  <a:lnTo>
                    <a:pt x="252014" y="107692"/>
                  </a:lnTo>
                  <a:lnTo>
                    <a:pt x="369056" y="184206"/>
                  </a:lnTo>
                  <a:lnTo>
                    <a:pt x="477180" y="274491"/>
                  </a:lnTo>
                  <a:lnTo>
                    <a:pt x="571525" y="373002"/>
                  </a:lnTo>
                  <a:lnTo>
                    <a:pt x="656876" y="485860"/>
                  </a:lnTo>
                  <a:lnTo>
                    <a:pt x="729214" y="607516"/>
                  </a:lnTo>
                  <a:lnTo>
                    <a:pt x="782989" y="733381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3808727" y="3295857"/>
              <a:ext cx="89597" cy="107539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3882996" y="2591761"/>
              <a:ext cx="810260" cy="809625"/>
            </a:xfrm>
            <a:custGeom>
              <a:avLst/>
              <a:gdLst/>
              <a:ahLst/>
              <a:cxnLst/>
              <a:rect l="l" t="t" r="r" b="b"/>
              <a:pathLst>
                <a:path w="810260" h="809625">
                  <a:moveTo>
                    <a:pt x="810259" y="0"/>
                  </a:moveTo>
                  <a:lnTo>
                    <a:pt x="0" y="809511"/>
                  </a:lnTo>
                  <a:lnTo>
                    <a:pt x="346379" y="458506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1" name="object 41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4186682" y="2994585"/>
              <a:ext cx="103376" cy="98740"/>
            </a:xfrm>
            <a:prstGeom prst="rect">
              <a:avLst/>
            </a:prstGeom>
          </p:spPr>
        </p:pic>
        <p:sp>
          <p:nvSpPr>
            <p:cNvPr id="42" name="object 42"/>
            <p:cNvSpPr/>
            <p:nvPr/>
          </p:nvSpPr>
          <p:spPr>
            <a:xfrm>
              <a:off x="3882996" y="1781867"/>
              <a:ext cx="810260" cy="810260"/>
            </a:xfrm>
            <a:custGeom>
              <a:avLst/>
              <a:gdLst/>
              <a:ahLst/>
              <a:cxnLst/>
              <a:rect l="l" t="t" r="r" b="b"/>
              <a:pathLst>
                <a:path w="810260" h="810260">
                  <a:moveTo>
                    <a:pt x="0" y="0"/>
                  </a:moveTo>
                  <a:lnTo>
                    <a:pt x="810259" y="809894"/>
                  </a:lnTo>
                  <a:lnTo>
                    <a:pt x="459287" y="458506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3" name="object 43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4285811" y="2184691"/>
              <a:ext cx="99166" cy="98740"/>
            </a:xfrm>
            <a:prstGeom prst="rect">
              <a:avLst/>
            </a:prstGeom>
          </p:spPr>
        </p:pic>
        <p:sp>
          <p:nvSpPr>
            <p:cNvPr id="44" name="object 44"/>
            <p:cNvSpPr/>
            <p:nvPr/>
          </p:nvSpPr>
          <p:spPr>
            <a:xfrm>
              <a:off x="3072641" y="2591761"/>
              <a:ext cx="1621155" cy="0"/>
            </a:xfrm>
            <a:custGeom>
              <a:avLst/>
              <a:gdLst/>
              <a:ahLst/>
              <a:cxnLst/>
              <a:rect l="l" t="t" r="r" b="b"/>
              <a:pathLst>
                <a:path w="1621154">
                  <a:moveTo>
                    <a:pt x="1620614" y="0"/>
                  </a:moveTo>
                  <a:lnTo>
                    <a:pt x="0" y="0"/>
                  </a:lnTo>
                  <a:lnTo>
                    <a:pt x="729214" y="0"/>
                  </a:lnTo>
                </a:path>
              </a:pathLst>
            </a:custGeom>
            <a:ln w="42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3785954" y="2544686"/>
              <a:ext cx="99166" cy="93958"/>
            </a:xfrm>
            <a:prstGeom prst="rect">
              <a:avLst/>
            </a:prstGeom>
          </p:spPr>
        </p:pic>
      </p:grpSp>
      <p:grpSp>
        <p:nvGrpSpPr>
          <p:cNvPr id="46" name="object 46"/>
          <p:cNvGrpSpPr/>
          <p:nvPr/>
        </p:nvGrpSpPr>
        <p:grpSpPr>
          <a:xfrm>
            <a:off x="5906904" y="1779744"/>
            <a:ext cx="1625600" cy="1623695"/>
            <a:chOff x="5906904" y="1779744"/>
            <a:chExt cx="1625600" cy="1623695"/>
          </a:xfrm>
        </p:grpSpPr>
        <p:sp>
          <p:nvSpPr>
            <p:cNvPr id="47" name="object 47"/>
            <p:cNvSpPr/>
            <p:nvPr/>
          </p:nvSpPr>
          <p:spPr>
            <a:xfrm>
              <a:off x="6719479" y="1781867"/>
              <a:ext cx="810895" cy="810260"/>
            </a:xfrm>
            <a:custGeom>
              <a:avLst/>
              <a:gdLst/>
              <a:ahLst/>
              <a:cxnLst/>
              <a:rect l="l" t="t" r="r" b="b"/>
              <a:pathLst>
                <a:path w="810895" h="810260">
                  <a:moveTo>
                    <a:pt x="0" y="0"/>
                  </a:moveTo>
                  <a:lnTo>
                    <a:pt x="810450" y="809894"/>
                  </a:lnTo>
                  <a:lnTo>
                    <a:pt x="459287" y="458506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8" name="object 48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7122294" y="2184691"/>
              <a:ext cx="99166" cy="98740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6719479" y="2591762"/>
              <a:ext cx="810895" cy="809625"/>
            </a:xfrm>
            <a:custGeom>
              <a:avLst/>
              <a:gdLst/>
              <a:ahLst/>
              <a:cxnLst/>
              <a:rect l="l" t="t" r="r" b="b"/>
              <a:pathLst>
                <a:path w="810895" h="809625">
                  <a:moveTo>
                    <a:pt x="810450" y="0"/>
                  </a:moveTo>
                  <a:lnTo>
                    <a:pt x="0" y="809511"/>
                  </a:lnTo>
                  <a:lnTo>
                    <a:pt x="346379" y="458506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0" name="object 50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7023738" y="2994585"/>
              <a:ext cx="102802" cy="98740"/>
            </a:xfrm>
            <a:prstGeom prst="rect">
              <a:avLst/>
            </a:prstGeom>
          </p:spPr>
        </p:pic>
        <p:sp>
          <p:nvSpPr>
            <p:cNvPr id="51" name="object 51"/>
            <p:cNvSpPr/>
            <p:nvPr/>
          </p:nvSpPr>
          <p:spPr>
            <a:xfrm>
              <a:off x="5909028" y="1781867"/>
              <a:ext cx="810895" cy="810260"/>
            </a:xfrm>
            <a:custGeom>
              <a:avLst/>
              <a:gdLst/>
              <a:ahLst/>
              <a:cxnLst/>
              <a:rect l="l" t="t" r="r" b="b"/>
              <a:pathLst>
                <a:path w="810895" h="810260">
                  <a:moveTo>
                    <a:pt x="810450" y="0"/>
                  </a:moveTo>
                  <a:lnTo>
                    <a:pt x="0" y="809894"/>
                  </a:lnTo>
                  <a:lnTo>
                    <a:pt x="346570" y="458506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2" name="object 52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6212905" y="2184691"/>
              <a:ext cx="103376" cy="98740"/>
            </a:xfrm>
            <a:prstGeom prst="rect">
              <a:avLst/>
            </a:prstGeom>
          </p:spPr>
        </p:pic>
        <p:sp>
          <p:nvSpPr>
            <p:cNvPr id="53" name="object 53"/>
            <p:cNvSpPr/>
            <p:nvPr/>
          </p:nvSpPr>
          <p:spPr>
            <a:xfrm>
              <a:off x="5909028" y="2591762"/>
              <a:ext cx="810895" cy="809625"/>
            </a:xfrm>
            <a:custGeom>
              <a:avLst/>
              <a:gdLst/>
              <a:ahLst/>
              <a:cxnLst/>
              <a:rect l="l" t="t" r="r" b="b"/>
              <a:pathLst>
                <a:path w="810895" h="809625">
                  <a:moveTo>
                    <a:pt x="810450" y="809511"/>
                  </a:moveTo>
                  <a:lnTo>
                    <a:pt x="0" y="0"/>
                  </a:lnTo>
                  <a:lnTo>
                    <a:pt x="346570" y="346223"/>
                  </a:lnTo>
                </a:path>
              </a:pathLst>
            </a:custGeom>
            <a:ln w="42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4" name="object 54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6212905" y="2895500"/>
              <a:ext cx="103376" cy="103331"/>
            </a:xfrm>
            <a:prstGeom prst="rect">
              <a:avLst/>
            </a:prstGeom>
          </p:spPr>
        </p:pic>
        <p:sp>
          <p:nvSpPr>
            <p:cNvPr id="55" name="object 55"/>
            <p:cNvSpPr/>
            <p:nvPr/>
          </p:nvSpPr>
          <p:spPr>
            <a:xfrm>
              <a:off x="5909028" y="2591762"/>
              <a:ext cx="1621155" cy="0"/>
            </a:xfrm>
            <a:custGeom>
              <a:avLst/>
              <a:gdLst/>
              <a:ahLst/>
              <a:cxnLst/>
              <a:rect l="l" t="t" r="r" b="b"/>
              <a:pathLst>
                <a:path w="1621154">
                  <a:moveTo>
                    <a:pt x="0" y="0"/>
                  </a:moveTo>
                  <a:lnTo>
                    <a:pt x="1620901" y="0"/>
                  </a:lnTo>
                  <a:lnTo>
                    <a:pt x="891591" y="0"/>
                  </a:lnTo>
                </a:path>
              </a:pathLst>
            </a:custGeom>
            <a:ln w="42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6" name="object 5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6717355" y="2544687"/>
              <a:ext cx="94381" cy="93958"/>
            </a:xfrm>
            <a:prstGeom prst="rect">
              <a:avLst/>
            </a:prstGeom>
          </p:spPr>
        </p:pic>
      </p:grpSp>
      <p:sp>
        <p:nvSpPr>
          <p:cNvPr id="57" name="object 57"/>
          <p:cNvSpPr txBox="1">
            <a:spLocks noGrp="1"/>
          </p:cNvSpPr>
          <p:nvPr>
            <p:ph type="title"/>
          </p:nvPr>
        </p:nvSpPr>
        <p:spPr>
          <a:xfrm>
            <a:off x="1879854" y="517601"/>
            <a:ext cx="8736965" cy="6369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Pada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beraarah,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derajat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simpul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dibedakan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lagi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menjadi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derajat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masuk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(in-degree)</a:t>
            </a:r>
            <a:endParaRPr sz="2000">
              <a:latin typeface="Calibri"/>
              <a:cs typeface="Calibri"/>
            </a:endParaRPr>
          </a:p>
          <a:p>
            <a:pPr marL="57785" algn="ctr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libri"/>
                <a:cs typeface="Calibri"/>
              </a:rPr>
              <a:t>dan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derajat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keluar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(out-degree)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75853" y="6022597"/>
            <a:ext cx="351790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50" i="1" spc="-25" dirty="0">
                <a:latin typeface="Times New Roman"/>
                <a:cs typeface="Times New Roman"/>
              </a:rPr>
              <a:t>G</a:t>
            </a:r>
            <a:r>
              <a:rPr sz="2025" spc="-37" baseline="-12345" dirty="0">
                <a:latin typeface="Times New Roman"/>
                <a:cs typeface="Times New Roman"/>
              </a:rPr>
              <a:t>2</a:t>
            </a:r>
            <a:endParaRPr sz="2025" baseline="-12345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380945" y="6022597"/>
            <a:ext cx="352425" cy="34417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2050" i="1" spc="-25" dirty="0">
                <a:latin typeface="Times New Roman"/>
                <a:cs typeface="Times New Roman"/>
              </a:rPr>
              <a:t>G</a:t>
            </a:r>
            <a:r>
              <a:rPr sz="2025" spc="-37" baseline="-12345" dirty="0">
                <a:latin typeface="Times New Roman"/>
                <a:cs typeface="Times New Roman"/>
              </a:rPr>
              <a:t>3</a:t>
            </a:r>
            <a:endParaRPr sz="2025" baseline="-12345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71722" y="4083815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965590" y="4335789"/>
            <a:ext cx="1350010" cy="1343025"/>
            <a:chOff x="4965590" y="4335789"/>
            <a:chExt cx="1350010" cy="134302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06907" y="4335789"/>
              <a:ext cx="67243" cy="6355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247773" y="4975285"/>
              <a:ext cx="67732" cy="63502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5640529" y="4369630"/>
              <a:ext cx="641350" cy="639445"/>
            </a:xfrm>
            <a:custGeom>
              <a:avLst/>
              <a:gdLst/>
              <a:ahLst/>
              <a:cxnLst/>
              <a:rect l="l" t="t" r="r" b="b"/>
              <a:pathLst>
                <a:path w="641350" h="639445">
                  <a:moveTo>
                    <a:pt x="0" y="0"/>
                  </a:moveTo>
                  <a:lnTo>
                    <a:pt x="640828" y="639008"/>
                  </a:lnTo>
                </a:path>
              </a:pathLst>
            </a:custGeom>
            <a:ln w="3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65590" y="4975285"/>
              <a:ext cx="67243" cy="63502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606907" y="5614294"/>
              <a:ext cx="67243" cy="6397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999212" y="4369630"/>
              <a:ext cx="1282700" cy="1278890"/>
            </a:xfrm>
            <a:custGeom>
              <a:avLst/>
              <a:gdLst/>
              <a:ahLst/>
              <a:cxnLst/>
              <a:rect l="l" t="t" r="r" b="b"/>
              <a:pathLst>
                <a:path w="1282700" h="1278889">
                  <a:moveTo>
                    <a:pt x="0" y="639008"/>
                  </a:moveTo>
                  <a:lnTo>
                    <a:pt x="641317" y="1278485"/>
                  </a:lnTo>
                </a:path>
                <a:path w="1282700" h="1278889">
                  <a:moveTo>
                    <a:pt x="1282145" y="639008"/>
                  </a:moveTo>
                  <a:lnTo>
                    <a:pt x="641317" y="1278485"/>
                  </a:lnTo>
                </a:path>
                <a:path w="1282700" h="1278889">
                  <a:moveTo>
                    <a:pt x="641316" y="0"/>
                  </a:moveTo>
                  <a:lnTo>
                    <a:pt x="0" y="639008"/>
                  </a:lnTo>
                </a:path>
              </a:pathLst>
            </a:custGeom>
            <a:ln w="3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09695" y="5596974"/>
            <a:ext cx="352425" cy="76962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74295">
              <a:lnSpc>
                <a:spcPct val="100000"/>
              </a:lnSpc>
              <a:spcBef>
                <a:spcPts val="775"/>
              </a:spcBef>
            </a:pPr>
            <a:r>
              <a:rPr sz="1400" spc="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035"/>
              </a:spcBef>
            </a:pPr>
            <a:r>
              <a:rPr sz="2050" i="1" spc="-25" dirty="0">
                <a:latin typeface="Times New Roman"/>
                <a:cs typeface="Times New Roman"/>
              </a:rPr>
              <a:t>G</a:t>
            </a:r>
            <a:r>
              <a:rPr sz="2025" spc="-37" baseline="-12345" dirty="0">
                <a:latin typeface="Times New Roman"/>
                <a:cs typeface="Times New Roman"/>
              </a:rPr>
              <a:t>1</a:t>
            </a:r>
            <a:endParaRPr sz="2025" baseline="-1234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334090" y="4865004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094773" y="4335789"/>
            <a:ext cx="1670685" cy="1182370"/>
            <a:chOff x="10094773" y="4335789"/>
            <a:chExt cx="1670685" cy="118237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15168" y="4335789"/>
              <a:ext cx="67732" cy="63558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0094773" y="5454654"/>
              <a:ext cx="67168" cy="63502"/>
            </a:xfrm>
            <a:prstGeom prst="rect">
              <a:avLst/>
            </a:prstGeom>
          </p:spPr>
        </p:pic>
        <p:sp>
          <p:nvSpPr>
            <p:cNvPr id="17" name="object 17"/>
            <p:cNvSpPr/>
            <p:nvPr/>
          </p:nvSpPr>
          <p:spPr>
            <a:xfrm>
              <a:off x="10128357" y="4369630"/>
              <a:ext cx="321310" cy="1118870"/>
            </a:xfrm>
            <a:custGeom>
              <a:avLst/>
              <a:gdLst/>
              <a:ahLst/>
              <a:cxnLst/>
              <a:rect l="l" t="t" r="r" b="b"/>
              <a:pathLst>
                <a:path w="321309" h="1118870">
                  <a:moveTo>
                    <a:pt x="320959" y="0"/>
                  </a:moveTo>
                  <a:lnTo>
                    <a:pt x="0" y="1118846"/>
                  </a:lnTo>
                </a:path>
              </a:pathLst>
            </a:custGeom>
            <a:ln w="32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1697878" y="5454654"/>
              <a:ext cx="67168" cy="63502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056523" y="5295014"/>
              <a:ext cx="67168" cy="63502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10128357" y="4369630"/>
              <a:ext cx="1603375" cy="1118870"/>
            </a:xfrm>
            <a:custGeom>
              <a:avLst/>
              <a:gdLst/>
              <a:ahLst/>
              <a:cxnLst/>
              <a:rect l="l" t="t" r="r" b="b"/>
              <a:pathLst>
                <a:path w="1603375" h="1118870">
                  <a:moveTo>
                    <a:pt x="961749" y="958756"/>
                  </a:moveTo>
                  <a:lnTo>
                    <a:pt x="1603104" y="1118846"/>
                  </a:lnTo>
                </a:path>
                <a:path w="1603375" h="1118870">
                  <a:moveTo>
                    <a:pt x="0" y="1118846"/>
                  </a:moveTo>
                  <a:lnTo>
                    <a:pt x="961749" y="958756"/>
                  </a:lnTo>
                </a:path>
                <a:path w="1603375" h="1118870">
                  <a:moveTo>
                    <a:pt x="320959" y="0"/>
                  </a:moveTo>
                  <a:lnTo>
                    <a:pt x="961749" y="958756"/>
                  </a:lnTo>
                </a:path>
              </a:pathLst>
            </a:custGeom>
            <a:ln w="3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1" name="object 21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1697878" y="4975285"/>
            <a:ext cx="67168" cy="63502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0380397" y="4083815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20517" y="552195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1021752" y="5326896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1702028" y="552195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1702028" y="4705364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6935380" y="4328858"/>
            <a:ext cx="2425700" cy="1633855"/>
            <a:chOff x="6935380" y="4328858"/>
            <a:chExt cx="2425700" cy="1633855"/>
          </a:xfrm>
        </p:grpSpPr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44049" y="4328858"/>
              <a:ext cx="67732" cy="63558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003071" y="5607400"/>
              <a:ext cx="67356" cy="63502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7036843" y="4362324"/>
              <a:ext cx="641350" cy="1279525"/>
            </a:xfrm>
            <a:custGeom>
              <a:avLst/>
              <a:gdLst/>
              <a:ahLst/>
              <a:cxnLst/>
              <a:rect l="l" t="t" r="r" b="b"/>
              <a:pathLst>
                <a:path w="641350" h="1279525">
                  <a:moveTo>
                    <a:pt x="640790" y="0"/>
                  </a:moveTo>
                  <a:lnTo>
                    <a:pt x="0" y="1278898"/>
                  </a:lnTo>
                </a:path>
              </a:pathLst>
            </a:custGeom>
            <a:ln w="32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926571" y="5607400"/>
              <a:ext cx="67356" cy="63502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937002" y="4362324"/>
              <a:ext cx="2023745" cy="1279525"/>
            </a:xfrm>
            <a:custGeom>
              <a:avLst/>
              <a:gdLst/>
              <a:ahLst/>
              <a:cxnLst/>
              <a:rect l="l" t="t" r="r" b="b"/>
              <a:pathLst>
                <a:path w="2023745" h="1279525">
                  <a:moveTo>
                    <a:pt x="740631" y="0"/>
                  </a:moveTo>
                  <a:lnTo>
                    <a:pt x="2023341" y="1278898"/>
                  </a:lnTo>
                </a:path>
                <a:path w="2023745" h="1279525">
                  <a:moveTo>
                    <a:pt x="99841" y="1278898"/>
                  </a:moveTo>
                  <a:lnTo>
                    <a:pt x="2023341" y="1278898"/>
                  </a:lnTo>
                </a:path>
                <a:path w="2023745" h="1279525">
                  <a:moveTo>
                    <a:pt x="740631" y="0"/>
                  </a:moveTo>
                  <a:lnTo>
                    <a:pt x="651507" y="38963"/>
                  </a:lnTo>
                  <a:lnTo>
                    <a:pt x="569904" y="78115"/>
                  </a:lnTo>
                  <a:lnTo>
                    <a:pt x="491686" y="124160"/>
                  </a:lnTo>
                  <a:lnTo>
                    <a:pt x="420236" y="166945"/>
                  </a:lnTo>
                  <a:lnTo>
                    <a:pt x="352547" y="212952"/>
                  </a:lnTo>
                  <a:lnTo>
                    <a:pt x="292191" y="263100"/>
                  </a:lnTo>
                  <a:lnTo>
                    <a:pt x="238416" y="312779"/>
                  </a:lnTo>
                  <a:lnTo>
                    <a:pt x="188777" y="362458"/>
                  </a:lnTo>
                  <a:lnTo>
                    <a:pt x="146095" y="415378"/>
                  </a:lnTo>
                  <a:lnTo>
                    <a:pt x="106798" y="472419"/>
                  </a:lnTo>
                  <a:lnTo>
                    <a:pt x="74646" y="529460"/>
                  </a:lnTo>
                  <a:lnTo>
                    <a:pt x="49638" y="589723"/>
                  </a:lnTo>
                  <a:lnTo>
                    <a:pt x="28391" y="650004"/>
                  </a:lnTo>
                  <a:lnTo>
                    <a:pt x="14477" y="713939"/>
                  </a:lnTo>
                  <a:lnTo>
                    <a:pt x="3384" y="777892"/>
                  </a:lnTo>
                  <a:lnTo>
                    <a:pt x="0" y="841846"/>
                  </a:lnTo>
                  <a:lnTo>
                    <a:pt x="3384" y="909471"/>
                  </a:lnTo>
                  <a:lnTo>
                    <a:pt x="10717" y="980318"/>
                  </a:lnTo>
                  <a:lnTo>
                    <a:pt x="25195" y="1051164"/>
                  </a:lnTo>
                  <a:lnTo>
                    <a:pt x="42681" y="1126151"/>
                  </a:lnTo>
                  <a:lnTo>
                    <a:pt x="67689" y="1200689"/>
                  </a:lnTo>
                  <a:lnTo>
                    <a:pt x="99841" y="1278898"/>
                  </a:lnTo>
                </a:path>
              </a:pathLst>
            </a:custGeom>
            <a:ln w="3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960343" y="5559322"/>
              <a:ext cx="398780" cy="401320"/>
            </a:xfrm>
            <a:custGeom>
              <a:avLst/>
              <a:gdLst/>
              <a:ahLst/>
              <a:cxnLst/>
              <a:rect l="l" t="t" r="r" b="b"/>
              <a:pathLst>
                <a:path w="398779" h="401320">
                  <a:moveTo>
                    <a:pt x="199306" y="0"/>
                  </a:moveTo>
                  <a:lnTo>
                    <a:pt x="145907" y="6912"/>
                  </a:lnTo>
                  <a:lnTo>
                    <a:pt x="99653" y="28529"/>
                  </a:lnTo>
                  <a:lnTo>
                    <a:pt x="56971" y="60281"/>
                  </a:lnTo>
                  <a:lnTo>
                    <a:pt x="25007" y="103048"/>
                  </a:lnTo>
                  <a:lnTo>
                    <a:pt x="6956" y="149055"/>
                  </a:lnTo>
                  <a:lnTo>
                    <a:pt x="0" y="202425"/>
                  </a:lnTo>
                  <a:lnTo>
                    <a:pt x="6956" y="252122"/>
                  </a:lnTo>
                  <a:lnTo>
                    <a:pt x="25007" y="301802"/>
                  </a:lnTo>
                  <a:lnTo>
                    <a:pt x="56971" y="340897"/>
                  </a:lnTo>
                  <a:lnTo>
                    <a:pt x="99653" y="373117"/>
                  </a:lnTo>
                  <a:lnTo>
                    <a:pt x="145907" y="394266"/>
                  </a:lnTo>
                  <a:lnTo>
                    <a:pt x="199306" y="401178"/>
                  </a:lnTo>
                  <a:lnTo>
                    <a:pt x="252706" y="394266"/>
                  </a:lnTo>
                  <a:lnTo>
                    <a:pt x="298960" y="373117"/>
                  </a:lnTo>
                  <a:lnTo>
                    <a:pt x="341642" y="340897"/>
                  </a:lnTo>
                  <a:lnTo>
                    <a:pt x="373606" y="301802"/>
                  </a:lnTo>
                  <a:lnTo>
                    <a:pt x="391844" y="252122"/>
                  </a:lnTo>
                  <a:lnTo>
                    <a:pt x="398613" y="202425"/>
                  </a:lnTo>
                  <a:lnTo>
                    <a:pt x="391844" y="149055"/>
                  </a:lnTo>
                  <a:lnTo>
                    <a:pt x="373606" y="103048"/>
                  </a:lnTo>
                  <a:lnTo>
                    <a:pt x="341642" y="60281"/>
                  </a:lnTo>
                  <a:lnTo>
                    <a:pt x="298960" y="28529"/>
                  </a:lnTo>
                  <a:lnTo>
                    <a:pt x="252706" y="6912"/>
                  </a:lnTo>
                  <a:lnTo>
                    <a:pt x="19930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960343" y="5559322"/>
              <a:ext cx="398780" cy="401320"/>
            </a:xfrm>
            <a:custGeom>
              <a:avLst/>
              <a:gdLst/>
              <a:ahLst/>
              <a:cxnLst/>
              <a:rect l="l" t="t" r="r" b="b"/>
              <a:pathLst>
                <a:path w="398779" h="401320">
                  <a:moveTo>
                    <a:pt x="0" y="202425"/>
                  </a:moveTo>
                  <a:lnTo>
                    <a:pt x="6956" y="149055"/>
                  </a:lnTo>
                  <a:lnTo>
                    <a:pt x="25007" y="103048"/>
                  </a:lnTo>
                  <a:lnTo>
                    <a:pt x="56971" y="60281"/>
                  </a:lnTo>
                  <a:lnTo>
                    <a:pt x="99653" y="28529"/>
                  </a:lnTo>
                  <a:lnTo>
                    <a:pt x="145907" y="6912"/>
                  </a:lnTo>
                  <a:lnTo>
                    <a:pt x="199306" y="0"/>
                  </a:lnTo>
                  <a:lnTo>
                    <a:pt x="252706" y="6912"/>
                  </a:lnTo>
                  <a:lnTo>
                    <a:pt x="298960" y="28529"/>
                  </a:lnTo>
                  <a:lnTo>
                    <a:pt x="341642" y="60281"/>
                  </a:lnTo>
                  <a:lnTo>
                    <a:pt x="373606" y="103048"/>
                  </a:lnTo>
                  <a:lnTo>
                    <a:pt x="391844" y="149055"/>
                  </a:lnTo>
                  <a:lnTo>
                    <a:pt x="398613" y="202425"/>
                  </a:lnTo>
                  <a:lnTo>
                    <a:pt x="391844" y="252122"/>
                  </a:lnTo>
                  <a:lnTo>
                    <a:pt x="373606" y="301802"/>
                  </a:lnTo>
                  <a:lnTo>
                    <a:pt x="341642" y="340897"/>
                  </a:lnTo>
                  <a:lnTo>
                    <a:pt x="298960" y="373117"/>
                  </a:lnTo>
                  <a:lnTo>
                    <a:pt x="252706" y="394266"/>
                  </a:lnTo>
                  <a:lnTo>
                    <a:pt x="199306" y="401178"/>
                  </a:lnTo>
                  <a:lnTo>
                    <a:pt x="145907" y="394266"/>
                  </a:lnTo>
                  <a:lnTo>
                    <a:pt x="99653" y="373117"/>
                  </a:lnTo>
                  <a:lnTo>
                    <a:pt x="56971" y="340897"/>
                  </a:lnTo>
                  <a:lnTo>
                    <a:pt x="25007" y="301802"/>
                  </a:lnTo>
                  <a:lnTo>
                    <a:pt x="6956" y="252122"/>
                  </a:lnTo>
                  <a:lnTo>
                    <a:pt x="0" y="202425"/>
                  </a:lnTo>
                  <a:close/>
                </a:path>
              </a:pathLst>
            </a:custGeom>
            <a:ln w="32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7602322" y="4108729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6840066" y="5589584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7473900" y="4793550"/>
            <a:ext cx="14541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20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591604" y="4936001"/>
            <a:ext cx="10541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6807145" y="4473802"/>
            <a:ext cx="27368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50" i="1" spc="-25" dirty="0">
                <a:latin typeface="Arial"/>
                <a:cs typeface="Arial"/>
              </a:rPr>
              <a:t>e</a:t>
            </a:r>
            <a:r>
              <a:rPr sz="1650" spc="-37" baseline="-27777" dirty="0">
                <a:latin typeface="Arial"/>
                <a:cs typeface="Arial"/>
              </a:rPr>
              <a:t>2</a:t>
            </a:r>
            <a:endParaRPr sz="1650" baseline="-27777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53830" y="4658750"/>
            <a:ext cx="14541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i="1" spc="20" dirty="0">
                <a:latin typeface="Arial"/>
                <a:cs typeface="Arial"/>
              </a:rPr>
              <a:t>e</a:t>
            </a:r>
            <a:endParaRPr sz="16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371533" y="4801201"/>
            <a:ext cx="105410" cy="196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100" spc="15" dirty="0">
                <a:latin typeface="Arial"/>
                <a:cs typeface="Arial"/>
              </a:rPr>
              <a:t>3</a:t>
            </a:r>
            <a:endParaRPr sz="11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701206" y="5496962"/>
            <a:ext cx="27368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50" i="1" spc="-25" dirty="0">
                <a:latin typeface="Arial"/>
                <a:cs typeface="Arial"/>
              </a:rPr>
              <a:t>e</a:t>
            </a:r>
            <a:r>
              <a:rPr sz="1650" spc="-37" baseline="-27777" dirty="0">
                <a:latin typeface="Arial"/>
                <a:cs typeface="Arial"/>
              </a:rPr>
              <a:t>4</a:t>
            </a:r>
            <a:endParaRPr sz="1650" baseline="-27777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9265390" y="5319395"/>
            <a:ext cx="273685" cy="283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5"/>
              </a:spcBef>
            </a:pPr>
            <a:r>
              <a:rPr sz="1650" i="1" spc="-25" dirty="0">
                <a:latin typeface="Arial"/>
                <a:cs typeface="Arial"/>
              </a:rPr>
              <a:t>e</a:t>
            </a:r>
            <a:r>
              <a:rPr sz="1650" spc="-37" baseline="-27777" dirty="0">
                <a:latin typeface="Arial"/>
                <a:cs typeface="Arial"/>
              </a:rPr>
              <a:t>5</a:t>
            </a:r>
            <a:endParaRPr sz="1650" baseline="-27777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8955353" y="5380265"/>
            <a:ext cx="12509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spc="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/>
          <p:nvPr/>
        </p:nvSpPr>
        <p:spPr>
          <a:xfrm>
            <a:off x="4999212" y="5008638"/>
            <a:ext cx="1282700" cy="0"/>
          </a:xfrm>
          <a:custGeom>
            <a:avLst/>
            <a:gdLst/>
            <a:ahLst/>
            <a:cxnLst/>
            <a:rect l="l" t="t" r="r" b="b"/>
            <a:pathLst>
              <a:path w="1282700">
                <a:moveTo>
                  <a:pt x="0" y="0"/>
                </a:moveTo>
                <a:lnTo>
                  <a:pt x="1282145" y="0"/>
                </a:lnTo>
              </a:path>
            </a:pathLst>
          </a:custGeom>
          <a:ln w="323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411479" y="3595460"/>
            <a:ext cx="4958080" cy="136715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ts val="2350"/>
              </a:lnSpc>
              <a:spcBef>
                <a:spcPts val="110"/>
              </a:spcBef>
              <a:tabLst>
                <a:tab pos="1706880" algn="l"/>
              </a:tabLst>
            </a:pPr>
            <a:r>
              <a:rPr sz="2000" dirty="0">
                <a:latin typeface="Times New Roman"/>
                <a:cs typeface="Times New Roman"/>
              </a:rPr>
              <a:t>Tinjau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G</a:t>
            </a:r>
            <a:r>
              <a:rPr sz="1950" spc="-37" baseline="-12820" dirty="0">
                <a:latin typeface="Times New Roman"/>
                <a:cs typeface="Times New Roman"/>
              </a:rPr>
              <a:t>3</a:t>
            </a:r>
            <a:r>
              <a:rPr sz="2000" spc="-2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(1)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(2)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(3)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(4)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spc="-20" dirty="0">
                <a:latin typeface="Times New Roman"/>
                <a:cs typeface="Times New Roman"/>
              </a:rPr>
              <a:t>d</a:t>
            </a:r>
            <a:r>
              <a:rPr sz="2000" spc="-20" dirty="0">
                <a:latin typeface="Times New Roman"/>
                <a:cs typeface="Times New Roman"/>
              </a:rPr>
              <a:t>(5)</a:t>
            </a:r>
            <a:endParaRPr sz="2000">
              <a:latin typeface="Times New Roman"/>
              <a:cs typeface="Times New Roman"/>
            </a:endParaRPr>
          </a:p>
          <a:p>
            <a:pPr marL="1752600">
              <a:lnSpc>
                <a:spcPts val="2350"/>
              </a:lnSpc>
            </a:pP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 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 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0 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8</a:t>
            </a:r>
            <a:endParaRPr sz="2000">
              <a:latin typeface="Times New Roman"/>
              <a:cs typeface="Times New Roman"/>
            </a:endParaRPr>
          </a:p>
          <a:p>
            <a:pPr marL="1727200">
              <a:lnSpc>
                <a:spcPct val="100000"/>
              </a:lnSpc>
              <a:spcBef>
                <a:spcPts val="50"/>
              </a:spcBef>
            </a:pP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jumlah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sisi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4</a:t>
            </a:r>
            <a:endParaRPr sz="2000">
              <a:latin typeface="Times New Roman"/>
              <a:cs typeface="Times New Roman"/>
            </a:endParaRPr>
          </a:p>
          <a:p>
            <a:pPr marR="357505" algn="r">
              <a:lnSpc>
                <a:spcPct val="100000"/>
              </a:lnSpc>
              <a:spcBef>
                <a:spcPts val="1720"/>
              </a:spcBef>
            </a:pPr>
            <a:r>
              <a:rPr sz="1400" spc="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436879" y="336221"/>
            <a:ext cx="6884034" cy="549275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2010"/>
              </a:lnSpc>
              <a:spcBef>
                <a:spcPts val="250"/>
              </a:spcBef>
              <a:tabLst>
                <a:tab pos="2518410" algn="l"/>
              </a:tabLst>
            </a:pPr>
            <a:r>
              <a:rPr sz="1750" b="1" dirty="0">
                <a:latin typeface="Times New Roman"/>
                <a:cs typeface="Times New Roman"/>
              </a:rPr>
              <a:t>Lemma</a:t>
            </a:r>
            <a:r>
              <a:rPr sz="1750" b="1" spc="42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Jabat</a:t>
            </a:r>
            <a:r>
              <a:rPr sz="1750" b="1" spc="425" dirty="0">
                <a:latin typeface="Times New Roman"/>
                <a:cs typeface="Times New Roman"/>
              </a:rPr>
              <a:t> </a:t>
            </a:r>
            <a:r>
              <a:rPr sz="1750" b="1" spc="-10" dirty="0">
                <a:latin typeface="Times New Roman"/>
                <a:cs typeface="Times New Roman"/>
              </a:rPr>
              <a:t>Tangan</a:t>
            </a:r>
            <a:r>
              <a:rPr sz="1750" spc="-10" dirty="0">
                <a:latin typeface="Times New Roman"/>
                <a:cs typeface="Times New Roman"/>
              </a:rPr>
              <a:t>.</a:t>
            </a:r>
            <a:r>
              <a:rPr sz="1750" dirty="0">
                <a:latin typeface="Times New Roman"/>
                <a:cs typeface="Times New Roman"/>
              </a:rPr>
              <a:t>	Jumlah</a:t>
            </a:r>
            <a:r>
              <a:rPr sz="1750" spc="4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derajat</a:t>
            </a:r>
            <a:r>
              <a:rPr sz="1750" spc="434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semua</a:t>
            </a:r>
            <a:r>
              <a:rPr sz="1750" spc="4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simpul</a:t>
            </a:r>
            <a:r>
              <a:rPr sz="1750" spc="44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pada</a:t>
            </a:r>
            <a:r>
              <a:rPr sz="1750" spc="4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suatu</a:t>
            </a:r>
            <a:r>
              <a:rPr sz="1750" spc="430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graf </a:t>
            </a:r>
            <a:r>
              <a:rPr sz="1750" dirty="0">
                <a:latin typeface="Times New Roman"/>
                <a:cs typeface="Times New Roman"/>
              </a:rPr>
              <a:t>adalah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genap,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yaitu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dua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kali</a:t>
            </a:r>
            <a:r>
              <a:rPr sz="1750" spc="39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jumlah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sisi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pada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graf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spc="-10" dirty="0">
                <a:latin typeface="Times New Roman"/>
                <a:cs typeface="Times New Roman"/>
              </a:rPr>
              <a:t>tersebut.</a:t>
            </a:r>
            <a:endParaRPr sz="1750">
              <a:latin typeface="Times New Roman"/>
              <a:cs typeface="Times New Roman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4991503" y="11538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8"/>
                </a:lnTo>
              </a:path>
            </a:pathLst>
          </a:custGeom>
          <a:ln w="7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title"/>
          </p:nvPr>
        </p:nvSpPr>
        <p:spPr>
          <a:xfrm>
            <a:off x="436879" y="1063747"/>
            <a:ext cx="4730750" cy="36322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50" dirty="0"/>
              <a:t>Dengan</a:t>
            </a:r>
            <a:r>
              <a:rPr sz="1750" spc="-15" dirty="0"/>
              <a:t> </a:t>
            </a:r>
            <a:r>
              <a:rPr sz="1750" dirty="0"/>
              <a:t>kata</a:t>
            </a:r>
            <a:r>
              <a:rPr sz="1750" spc="-15" dirty="0"/>
              <a:t> </a:t>
            </a:r>
            <a:r>
              <a:rPr sz="1750" dirty="0"/>
              <a:t>lain,</a:t>
            </a:r>
            <a:r>
              <a:rPr sz="1750" spc="-15" dirty="0"/>
              <a:t> </a:t>
            </a:r>
            <a:r>
              <a:rPr sz="1750" dirty="0"/>
              <a:t>jika</a:t>
            </a:r>
            <a:r>
              <a:rPr sz="1750" spc="-15" dirty="0"/>
              <a:t> </a:t>
            </a:r>
            <a:r>
              <a:rPr sz="1750" i="1" dirty="0">
                <a:latin typeface="Times New Roman"/>
                <a:cs typeface="Times New Roman"/>
              </a:rPr>
              <a:t>G</a:t>
            </a:r>
            <a:r>
              <a:rPr sz="1750" i="1" spc="-15" dirty="0">
                <a:latin typeface="Times New Roman"/>
                <a:cs typeface="Times New Roman"/>
              </a:rPr>
              <a:t> </a:t>
            </a:r>
            <a:r>
              <a:rPr sz="1750" dirty="0"/>
              <a:t>=</a:t>
            </a:r>
            <a:r>
              <a:rPr sz="1750" spc="-20" dirty="0"/>
              <a:t> </a:t>
            </a:r>
            <a:r>
              <a:rPr sz="1750" dirty="0"/>
              <a:t>(</a:t>
            </a:r>
            <a:r>
              <a:rPr sz="1750" i="1" dirty="0">
                <a:latin typeface="Times New Roman"/>
                <a:cs typeface="Times New Roman"/>
              </a:rPr>
              <a:t>V</a:t>
            </a:r>
            <a:r>
              <a:rPr sz="1750" dirty="0"/>
              <a:t>,</a:t>
            </a:r>
            <a:r>
              <a:rPr sz="1750" spc="-10" dirty="0"/>
              <a:t> </a:t>
            </a:r>
            <a:r>
              <a:rPr sz="1750" i="1" dirty="0">
                <a:latin typeface="Times New Roman"/>
                <a:cs typeface="Times New Roman"/>
              </a:rPr>
              <a:t>E</a:t>
            </a:r>
            <a:r>
              <a:rPr sz="1750" dirty="0"/>
              <a:t>),</a:t>
            </a:r>
            <a:r>
              <a:rPr sz="1750" spc="-10" dirty="0"/>
              <a:t> </a:t>
            </a:r>
            <a:r>
              <a:rPr sz="1750" dirty="0"/>
              <a:t>maka</a:t>
            </a:r>
            <a:r>
              <a:rPr sz="1750" spc="40" dirty="0"/>
              <a:t> </a:t>
            </a:r>
            <a:r>
              <a:rPr sz="3300" baseline="-2525" dirty="0">
                <a:latin typeface="Symbol"/>
                <a:cs typeface="Symbol"/>
              </a:rPr>
              <a:t></a:t>
            </a:r>
            <a:r>
              <a:rPr sz="3300" spc="-494" baseline="-2525" dirty="0"/>
              <a:t> </a:t>
            </a:r>
            <a:r>
              <a:rPr sz="2550" i="1" baseline="4901" dirty="0">
                <a:latin typeface="Times New Roman"/>
                <a:cs typeface="Times New Roman"/>
              </a:rPr>
              <a:t>d</a:t>
            </a:r>
            <a:r>
              <a:rPr sz="2550" i="1" spc="-345" baseline="4901" dirty="0">
                <a:latin typeface="Times New Roman"/>
                <a:cs typeface="Times New Roman"/>
              </a:rPr>
              <a:t> </a:t>
            </a:r>
            <a:r>
              <a:rPr sz="2550" baseline="4901" dirty="0"/>
              <a:t>(</a:t>
            </a:r>
            <a:r>
              <a:rPr sz="2550" i="1" baseline="4901" dirty="0">
                <a:latin typeface="Times New Roman"/>
                <a:cs typeface="Times New Roman"/>
              </a:rPr>
              <a:t>v</a:t>
            </a:r>
            <a:r>
              <a:rPr sz="2550" baseline="4901" dirty="0"/>
              <a:t>)</a:t>
            </a:r>
            <a:r>
              <a:rPr sz="2550" spc="-37" baseline="4901" dirty="0"/>
              <a:t> </a:t>
            </a:r>
            <a:r>
              <a:rPr sz="2550" baseline="4901" dirty="0">
                <a:latin typeface="Symbol"/>
                <a:cs typeface="Symbol"/>
              </a:rPr>
              <a:t></a:t>
            </a:r>
            <a:r>
              <a:rPr sz="2550" spc="-30" baseline="4901" dirty="0"/>
              <a:t> </a:t>
            </a:r>
            <a:r>
              <a:rPr sz="2550" baseline="4901" dirty="0"/>
              <a:t>2</a:t>
            </a:r>
            <a:r>
              <a:rPr sz="2550" spc="-157" baseline="4901" dirty="0"/>
              <a:t> </a:t>
            </a:r>
            <a:r>
              <a:rPr sz="2550" i="1" spc="-75" baseline="4901" dirty="0">
                <a:latin typeface="Times New Roman"/>
                <a:cs typeface="Times New Roman"/>
              </a:rPr>
              <a:t>E</a:t>
            </a:r>
            <a:endParaRPr sz="2550" baseline="4901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179898" y="1153860"/>
            <a:ext cx="0" cy="256540"/>
          </a:xfrm>
          <a:custGeom>
            <a:avLst/>
            <a:gdLst/>
            <a:ahLst/>
            <a:cxnLst/>
            <a:rect l="l" t="t" r="r" b="b"/>
            <a:pathLst>
              <a:path h="256540">
                <a:moveTo>
                  <a:pt x="0" y="0"/>
                </a:moveTo>
                <a:lnTo>
                  <a:pt x="0" y="256038"/>
                </a:lnTo>
              </a:path>
            </a:pathLst>
          </a:custGeom>
          <a:ln w="781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021774" y="1384770"/>
            <a:ext cx="201295" cy="1568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850" i="1" spc="-30" dirty="0">
                <a:latin typeface="Times New Roman"/>
                <a:cs typeface="Times New Roman"/>
              </a:rPr>
              <a:t>v</a:t>
            </a:r>
            <a:r>
              <a:rPr sz="850" spc="-30" dirty="0">
                <a:latin typeface="Symbol"/>
                <a:cs typeface="Symbol"/>
              </a:rPr>
              <a:t></a:t>
            </a:r>
            <a:r>
              <a:rPr sz="850" i="1" spc="-30" dirty="0">
                <a:latin typeface="Times New Roman"/>
                <a:cs typeface="Times New Roman"/>
              </a:rPr>
              <a:t>V</a:t>
            </a:r>
            <a:endParaRPr sz="85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98779" y="1803506"/>
            <a:ext cx="6868795" cy="15386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1719580" algn="l"/>
              </a:tabLst>
            </a:pPr>
            <a:r>
              <a:rPr sz="2000" dirty="0">
                <a:latin typeface="Times New Roman"/>
                <a:cs typeface="Times New Roman"/>
              </a:rPr>
              <a:t>Tinjau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G</a:t>
            </a:r>
            <a:r>
              <a:rPr sz="1950" spc="-37" baseline="-12820" dirty="0">
                <a:latin typeface="Times New Roman"/>
                <a:cs typeface="Times New Roman"/>
              </a:rPr>
              <a:t>1</a:t>
            </a:r>
            <a:r>
              <a:rPr sz="2000" spc="-2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(1)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(2)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(3)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(4)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 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+ 2 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 marL="4307840">
              <a:lnSpc>
                <a:spcPct val="100000"/>
              </a:lnSpc>
              <a:spcBef>
                <a:spcPts val="50"/>
              </a:spcBef>
            </a:pP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jumlah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sisi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9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5"/>
              </a:spcBef>
              <a:tabLst>
                <a:tab pos="1719580" algn="l"/>
              </a:tabLst>
            </a:pPr>
            <a:r>
              <a:rPr sz="2000" dirty="0">
                <a:latin typeface="Times New Roman"/>
                <a:cs typeface="Times New Roman"/>
              </a:rPr>
              <a:t>Tinjau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graf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G</a:t>
            </a:r>
            <a:r>
              <a:rPr sz="1950" spc="-37" baseline="-12820" dirty="0">
                <a:latin typeface="Times New Roman"/>
                <a:cs typeface="Times New Roman"/>
              </a:rPr>
              <a:t>2</a:t>
            </a:r>
            <a:r>
              <a:rPr sz="2000" spc="-25" dirty="0">
                <a:latin typeface="Times New Roman"/>
                <a:cs typeface="Times New Roman"/>
              </a:rPr>
              <a:t>: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(1)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(2)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d</a:t>
            </a:r>
            <a:r>
              <a:rPr sz="2000" dirty="0">
                <a:latin typeface="Times New Roman"/>
                <a:cs typeface="Times New Roman"/>
              </a:rPr>
              <a:t>(3)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+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10</a:t>
            </a:r>
            <a:endParaRPr sz="2000">
              <a:latin typeface="Times New Roman"/>
              <a:cs typeface="Times New Roman"/>
            </a:endParaRPr>
          </a:p>
          <a:p>
            <a:pPr marL="3609340">
              <a:lnSpc>
                <a:spcPct val="100000"/>
              </a:lnSpc>
              <a:spcBef>
                <a:spcPts val="35"/>
              </a:spcBef>
            </a:pP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jumlah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sisi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Symbol"/>
                <a:cs typeface="Symbol"/>
              </a:rPr>
              <a:t>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5</a:t>
            </a:r>
            <a:endParaRPr sz="2000">
              <a:latin typeface="Times New Roman"/>
              <a:cs typeface="Times New Roman"/>
            </a:endParaRPr>
          </a:p>
        </p:txBody>
      </p:sp>
      <p:pic>
        <p:nvPicPr>
          <p:cNvPr id="53" name="object 53"/>
          <p:cNvPicPr/>
          <p:nvPr/>
        </p:nvPicPr>
        <p:blipFill>
          <a:blip r:embed="rId14" cstate="print"/>
          <a:stretch>
            <a:fillRect/>
          </a:stretch>
        </p:blipFill>
        <p:spPr>
          <a:xfrm>
            <a:off x="7911083" y="1048836"/>
            <a:ext cx="2071116" cy="109403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01623" y="731266"/>
            <a:ext cx="10393045" cy="1858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95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Akibat</a:t>
            </a:r>
            <a:r>
              <a:rPr sz="2800" spc="-7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dari</a:t>
            </a:r>
            <a:r>
              <a:rPr sz="2800" spc="-75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i="1" dirty="0">
                <a:solidFill>
                  <a:srgbClr val="040407"/>
                </a:solidFill>
                <a:latin typeface="Calibri"/>
                <a:cs typeface="Calibri"/>
              </a:rPr>
              <a:t>lemma</a:t>
            </a:r>
            <a:r>
              <a:rPr sz="2800" i="1" spc="-8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0407"/>
                </a:solidFill>
                <a:latin typeface="Calibri"/>
                <a:cs typeface="Calibri"/>
              </a:rPr>
              <a:t>(</a:t>
            </a:r>
            <a:r>
              <a:rPr sz="2800" i="1" spc="-10" dirty="0">
                <a:solidFill>
                  <a:srgbClr val="040407"/>
                </a:solidFill>
                <a:latin typeface="Calibri"/>
                <a:cs typeface="Calibri"/>
              </a:rPr>
              <a:t>corollary</a:t>
            </a:r>
            <a:r>
              <a:rPr sz="2800" spc="-10" dirty="0">
                <a:solidFill>
                  <a:srgbClr val="040407"/>
                </a:solidFill>
                <a:latin typeface="Calibri"/>
                <a:cs typeface="Calibri"/>
              </a:rPr>
              <a:t>):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150">
              <a:latin typeface="Calibri"/>
              <a:cs typeface="Calibri"/>
            </a:endParaRPr>
          </a:p>
          <a:p>
            <a:pPr marL="241300" marR="5080">
              <a:lnSpc>
                <a:spcPts val="3020"/>
              </a:lnSpc>
              <a:spcBef>
                <a:spcPts val="5"/>
              </a:spcBef>
            </a:pPr>
            <a:r>
              <a:rPr sz="2800" b="1" spc="-35" dirty="0">
                <a:solidFill>
                  <a:srgbClr val="040407"/>
                </a:solidFill>
                <a:latin typeface="Calibri"/>
                <a:cs typeface="Calibri"/>
              </a:rPr>
              <a:t>Teorema</a:t>
            </a:r>
            <a:r>
              <a:rPr sz="2800" spc="-35" dirty="0">
                <a:solidFill>
                  <a:srgbClr val="040407"/>
                </a:solidFill>
                <a:latin typeface="Calibri"/>
                <a:cs typeface="Calibri"/>
              </a:rPr>
              <a:t>:</a:t>
            </a:r>
            <a:r>
              <a:rPr sz="2800" spc="-85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Untuk</a:t>
            </a:r>
            <a:r>
              <a:rPr sz="2800" spc="-8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0407"/>
                </a:solidFill>
                <a:latin typeface="Calibri"/>
                <a:cs typeface="Calibri"/>
              </a:rPr>
              <a:t>sembarang</a:t>
            </a:r>
            <a:r>
              <a:rPr sz="2800" spc="-9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graf</a:t>
            </a:r>
            <a:r>
              <a:rPr sz="2800" spc="-12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G,</a:t>
            </a:r>
            <a:r>
              <a:rPr sz="2800" spc="-105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spc="-25" dirty="0">
                <a:solidFill>
                  <a:srgbClr val="040407"/>
                </a:solidFill>
                <a:latin typeface="Calibri"/>
                <a:cs typeface="Calibri"/>
              </a:rPr>
              <a:t>banyaknya</a:t>
            </a:r>
            <a:r>
              <a:rPr sz="2800" spc="-75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simpul</a:t>
            </a:r>
            <a:r>
              <a:rPr sz="2800" spc="-8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0407"/>
                </a:solidFill>
                <a:latin typeface="Calibri"/>
                <a:cs typeface="Calibri"/>
              </a:rPr>
              <a:t>berderajat</a:t>
            </a:r>
            <a:r>
              <a:rPr sz="2800" spc="-9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0407"/>
                </a:solidFill>
                <a:latin typeface="Calibri"/>
                <a:cs typeface="Calibri"/>
              </a:rPr>
              <a:t>ganjil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selalu</a:t>
            </a:r>
            <a:r>
              <a:rPr sz="2800" spc="-8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0407"/>
                </a:solidFill>
                <a:latin typeface="Calibri"/>
                <a:cs typeface="Calibri"/>
              </a:rPr>
              <a:t>genap.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01623" y="3671697"/>
            <a:ext cx="10324465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Jadi,</a:t>
            </a:r>
            <a:r>
              <a:rPr sz="2800" spc="-9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menurut</a:t>
            </a:r>
            <a:r>
              <a:rPr sz="2800" spc="-7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0407"/>
                </a:solidFill>
                <a:latin typeface="Calibri"/>
                <a:cs typeface="Calibri"/>
              </a:rPr>
              <a:t>teorema</a:t>
            </a:r>
            <a:r>
              <a:rPr sz="2800" spc="-10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ini,</a:t>
            </a:r>
            <a:r>
              <a:rPr sz="2800" spc="-75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tidak</a:t>
            </a:r>
            <a:r>
              <a:rPr sz="2800" spc="-75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mungkin</a:t>
            </a:r>
            <a:r>
              <a:rPr sz="2800" spc="-65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sebuah</a:t>
            </a:r>
            <a:r>
              <a:rPr sz="2800" spc="-65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graf</a:t>
            </a:r>
            <a:r>
              <a:rPr sz="2800" spc="-12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memiliki</a:t>
            </a:r>
            <a:r>
              <a:rPr sz="2800" spc="-80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0407"/>
                </a:solidFill>
                <a:latin typeface="Calibri"/>
                <a:cs typeface="Calibri"/>
              </a:rPr>
              <a:t>simpul berderajat</a:t>
            </a:r>
            <a:r>
              <a:rPr sz="2800" spc="-125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ganjil</a:t>
            </a:r>
            <a:r>
              <a:rPr sz="2800" spc="-135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040407"/>
                </a:solidFill>
                <a:latin typeface="Calibri"/>
                <a:cs typeface="Calibri"/>
              </a:rPr>
              <a:t>sejumlah</a:t>
            </a:r>
            <a:r>
              <a:rPr sz="2800" spc="-114" dirty="0">
                <a:solidFill>
                  <a:srgbClr val="040407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040407"/>
                </a:solidFill>
                <a:latin typeface="Calibri"/>
                <a:cs typeface="Calibri"/>
              </a:rPr>
              <a:t>ganjil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10003" y="354204"/>
            <a:ext cx="7116445" cy="3362325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 marR="5080" algn="just">
              <a:lnSpc>
                <a:spcPct val="96700"/>
              </a:lnSpc>
              <a:spcBef>
                <a:spcPts val="210"/>
              </a:spcBef>
            </a:pPr>
            <a:r>
              <a:rPr sz="2050" b="1" dirty="0">
                <a:latin typeface="Times New Roman"/>
                <a:cs typeface="Times New Roman"/>
              </a:rPr>
              <a:t>Contoh</a:t>
            </a:r>
            <a:r>
              <a:rPr sz="2050" b="1" spc="85" dirty="0">
                <a:latin typeface="Times New Roman"/>
                <a:cs typeface="Times New Roman"/>
              </a:rPr>
              <a:t> </a:t>
            </a:r>
            <a:r>
              <a:rPr sz="2050" b="1" dirty="0">
                <a:latin typeface="Times New Roman"/>
                <a:cs typeface="Times New Roman"/>
              </a:rPr>
              <a:t>2</a:t>
            </a:r>
            <a:r>
              <a:rPr sz="2050" dirty="0">
                <a:latin typeface="Times New Roman"/>
                <a:cs typeface="Times New Roman"/>
              </a:rPr>
              <a:t>.</a:t>
            </a:r>
            <a:r>
              <a:rPr sz="2050" spc="1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Diketahui</a:t>
            </a:r>
            <a:r>
              <a:rPr sz="2050" spc="1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graf</a:t>
            </a:r>
            <a:r>
              <a:rPr sz="2050" spc="1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dengan</a:t>
            </a:r>
            <a:r>
              <a:rPr sz="2050" spc="1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lima</a:t>
            </a:r>
            <a:r>
              <a:rPr sz="2050" spc="10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buah</a:t>
            </a:r>
            <a:r>
              <a:rPr sz="2050" spc="10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simpul.</a:t>
            </a:r>
            <a:r>
              <a:rPr sz="2050" spc="1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Dapatkah</a:t>
            </a:r>
            <a:r>
              <a:rPr sz="2050" spc="105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kita </a:t>
            </a:r>
            <a:r>
              <a:rPr sz="2050" dirty="0">
                <a:latin typeface="Times New Roman"/>
                <a:cs typeface="Times New Roman"/>
              </a:rPr>
              <a:t>menggambar</a:t>
            </a:r>
            <a:r>
              <a:rPr sz="2050" spc="165" dirty="0">
                <a:latin typeface="Times New Roman"/>
                <a:cs typeface="Times New Roman"/>
              </a:rPr>
              <a:t>  </a:t>
            </a:r>
            <a:r>
              <a:rPr sz="2050" dirty="0">
                <a:latin typeface="Times New Roman"/>
                <a:cs typeface="Times New Roman"/>
              </a:rPr>
              <a:t>graf</a:t>
            </a:r>
            <a:r>
              <a:rPr sz="2050" spc="180" dirty="0">
                <a:latin typeface="Times New Roman"/>
                <a:cs typeface="Times New Roman"/>
              </a:rPr>
              <a:t>  </a:t>
            </a:r>
            <a:r>
              <a:rPr sz="2050" dirty="0">
                <a:latin typeface="Times New Roman"/>
                <a:cs typeface="Times New Roman"/>
              </a:rPr>
              <a:t>tersebut</a:t>
            </a:r>
            <a:r>
              <a:rPr sz="2050" spc="175" dirty="0">
                <a:latin typeface="Times New Roman"/>
                <a:cs typeface="Times New Roman"/>
              </a:rPr>
              <a:t>  </a:t>
            </a:r>
            <a:r>
              <a:rPr sz="2050" dirty="0">
                <a:latin typeface="Times New Roman"/>
                <a:cs typeface="Times New Roman"/>
              </a:rPr>
              <a:t>jika</a:t>
            </a:r>
            <a:r>
              <a:rPr sz="2050" spc="175" dirty="0">
                <a:latin typeface="Times New Roman"/>
                <a:cs typeface="Times New Roman"/>
              </a:rPr>
              <a:t>  </a:t>
            </a:r>
            <a:r>
              <a:rPr sz="2050" dirty="0">
                <a:latin typeface="Times New Roman"/>
                <a:cs typeface="Times New Roman"/>
              </a:rPr>
              <a:t>derajat</a:t>
            </a:r>
            <a:r>
              <a:rPr sz="2050" spc="180" dirty="0">
                <a:latin typeface="Times New Roman"/>
                <a:cs typeface="Times New Roman"/>
              </a:rPr>
              <a:t>  </a:t>
            </a:r>
            <a:r>
              <a:rPr sz="2050" dirty="0">
                <a:latin typeface="Times New Roman"/>
                <a:cs typeface="Times New Roman"/>
              </a:rPr>
              <a:t>masing-masing</a:t>
            </a:r>
            <a:r>
              <a:rPr sz="2050" spc="180" dirty="0">
                <a:latin typeface="Times New Roman"/>
                <a:cs typeface="Times New Roman"/>
              </a:rPr>
              <a:t>  </a:t>
            </a:r>
            <a:r>
              <a:rPr sz="2050" spc="-10" dirty="0">
                <a:latin typeface="Times New Roman"/>
                <a:cs typeface="Times New Roman"/>
              </a:rPr>
              <a:t>simpul adalah:</a:t>
            </a:r>
            <a:endParaRPr sz="2050">
              <a:latin typeface="Times New Roman"/>
              <a:cs typeface="Times New Roman"/>
            </a:endParaRPr>
          </a:p>
          <a:p>
            <a:pPr marL="603250" algn="just">
              <a:lnSpc>
                <a:spcPts val="2340"/>
              </a:lnSpc>
            </a:pPr>
            <a:r>
              <a:rPr sz="2050" dirty="0">
                <a:latin typeface="Times New Roman"/>
                <a:cs typeface="Times New Roman"/>
              </a:rPr>
              <a:t>(a) 2,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3,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1,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1,</a:t>
            </a:r>
            <a:r>
              <a:rPr sz="2050" spc="20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2</a:t>
            </a:r>
            <a:endParaRPr sz="2050">
              <a:latin typeface="Times New Roman"/>
              <a:cs typeface="Times New Roman"/>
            </a:endParaRPr>
          </a:p>
          <a:p>
            <a:pPr marL="603250" algn="just">
              <a:lnSpc>
                <a:spcPts val="2420"/>
              </a:lnSpc>
            </a:pPr>
            <a:r>
              <a:rPr sz="2050" dirty="0">
                <a:latin typeface="Times New Roman"/>
                <a:cs typeface="Times New Roman"/>
              </a:rPr>
              <a:t>(b)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2,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3,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3,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4,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spc="-50" dirty="0">
                <a:latin typeface="Times New Roman"/>
                <a:cs typeface="Times New Roman"/>
              </a:rPr>
              <a:t>4</a:t>
            </a:r>
            <a:endParaRPr sz="20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1950">
              <a:latin typeface="Times New Roman"/>
              <a:cs typeface="Times New Roman"/>
            </a:endParaRPr>
          </a:p>
          <a:p>
            <a:pPr marL="12700">
              <a:lnSpc>
                <a:spcPts val="2415"/>
              </a:lnSpc>
            </a:pPr>
            <a:r>
              <a:rPr sz="2050" u="sng" spc="-10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Penyelesaian</a:t>
            </a:r>
            <a:r>
              <a:rPr sz="2050" spc="-10" dirty="0">
                <a:latin typeface="Times New Roman"/>
                <a:cs typeface="Times New Roman"/>
              </a:rPr>
              <a:t>:</a:t>
            </a:r>
            <a:endParaRPr sz="2050">
              <a:latin typeface="Times New Roman"/>
              <a:cs typeface="Times New Roman"/>
            </a:endParaRPr>
          </a:p>
          <a:p>
            <a:pPr marL="321310" marR="641985" indent="-321310">
              <a:lnSpc>
                <a:spcPts val="2380"/>
              </a:lnSpc>
              <a:spcBef>
                <a:spcPts val="100"/>
              </a:spcBef>
              <a:buAutoNum type="alphaLcParenBoth"/>
              <a:tabLst>
                <a:tab pos="321310" algn="l"/>
              </a:tabLst>
            </a:pPr>
            <a:r>
              <a:rPr sz="2050" dirty="0">
                <a:latin typeface="Times New Roman"/>
                <a:cs typeface="Times New Roman"/>
              </a:rPr>
              <a:t>tidak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dapat,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karena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jumlah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derajat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semua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simpulnya</a:t>
            </a:r>
            <a:r>
              <a:rPr sz="2050" spc="40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ganjil </a:t>
            </a:r>
            <a:r>
              <a:rPr sz="2050" dirty="0">
                <a:latin typeface="Times New Roman"/>
                <a:cs typeface="Times New Roman"/>
              </a:rPr>
              <a:t>(2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+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3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+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1</a:t>
            </a:r>
            <a:r>
              <a:rPr sz="2050" spc="2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+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1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+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2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5" dirty="0">
                <a:latin typeface="Times New Roman"/>
                <a:cs typeface="Times New Roman"/>
              </a:rPr>
              <a:t> </a:t>
            </a:r>
            <a:r>
              <a:rPr sz="2050" spc="-25" dirty="0">
                <a:latin typeface="Times New Roman"/>
                <a:cs typeface="Times New Roman"/>
              </a:rPr>
              <a:t>9).</a:t>
            </a:r>
            <a:endParaRPr sz="2050">
              <a:latin typeface="Times New Roman"/>
              <a:cs typeface="Times New Roman"/>
            </a:endParaRPr>
          </a:p>
          <a:p>
            <a:pPr marL="386080" marR="620395" indent="-386080">
              <a:lnSpc>
                <a:spcPts val="2370"/>
              </a:lnSpc>
              <a:spcBef>
                <a:spcPts val="10"/>
              </a:spcBef>
              <a:buAutoNum type="alphaLcParenBoth"/>
              <a:tabLst>
                <a:tab pos="386080" algn="l"/>
                <a:tab pos="2375535" algn="l"/>
              </a:tabLst>
            </a:pPr>
            <a:r>
              <a:rPr sz="2050" dirty="0">
                <a:latin typeface="Times New Roman"/>
                <a:cs typeface="Times New Roman"/>
              </a:rPr>
              <a:t>dapat,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karena</a:t>
            </a:r>
            <a:r>
              <a:rPr sz="2050" dirty="0">
                <a:latin typeface="Times New Roman"/>
                <a:cs typeface="Times New Roman"/>
              </a:rPr>
              <a:t>	jumlah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derajat</a:t>
            </a:r>
            <a:r>
              <a:rPr sz="2050" spc="3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semua</a:t>
            </a:r>
            <a:r>
              <a:rPr sz="2050" spc="5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simpulnya</a:t>
            </a:r>
            <a:r>
              <a:rPr sz="2050" spc="45" dirty="0">
                <a:latin typeface="Times New Roman"/>
                <a:cs typeface="Times New Roman"/>
              </a:rPr>
              <a:t> </a:t>
            </a:r>
            <a:r>
              <a:rPr sz="2050" spc="-10" dirty="0">
                <a:latin typeface="Times New Roman"/>
                <a:cs typeface="Times New Roman"/>
              </a:rPr>
              <a:t>genap </a:t>
            </a:r>
            <a:r>
              <a:rPr sz="2050" dirty="0">
                <a:latin typeface="Times New Roman"/>
                <a:cs typeface="Times New Roman"/>
              </a:rPr>
              <a:t>(2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+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3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+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3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+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4</a:t>
            </a:r>
            <a:r>
              <a:rPr sz="2050" spc="15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+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4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dirty="0">
                <a:latin typeface="Times New Roman"/>
                <a:cs typeface="Times New Roman"/>
              </a:rPr>
              <a:t>=</a:t>
            </a:r>
            <a:r>
              <a:rPr sz="2050" spc="10" dirty="0">
                <a:latin typeface="Times New Roman"/>
                <a:cs typeface="Times New Roman"/>
              </a:rPr>
              <a:t> </a:t>
            </a:r>
            <a:r>
              <a:rPr sz="2050" spc="-20" dirty="0">
                <a:latin typeface="Times New Roman"/>
                <a:cs typeface="Times New Roman"/>
              </a:rPr>
              <a:t>16).</a:t>
            </a:r>
            <a:endParaRPr sz="20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4401184" y="4358018"/>
            <a:ext cx="2063114" cy="1680845"/>
            <a:chOff x="4401184" y="4358018"/>
            <a:chExt cx="2063114" cy="1680845"/>
          </a:xfrm>
        </p:grpSpPr>
        <p:sp>
          <p:nvSpPr>
            <p:cNvPr id="4" name="object 4"/>
            <p:cNvSpPr/>
            <p:nvPr/>
          </p:nvSpPr>
          <p:spPr>
            <a:xfrm>
              <a:off x="5215844" y="4359431"/>
              <a:ext cx="54610" cy="51435"/>
            </a:xfrm>
            <a:custGeom>
              <a:avLst/>
              <a:gdLst/>
              <a:ahLst/>
              <a:cxnLst/>
              <a:rect l="l" t="t" r="r" b="b"/>
              <a:pathLst>
                <a:path w="54610" h="51435">
                  <a:moveTo>
                    <a:pt x="33073" y="0"/>
                  </a:moveTo>
                  <a:lnTo>
                    <a:pt x="18174" y="0"/>
                  </a:lnTo>
                  <a:lnTo>
                    <a:pt x="2783" y="8841"/>
                  </a:lnTo>
                  <a:lnTo>
                    <a:pt x="0" y="26851"/>
                  </a:lnTo>
                  <a:lnTo>
                    <a:pt x="2783" y="41751"/>
                  </a:lnTo>
                  <a:lnTo>
                    <a:pt x="18174" y="50919"/>
                  </a:lnTo>
                  <a:lnTo>
                    <a:pt x="33073" y="50919"/>
                  </a:lnTo>
                  <a:lnTo>
                    <a:pt x="47972" y="41751"/>
                  </a:lnTo>
                  <a:lnTo>
                    <a:pt x="54030" y="26851"/>
                  </a:lnTo>
                  <a:lnTo>
                    <a:pt x="47972" y="8841"/>
                  </a:lnTo>
                  <a:lnTo>
                    <a:pt x="33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15844" y="4359431"/>
              <a:ext cx="54610" cy="51435"/>
            </a:xfrm>
            <a:custGeom>
              <a:avLst/>
              <a:gdLst/>
              <a:ahLst/>
              <a:cxnLst/>
              <a:rect l="l" t="t" r="r" b="b"/>
              <a:pathLst>
                <a:path w="54610" h="51435">
                  <a:moveTo>
                    <a:pt x="0" y="26851"/>
                  </a:moveTo>
                  <a:lnTo>
                    <a:pt x="2783" y="8841"/>
                  </a:lnTo>
                  <a:lnTo>
                    <a:pt x="18174" y="0"/>
                  </a:lnTo>
                  <a:lnTo>
                    <a:pt x="33073" y="0"/>
                  </a:lnTo>
                  <a:lnTo>
                    <a:pt x="47972" y="8841"/>
                  </a:lnTo>
                  <a:lnTo>
                    <a:pt x="54030" y="26851"/>
                  </a:lnTo>
                  <a:lnTo>
                    <a:pt x="47972" y="41751"/>
                  </a:lnTo>
                  <a:lnTo>
                    <a:pt x="33073" y="50919"/>
                  </a:lnTo>
                  <a:lnTo>
                    <a:pt x="18174" y="50919"/>
                  </a:lnTo>
                  <a:lnTo>
                    <a:pt x="2783" y="41751"/>
                  </a:lnTo>
                  <a:lnTo>
                    <a:pt x="0" y="26851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402597" y="4901392"/>
              <a:ext cx="54610" cy="51435"/>
            </a:xfrm>
            <a:custGeom>
              <a:avLst/>
              <a:gdLst/>
              <a:ahLst/>
              <a:cxnLst/>
              <a:rect l="l" t="t" r="r" b="b"/>
              <a:pathLst>
                <a:path w="54610" h="51435">
                  <a:moveTo>
                    <a:pt x="33073" y="0"/>
                  </a:moveTo>
                  <a:lnTo>
                    <a:pt x="18174" y="0"/>
                  </a:lnTo>
                  <a:lnTo>
                    <a:pt x="3110" y="8841"/>
                  </a:lnTo>
                  <a:lnTo>
                    <a:pt x="0" y="26949"/>
                  </a:lnTo>
                  <a:lnTo>
                    <a:pt x="3110" y="42225"/>
                  </a:lnTo>
                  <a:lnTo>
                    <a:pt x="18174" y="51067"/>
                  </a:lnTo>
                  <a:lnTo>
                    <a:pt x="33073" y="51067"/>
                  </a:lnTo>
                  <a:lnTo>
                    <a:pt x="48464" y="42225"/>
                  </a:lnTo>
                  <a:lnTo>
                    <a:pt x="54522" y="26949"/>
                  </a:lnTo>
                  <a:lnTo>
                    <a:pt x="48464" y="8841"/>
                  </a:lnTo>
                  <a:lnTo>
                    <a:pt x="33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4402597" y="4386283"/>
              <a:ext cx="840740" cy="566420"/>
            </a:xfrm>
            <a:custGeom>
              <a:avLst/>
              <a:gdLst/>
              <a:ahLst/>
              <a:cxnLst/>
              <a:rect l="l" t="t" r="r" b="b"/>
              <a:pathLst>
                <a:path w="840739" h="566420">
                  <a:moveTo>
                    <a:pt x="0" y="542059"/>
                  </a:moveTo>
                  <a:lnTo>
                    <a:pt x="3110" y="523950"/>
                  </a:lnTo>
                  <a:lnTo>
                    <a:pt x="18174" y="515109"/>
                  </a:lnTo>
                  <a:lnTo>
                    <a:pt x="33073" y="515109"/>
                  </a:lnTo>
                  <a:lnTo>
                    <a:pt x="48464" y="523950"/>
                  </a:lnTo>
                  <a:lnTo>
                    <a:pt x="54522" y="542059"/>
                  </a:lnTo>
                  <a:lnTo>
                    <a:pt x="48464" y="557335"/>
                  </a:lnTo>
                  <a:lnTo>
                    <a:pt x="33073" y="566176"/>
                  </a:lnTo>
                  <a:lnTo>
                    <a:pt x="18174" y="566176"/>
                  </a:lnTo>
                  <a:lnTo>
                    <a:pt x="3110" y="557335"/>
                  </a:lnTo>
                  <a:lnTo>
                    <a:pt x="0" y="542059"/>
                  </a:lnTo>
                  <a:close/>
                </a:path>
                <a:path w="840739" h="566420">
                  <a:moveTo>
                    <a:pt x="840262" y="0"/>
                  </a:moveTo>
                  <a:lnTo>
                    <a:pt x="27342" y="5420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029091" y="4901392"/>
              <a:ext cx="54610" cy="51435"/>
            </a:xfrm>
            <a:custGeom>
              <a:avLst/>
              <a:gdLst/>
              <a:ahLst/>
              <a:cxnLst/>
              <a:rect l="l" t="t" r="r" b="b"/>
              <a:pathLst>
                <a:path w="54610" h="51435">
                  <a:moveTo>
                    <a:pt x="33073" y="0"/>
                  </a:moveTo>
                  <a:lnTo>
                    <a:pt x="17682" y="0"/>
                  </a:lnTo>
                  <a:lnTo>
                    <a:pt x="2783" y="8841"/>
                  </a:lnTo>
                  <a:lnTo>
                    <a:pt x="0" y="26949"/>
                  </a:lnTo>
                  <a:lnTo>
                    <a:pt x="2783" y="42225"/>
                  </a:lnTo>
                  <a:lnTo>
                    <a:pt x="17682" y="51067"/>
                  </a:lnTo>
                  <a:lnTo>
                    <a:pt x="33073" y="51067"/>
                  </a:lnTo>
                  <a:lnTo>
                    <a:pt x="47972" y="42225"/>
                  </a:lnTo>
                  <a:lnTo>
                    <a:pt x="54030" y="26949"/>
                  </a:lnTo>
                  <a:lnTo>
                    <a:pt x="47972" y="8841"/>
                  </a:lnTo>
                  <a:lnTo>
                    <a:pt x="33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242859" y="4386283"/>
              <a:ext cx="840740" cy="566420"/>
            </a:xfrm>
            <a:custGeom>
              <a:avLst/>
              <a:gdLst/>
              <a:ahLst/>
              <a:cxnLst/>
              <a:rect l="l" t="t" r="r" b="b"/>
              <a:pathLst>
                <a:path w="840739" h="566420">
                  <a:moveTo>
                    <a:pt x="786231" y="542059"/>
                  </a:moveTo>
                  <a:lnTo>
                    <a:pt x="789014" y="523950"/>
                  </a:lnTo>
                  <a:lnTo>
                    <a:pt x="803914" y="515109"/>
                  </a:lnTo>
                  <a:lnTo>
                    <a:pt x="819304" y="515109"/>
                  </a:lnTo>
                  <a:lnTo>
                    <a:pt x="834204" y="523950"/>
                  </a:lnTo>
                  <a:lnTo>
                    <a:pt x="840262" y="542059"/>
                  </a:lnTo>
                  <a:lnTo>
                    <a:pt x="834204" y="557335"/>
                  </a:lnTo>
                  <a:lnTo>
                    <a:pt x="819304" y="566176"/>
                  </a:lnTo>
                  <a:lnTo>
                    <a:pt x="803914" y="566176"/>
                  </a:lnTo>
                  <a:lnTo>
                    <a:pt x="789014" y="557335"/>
                  </a:lnTo>
                  <a:lnTo>
                    <a:pt x="786231" y="542059"/>
                  </a:lnTo>
                  <a:close/>
                </a:path>
                <a:path w="840739" h="566420">
                  <a:moveTo>
                    <a:pt x="0" y="0"/>
                  </a:moveTo>
                  <a:lnTo>
                    <a:pt x="813246" y="54205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673898" y="5985871"/>
              <a:ext cx="54610" cy="51435"/>
            </a:xfrm>
            <a:custGeom>
              <a:avLst/>
              <a:gdLst/>
              <a:ahLst/>
              <a:cxnLst/>
              <a:rect l="l" t="t" r="r" b="b"/>
              <a:pathLst>
                <a:path w="54610" h="51435">
                  <a:moveTo>
                    <a:pt x="33073" y="0"/>
                  </a:moveTo>
                  <a:lnTo>
                    <a:pt x="17846" y="0"/>
                  </a:lnTo>
                  <a:lnTo>
                    <a:pt x="2783" y="8841"/>
                  </a:lnTo>
                  <a:lnTo>
                    <a:pt x="0" y="26933"/>
                  </a:lnTo>
                  <a:lnTo>
                    <a:pt x="2783" y="42209"/>
                  </a:lnTo>
                  <a:lnTo>
                    <a:pt x="17846" y="51067"/>
                  </a:lnTo>
                  <a:lnTo>
                    <a:pt x="33073" y="51067"/>
                  </a:lnTo>
                  <a:lnTo>
                    <a:pt x="48136" y="42209"/>
                  </a:lnTo>
                  <a:lnTo>
                    <a:pt x="54194" y="26933"/>
                  </a:lnTo>
                  <a:lnTo>
                    <a:pt x="48136" y="8841"/>
                  </a:lnTo>
                  <a:lnTo>
                    <a:pt x="3307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429940" y="4928342"/>
              <a:ext cx="298450" cy="1108710"/>
            </a:xfrm>
            <a:custGeom>
              <a:avLst/>
              <a:gdLst/>
              <a:ahLst/>
              <a:cxnLst/>
              <a:rect l="l" t="t" r="r" b="b"/>
              <a:pathLst>
                <a:path w="298450" h="1108710">
                  <a:moveTo>
                    <a:pt x="243957" y="1084462"/>
                  </a:moveTo>
                  <a:lnTo>
                    <a:pt x="246741" y="1066370"/>
                  </a:lnTo>
                  <a:lnTo>
                    <a:pt x="261804" y="1057528"/>
                  </a:lnTo>
                  <a:lnTo>
                    <a:pt x="277031" y="1057528"/>
                  </a:lnTo>
                  <a:lnTo>
                    <a:pt x="292094" y="1066370"/>
                  </a:lnTo>
                  <a:lnTo>
                    <a:pt x="298152" y="1084462"/>
                  </a:lnTo>
                  <a:lnTo>
                    <a:pt x="292094" y="1099738"/>
                  </a:lnTo>
                  <a:lnTo>
                    <a:pt x="277031" y="1108596"/>
                  </a:lnTo>
                  <a:lnTo>
                    <a:pt x="261804" y="1108596"/>
                  </a:lnTo>
                  <a:lnTo>
                    <a:pt x="246741" y="1099738"/>
                  </a:lnTo>
                  <a:lnTo>
                    <a:pt x="243957" y="1084462"/>
                  </a:lnTo>
                  <a:close/>
                </a:path>
                <a:path w="298450" h="1108710">
                  <a:moveTo>
                    <a:pt x="0" y="0"/>
                  </a:moveTo>
                  <a:lnTo>
                    <a:pt x="270973" y="10844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757626" y="5985871"/>
              <a:ext cx="54610" cy="51435"/>
            </a:xfrm>
            <a:custGeom>
              <a:avLst/>
              <a:gdLst/>
              <a:ahLst/>
              <a:cxnLst/>
              <a:rect l="l" t="t" r="r" b="b"/>
              <a:pathLst>
                <a:path w="54610" h="51435">
                  <a:moveTo>
                    <a:pt x="33237" y="0"/>
                  </a:moveTo>
                  <a:lnTo>
                    <a:pt x="18174" y="0"/>
                  </a:lnTo>
                  <a:lnTo>
                    <a:pt x="3274" y="8841"/>
                  </a:lnTo>
                  <a:lnTo>
                    <a:pt x="0" y="26933"/>
                  </a:lnTo>
                  <a:lnTo>
                    <a:pt x="3274" y="42209"/>
                  </a:lnTo>
                  <a:lnTo>
                    <a:pt x="18174" y="51067"/>
                  </a:lnTo>
                  <a:lnTo>
                    <a:pt x="33237" y="51067"/>
                  </a:lnTo>
                  <a:lnTo>
                    <a:pt x="48464" y="42209"/>
                  </a:lnTo>
                  <a:lnTo>
                    <a:pt x="54522" y="26933"/>
                  </a:lnTo>
                  <a:lnTo>
                    <a:pt x="48464" y="8841"/>
                  </a:lnTo>
                  <a:lnTo>
                    <a:pt x="3323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57626" y="4928342"/>
              <a:ext cx="299085" cy="1108710"/>
            </a:xfrm>
            <a:custGeom>
              <a:avLst/>
              <a:gdLst/>
              <a:ahLst/>
              <a:cxnLst/>
              <a:rect l="l" t="t" r="r" b="b"/>
              <a:pathLst>
                <a:path w="299085" h="1108710">
                  <a:moveTo>
                    <a:pt x="0" y="1084462"/>
                  </a:moveTo>
                  <a:lnTo>
                    <a:pt x="3274" y="1066370"/>
                  </a:lnTo>
                  <a:lnTo>
                    <a:pt x="18174" y="1057528"/>
                  </a:lnTo>
                  <a:lnTo>
                    <a:pt x="33237" y="1057528"/>
                  </a:lnTo>
                  <a:lnTo>
                    <a:pt x="48464" y="1066370"/>
                  </a:lnTo>
                  <a:lnTo>
                    <a:pt x="54522" y="1084462"/>
                  </a:lnTo>
                  <a:lnTo>
                    <a:pt x="48464" y="1099738"/>
                  </a:lnTo>
                  <a:lnTo>
                    <a:pt x="33237" y="1108596"/>
                  </a:lnTo>
                  <a:lnTo>
                    <a:pt x="18174" y="1108596"/>
                  </a:lnTo>
                  <a:lnTo>
                    <a:pt x="3274" y="1099738"/>
                  </a:lnTo>
                  <a:lnTo>
                    <a:pt x="0" y="1084462"/>
                  </a:lnTo>
                  <a:close/>
                </a:path>
                <a:path w="299085" h="1108710">
                  <a:moveTo>
                    <a:pt x="298479" y="0"/>
                  </a:moveTo>
                  <a:lnTo>
                    <a:pt x="27179" y="1084462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056106" y="4657255"/>
              <a:ext cx="406400" cy="403860"/>
            </a:xfrm>
            <a:custGeom>
              <a:avLst/>
              <a:gdLst/>
              <a:ahLst/>
              <a:cxnLst/>
              <a:rect l="l" t="t" r="r" b="b"/>
              <a:pathLst>
                <a:path w="406400" h="403860">
                  <a:moveTo>
                    <a:pt x="225783" y="0"/>
                  </a:moveTo>
                  <a:lnTo>
                    <a:pt x="177647" y="0"/>
                  </a:lnTo>
                  <a:lnTo>
                    <a:pt x="129182" y="12115"/>
                  </a:lnTo>
                  <a:lnTo>
                    <a:pt x="87268" y="36184"/>
                  </a:lnTo>
                  <a:lnTo>
                    <a:pt x="50920" y="66408"/>
                  </a:lnTo>
                  <a:lnTo>
                    <a:pt x="20957" y="108634"/>
                  </a:lnTo>
                  <a:lnTo>
                    <a:pt x="6058" y="153660"/>
                  </a:lnTo>
                  <a:lnTo>
                    <a:pt x="0" y="201911"/>
                  </a:lnTo>
                  <a:lnTo>
                    <a:pt x="6058" y="250162"/>
                  </a:lnTo>
                  <a:lnTo>
                    <a:pt x="20957" y="295204"/>
                  </a:lnTo>
                  <a:lnTo>
                    <a:pt x="50920" y="337430"/>
                  </a:lnTo>
                  <a:lnTo>
                    <a:pt x="87268" y="370798"/>
                  </a:lnTo>
                  <a:lnTo>
                    <a:pt x="129182" y="391706"/>
                  </a:lnTo>
                  <a:lnTo>
                    <a:pt x="177647" y="403773"/>
                  </a:lnTo>
                  <a:lnTo>
                    <a:pt x="225783" y="403773"/>
                  </a:lnTo>
                  <a:lnTo>
                    <a:pt x="273756" y="391706"/>
                  </a:lnTo>
                  <a:lnTo>
                    <a:pt x="316162" y="370798"/>
                  </a:lnTo>
                  <a:lnTo>
                    <a:pt x="355294" y="337430"/>
                  </a:lnTo>
                  <a:lnTo>
                    <a:pt x="382309" y="295204"/>
                  </a:lnTo>
                  <a:lnTo>
                    <a:pt x="400483" y="250162"/>
                  </a:lnTo>
                  <a:lnTo>
                    <a:pt x="406214" y="201911"/>
                  </a:lnTo>
                  <a:lnTo>
                    <a:pt x="400483" y="153660"/>
                  </a:lnTo>
                  <a:lnTo>
                    <a:pt x="382309" y="108634"/>
                  </a:lnTo>
                  <a:lnTo>
                    <a:pt x="355294" y="66408"/>
                  </a:lnTo>
                  <a:lnTo>
                    <a:pt x="316162" y="36184"/>
                  </a:lnTo>
                  <a:lnTo>
                    <a:pt x="273756" y="12115"/>
                  </a:lnTo>
                  <a:lnTo>
                    <a:pt x="225783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700913" y="4386283"/>
              <a:ext cx="1761489" cy="1626870"/>
            </a:xfrm>
            <a:custGeom>
              <a:avLst/>
              <a:gdLst/>
              <a:ahLst/>
              <a:cxnLst/>
              <a:rect l="l" t="t" r="r" b="b"/>
              <a:pathLst>
                <a:path w="1761489" h="1626870">
                  <a:moveTo>
                    <a:pt x="1355193" y="472883"/>
                  </a:moveTo>
                  <a:lnTo>
                    <a:pt x="1361251" y="424632"/>
                  </a:lnTo>
                  <a:lnTo>
                    <a:pt x="1376150" y="379606"/>
                  </a:lnTo>
                  <a:lnTo>
                    <a:pt x="1406113" y="337381"/>
                  </a:lnTo>
                  <a:lnTo>
                    <a:pt x="1442461" y="307156"/>
                  </a:lnTo>
                  <a:lnTo>
                    <a:pt x="1484376" y="283088"/>
                  </a:lnTo>
                  <a:lnTo>
                    <a:pt x="1532840" y="270972"/>
                  </a:lnTo>
                  <a:lnTo>
                    <a:pt x="1580976" y="270972"/>
                  </a:lnTo>
                  <a:lnTo>
                    <a:pt x="1628949" y="283088"/>
                  </a:lnTo>
                  <a:lnTo>
                    <a:pt x="1671355" y="307156"/>
                  </a:lnTo>
                  <a:lnTo>
                    <a:pt x="1710487" y="337381"/>
                  </a:lnTo>
                  <a:lnTo>
                    <a:pt x="1737502" y="379606"/>
                  </a:lnTo>
                  <a:lnTo>
                    <a:pt x="1755676" y="424632"/>
                  </a:lnTo>
                  <a:lnTo>
                    <a:pt x="1761407" y="472883"/>
                  </a:lnTo>
                  <a:lnTo>
                    <a:pt x="1755676" y="521134"/>
                  </a:lnTo>
                  <a:lnTo>
                    <a:pt x="1737502" y="566176"/>
                  </a:lnTo>
                  <a:lnTo>
                    <a:pt x="1710487" y="608402"/>
                  </a:lnTo>
                  <a:lnTo>
                    <a:pt x="1671355" y="641770"/>
                  </a:lnTo>
                  <a:lnTo>
                    <a:pt x="1628949" y="662678"/>
                  </a:lnTo>
                  <a:lnTo>
                    <a:pt x="1580976" y="674745"/>
                  </a:lnTo>
                  <a:lnTo>
                    <a:pt x="1532840" y="674745"/>
                  </a:lnTo>
                  <a:lnTo>
                    <a:pt x="1484376" y="662678"/>
                  </a:lnTo>
                  <a:lnTo>
                    <a:pt x="1442461" y="641770"/>
                  </a:lnTo>
                  <a:lnTo>
                    <a:pt x="1406113" y="608402"/>
                  </a:lnTo>
                  <a:lnTo>
                    <a:pt x="1376150" y="566176"/>
                  </a:lnTo>
                  <a:lnTo>
                    <a:pt x="1361251" y="521134"/>
                  </a:lnTo>
                  <a:lnTo>
                    <a:pt x="1355193" y="472883"/>
                  </a:lnTo>
                  <a:close/>
                </a:path>
                <a:path w="1761489" h="1626870">
                  <a:moveTo>
                    <a:pt x="0" y="1626521"/>
                  </a:moveTo>
                  <a:lnTo>
                    <a:pt x="541946" y="0"/>
                  </a:lnTo>
                </a:path>
                <a:path w="1761489" h="1626870">
                  <a:moveTo>
                    <a:pt x="541946" y="0"/>
                  </a:moveTo>
                  <a:lnTo>
                    <a:pt x="1083892" y="1626521"/>
                  </a:lnTo>
                </a:path>
                <a:path w="1761489" h="1626870">
                  <a:moveTo>
                    <a:pt x="0" y="1626521"/>
                  </a:moveTo>
                  <a:lnTo>
                    <a:pt x="1083892" y="1626521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51103" y="450596"/>
            <a:ext cx="22256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6.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Lintasan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sz="2400" b="1" i="1" spc="-10" dirty="0">
                <a:latin typeface="Calibri"/>
                <a:cs typeface="Calibri"/>
              </a:rPr>
              <a:t>Path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62274" y="2925340"/>
            <a:ext cx="4052688" cy="31376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25703" y="892809"/>
            <a:ext cx="10476865" cy="468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 marR="30480" algn="just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Lintasan</a:t>
            </a:r>
            <a:r>
              <a:rPr sz="2400" b="1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panjangnya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n</a:t>
            </a:r>
            <a:r>
              <a:rPr sz="2400" i="1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simpul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awal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baseline="-20833" dirty="0">
                <a:latin typeface="Calibri"/>
                <a:cs typeface="Calibri"/>
              </a:rPr>
              <a:t>0</a:t>
            </a:r>
            <a:r>
              <a:rPr sz="2400" spc="390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</a:t>
            </a:r>
            <a:r>
              <a:rPr sz="2400" spc="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simpul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tujuan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i="1" baseline="-20833" dirty="0">
                <a:latin typeface="Calibri"/>
                <a:cs typeface="Calibri"/>
              </a:rPr>
              <a:t>n</a:t>
            </a:r>
            <a:r>
              <a:rPr sz="2400" i="1" spc="382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dalam</a:t>
            </a:r>
            <a:r>
              <a:rPr sz="2400" spc="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70" dirty="0">
                <a:latin typeface="Calibri"/>
                <a:cs typeface="Calibri"/>
              </a:rPr>
              <a:t> </a:t>
            </a:r>
            <a:r>
              <a:rPr sz="2400" i="1" spc="-50" dirty="0">
                <a:latin typeface="Calibri"/>
                <a:cs typeface="Calibri"/>
              </a:rPr>
              <a:t>G </a:t>
            </a:r>
            <a:r>
              <a:rPr sz="2400" dirty="0">
                <a:latin typeface="Calibri"/>
                <a:cs typeface="Calibri"/>
              </a:rPr>
              <a:t>ialah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barisan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berselang-</a:t>
            </a:r>
            <a:r>
              <a:rPr sz="2400" dirty="0">
                <a:latin typeface="Calibri"/>
                <a:cs typeface="Calibri"/>
              </a:rPr>
              <a:t>seling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simpul-</a:t>
            </a:r>
            <a:r>
              <a:rPr sz="2400" dirty="0">
                <a:latin typeface="Calibri"/>
                <a:cs typeface="Calibri"/>
              </a:rPr>
              <a:t>simpul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sisi-</a:t>
            </a:r>
            <a:r>
              <a:rPr sz="2400" dirty="0">
                <a:latin typeface="Calibri"/>
                <a:cs typeface="Calibri"/>
              </a:rPr>
              <a:t>sisi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2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berbentuk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baseline="-20833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2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24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v</a:t>
            </a:r>
            <a:r>
              <a:rPr sz="2400" spc="-37" baseline="-20833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, 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,...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i="1" baseline="-20833" dirty="0">
                <a:latin typeface="Calibri"/>
                <a:cs typeface="Calibri"/>
              </a:rPr>
              <a:t>n</a:t>
            </a:r>
            <a:r>
              <a:rPr sz="2400" i="1" spc="15" baseline="-20833" dirty="0">
                <a:latin typeface="Calibri"/>
                <a:cs typeface="Calibri"/>
              </a:rPr>
              <a:t> </a:t>
            </a:r>
            <a:r>
              <a:rPr sz="2400" baseline="-20833" dirty="0">
                <a:latin typeface="Calibri"/>
                <a:cs typeface="Calibri"/>
              </a:rPr>
              <a:t>–1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baseline="-20833" dirty="0">
                <a:latin typeface="Calibri"/>
                <a:cs typeface="Calibri"/>
              </a:rPr>
              <a:t>n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i="1" baseline="-20833" dirty="0">
                <a:latin typeface="Calibri"/>
                <a:cs typeface="Calibri"/>
              </a:rPr>
              <a:t>n</a:t>
            </a:r>
            <a:r>
              <a:rPr sz="2400" i="1" spc="43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sedemikian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sehingga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spc="43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baseline="-20833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),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spc="43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baseline="-20833" dirty="0">
                <a:latin typeface="Calibri"/>
                <a:cs typeface="Calibri"/>
              </a:rPr>
              <a:t>2</a:t>
            </a:r>
            <a:r>
              <a:rPr sz="2400" dirty="0">
                <a:latin typeface="Calibri"/>
                <a:cs typeface="Calibri"/>
              </a:rPr>
              <a:t>),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...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e</a:t>
            </a:r>
            <a:r>
              <a:rPr sz="2400" i="1" baseline="-20833" dirty="0">
                <a:latin typeface="Calibri"/>
                <a:cs typeface="Calibri"/>
              </a:rPr>
              <a:t>n</a:t>
            </a:r>
            <a:r>
              <a:rPr sz="2400" i="1" spc="434" baseline="-20833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1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(</a:t>
            </a:r>
            <a:r>
              <a:rPr sz="2400" i="1" spc="-20" dirty="0">
                <a:latin typeface="Calibri"/>
                <a:cs typeface="Calibri"/>
              </a:rPr>
              <a:t>v</a:t>
            </a:r>
            <a:r>
              <a:rPr sz="2400" i="1" spc="-30" baseline="-20833" dirty="0">
                <a:latin typeface="Calibri"/>
                <a:cs typeface="Calibri"/>
              </a:rPr>
              <a:t>n</a:t>
            </a:r>
            <a:r>
              <a:rPr sz="2400" spc="-30" baseline="-20833" dirty="0">
                <a:latin typeface="Calibri"/>
                <a:cs typeface="Calibri"/>
              </a:rPr>
              <a:t>-</a:t>
            </a:r>
            <a:r>
              <a:rPr sz="2400" baseline="-20833" dirty="0">
                <a:latin typeface="Calibri"/>
                <a:cs typeface="Calibri"/>
              </a:rPr>
              <a:t>1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v</a:t>
            </a:r>
            <a:r>
              <a:rPr sz="2400" i="1" spc="-37" baseline="-20833" dirty="0">
                <a:latin typeface="Calibri"/>
                <a:cs typeface="Calibri"/>
              </a:rPr>
              <a:t>n</a:t>
            </a:r>
            <a:r>
              <a:rPr sz="2400" spc="-25" dirty="0">
                <a:latin typeface="Calibri"/>
                <a:cs typeface="Calibri"/>
              </a:rPr>
              <a:t>)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sisi-</a:t>
            </a:r>
            <a:r>
              <a:rPr sz="2400" dirty="0">
                <a:latin typeface="Calibri"/>
                <a:cs typeface="Calibri"/>
              </a:rPr>
              <a:t>sisi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550">
              <a:latin typeface="Calibri"/>
              <a:cs typeface="Calibri"/>
            </a:endParaRPr>
          </a:p>
          <a:p>
            <a:pPr marL="103505" marR="4450080" algn="just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Tinjau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berikut: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lintasan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6,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2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7,</a:t>
            </a:r>
            <a:r>
              <a:rPr sz="2400" spc="2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9,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10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lintasan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simpul</a:t>
            </a:r>
            <a:r>
              <a:rPr sz="2400" spc="2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1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1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melalui</a:t>
            </a:r>
            <a:r>
              <a:rPr sz="2400" spc="2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sisi </a:t>
            </a:r>
            <a:r>
              <a:rPr sz="2400" dirty="0">
                <a:latin typeface="Calibri"/>
                <a:cs typeface="Calibri"/>
              </a:rPr>
              <a:t>(0,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6),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(6,3),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(3,7),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(7,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9),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(9,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10).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850">
              <a:latin typeface="Calibri"/>
              <a:cs typeface="Calibri"/>
            </a:endParaRPr>
          </a:p>
          <a:p>
            <a:pPr marL="103505" marR="4450080" algn="just">
              <a:lnSpc>
                <a:spcPct val="100000"/>
              </a:lnSpc>
              <a:spcBef>
                <a:spcPts val="5"/>
              </a:spcBef>
            </a:pPr>
            <a:r>
              <a:rPr sz="2400" b="1" dirty="0">
                <a:latin typeface="Calibri"/>
                <a:cs typeface="Calibri"/>
              </a:rPr>
              <a:t>Panjang</a:t>
            </a:r>
            <a:r>
              <a:rPr sz="2400" b="1" spc="290" dirty="0">
                <a:latin typeface="Calibri"/>
                <a:cs typeface="Calibri"/>
              </a:rPr>
              <a:t>  </a:t>
            </a:r>
            <a:r>
              <a:rPr sz="2400" b="1" dirty="0">
                <a:latin typeface="Calibri"/>
                <a:cs typeface="Calibri"/>
              </a:rPr>
              <a:t>lintasan</a:t>
            </a:r>
            <a:r>
              <a:rPr sz="2400" b="1" spc="295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30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jumlah</a:t>
            </a:r>
            <a:r>
              <a:rPr sz="2400" spc="290" dirty="0">
                <a:latin typeface="Calibri"/>
                <a:cs typeface="Calibri"/>
              </a:rPr>
              <a:t>  </a:t>
            </a:r>
            <a:r>
              <a:rPr sz="2400" dirty="0">
                <a:latin typeface="Calibri"/>
                <a:cs typeface="Calibri"/>
              </a:rPr>
              <a:t>sisi</a:t>
            </a:r>
            <a:r>
              <a:rPr sz="2400" spc="295" dirty="0">
                <a:latin typeface="Calibri"/>
                <a:cs typeface="Calibri"/>
              </a:rPr>
              <a:t>  </a:t>
            </a:r>
            <a:r>
              <a:rPr sz="2400" spc="-10" dirty="0">
                <a:latin typeface="Calibri"/>
                <a:cs typeface="Calibri"/>
              </a:rPr>
              <a:t>dalam </a:t>
            </a:r>
            <a:r>
              <a:rPr sz="2400" dirty="0">
                <a:latin typeface="Calibri"/>
                <a:cs typeface="Calibri"/>
              </a:rPr>
              <a:t>lintasan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tersebut.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Lintasan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3,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7, 9,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</a:t>
            </a:r>
            <a:r>
              <a:rPr sz="2400" spc="5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pada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memiliki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panjang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5.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637743" y="565784"/>
            <a:ext cx="454215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7.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Siklus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</a:t>
            </a:r>
            <a:r>
              <a:rPr sz="2400" b="1" i="1" dirty="0">
                <a:latin typeface="Calibri"/>
                <a:cs typeface="Calibri"/>
              </a:rPr>
              <a:t>Cycle</a:t>
            </a:r>
            <a:r>
              <a:rPr sz="2400" b="1" dirty="0">
                <a:latin typeface="Calibri"/>
                <a:cs typeface="Calibri"/>
              </a:rPr>
              <a:t>)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atau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Sirkuit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(</a:t>
            </a:r>
            <a:r>
              <a:rPr sz="2400" b="1" i="1" spc="-10" dirty="0">
                <a:latin typeface="Calibri"/>
                <a:cs typeface="Calibri"/>
              </a:rPr>
              <a:t>Circuit</a:t>
            </a:r>
            <a:r>
              <a:rPr sz="2400" b="1" spc="-10" dirty="0">
                <a:latin typeface="Calibri"/>
                <a:cs typeface="Calibri"/>
              </a:rPr>
              <a:t>)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37743" y="1007440"/>
            <a:ext cx="1065593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Lintasan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berawal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berakhir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simpul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disebut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sirkuit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atau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siklus</a:t>
            </a:r>
            <a:r>
              <a:rPr sz="2400" spc="-10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46094" y="2425479"/>
            <a:ext cx="4052688" cy="313901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62406" y="2289809"/>
            <a:ext cx="5939155" cy="2220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350">
              <a:lnSpc>
                <a:spcPct val="100000"/>
              </a:lnSpc>
              <a:spcBef>
                <a:spcPts val="100"/>
              </a:spcBef>
              <a:tabLst>
                <a:tab pos="899160" algn="l"/>
                <a:tab pos="1511935" algn="l"/>
                <a:tab pos="1916430" algn="l"/>
                <a:tab pos="3011805" algn="l"/>
                <a:tab pos="3371850" algn="l"/>
                <a:tab pos="3731260" algn="l"/>
                <a:tab pos="4091304" algn="l"/>
                <a:tab pos="4452620" algn="l"/>
                <a:tab pos="4812030" algn="l"/>
                <a:tab pos="5095240" algn="l"/>
              </a:tabLst>
            </a:pPr>
            <a:r>
              <a:rPr sz="2400" spc="-10" dirty="0">
                <a:latin typeface="Calibri"/>
                <a:cs typeface="Calibri"/>
              </a:rPr>
              <a:t>Tinjau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0" dirty="0">
                <a:latin typeface="Calibri"/>
                <a:cs typeface="Calibri"/>
              </a:rPr>
              <a:t>graf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i="1" spc="-25" dirty="0">
                <a:latin typeface="Calibri"/>
                <a:cs typeface="Calibri"/>
              </a:rPr>
              <a:t>G</a:t>
            </a:r>
            <a:r>
              <a:rPr sz="2400" spc="-25" dirty="0">
                <a:latin typeface="Calibri"/>
                <a:cs typeface="Calibri"/>
              </a:rPr>
              <a:t>: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lintasan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0,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4,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8,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5,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25" dirty="0">
                <a:latin typeface="Calibri"/>
                <a:cs typeface="Calibri"/>
              </a:rPr>
              <a:t>1,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50" dirty="0">
                <a:latin typeface="Calibri"/>
                <a:cs typeface="Calibri"/>
              </a:rPr>
              <a:t>0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spc="-10" dirty="0">
                <a:latin typeface="Calibri"/>
                <a:cs typeface="Calibri"/>
              </a:rPr>
              <a:t>adalah </a:t>
            </a:r>
            <a:r>
              <a:rPr sz="2400" dirty="0">
                <a:latin typeface="Calibri"/>
                <a:cs typeface="Calibri"/>
              </a:rPr>
              <a:t>sebuah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sirkuit.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dirty="0">
                <a:latin typeface="Calibri"/>
                <a:cs typeface="Calibri"/>
              </a:rPr>
              <a:t>Panjang</a:t>
            </a:r>
            <a:r>
              <a:rPr sz="2400" b="1" spc="1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sirkuit</a:t>
            </a:r>
            <a:r>
              <a:rPr sz="2400" b="1" spc="1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adalah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jumlah</a:t>
            </a:r>
            <a:r>
              <a:rPr sz="2400" spc="1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sisi</a:t>
            </a:r>
            <a:r>
              <a:rPr sz="2400" spc="1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dalam</a:t>
            </a:r>
            <a:r>
              <a:rPr sz="2400" spc="1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sirkuit </a:t>
            </a:r>
            <a:r>
              <a:rPr sz="2400" dirty="0">
                <a:latin typeface="Calibri"/>
                <a:cs typeface="Calibri"/>
              </a:rPr>
              <a:t>tersebut.</a:t>
            </a:r>
            <a:r>
              <a:rPr sz="2400" spc="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Sirkuit</a:t>
            </a:r>
            <a:r>
              <a:rPr sz="2400" spc="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0,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4,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8,</a:t>
            </a:r>
            <a:r>
              <a:rPr sz="2400" spc="11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1,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pada</a:t>
            </a:r>
            <a:r>
              <a:rPr sz="2400" spc="12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memiliki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400" dirty="0">
                <a:latin typeface="Calibri"/>
                <a:cs typeface="Calibri"/>
              </a:rPr>
              <a:t>panjang</a:t>
            </a:r>
            <a:r>
              <a:rPr sz="2400" spc="-25" dirty="0">
                <a:latin typeface="Calibri"/>
                <a:cs typeface="Calibri"/>
              </a:rPr>
              <a:t> 5.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7783" y="1074877"/>
            <a:ext cx="46374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alibri"/>
                <a:cs typeface="Calibri"/>
              </a:rPr>
              <a:t>8.</a:t>
            </a:r>
            <a:r>
              <a:rPr sz="2800" b="1" spc="-55" dirty="0">
                <a:latin typeface="Calibri"/>
                <a:cs typeface="Calibri"/>
              </a:rPr>
              <a:t> </a:t>
            </a:r>
            <a:r>
              <a:rPr sz="2800" b="1" spc="-20" dirty="0">
                <a:latin typeface="Calibri"/>
                <a:cs typeface="Calibri"/>
              </a:rPr>
              <a:t>Kerterhubungan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(</a:t>
            </a:r>
            <a:r>
              <a:rPr sz="2800" b="1" i="1" spc="-10" dirty="0">
                <a:latin typeface="Calibri"/>
                <a:cs typeface="Calibri"/>
              </a:rPr>
              <a:t>Connected</a:t>
            </a:r>
            <a:r>
              <a:rPr sz="2800" b="1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 marR="17780">
              <a:lnSpc>
                <a:spcPct val="124600"/>
              </a:lnSpc>
              <a:spcBef>
                <a:spcPts val="100"/>
              </a:spcBef>
            </a:pPr>
            <a:r>
              <a:rPr dirty="0"/>
              <a:t>Dua</a:t>
            </a:r>
            <a:r>
              <a:rPr spc="-40" dirty="0"/>
              <a:t> </a:t>
            </a:r>
            <a:r>
              <a:rPr dirty="0"/>
              <a:t>buah</a:t>
            </a:r>
            <a:r>
              <a:rPr spc="-35" dirty="0"/>
              <a:t> </a:t>
            </a:r>
            <a:r>
              <a:rPr dirty="0"/>
              <a:t>simpul</a:t>
            </a:r>
            <a:r>
              <a:rPr spc="-45" dirty="0"/>
              <a:t> </a:t>
            </a:r>
            <a:r>
              <a:rPr i="1" dirty="0">
                <a:latin typeface="Calibri"/>
                <a:cs typeface="Calibri"/>
              </a:rPr>
              <a:t>v</a:t>
            </a:r>
            <a:r>
              <a:rPr sz="2400" baseline="-20833" dirty="0"/>
              <a:t>1</a:t>
            </a:r>
            <a:r>
              <a:rPr sz="2400" spc="225" baseline="-20833" dirty="0"/>
              <a:t> </a:t>
            </a:r>
            <a:r>
              <a:rPr sz="2400" dirty="0"/>
              <a:t>dan</a:t>
            </a:r>
            <a:r>
              <a:rPr sz="2400" spc="-20" dirty="0"/>
              <a:t> </a:t>
            </a:r>
            <a:r>
              <a:rPr sz="2400" dirty="0"/>
              <a:t>simpul</a:t>
            </a:r>
            <a:r>
              <a:rPr sz="2400" spc="-45" dirty="0"/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baseline="-20833" dirty="0"/>
              <a:t>2</a:t>
            </a:r>
            <a:r>
              <a:rPr sz="2400" spc="232" baseline="-20833" dirty="0"/>
              <a:t> </a:t>
            </a:r>
            <a:r>
              <a:rPr sz="2400" dirty="0"/>
              <a:t>disebut</a:t>
            </a:r>
            <a:r>
              <a:rPr sz="2400" spc="-40" dirty="0"/>
              <a:t> </a:t>
            </a:r>
            <a:r>
              <a:rPr sz="2400" b="1" dirty="0">
                <a:latin typeface="Calibri"/>
                <a:cs typeface="Calibri"/>
              </a:rPr>
              <a:t>terhubung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/>
              <a:t>jika</a:t>
            </a:r>
            <a:r>
              <a:rPr sz="2400" spc="-45" dirty="0"/>
              <a:t> </a:t>
            </a:r>
            <a:r>
              <a:rPr sz="2400" dirty="0"/>
              <a:t>terdapat</a:t>
            </a:r>
            <a:r>
              <a:rPr sz="2400" spc="-45" dirty="0"/>
              <a:t> </a:t>
            </a:r>
            <a:r>
              <a:rPr sz="2400" dirty="0"/>
              <a:t>lintasan</a:t>
            </a:r>
            <a:r>
              <a:rPr sz="2400" spc="-45" dirty="0"/>
              <a:t> </a:t>
            </a:r>
            <a:r>
              <a:rPr sz="2400" dirty="0"/>
              <a:t>dari</a:t>
            </a:r>
            <a:r>
              <a:rPr sz="2400" spc="-25" dirty="0"/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baseline="-20833" dirty="0"/>
              <a:t>1</a:t>
            </a:r>
            <a:r>
              <a:rPr sz="2400" spc="225" baseline="-20833" dirty="0"/>
              <a:t> </a:t>
            </a:r>
            <a:r>
              <a:rPr sz="2400" dirty="0"/>
              <a:t>ke</a:t>
            </a:r>
            <a:r>
              <a:rPr sz="2400" spc="-40" dirty="0"/>
              <a:t> </a:t>
            </a:r>
            <a:r>
              <a:rPr sz="2400" i="1" spc="-25" dirty="0">
                <a:latin typeface="Calibri"/>
                <a:cs typeface="Calibri"/>
              </a:rPr>
              <a:t>v</a:t>
            </a:r>
            <a:r>
              <a:rPr sz="2400" spc="-37" baseline="-20833" dirty="0"/>
              <a:t>2</a:t>
            </a:r>
            <a:r>
              <a:rPr sz="2400" spc="-25" dirty="0"/>
              <a:t>.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dirty="0"/>
              <a:t>disebut</a:t>
            </a:r>
            <a:r>
              <a:rPr sz="2400" spc="-25" dirty="0"/>
              <a:t> </a:t>
            </a:r>
            <a:r>
              <a:rPr sz="2400" b="1" dirty="0">
                <a:latin typeface="Calibri"/>
                <a:cs typeface="Calibri"/>
              </a:rPr>
              <a:t>graf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terhubung</a:t>
            </a:r>
            <a:r>
              <a:rPr sz="2400" b="1" spc="-5" dirty="0">
                <a:latin typeface="Calibri"/>
                <a:cs typeface="Calibri"/>
              </a:rPr>
              <a:t> </a:t>
            </a:r>
            <a:r>
              <a:rPr sz="2400" dirty="0"/>
              <a:t>(</a:t>
            </a:r>
            <a:r>
              <a:rPr sz="2400" i="1" dirty="0">
                <a:latin typeface="Calibri"/>
                <a:cs typeface="Calibri"/>
              </a:rPr>
              <a:t>connected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graph</a:t>
            </a:r>
            <a:r>
              <a:rPr sz="2400" dirty="0"/>
              <a:t>)</a:t>
            </a:r>
            <a:r>
              <a:rPr sz="2400" spc="-25" dirty="0"/>
              <a:t> </a:t>
            </a:r>
            <a:r>
              <a:rPr sz="2400" dirty="0"/>
              <a:t>jika</a:t>
            </a:r>
            <a:r>
              <a:rPr sz="2400" spc="-45" dirty="0"/>
              <a:t> </a:t>
            </a:r>
            <a:r>
              <a:rPr sz="2400" dirty="0"/>
              <a:t>untuk</a:t>
            </a:r>
            <a:r>
              <a:rPr sz="2400" spc="-40" dirty="0"/>
              <a:t> </a:t>
            </a:r>
            <a:r>
              <a:rPr sz="2400" dirty="0"/>
              <a:t>setiap</a:t>
            </a:r>
            <a:r>
              <a:rPr sz="2400" spc="-35" dirty="0"/>
              <a:t> </a:t>
            </a:r>
            <a:r>
              <a:rPr sz="2400" dirty="0"/>
              <a:t>pasang</a:t>
            </a:r>
            <a:r>
              <a:rPr sz="2400" spc="-40" dirty="0"/>
              <a:t> </a:t>
            </a:r>
            <a:r>
              <a:rPr sz="2400" dirty="0"/>
              <a:t>simpul</a:t>
            </a:r>
            <a:r>
              <a:rPr sz="2400" spc="-30" dirty="0"/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i="1" baseline="-20833" dirty="0">
                <a:latin typeface="Calibri"/>
                <a:cs typeface="Calibri"/>
              </a:rPr>
              <a:t>i</a:t>
            </a:r>
            <a:r>
              <a:rPr sz="2400" i="1" spc="209" baseline="-20833" dirty="0">
                <a:latin typeface="Calibri"/>
                <a:cs typeface="Calibri"/>
              </a:rPr>
              <a:t> </a:t>
            </a:r>
            <a:r>
              <a:rPr sz="2400" dirty="0"/>
              <a:t>dan</a:t>
            </a:r>
            <a:r>
              <a:rPr sz="2400" spc="-25" dirty="0"/>
              <a:t> </a:t>
            </a:r>
            <a:r>
              <a:rPr sz="2400" i="1" spc="-25" dirty="0">
                <a:latin typeface="Calibri"/>
                <a:cs typeface="Calibri"/>
              </a:rPr>
              <a:t>v</a:t>
            </a:r>
            <a:r>
              <a:rPr sz="2400" i="1" spc="-37" baseline="-20833" dirty="0">
                <a:latin typeface="Calibri"/>
                <a:cs typeface="Calibri"/>
              </a:rPr>
              <a:t>j</a:t>
            </a:r>
            <a:endParaRPr sz="2400" baseline="-20833" dirty="0">
              <a:latin typeface="Calibri"/>
              <a:cs typeface="Calibri"/>
            </a:endParaRPr>
          </a:p>
          <a:p>
            <a:pPr marL="25400">
              <a:lnSpc>
                <a:spcPts val="2590"/>
              </a:lnSpc>
            </a:pPr>
            <a:r>
              <a:rPr dirty="0"/>
              <a:t>dalam</a:t>
            </a:r>
            <a:r>
              <a:rPr spc="-45" dirty="0"/>
              <a:t> </a:t>
            </a:r>
            <a:r>
              <a:rPr dirty="0"/>
              <a:t>himpunan</a:t>
            </a:r>
            <a:r>
              <a:rPr spc="-40" dirty="0"/>
              <a:t> </a:t>
            </a:r>
            <a:r>
              <a:rPr i="1" dirty="0">
                <a:latin typeface="Calibri"/>
                <a:cs typeface="Calibri"/>
              </a:rPr>
              <a:t>V</a:t>
            </a:r>
            <a:r>
              <a:rPr i="1" spc="-40" dirty="0">
                <a:latin typeface="Calibri"/>
                <a:cs typeface="Calibri"/>
              </a:rPr>
              <a:t> </a:t>
            </a:r>
            <a:r>
              <a:rPr dirty="0"/>
              <a:t>terdapat</a:t>
            </a:r>
            <a:r>
              <a:rPr spc="-50" dirty="0"/>
              <a:t> </a:t>
            </a:r>
            <a:r>
              <a:rPr dirty="0"/>
              <a:t>lintasan</a:t>
            </a:r>
            <a:r>
              <a:rPr spc="-50" dirty="0"/>
              <a:t> </a:t>
            </a:r>
            <a:r>
              <a:rPr dirty="0"/>
              <a:t>dari</a:t>
            </a:r>
            <a:r>
              <a:rPr spc="-30" dirty="0"/>
              <a:t> </a:t>
            </a:r>
            <a:r>
              <a:rPr i="1" dirty="0">
                <a:latin typeface="Calibri"/>
                <a:cs typeface="Calibri"/>
              </a:rPr>
              <a:t>v</a:t>
            </a:r>
            <a:r>
              <a:rPr sz="2400" i="1" baseline="-20833" dirty="0">
                <a:latin typeface="Calibri"/>
                <a:cs typeface="Calibri"/>
              </a:rPr>
              <a:t>i</a:t>
            </a:r>
            <a:r>
              <a:rPr sz="2400" i="1" spc="202" baseline="-20833" dirty="0">
                <a:latin typeface="Calibri"/>
                <a:cs typeface="Calibri"/>
              </a:rPr>
              <a:t> </a:t>
            </a:r>
            <a:r>
              <a:rPr sz="2400" dirty="0"/>
              <a:t>ke</a:t>
            </a:r>
            <a:r>
              <a:rPr sz="2400" spc="-45" dirty="0"/>
              <a:t> </a:t>
            </a:r>
            <a:r>
              <a:rPr sz="2400" i="1" spc="-25" dirty="0">
                <a:latin typeface="Calibri"/>
                <a:cs typeface="Calibri"/>
              </a:rPr>
              <a:t>v</a:t>
            </a:r>
            <a:r>
              <a:rPr sz="2400" i="1" spc="-37" baseline="-20833" dirty="0">
                <a:latin typeface="Calibri"/>
                <a:cs typeface="Calibri"/>
              </a:rPr>
              <a:t>j</a:t>
            </a:r>
            <a:r>
              <a:rPr sz="2400" spc="-25" dirty="0"/>
              <a:t>.</a:t>
            </a:r>
            <a:endParaRPr sz="2400" dirty="0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705"/>
              </a:spcBef>
            </a:pPr>
            <a:r>
              <a:rPr dirty="0"/>
              <a:t>Jika</a:t>
            </a:r>
            <a:r>
              <a:rPr spc="-75" dirty="0"/>
              <a:t> </a:t>
            </a:r>
            <a:r>
              <a:rPr dirty="0"/>
              <a:t>tidak,</a:t>
            </a:r>
            <a:r>
              <a:rPr spc="-55" dirty="0"/>
              <a:t> </a:t>
            </a:r>
            <a:r>
              <a:rPr dirty="0"/>
              <a:t>maka</a:t>
            </a:r>
            <a:r>
              <a:rPr spc="-65" dirty="0"/>
              <a:t> </a:t>
            </a:r>
            <a:r>
              <a:rPr i="1" dirty="0">
                <a:latin typeface="Calibri"/>
                <a:cs typeface="Calibri"/>
              </a:rPr>
              <a:t>G</a:t>
            </a:r>
            <a:r>
              <a:rPr i="1" spc="-50" dirty="0">
                <a:latin typeface="Calibri"/>
                <a:cs typeface="Calibri"/>
              </a:rPr>
              <a:t> </a:t>
            </a:r>
            <a:r>
              <a:rPr dirty="0"/>
              <a:t>disebut</a:t>
            </a:r>
            <a:r>
              <a:rPr spc="-50" dirty="0"/>
              <a:t> </a:t>
            </a:r>
            <a:r>
              <a:rPr b="1" dirty="0">
                <a:latin typeface="Calibri"/>
                <a:cs typeface="Calibri"/>
              </a:rPr>
              <a:t>graf</a:t>
            </a:r>
            <a:r>
              <a:rPr b="1" spc="-50" dirty="0">
                <a:latin typeface="Calibri"/>
                <a:cs typeface="Calibri"/>
              </a:rPr>
              <a:t> </a:t>
            </a:r>
            <a:r>
              <a:rPr b="1" spc="-10" dirty="0">
                <a:latin typeface="Calibri"/>
                <a:cs typeface="Calibri"/>
              </a:rPr>
              <a:t>tak-</a:t>
            </a:r>
            <a:r>
              <a:rPr b="1" dirty="0">
                <a:latin typeface="Calibri"/>
                <a:cs typeface="Calibri"/>
              </a:rPr>
              <a:t>terhubung</a:t>
            </a:r>
            <a:r>
              <a:rPr b="1" spc="-25" dirty="0">
                <a:latin typeface="Calibri"/>
                <a:cs typeface="Calibri"/>
              </a:rPr>
              <a:t> </a:t>
            </a:r>
            <a:r>
              <a:rPr dirty="0"/>
              <a:t>(</a:t>
            </a:r>
            <a:r>
              <a:rPr i="1" dirty="0">
                <a:latin typeface="Calibri"/>
                <a:cs typeface="Calibri"/>
              </a:rPr>
              <a:t>disconnected</a:t>
            </a:r>
            <a:r>
              <a:rPr i="1" spc="-45" dirty="0">
                <a:latin typeface="Calibri"/>
                <a:cs typeface="Calibri"/>
              </a:rPr>
              <a:t> </a:t>
            </a:r>
            <a:r>
              <a:rPr i="1" spc="-10" dirty="0">
                <a:latin typeface="Calibri"/>
                <a:cs typeface="Calibri"/>
              </a:rPr>
              <a:t>graph</a:t>
            </a:r>
            <a:r>
              <a:rPr spc="-10" dirty="0"/>
              <a:t>).</a:t>
            </a:r>
          </a:p>
          <a:p>
            <a:pPr marL="2131060" algn="ctr">
              <a:lnSpc>
                <a:spcPct val="100000"/>
              </a:lnSpc>
              <a:spcBef>
                <a:spcPts val="1135"/>
              </a:spcBef>
            </a:pPr>
            <a:r>
              <a:rPr sz="1700" dirty="0">
                <a:latin typeface="Arial"/>
                <a:cs typeface="Arial"/>
              </a:rPr>
              <a:t>2</a:t>
            </a:r>
          </a:p>
          <a:p>
            <a:pPr marL="6616065" algn="ctr">
              <a:lnSpc>
                <a:spcPct val="100000"/>
              </a:lnSpc>
              <a:spcBef>
                <a:spcPts val="675"/>
              </a:spcBef>
            </a:pPr>
            <a:r>
              <a:rPr sz="1700" dirty="0">
                <a:latin typeface="Arial"/>
                <a:cs typeface="Arial"/>
              </a:rPr>
              <a:t>5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6F23BF9-D47D-4176-A855-A3E468D1D178}"/>
              </a:ext>
            </a:extLst>
          </p:cNvPr>
          <p:cNvGrpSpPr/>
          <p:nvPr/>
        </p:nvGrpSpPr>
        <p:grpSpPr>
          <a:xfrm>
            <a:off x="6368923" y="4485220"/>
            <a:ext cx="4236707" cy="2370594"/>
            <a:chOff x="6368923" y="3649640"/>
            <a:chExt cx="4236707" cy="2370594"/>
          </a:xfrm>
        </p:grpSpPr>
        <p:grpSp>
          <p:nvGrpSpPr>
            <p:cNvPr id="3" name="object 3"/>
            <p:cNvGrpSpPr/>
            <p:nvPr/>
          </p:nvGrpSpPr>
          <p:grpSpPr>
            <a:xfrm>
              <a:off x="6507457" y="3649640"/>
              <a:ext cx="2420620" cy="2015489"/>
              <a:chOff x="6507457" y="3649640"/>
              <a:chExt cx="2420620" cy="2015489"/>
            </a:xfrm>
          </p:grpSpPr>
          <p:pic>
            <p:nvPicPr>
              <p:cNvPr id="4" name="object 4"/>
              <p:cNvPicPr/>
              <p:nvPr/>
            </p:nvPicPr>
            <p:blipFill>
              <a:blip r:embed="rId2" cstate="print"/>
              <a:stretch>
                <a:fillRect/>
              </a:stretch>
            </p:blipFill>
            <p:spPr>
              <a:xfrm>
                <a:off x="6507457" y="4812293"/>
                <a:ext cx="82283" cy="77719"/>
              </a:xfrm>
              <a:prstGeom prst="rect">
                <a:avLst/>
              </a:prstGeom>
            </p:spPr>
          </p:pic>
          <p:pic>
            <p:nvPicPr>
              <p:cNvPr id="5" name="object 5"/>
              <p:cNvPicPr/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7676518" y="5587868"/>
                <a:ext cx="81767" cy="77202"/>
              </a:xfrm>
              <a:prstGeom prst="rect">
                <a:avLst/>
              </a:prstGeom>
            </p:spPr>
          </p:pic>
          <p:sp>
            <p:nvSpPr>
              <p:cNvPr id="6" name="object 6"/>
              <p:cNvSpPr/>
              <p:nvPr/>
            </p:nvSpPr>
            <p:spPr>
              <a:xfrm>
                <a:off x="6548868" y="4853531"/>
                <a:ext cx="1169035" cy="775335"/>
              </a:xfrm>
              <a:custGeom>
                <a:avLst/>
                <a:gdLst/>
                <a:ahLst/>
                <a:cxnLst/>
                <a:rect l="l" t="t" r="r" b="b"/>
                <a:pathLst>
                  <a:path w="1169034" h="775335">
                    <a:moveTo>
                      <a:pt x="0" y="0"/>
                    </a:moveTo>
                    <a:lnTo>
                      <a:pt x="1168544" y="775058"/>
                    </a:lnTo>
                  </a:path>
                </a:pathLst>
              </a:custGeom>
              <a:ln w="42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7" name="object 7"/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286831" y="3649640"/>
                <a:ext cx="82305" cy="77223"/>
              </a:xfrm>
              <a:prstGeom prst="rect">
                <a:avLst/>
              </a:prstGeom>
            </p:spPr>
          </p:pic>
          <p:sp>
            <p:nvSpPr>
              <p:cNvPr id="8" name="object 8"/>
              <p:cNvSpPr/>
              <p:nvPr/>
            </p:nvSpPr>
            <p:spPr>
              <a:xfrm>
                <a:off x="7327703" y="3690512"/>
                <a:ext cx="389890" cy="1938655"/>
              </a:xfrm>
              <a:custGeom>
                <a:avLst/>
                <a:gdLst/>
                <a:ahLst/>
                <a:cxnLst/>
                <a:rect l="l" t="t" r="r" b="b"/>
                <a:pathLst>
                  <a:path w="389890" h="1938654">
                    <a:moveTo>
                      <a:pt x="0" y="0"/>
                    </a:moveTo>
                    <a:lnTo>
                      <a:pt x="389708" y="1938077"/>
                    </a:lnTo>
                  </a:path>
                </a:pathLst>
              </a:custGeom>
              <a:ln w="42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9" name="object 9"/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8845062" y="4812293"/>
                <a:ext cx="82391" cy="77719"/>
              </a:xfrm>
              <a:prstGeom prst="rect">
                <a:avLst/>
              </a:prstGeom>
            </p:spPr>
          </p:pic>
          <p:sp>
            <p:nvSpPr>
              <p:cNvPr id="10" name="object 10"/>
              <p:cNvSpPr/>
              <p:nvPr/>
            </p:nvSpPr>
            <p:spPr>
              <a:xfrm>
                <a:off x="6548868" y="3690512"/>
                <a:ext cx="2337435" cy="1938655"/>
              </a:xfrm>
              <a:custGeom>
                <a:avLst/>
                <a:gdLst/>
                <a:ahLst/>
                <a:cxnLst/>
                <a:rect l="l" t="t" r="r" b="b"/>
                <a:pathLst>
                  <a:path w="2337434" h="1938654">
                    <a:moveTo>
                      <a:pt x="1168544" y="1938077"/>
                    </a:moveTo>
                    <a:lnTo>
                      <a:pt x="2337066" y="1163018"/>
                    </a:lnTo>
                  </a:path>
                  <a:path w="2337434" h="1938654">
                    <a:moveTo>
                      <a:pt x="778835" y="0"/>
                    </a:moveTo>
                    <a:lnTo>
                      <a:pt x="0" y="1163018"/>
                    </a:lnTo>
                  </a:path>
                  <a:path w="2337434" h="1938654">
                    <a:moveTo>
                      <a:pt x="778835" y="0"/>
                    </a:moveTo>
                    <a:lnTo>
                      <a:pt x="2337066" y="1163018"/>
                    </a:lnTo>
                  </a:path>
                </a:pathLst>
              </a:custGeom>
              <a:ln w="42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grpSp>
          <p:nvGrpSpPr>
            <p:cNvPr id="11" name="object 11"/>
            <p:cNvGrpSpPr/>
            <p:nvPr/>
          </p:nvGrpSpPr>
          <p:grpSpPr>
            <a:xfrm>
              <a:off x="9234706" y="4037234"/>
              <a:ext cx="1250950" cy="1628139"/>
              <a:chOff x="9234706" y="4037234"/>
              <a:chExt cx="1250950" cy="1628139"/>
            </a:xfrm>
          </p:grpSpPr>
          <p:pic>
            <p:nvPicPr>
              <p:cNvPr id="12" name="object 12"/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9623919" y="4037234"/>
                <a:ext cx="82176" cy="77740"/>
              </a:xfrm>
              <a:prstGeom prst="rect">
                <a:avLst/>
              </a:prstGeom>
            </p:spPr>
          </p:pic>
          <p:pic>
            <p:nvPicPr>
              <p:cNvPr id="13" name="object 13"/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10403207" y="5200338"/>
                <a:ext cx="82391" cy="77202"/>
              </a:xfrm>
              <a:prstGeom prst="rect">
                <a:avLst/>
              </a:prstGeom>
            </p:spPr>
          </p:pic>
          <p:sp>
            <p:nvSpPr>
              <p:cNvPr id="14" name="object 14"/>
              <p:cNvSpPr/>
              <p:nvPr/>
            </p:nvSpPr>
            <p:spPr>
              <a:xfrm>
                <a:off x="9665223" y="4077955"/>
                <a:ext cx="779145" cy="1163320"/>
              </a:xfrm>
              <a:custGeom>
                <a:avLst/>
                <a:gdLst/>
                <a:ahLst/>
                <a:cxnLst/>
                <a:rect l="l" t="t" r="r" b="b"/>
                <a:pathLst>
                  <a:path w="779145" h="1163320">
                    <a:moveTo>
                      <a:pt x="0" y="0"/>
                    </a:moveTo>
                    <a:lnTo>
                      <a:pt x="778857" y="1163104"/>
                    </a:lnTo>
                  </a:path>
                </a:pathLst>
              </a:custGeom>
              <a:ln w="42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5" name="object 15"/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9234706" y="5587868"/>
                <a:ext cx="81745" cy="77202"/>
              </a:xfrm>
              <a:prstGeom prst="rect">
                <a:avLst/>
              </a:prstGeom>
            </p:spPr>
          </p:pic>
          <p:sp>
            <p:nvSpPr>
              <p:cNvPr id="16" name="object 16"/>
              <p:cNvSpPr/>
              <p:nvPr/>
            </p:nvSpPr>
            <p:spPr>
              <a:xfrm>
                <a:off x="9275579" y="5241060"/>
                <a:ext cx="1169035" cy="387985"/>
              </a:xfrm>
              <a:custGeom>
                <a:avLst/>
                <a:gdLst/>
                <a:ahLst/>
                <a:cxnLst/>
                <a:rect l="l" t="t" r="r" b="b"/>
                <a:pathLst>
                  <a:path w="1169034" h="387985">
                    <a:moveTo>
                      <a:pt x="1168500" y="0"/>
                    </a:moveTo>
                    <a:lnTo>
                      <a:pt x="0" y="387529"/>
                    </a:lnTo>
                  </a:path>
                </a:pathLst>
              </a:custGeom>
              <a:ln w="42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  <p:pic>
            <p:nvPicPr>
              <p:cNvPr id="17" name="object 17"/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10403207" y="5587868"/>
                <a:ext cx="82391" cy="77202"/>
              </a:xfrm>
              <a:prstGeom prst="rect">
                <a:avLst/>
              </a:prstGeom>
            </p:spPr>
          </p:pic>
          <p:sp>
            <p:nvSpPr>
              <p:cNvPr id="18" name="object 18"/>
              <p:cNvSpPr/>
              <p:nvPr/>
            </p:nvSpPr>
            <p:spPr>
              <a:xfrm>
                <a:off x="9275579" y="5241060"/>
                <a:ext cx="1169035" cy="387985"/>
              </a:xfrm>
              <a:custGeom>
                <a:avLst/>
                <a:gdLst/>
                <a:ahLst/>
                <a:cxnLst/>
                <a:rect l="l" t="t" r="r" b="b"/>
                <a:pathLst>
                  <a:path w="1169034" h="387985">
                    <a:moveTo>
                      <a:pt x="1168500" y="387529"/>
                    </a:moveTo>
                    <a:lnTo>
                      <a:pt x="0" y="387529"/>
                    </a:lnTo>
                  </a:path>
                  <a:path w="1169034" h="387985">
                    <a:moveTo>
                      <a:pt x="1168500" y="0"/>
                    </a:moveTo>
                    <a:lnTo>
                      <a:pt x="1168500" y="387529"/>
                    </a:lnTo>
                  </a:path>
                </a:pathLst>
              </a:custGeom>
              <a:ln w="4247">
                <a:solidFill>
                  <a:srgbClr val="000000"/>
                </a:solidFill>
              </a:ln>
            </p:spPr>
            <p:txBody>
              <a:bodyPr wrap="square" lIns="0" tIns="0" rIns="0" bIns="0" rtlCol="0"/>
              <a:lstStyle/>
              <a:p>
                <a:endParaRPr/>
              </a:p>
            </p:txBody>
          </p:sp>
        </p:grpSp>
        <p:sp>
          <p:nvSpPr>
            <p:cNvPr id="19" name="object 19"/>
            <p:cNvSpPr txBox="1"/>
            <p:nvPr/>
          </p:nvSpPr>
          <p:spPr>
            <a:xfrm>
              <a:off x="6368923" y="4634796"/>
              <a:ext cx="2583815" cy="2851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  <a:tabLst>
                  <a:tab pos="2570480" algn="l"/>
                </a:tabLst>
              </a:pPr>
              <a:r>
                <a:rPr sz="1700" dirty="0">
                  <a:latin typeface="Arial"/>
                  <a:cs typeface="Arial"/>
                </a:rPr>
                <a:t>1 </a:t>
              </a:r>
              <a:r>
                <a:rPr sz="1700" u="sng" dirty="0">
                  <a:uFill>
                    <a:solidFill>
                      <a:srgbClr val="000000"/>
                    </a:solidFill>
                  </a:uFill>
                  <a:latin typeface="Arial"/>
                  <a:cs typeface="Arial"/>
                </a:rPr>
                <a:t>	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20" name="object 20"/>
            <p:cNvSpPr txBox="1"/>
            <p:nvPr/>
          </p:nvSpPr>
          <p:spPr>
            <a:xfrm>
              <a:off x="9095612" y="4682370"/>
              <a:ext cx="146050" cy="2851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00" dirty="0">
                  <a:latin typeface="Arial"/>
                  <a:cs typeface="Arial"/>
                </a:rPr>
                <a:t>4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22" name="object 22"/>
            <p:cNvSpPr txBox="1"/>
            <p:nvPr/>
          </p:nvSpPr>
          <p:spPr>
            <a:xfrm>
              <a:off x="10459580" y="4897554"/>
              <a:ext cx="146050" cy="2851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00" dirty="0">
                  <a:latin typeface="Arial"/>
                  <a:cs typeface="Arial"/>
                </a:rPr>
                <a:t>6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23" name="object 23"/>
            <p:cNvSpPr txBox="1"/>
            <p:nvPr/>
          </p:nvSpPr>
          <p:spPr>
            <a:xfrm>
              <a:off x="10459580" y="5629768"/>
              <a:ext cx="146050" cy="285115"/>
            </a:xfrm>
            <a:prstGeom prst="rect">
              <a:avLst/>
            </a:prstGeom>
          </p:spPr>
          <p:txBody>
            <a:bodyPr vert="horz" wrap="square" lIns="0" tIns="12700" rIns="0" bIns="0" rtlCol="0">
              <a:spAutoFit/>
            </a:bodyPr>
            <a:lstStyle/>
            <a:p>
              <a:pPr marL="12700">
                <a:lnSpc>
                  <a:spcPct val="100000"/>
                </a:lnSpc>
                <a:spcBef>
                  <a:spcPts val="100"/>
                </a:spcBef>
              </a:pPr>
              <a:r>
                <a:rPr sz="1700" dirty="0">
                  <a:latin typeface="Arial"/>
                  <a:cs typeface="Arial"/>
                </a:rPr>
                <a:t>7</a:t>
              </a:r>
              <a:endParaRPr sz="1700">
                <a:latin typeface="Arial"/>
                <a:cs typeface="Arial"/>
              </a:endParaRPr>
            </a:p>
          </p:txBody>
        </p:sp>
        <p:sp>
          <p:nvSpPr>
            <p:cNvPr id="24" name="object 24"/>
            <p:cNvSpPr txBox="1"/>
            <p:nvPr/>
          </p:nvSpPr>
          <p:spPr>
            <a:xfrm>
              <a:off x="7149275" y="5182669"/>
              <a:ext cx="2562225" cy="837565"/>
            </a:xfrm>
            <a:prstGeom prst="rect">
              <a:avLst/>
            </a:prstGeom>
          </p:spPr>
          <p:txBody>
            <a:bodyPr vert="horz" wrap="square" lIns="0" tIns="147955" rIns="0" bIns="0" rtlCol="0">
              <a:spAutoFit/>
            </a:bodyPr>
            <a:lstStyle/>
            <a:p>
              <a:pPr marL="281305">
                <a:lnSpc>
                  <a:spcPct val="100000"/>
                </a:lnSpc>
                <a:spcBef>
                  <a:spcPts val="1165"/>
                </a:spcBef>
                <a:tabLst>
                  <a:tab pos="1744345" algn="l"/>
                </a:tabLst>
              </a:pPr>
              <a:r>
                <a:rPr sz="1700" spc="-50" dirty="0">
                  <a:latin typeface="Arial"/>
                  <a:cs typeface="Arial"/>
                </a:rPr>
                <a:t>3</a:t>
              </a:r>
              <a:r>
                <a:rPr sz="1700" dirty="0">
                  <a:latin typeface="Arial"/>
                  <a:cs typeface="Arial"/>
                </a:rPr>
                <a:t>	</a:t>
              </a:r>
              <a:r>
                <a:rPr sz="1700" spc="-50" dirty="0">
                  <a:latin typeface="Arial"/>
                  <a:cs typeface="Arial"/>
                </a:rPr>
                <a:t>8</a:t>
              </a:r>
              <a:endParaRPr sz="1700" dirty="0">
                <a:latin typeface="Arial"/>
                <a:cs typeface="Arial"/>
              </a:endParaRPr>
            </a:p>
            <a:p>
              <a:pPr marL="12700">
                <a:lnSpc>
                  <a:spcPct val="100000"/>
                </a:lnSpc>
                <a:spcBef>
                  <a:spcPts val="1125"/>
                </a:spcBef>
              </a:pPr>
              <a:r>
                <a:rPr sz="1800" dirty="0">
                  <a:latin typeface="Calibri"/>
                  <a:cs typeface="Calibri"/>
                </a:rPr>
                <a:t>Contoh</a:t>
              </a:r>
              <a:r>
                <a:rPr sz="1800" spc="-45" dirty="0">
                  <a:latin typeface="Calibri"/>
                  <a:cs typeface="Calibri"/>
                </a:rPr>
                <a:t> </a:t>
              </a:r>
              <a:r>
                <a:rPr sz="1800" dirty="0">
                  <a:latin typeface="Calibri"/>
                  <a:cs typeface="Calibri"/>
                </a:rPr>
                <a:t>graf</a:t>
              </a:r>
              <a:r>
                <a:rPr sz="1800" spc="-45" dirty="0">
                  <a:latin typeface="Calibri"/>
                  <a:cs typeface="Calibri"/>
                </a:rPr>
                <a:t> </a:t>
              </a:r>
              <a:r>
                <a:rPr sz="1800" spc="-10" dirty="0">
                  <a:latin typeface="Calibri"/>
                  <a:cs typeface="Calibri"/>
                </a:rPr>
                <a:t>tak-terhubung:</a:t>
              </a:r>
              <a:endParaRPr sz="1800" dirty="0">
                <a:latin typeface="Calibri"/>
                <a:cs typeface="Calibri"/>
              </a:endParaRPr>
            </a:p>
          </p:txBody>
        </p:sp>
      </p:grpSp>
      <p:pic>
        <p:nvPicPr>
          <p:cNvPr id="25" name="object 25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787949" y="4176056"/>
            <a:ext cx="2324778" cy="2048563"/>
          </a:xfrm>
          <a:prstGeom prst="rect">
            <a:avLst/>
          </a:prstGeom>
        </p:spPr>
      </p:pic>
      <p:sp>
        <p:nvSpPr>
          <p:cNvPr id="26" name="object 26"/>
          <p:cNvSpPr txBox="1"/>
          <p:nvPr/>
        </p:nvSpPr>
        <p:spPr>
          <a:xfrm>
            <a:off x="1799970" y="6091224"/>
            <a:ext cx="2205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Contoh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graf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terhubung: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27" name="object 27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9550907" y="48767"/>
            <a:ext cx="2148840" cy="147370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855" y="1493127"/>
            <a:ext cx="2895220" cy="2742068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2344673" y="4630877"/>
            <a:ext cx="18091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Graf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tak-terhubung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55052" y="1583436"/>
            <a:ext cx="2714244" cy="253288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098663" y="4630877"/>
            <a:ext cx="180911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Graf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tak-terhubung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3383" y="4512857"/>
            <a:ext cx="2990254" cy="140908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35863" y="639902"/>
            <a:ext cx="10522585" cy="5373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354965" algn="l"/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Graf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berarah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dikatakan</a:t>
            </a:r>
            <a:r>
              <a:rPr sz="2400" spc="3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terhubung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jika</a:t>
            </a:r>
            <a:r>
              <a:rPr sz="2400" spc="2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2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3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berarahnya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terhubung</a:t>
            </a:r>
            <a:r>
              <a:rPr sz="2400" spc="3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(graf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2400" dirty="0">
                <a:latin typeface="Calibri"/>
                <a:cs typeface="Calibri"/>
              </a:rPr>
              <a:t>tidak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berarah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diperoleh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dengan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menghilangkan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arahnya).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Symbol"/>
              <a:buChar char="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Dua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simpul,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i="1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pada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5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berarah</a:t>
            </a:r>
            <a:r>
              <a:rPr sz="2400" spc="59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G</a:t>
            </a:r>
            <a:r>
              <a:rPr sz="2400" i="1" spc="5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disebut</a:t>
            </a:r>
            <a:r>
              <a:rPr sz="2400" spc="59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terhubung</a:t>
            </a:r>
            <a:r>
              <a:rPr sz="2400" b="1" spc="5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kuat</a:t>
            </a:r>
            <a:r>
              <a:rPr sz="2400" b="1" spc="6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strongly </a:t>
            </a:r>
            <a:r>
              <a:rPr sz="2400" i="1" dirty="0">
                <a:latin typeface="Calibri"/>
                <a:cs typeface="Calibri"/>
              </a:rPr>
              <a:t>connected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jika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terdapat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lintasan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berarah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i="1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i="1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juga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lintasan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berarah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dari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i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u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Symbol"/>
              <a:buChar char=""/>
            </a:pPr>
            <a:endParaRPr sz="23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buFont typeface="Symbol"/>
              <a:buChar char="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Jika</a:t>
            </a:r>
            <a:r>
              <a:rPr sz="2400" spc="250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i="1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i="1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terhubung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kuat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tetapi</a:t>
            </a:r>
            <a:r>
              <a:rPr sz="2400" spc="254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terhubung</a:t>
            </a:r>
            <a:r>
              <a:rPr sz="2400" spc="2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pada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</a:t>
            </a:r>
            <a:r>
              <a:rPr sz="2400" spc="2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tidak</a:t>
            </a:r>
            <a:r>
              <a:rPr sz="2400" spc="2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berarahnya, </a:t>
            </a:r>
            <a:r>
              <a:rPr sz="2400" dirty="0">
                <a:latin typeface="Calibri"/>
                <a:cs typeface="Calibri"/>
              </a:rPr>
              <a:t>maka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u</a:t>
            </a:r>
            <a:r>
              <a:rPr sz="2400" i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i="1" dirty="0">
                <a:latin typeface="Calibri"/>
                <a:cs typeface="Calibri"/>
              </a:rPr>
              <a:t>v</a:t>
            </a:r>
            <a:r>
              <a:rPr sz="2400" i="1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dikatakan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terhubung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lemah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weakly</a:t>
            </a:r>
            <a:r>
              <a:rPr sz="2400" i="1" spc="-35" dirty="0">
                <a:latin typeface="Calibri"/>
                <a:cs typeface="Calibri"/>
              </a:rPr>
              <a:t> </a:t>
            </a:r>
            <a:r>
              <a:rPr sz="2400" i="1" spc="-10" dirty="0">
                <a:latin typeface="Calibri"/>
                <a:cs typeface="Calibri"/>
              </a:rPr>
              <a:t>coonected</a:t>
            </a:r>
            <a:r>
              <a:rPr sz="2400" spc="-10" dirty="0">
                <a:latin typeface="Calibri"/>
                <a:cs typeface="Calibri"/>
              </a:rPr>
              <a:t>).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Symbol"/>
              <a:buChar char=""/>
            </a:pPr>
            <a:endParaRPr sz="2600">
              <a:latin typeface="Calibri"/>
              <a:cs typeface="Calibri"/>
            </a:endParaRPr>
          </a:p>
          <a:p>
            <a:pPr marL="4867910" marR="852169" lvl="1" indent="-314325">
              <a:lnSpc>
                <a:spcPct val="100000"/>
              </a:lnSpc>
              <a:spcBef>
                <a:spcPts val="5"/>
              </a:spcBef>
              <a:buFont typeface="Arial"/>
              <a:buChar char="•"/>
              <a:tabLst>
                <a:tab pos="4840605" algn="l"/>
                <a:tab pos="4841240" algn="l"/>
              </a:tabLst>
            </a:pPr>
            <a:r>
              <a:rPr sz="1800" dirty="0">
                <a:latin typeface="Calibri"/>
                <a:cs typeface="Calibri"/>
              </a:rPr>
              <a:t>Simpul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terhubung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kuat,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karena</a:t>
            </a:r>
            <a:r>
              <a:rPr sz="1800" spc="3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ada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lintasan </a:t>
            </a:r>
            <a:r>
              <a:rPr sz="1800" dirty="0">
                <a:latin typeface="Calibri"/>
                <a:cs typeface="Calibri"/>
              </a:rPr>
              <a:t>dari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lintasan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dari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1: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750">
              <a:latin typeface="Calibri"/>
              <a:cs typeface="Calibri"/>
            </a:endParaRPr>
          </a:p>
          <a:p>
            <a:pPr marL="54686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Lintasan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dari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4: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3,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750">
              <a:latin typeface="Calibri"/>
              <a:cs typeface="Calibri"/>
            </a:endParaRPr>
          </a:p>
          <a:p>
            <a:pPr marL="546862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Lintasan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dari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ke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1: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4,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5,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0" dirty="0"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0864" y="1036319"/>
            <a:ext cx="5818719" cy="2723387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916939" y="506044"/>
            <a:ext cx="8071484" cy="988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241935" algn="l"/>
              </a:tabLst>
            </a:pPr>
            <a:r>
              <a:rPr sz="2400" dirty="0">
                <a:latin typeface="Calibri"/>
                <a:cs typeface="Calibri"/>
              </a:rPr>
              <a:t>Sejarah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graf: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Persoalan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jembatan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Königsberg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(tahun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1736)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250">
              <a:latin typeface="Calibri"/>
              <a:cs typeface="Calibri"/>
            </a:endParaRPr>
          </a:p>
          <a:p>
            <a:pPr marR="5080" algn="r">
              <a:lnSpc>
                <a:spcPct val="100000"/>
              </a:lnSpc>
            </a:pPr>
            <a:r>
              <a:rPr sz="1600" i="1" spc="105" dirty="0">
                <a:latin typeface="Arial"/>
                <a:cs typeface="Arial"/>
              </a:rPr>
              <a:t>C</a:t>
            </a:r>
            <a:endParaRPr sz="1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465358"/>
            <a:ext cx="9966325" cy="313626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R="1906270" algn="r">
              <a:lnSpc>
                <a:spcPct val="100000"/>
              </a:lnSpc>
              <a:spcBef>
                <a:spcPts val="135"/>
              </a:spcBef>
            </a:pPr>
            <a:r>
              <a:rPr sz="1600" i="1" spc="100" dirty="0">
                <a:latin typeface="Arial"/>
                <a:cs typeface="Arial"/>
              </a:rPr>
              <a:t>B</a:t>
            </a:r>
            <a:endParaRPr sz="1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750">
              <a:latin typeface="Arial"/>
              <a:cs typeface="Arial"/>
            </a:endParaRPr>
          </a:p>
          <a:p>
            <a:pPr marL="391160" algn="ctr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Gambar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2.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Kiri: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Masalah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Jembatan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Königsberg;</a:t>
            </a:r>
            <a:r>
              <a:rPr sz="2000" spc="3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Kanan: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persoalan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450">
              <a:latin typeface="Calibri"/>
              <a:cs typeface="Calibri"/>
            </a:endParaRPr>
          </a:p>
          <a:p>
            <a:pPr marL="233679" marR="3350895" indent="-233679">
              <a:lnSpc>
                <a:spcPct val="104600"/>
              </a:lnSpc>
              <a:buChar char="•"/>
              <a:tabLst>
                <a:tab pos="233679" algn="l"/>
                <a:tab pos="3283585" algn="l"/>
              </a:tabLst>
            </a:pPr>
            <a:r>
              <a:rPr sz="2400" dirty="0">
                <a:latin typeface="Calibri"/>
                <a:cs typeface="Calibri"/>
              </a:rPr>
              <a:t>Graf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yang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merepresentasikan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jembatan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Königsberg: </a:t>
            </a:r>
            <a:r>
              <a:rPr sz="2400" dirty="0">
                <a:latin typeface="Calibri"/>
                <a:cs typeface="Calibri"/>
              </a:rPr>
              <a:t>Simpul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</a:t>
            </a:r>
            <a:r>
              <a:rPr sz="2400" i="1" dirty="0">
                <a:latin typeface="Calibri"/>
                <a:cs typeface="Calibri"/>
              </a:rPr>
              <a:t>vertex</a:t>
            </a:r>
            <a:r>
              <a:rPr sz="2400" dirty="0">
                <a:latin typeface="Calibri"/>
                <a:cs typeface="Calibri"/>
              </a:rPr>
              <a:t>)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Wingdings"/>
                <a:cs typeface="Wingdings"/>
              </a:rPr>
              <a:t></a:t>
            </a:r>
            <a:r>
              <a:rPr sz="2400" dirty="0">
                <a:latin typeface="Times New Roman"/>
                <a:cs typeface="Times New Roman"/>
              </a:rPr>
              <a:t>	</a:t>
            </a:r>
            <a:r>
              <a:rPr sz="2400" spc="-10" dirty="0">
                <a:latin typeface="Calibri"/>
                <a:cs typeface="Calibri"/>
              </a:rPr>
              <a:t>menyatakan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daratan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135"/>
              </a:spcBef>
              <a:tabLst>
                <a:tab pos="2824480" algn="l"/>
              </a:tabLst>
            </a:pPr>
            <a:r>
              <a:rPr sz="2400" dirty="0">
                <a:latin typeface="Calibri"/>
                <a:cs typeface="Calibri"/>
              </a:rPr>
              <a:t>Sisi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(</a:t>
            </a:r>
            <a:r>
              <a:rPr sz="2400" i="1" spc="-10" dirty="0">
                <a:latin typeface="Calibri"/>
                <a:cs typeface="Calibri"/>
              </a:rPr>
              <a:t>edge</a:t>
            </a:r>
            <a:r>
              <a:rPr sz="2400" spc="-10" dirty="0">
                <a:latin typeface="Calibri"/>
                <a:cs typeface="Calibri"/>
              </a:rPr>
              <a:t>)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400" dirty="0">
                <a:latin typeface="Wingdings"/>
                <a:cs typeface="Wingdings"/>
              </a:rPr>
              <a:t>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Calibri"/>
                <a:cs typeface="Calibri"/>
              </a:rPr>
              <a:t>menyatakan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jembatan</a:t>
            </a:r>
            <a:endParaRPr sz="2400">
              <a:latin typeface="Calibri"/>
              <a:cs typeface="Calibri"/>
            </a:endParaRPr>
          </a:p>
          <a:p>
            <a:pPr marL="1651000" marR="5080" indent="-1434465">
              <a:lnSpc>
                <a:spcPct val="104600"/>
              </a:lnSpc>
              <a:spcBef>
                <a:spcPts val="10"/>
              </a:spcBef>
              <a:tabLst>
                <a:tab pos="1641475" algn="l"/>
              </a:tabLst>
            </a:pPr>
            <a:r>
              <a:rPr sz="2400" spc="-10" dirty="0">
                <a:latin typeface="Calibri"/>
                <a:cs typeface="Calibri"/>
              </a:rPr>
              <a:t>Persoalan:</a:t>
            </a:r>
            <a:r>
              <a:rPr sz="2400" dirty="0">
                <a:latin typeface="Calibri"/>
                <a:cs typeface="Calibri"/>
              </a:rPr>
              <a:t>	Bisakah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orang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melalui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setiap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jembatan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tepat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sekali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kembali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lagi </a:t>
            </a:r>
            <a:r>
              <a:rPr sz="2400" dirty="0">
                <a:latin typeface="Calibri"/>
                <a:cs typeface="Calibri"/>
              </a:rPr>
              <a:t>ke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tempat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semula?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8691920" y="1504382"/>
            <a:ext cx="1851025" cy="1952625"/>
            <a:chOff x="8691920" y="1504382"/>
            <a:chExt cx="1851025" cy="1952625"/>
          </a:xfrm>
        </p:grpSpPr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852555" y="1504382"/>
              <a:ext cx="85581" cy="80024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852555" y="2440552"/>
              <a:ext cx="85581" cy="80024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8694644" y="1544290"/>
              <a:ext cx="398780" cy="936625"/>
            </a:xfrm>
            <a:custGeom>
              <a:avLst/>
              <a:gdLst/>
              <a:ahLst/>
              <a:cxnLst/>
              <a:rect l="l" t="t" r="r" b="b"/>
              <a:pathLst>
                <a:path w="398779" h="936625">
                  <a:moveTo>
                    <a:pt x="200435" y="0"/>
                  </a:moveTo>
                  <a:lnTo>
                    <a:pt x="144187" y="59834"/>
                  </a:lnTo>
                  <a:lnTo>
                    <a:pt x="98855" y="127536"/>
                  </a:lnTo>
                  <a:lnTo>
                    <a:pt x="58972" y="197308"/>
                  </a:lnTo>
                  <a:lnTo>
                    <a:pt x="29497" y="271967"/>
                  </a:lnTo>
                  <a:lnTo>
                    <a:pt x="10917" y="349751"/>
                  </a:lnTo>
                  <a:lnTo>
                    <a:pt x="0" y="429586"/>
                  </a:lnTo>
                  <a:lnTo>
                    <a:pt x="0" y="506874"/>
                  </a:lnTo>
                  <a:lnTo>
                    <a:pt x="10917" y="586708"/>
                  </a:lnTo>
                  <a:lnTo>
                    <a:pt x="29497" y="663996"/>
                  </a:lnTo>
                  <a:lnTo>
                    <a:pt x="58972" y="738737"/>
                  </a:lnTo>
                  <a:lnTo>
                    <a:pt x="98855" y="808903"/>
                  </a:lnTo>
                  <a:lnTo>
                    <a:pt x="144187" y="876025"/>
                  </a:lnTo>
                  <a:lnTo>
                    <a:pt x="200435" y="936025"/>
                  </a:lnTo>
                </a:path>
                <a:path w="398779" h="936625">
                  <a:moveTo>
                    <a:pt x="200435" y="0"/>
                  </a:moveTo>
                  <a:lnTo>
                    <a:pt x="253960" y="59834"/>
                  </a:lnTo>
                  <a:lnTo>
                    <a:pt x="302015" y="127536"/>
                  </a:lnTo>
                  <a:lnTo>
                    <a:pt x="339706" y="197308"/>
                  </a:lnTo>
                  <a:lnTo>
                    <a:pt x="369181" y="271967"/>
                  </a:lnTo>
                  <a:lnTo>
                    <a:pt x="387761" y="349751"/>
                  </a:lnTo>
                  <a:lnTo>
                    <a:pt x="398679" y="429586"/>
                  </a:lnTo>
                  <a:lnTo>
                    <a:pt x="398679" y="506874"/>
                  </a:lnTo>
                  <a:lnTo>
                    <a:pt x="387761" y="586708"/>
                  </a:lnTo>
                  <a:lnTo>
                    <a:pt x="369181" y="663996"/>
                  </a:lnTo>
                  <a:lnTo>
                    <a:pt x="339706" y="738737"/>
                  </a:lnTo>
                  <a:lnTo>
                    <a:pt x="302015" y="808903"/>
                  </a:lnTo>
                  <a:lnTo>
                    <a:pt x="253960" y="876025"/>
                  </a:lnTo>
                  <a:lnTo>
                    <a:pt x="200435" y="936025"/>
                  </a:lnTo>
                </a:path>
              </a:pathLst>
            </a:custGeom>
            <a:ln w="5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852554" y="3376122"/>
              <a:ext cx="85582" cy="8054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8694644" y="2480316"/>
              <a:ext cx="398780" cy="936625"/>
            </a:xfrm>
            <a:custGeom>
              <a:avLst/>
              <a:gdLst/>
              <a:ahLst/>
              <a:cxnLst/>
              <a:rect l="l" t="t" r="r" b="b"/>
              <a:pathLst>
                <a:path w="398779" h="936625">
                  <a:moveTo>
                    <a:pt x="200435" y="0"/>
                  </a:moveTo>
                  <a:lnTo>
                    <a:pt x="144187" y="60000"/>
                  </a:lnTo>
                  <a:lnTo>
                    <a:pt x="98855" y="127619"/>
                  </a:lnTo>
                  <a:lnTo>
                    <a:pt x="58972" y="197267"/>
                  </a:lnTo>
                  <a:lnTo>
                    <a:pt x="29497" y="272029"/>
                  </a:lnTo>
                  <a:lnTo>
                    <a:pt x="10917" y="349317"/>
                  </a:lnTo>
                  <a:lnTo>
                    <a:pt x="0" y="429648"/>
                  </a:lnTo>
                  <a:lnTo>
                    <a:pt x="0" y="506936"/>
                  </a:lnTo>
                  <a:lnTo>
                    <a:pt x="10917" y="586770"/>
                  </a:lnTo>
                  <a:lnTo>
                    <a:pt x="29497" y="664058"/>
                  </a:lnTo>
                  <a:lnTo>
                    <a:pt x="58972" y="738799"/>
                  </a:lnTo>
                  <a:lnTo>
                    <a:pt x="98855" y="808965"/>
                  </a:lnTo>
                  <a:lnTo>
                    <a:pt x="144187" y="876087"/>
                  </a:lnTo>
                  <a:lnTo>
                    <a:pt x="200435" y="936087"/>
                  </a:lnTo>
                </a:path>
                <a:path w="398779" h="936625">
                  <a:moveTo>
                    <a:pt x="200435" y="0"/>
                  </a:moveTo>
                  <a:lnTo>
                    <a:pt x="253960" y="60000"/>
                  </a:lnTo>
                  <a:lnTo>
                    <a:pt x="302015" y="127619"/>
                  </a:lnTo>
                  <a:lnTo>
                    <a:pt x="339706" y="197267"/>
                  </a:lnTo>
                  <a:lnTo>
                    <a:pt x="369181" y="272029"/>
                  </a:lnTo>
                  <a:lnTo>
                    <a:pt x="387761" y="349317"/>
                  </a:lnTo>
                  <a:lnTo>
                    <a:pt x="398679" y="429648"/>
                  </a:lnTo>
                  <a:lnTo>
                    <a:pt x="398679" y="506936"/>
                  </a:lnTo>
                  <a:lnTo>
                    <a:pt x="387761" y="586770"/>
                  </a:lnTo>
                  <a:lnTo>
                    <a:pt x="369181" y="664058"/>
                  </a:lnTo>
                  <a:lnTo>
                    <a:pt x="339706" y="738799"/>
                  </a:lnTo>
                  <a:lnTo>
                    <a:pt x="302015" y="808965"/>
                  </a:lnTo>
                  <a:lnTo>
                    <a:pt x="253960" y="876087"/>
                  </a:lnTo>
                  <a:lnTo>
                    <a:pt x="200435" y="936087"/>
                  </a:lnTo>
                </a:path>
              </a:pathLst>
            </a:custGeom>
            <a:ln w="5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0457148" y="2440552"/>
              <a:ext cx="85625" cy="80024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8895080" y="1544290"/>
              <a:ext cx="1605280" cy="1872614"/>
            </a:xfrm>
            <a:custGeom>
              <a:avLst/>
              <a:gdLst/>
              <a:ahLst/>
              <a:cxnLst/>
              <a:rect l="l" t="t" r="r" b="b"/>
              <a:pathLst>
                <a:path w="1605279" h="1872614">
                  <a:moveTo>
                    <a:pt x="0" y="936025"/>
                  </a:moveTo>
                  <a:lnTo>
                    <a:pt x="1605191" y="936025"/>
                  </a:lnTo>
                </a:path>
                <a:path w="1605279" h="1872614">
                  <a:moveTo>
                    <a:pt x="1605191" y="936025"/>
                  </a:moveTo>
                  <a:lnTo>
                    <a:pt x="0" y="1872113"/>
                  </a:lnTo>
                </a:path>
                <a:path w="1605279" h="1872614">
                  <a:moveTo>
                    <a:pt x="0" y="0"/>
                  </a:moveTo>
                  <a:lnTo>
                    <a:pt x="1605191" y="936025"/>
                  </a:lnTo>
                </a:path>
              </a:pathLst>
            </a:custGeom>
            <a:ln w="52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8607115" y="2302502"/>
            <a:ext cx="173990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i="1" spc="100" dirty="0">
                <a:latin typeface="Arial"/>
                <a:cs typeface="Arial"/>
              </a:rPr>
              <a:t>A</a:t>
            </a:r>
            <a:endParaRPr sz="1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0607598" y="2342150"/>
            <a:ext cx="186055" cy="27495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00" i="1" spc="105" dirty="0">
                <a:latin typeface="Arial"/>
                <a:cs typeface="Arial"/>
              </a:rPr>
              <a:t>D</a:t>
            </a:r>
            <a:endParaRPr sz="1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6939" y="851661"/>
            <a:ext cx="9909175" cy="12198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9235">
              <a:lnSpc>
                <a:spcPts val="3020"/>
              </a:lnSpc>
              <a:spcBef>
                <a:spcPts val="480"/>
              </a:spcBef>
              <a:buFont typeface="Arial"/>
              <a:buChar char="•"/>
              <a:tabLst>
                <a:tab pos="241935" algn="l"/>
              </a:tabLst>
            </a:pPr>
            <a:r>
              <a:rPr sz="2800" dirty="0">
                <a:latin typeface="Calibri"/>
                <a:cs typeface="Calibri"/>
              </a:rPr>
              <a:t>Graf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berarah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G</a:t>
            </a:r>
            <a:r>
              <a:rPr sz="2800" i="1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disebut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graf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terhubung</a:t>
            </a:r>
            <a:r>
              <a:rPr sz="2800" b="1" spc="-10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kuat</a:t>
            </a:r>
            <a:r>
              <a:rPr sz="2800" b="1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strongly</a:t>
            </a:r>
            <a:r>
              <a:rPr sz="2800" i="1" spc="-120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connected </a:t>
            </a:r>
            <a:r>
              <a:rPr sz="2800" i="1" dirty="0">
                <a:latin typeface="Calibri"/>
                <a:cs typeface="Calibri"/>
              </a:rPr>
              <a:t>graph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apabila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untuk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setiap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pasang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simpul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sembarang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u</a:t>
            </a:r>
            <a:r>
              <a:rPr sz="2800" i="1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v</a:t>
            </a:r>
            <a:r>
              <a:rPr sz="2800" i="1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i="1" spc="-25" dirty="0">
                <a:latin typeface="Calibri"/>
                <a:cs typeface="Calibri"/>
              </a:rPr>
              <a:t>G</a:t>
            </a:r>
            <a:r>
              <a:rPr sz="2800" spc="-25" dirty="0">
                <a:latin typeface="Calibri"/>
                <a:cs typeface="Calibri"/>
              </a:rPr>
              <a:t>, </a:t>
            </a:r>
            <a:r>
              <a:rPr sz="2800" dirty="0">
                <a:latin typeface="Calibri"/>
                <a:cs typeface="Calibri"/>
              </a:rPr>
              <a:t>terhubung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kuat.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Kalau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tidak,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G</a:t>
            </a:r>
            <a:r>
              <a:rPr sz="2800" i="1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disebut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graf</a:t>
            </a:r>
            <a:r>
              <a:rPr sz="2800" b="1" spc="-100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terhubung</a:t>
            </a:r>
            <a:r>
              <a:rPr sz="2800" b="1" spc="-9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lemah</a:t>
            </a:r>
            <a:r>
              <a:rPr sz="2800" spc="-10" dirty="0">
                <a:latin typeface="Calibri"/>
                <a:cs typeface="Calibri"/>
              </a:rPr>
              <a:t>.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171616" y="2783806"/>
            <a:ext cx="1622425" cy="2235200"/>
            <a:chOff x="3171616" y="2783806"/>
            <a:chExt cx="1622425" cy="22352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42005" y="2783806"/>
              <a:ext cx="81177" cy="76948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942005" y="3555907"/>
              <a:ext cx="81177" cy="77331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3790125" y="2819940"/>
              <a:ext cx="193040" cy="704215"/>
            </a:xfrm>
            <a:custGeom>
              <a:avLst/>
              <a:gdLst/>
              <a:ahLst/>
              <a:cxnLst/>
              <a:rect l="l" t="t" r="r" b="b"/>
              <a:pathLst>
                <a:path w="193039" h="704214">
                  <a:moveTo>
                    <a:pt x="192468" y="0"/>
                  </a:moveTo>
                  <a:lnTo>
                    <a:pt x="128134" y="59979"/>
                  </a:lnTo>
                  <a:lnTo>
                    <a:pt x="72779" y="128892"/>
                  </a:lnTo>
                  <a:lnTo>
                    <a:pt x="33760" y="206313"/>
                  </a:lnTo>
                  <a:lnTo>
                    <a:pt x="8445" y="291965"/>
                  </a:lnTo>
                  <a:lnTo>
                    <a:pt x="0" y="377638"/>
                  </a:lnTo>
                  <a:lnTo>
                    <a:pt x="4212" y="468012"/>
                  </a:lnTo>
                  <a:lnTo>
                    <a:pt x="29526" y="549495"/>
                  </a:lnTo>
                  <a:lnTo>
                    <a:pt x="63800" y="630978"/>
                  </a:lnTo>
                  <a:lnTo>
                    <a:pt x="115477" y="703592"/>
                  </a:lnTo>
                </a:path>
              </a:pathLst>
            </a:custGeom>
            <a:ln w="4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851821" y="3465533"/>
              <a:ext cx="132876" cy="129037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982594" y="2893107"/>
              <a:ext cx="193040" cy="699770"/>
            </a:xfrm>
            <a:custGeom>
              <a:avLst/>
              <a:gdLst/>
              <a:ahLst/>
              <a:cxnLst/>
              <a:rect l="l" t="t" r="r" b="b"/>
              <a:pathLst>
                <a:path w="193039" h="699770">
                  <a:moveTo>
                    <a:pt x="72758" y="0"/>
                  </a:moveTo>
                  <a:lnTo>
                    <a:pt x="123922" y="68274"/>
                  </a:lnTo>
                  <a:lnTo>
                    <a:pt x="162407" y="149949"/>
                  </a:lnTo>
                  <a:lnTo>
                    <a:pt x="184023" y="236048"/>
                  </a:lnTo>
                  <a:lnTo>
                    <a:pt x="192468" y="321700"/>
                  </a:lnTo>
                  <a:lnTo>
                    <a:pt x="184023" y="407373"/>
                  </a:lnTo>
                  <a:lnTo>
                    <a:pt x="158195" y="493046"/>
                  </a:lnTo>
                  <a:lnTo>
                    <a:pt x="115477" y="570339"/>
                  </a:lnTo>
                  <a:lnTo>
                    <a:pt x="64334" y="639295"/>
                  </a:lnTo>
                  <a:lnTo>
                    <a:pt x="0" y="699360"/>
                  </a:lnTo>
                </a:path>
              </a:pathLst>
            </a:custGeom>
            <a:ln w="421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80490" y="2817836"/>
              <a:ext cx="128130" cy="12905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3267580" y="3592467"/>
              <a:ext cx="715010" cy="1072515"/>
            </a:xfrm>
            <a:custGeom>
              <a:avLst/>
              <a:gdLst/>
              <a:ahLst/>
              <a:cxnLst/>
              <a:rect l="l" t="t" r="r" b="b"/>
              <a:pathLst>
                <a:path w="715010" h="1072514">
                  <a:moveTo>
                    <a:pt x="715013" y="0"/>
                  </a:moveTo>
                  <a:lnTo>
                    <a:pt x="0" y="1072404"/>
                  </a:lnTo>
                </a:path>
              </a:pathLst>
            </a:custGeom>
            <a:ln w="4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171616" y="4713964"/>
              <a:ext cx="81198" cy="77331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0100" y="4615762"/>
              <a:ext cx="119686" cy="136887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3982594" y="3592467"/>
              <a:ext cx="710565" cy="1072515"/>
            </a:xfrm>
            <a:custGeom>
              <a:avLst/>
              <a:gdLst/>
              <a:ahLst/>
              <a:cxnLst/>
              <a:rect l="l" t="t" r="r" b="b"/>
              <a:pathLst>
                <a:path w="710564" h="1072514">
                  <a:moveTo>
                    <a:pt x="0" y="0"/>
                  </a:moveTo>
                  <a:lnTo>
                    <a:pt x="710266" y="1072404"/>
                  </a:lnTo>
                </a:path>
              </a:pathLst>
            </a:custGeom>
            <a:ln w="4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712373" y="4713964"/>
              <a:ext cx="81198" cy="7733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634867" y="4615762"/>
              <a:ext cx="120199" cy="13688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12205" y="4750545"/>
              <a:ext cx="1455420" cy="266065"/>
            </a:xfrm>
            <a:custGeom>
              <a:avLst/>
              <a:gdLst/>
              <a:ahLst/>
              <a:cxnLst/>
              <a:rect l="l" t="t" r="r" b="b"/>
              <a:pathLst>
                <a:path w="1455420" h="266064">
                  <a:moveTo>
                    <a:pt x="0" y="0"/>
                  </a:moveTo>
                  <a:lnTo>
                    <a:pt x="115477" y="81483"/>
                  </a:lnTo>
                  <a:lnTo>
                    <a:pt x="239399" y="150438"/>
                  </a:lnTo>
                  <a:lnTo>
                    <a:pt x="372280" y="201612"/>
                  </a:lnTo>
                  <a:lnTo>
                    <a:pt x="509373" y="240280"/>
                  </a:lnTo>
                  <a:lnTo>
                    <a:pt x="645953" y="261692"/>
                  </a:lnTo>
                  <a:lnTo>
                    <a:pt x="787258" y="265872"/>
                  </a:lnTo>
                  <a:lnTo>
                    <a:pt x="928584" y="257509"/>
                  </a:lnTo>
                  <a:lnTo>
                    <a:pt x="1069889" y="231921"/>
                  </a:lnTo>
                  <a:lnTo>
                    <a:pt x="1202236" y="188553"/>
                  </a:lnTo>
                  <a:lnTo>
                    <a:pt x="1335117" y="133189"/>
                  </a:lnTo>
                  <a:lnTo>
                    <a:pt x="1454827" y="60064"/>
                  </a:lnTo>
                </a:path>
              </a:pathLst>
            </a:custGeom>
            <a:ln w="41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617999" y="4748442"/>
              <a:ext cx="137065" cy="120166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3902929" y="2409374"/>
            <a:ext cx="14605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095377" y="3421650"/>
            <a:ext cx="14605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132540" y="4794398"/>
            <a:ext cx="14605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673297" y="4794398"/>
            <a:ext cx="14605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7253868" y="3169867"/>
            <a:ext cx="1776095" cy="1390015"/>
            <a:chOff x="7253868" y="3169867"/>
            <a:chExt cx="1776095" cy="1390015"/>
          </a:xfrm>
        </p:grpSpPr>
        <p:pic>
          <p:nvPicPr>
            <p:cNvPr id="23" name="object 2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407815" y="3169867"/>
              <a:ext cx="81818" cy="76820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7255977" y="3206448"/>
              <a:ext cx="193040" cy="1072515"/>
            </a:xfrm>
            <a:custGeom>
              <a:avLst/>
              <a:gdLst/>
              <a:ahLst/>
              <a:cxnLst/>
              <a:rect l="l" t="t" r="r" b="b"/>
              <a:pathLst>
                <a:path w="193040" h="1072514">
                  <a:moveTo>
                    <a:pt x="192640" y="0"/>
                  </a:moveTo>
                  <a:lnTo>
                    <a:pt x="124435" y="107091"/>
                  </a:lnTo>
                  <a:lnTo>
                    <a:pt x="68632" y="218351"/>
                  </a:lnTo>
                  <a:lnTo>
                    <a:pt x="30146" y="338502"/>
                  </a:lnTo>
                  <a:lnTo>
                    <a:pt x="4276" y="462822"/>
                  </a:lnTo>
                  <a:lnTo>
                    <a:pt x="0" y="591843"/>
                  </a:lnTo>
                  <a:lnTo>
                    <a:pt x="8979" y="716162"/>
                  </a:lnTo>
                  <a:lnTo>
                    <a:pt x="34422" y="840482"/>
                  </a:lnTo>
                  <a:lnTo>
                    <a:pt x="76970" y="960612"/>
                  </a:lnTo>
                  <a:lnTo>
                    <a:pt x="132987" y="1072404"/>
                  </a:lnTo>
                </a:path>
              </a:pathLst>
            </a:custGeom>
            <a:ln w="4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5" name="object 25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07815" y="4327945"/>
              <a:ext cx="81818" cy="77331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330843" y="4229211"/>
              <a:ext cx="119878" cy="13741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7448617" y="3292121"/>
              <a:ext cx="193040" cy="1072515"/>
            </a:xfrm>
            <a:custGeom>
              <a:avLst/>
              <a:gdLst/>
              <a:ahLst/>
              <a:cxnLst/>
              <a:rect l="l" t="t" r="r" b="b"/>
              <a:pathLst>
                <a:path w="193040" h="1072514">
                  <a:moveTo>
                    <a:pt x="55803" y="0"/>
                  </a:moveTo>
                  <a:lnTo>
                    <a:pt x="115883" y="111260"/>
                  </a:lnTo>
                  <a:lnTo>
                    <a:pt x="154368" y="231411"/>
                  </a:lnTo>
                  <a:lnTo>
                    <a:pt x="183873" y="355731"/>
                  </a:lnTo>
                  <a:lnTo>
                    <a:pt x="192853" y="480561"/>
                  </a:lnTo>
                  <a:lnTo>
                    <a:pt x="183873" y="609071"/>
                  </a:lnTo>
                  <a:lnTo>
                    <a:pt x="162920" y="733391"/>
                  </a:lnTo>
                  <a:lnTo>
                    <a:pt x="124435" y="853520"/>
                  </a:lnTo>
                  <a:lnTo>
                    <a:pt x="68418" y="965313"/>
                  </a:lnTo>
                  <a:lnTo>
                    <a:pt x="0" y="1072404"/>
                  </a:lnTo>
                </a:path>
              </a:pathLst>
            </a:custGeom>
            <a:ln w="421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446513" y="3204344"/>
              <a:ext cx="120092" cy="1368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7448617" y="4364526"/>
              <a:ext cx="1447165" cy="193675"/>
            </a:xfrm>
            <a:custGeom>
              <a:avLst/>
              <a:gdLst/>
              <a:ahLst/>
              <a:cxnLst/>
              <a:rect l="l" t="t" r="r" b="b"/>
              <a:pathLst>
                <a:path w="1447165" h="193675">
                  <a:moveTo>
                    <a:pt x="0" y="0"/>
                  </a:moveTo>
                  <a:lnTo>
                    <a:pt x="150092" y="73124"/>
                  </a:lnTo>
                  <a:lnTo>
                    <a:pt x="308309" y="128488"/>
                  </a:lnTo>
                  <a:lnTo>
                    <a:pt x="470802" y="167135"/>
                  </a:lnTo>
                  <a:lnTo>
                    <a:pt x="633723" y="188553"/>
                  </a:lnTo>
                  <a:lnTo>
                    <a:pt x="800279" y="193254"/>
                  </a:lnTo>
                  <a:lnTo>
                    <a:pt x="967476" y="180194"/>
                  </a:lnTo>
                  <a:lnTo>
                    <a:pt x="1129969" y="154607"/>
                  </a:lnTo>
                  <a:lnTo>
                    <a:pt x="1292249" y="107070"/>
                  </a:lnTo>
                  <a:lnTo>
                    <a:pt x="1446831" y="47005"/>
                  </a:lnTo>
                </a:path>
              </a:pathLst>
            </a:custGeom>
            <a:ln w="4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948721" y="4327945"/>
              <a:ext cx="81177" cy="77331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54861" y="4362424"/>
              <a:ext cx="136551" cy="11127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7538630" y="4171251"/>
              <a:ext cx="1450975" cy="193675"/>
            </a:xfrm>
            <a:custGeom>
              <a:avLst/>
              <a:gdLst/>
              <a:ahLst/>
              <a:cxnLst/>
              <a:rect l="l" t="t" r="r" b="b"/>
              <a:pathLst>
                <a:path w="1450975" h="193675">
                  <a:moveTo>
                    <a:pt x="1450680" y="193275"/>
                  </a:moveTo>
                  <a:lnTo>
                    <a:pt x="1300801" y="124830"/>
                  </a:lnTo>
                  <a:lnTo>
                    <a:pt x="1142798" y="68955"/>
                  </a:lnTo>
                  <a:lnTo>
                    <a:pt x="979663" y="30287"/>
                  </a:lnTo>
                  <a:lnTo>
                    <a:pt x="813107" y="4700"/>
                  </a:lnTo>
                  <a:lnTo>
                    <a:pt x="645910" y="0"/>
                  </a:lnTo>
                  <a:lnTo>
                    <a:pt x="483631" y="13059"/>
                  </a:lnTo>
                  <a:lnTo>
                    <a:pt x="316434" y="43347"/>
                  </a:lnTo>
                  <a:lnTo>
                    <a:pt x="158217" y="86183"/>
                  </a:lnTo>
                  <a:lnTo>
                    <a:pt x="0" y="146248"/>
                  </a:lnTo>
                </a:path>
              </a:pathLst>
            </a:custGeom>
            <a:ln w="419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7446515" y="4255332"/>
              <a:ext cx="136979" cy="111296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7369424" y="2863689"/>
            <a:ext cx="14605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7369424" y="4365545"/>
            <a:ext cx="14605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910117" y="4408382"/>
            <a:ext cx="146050" cy="2844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210100" y="3590361"/>
            <a:ext cx="774700" cy="1162685"/>
            <a:chOff x="3210100" y="3590361"/>
            <a:chExt cx="774700" cy="1162685"/>
          </a:xfrm>
        </p:grpSpPr>
        <p:sp>
          <p:nvSpPr>
            <p:cNvPr id="38" name="object 38"/>
            <p:cNvSpPr/>
            <p:nvPr/>
          </p:nvSpPr>
          <p:spPr>
            <a:xfrm>
              <a:off x="3267580" y="3592467"/>
              <a:ext cx="715010" cy="1072515"/>
            </a:xfrm>
            <a:custGeom>
              <a:avLst/>
              <a:gdLst/>
              <a:ahLst/>
              <a:cxnLst/>
              <a:rect l="l" t="t" r="r" b="b"/>
              <a:pathLst>
                <a:path w="715010" h="1072514">
                  <a:moveTo>
                    <a:pt x="715013" y="0"/>
                  </a:moveTo>
                  <a:lnTo>
                    <a:pt x="0" y="1072404"/>
                  </a:lnTo>
                </a:path>
              </a:pathLst>
            </a:custGeom>
            <a:ln w="42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9" name="object 3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0100" y="4615762"/>
              <a:ext cx="119686" cy="136887"/>
            </a:xfrm>
            <a:prstGeom prst="rect">
              <a:avLst/>
            </a:prstGeom>
          </p:spPr>
        </p:pic>
      </p:grpSp>
      <p:sp>
        <p:nvSpPr>
          <p:cNvPr id="40" name="object 40"/>
          <p:cNvSpPr txBox="1"/>
          <p:nvPr/>
        </p:nvSpPr>
        <p:spPr>
          <a:xfrm>
            <a:off x="7595361" y="5071694"/>
            <a:ext cx="146177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7475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Graf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berarah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terhubung</a:t>
            </a:r>
            <a:r>
              <a:rPr sz="1800" spc="-20" dirty="0">
                <a:latin typeface="Calibri"/>
                <a:cs typeface="Calibri"/>
              </a:rPr>
              <a:t> kuat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356228" y="5299328"/>
            <a:ext cx="16351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9177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Graf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berarah </a:t>
            </a:r>
            <a:r>
              <a:rPr sz="1800" dirty="0">
                <a:latin typeface="Calibri"/>
                <a:cs typeface="Calibri"/>
              </a:rPr>
              <a:t>terhubung</a:t>
            </a:r>
            <a:r>
              <a:rPr sz="1800" spc="-20" dirty="0">
                <a:latin typeface="Calibri"/>
                <a:cs typeface="Calibri"/>
              </a:rPr>
              <a:t> lemah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31001" y="1410461"/>
            <a:ext cx="4203260" cy="198163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01266" y="4301744"/>
            <a:ext cx="99688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Graf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berarah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terhubung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kuat: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selalu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lintasan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dari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sepasang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simpul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manapun.</a:t>
            </a:r>
            <a:endParaRPr sz="2400">
              <a:latin typeface="Calibri"/>
              <a:cs typeface="Calibri"/>
            </a:endParaRPr>
          </a:p>
          <a:p>
            <a:pPr marL="163830" algn="ctr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Periksa!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975" y="391066"/>
            <a:ext cx="5846445" cy="3657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200" b="1" dirty="0">
                <a:latin typeface="Times New Roman"/>
                <a:cs typeface="Times New Roman"/>
              </a:rPr>
              <a:t>8.</a:t>
            </a:r>
            <a:r>
              <a:rPr sz="2200" b="1" spc="30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Upagraf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(</a:t>
            </a:r>
            <a:r>
              <a:rPr sz="2200" b="1" i="1" dirty="0">
                <a:latin typeface="Times New Roman"/>
                <a:cs typeface="Times New Roman"/>
              </a:rPr>
              <a:t>Subgraph</a:t>
            </a:r>
            <a:r>
              <a:rPr sz="2200" b="1" dirty="0">
                <a:latin typeface="Times New Roman"/>
                <a:cs typeface="Times New Roman"/>
              </a:rPr>
              <a:t>)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dan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Komplemen</a:t>
            </a:r>
            <a:r>
              <a:rPr sz="2200" b="1" spc="15" dirty="0">
                <a:latin typeface="Times New Roman"/>
                <a:cs typeface="Times New Roman"/>
              </a:rPr>
              <a:t> </a:t>
            </a:r>
            <a:r>
              <a:rPr sz="2200" b="1" spc="-10" dirty="0">
                <a:latin typeface="Times New Roman"/>
                <a:cs typeface="Times New Roman"/>
              </a:rPr>
              <a:t>Upagraf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5875" y="817860"/>
            <a:ext cx="10441305" cy="200913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0165" algn="just">
              <a:lnSpc>
                <a:spcPct val="100000"/>
              </a:lnSpc>
              <a:spcBef>
                <a:spcPts val="130"/>
              </a:spcBef>
            </a:pPr>
            <a:r>
              <a:rPr sz="2200" dirty="0">
                <a:latin typeface="Times New Roman"/>
                <a:cs typeface="Times New Roman"/>
              </a:rPr>
              <a:t>Misalkan</a:t>
            </a:r>
            <a:r>
              <a:rPr sz="2200" spc="22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G</a:t>
            </a:r>
            <a:r>
              <a:rPr sz="2200" i="1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19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V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1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adalah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sebuah</a:t>
            </a:r>
            <a:r>
              <a:rPr sz="2200" spc="1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graf.</a:t>
            </a:r>
            <a:r>
              <a:rPr sz="2200" spc="229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G</a:t>
            </a:r>
            <a:r>
              <a:rPr sz="2175" baseline="-7662" dirty="0">
                <a:latin typeface="Times New Roman"/>
                <a:cs typeface="Times New Roman"/>
              </a:rPr>
              <a:t>1</a:t>
            </a:r>
            <a:r>
              <a:rPr sz="2175" spc="562" baseline="-766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1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V</a:t>
            </a:r>
            <a:r>
              <a:rPr sz="2175" baseline="-7662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16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175" baseline="-7662" dirty="0">
                <a:latin typeface="Times New Roman"/>
                <a:cs typeface="Times New Roman"/>
              </a:rPr>
              <a:t>1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1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adalah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b="1" dirty="0">
                <a:latin typeface="Times New Roman"/>
                <a:cs typeface="Times New Roman"/>
              </a:rPr>
              <a:t>upagraf</a:t>
            </a:r>
            <a:r>
              <a:rPr sz="2200" b="1" spc="1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subgraph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1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dari</a:t>
            </a:r>
            <a:r>
              <a:rPr sz="2200" spc="204" dirty="0">
                <a:latin typeface="Times New Roman"/>
                <a:cs typeface="Times New Roman"/>
              </a:rPr>
              <a:t> </a:t>
            </a:r>
            <a:r>
              <a:rPr sz="2200" i="1" spc="-50" dirty="0">
                <a:latin typeface="Times New Roman"/>
                <a:cs typeface="Times New Roman"/>
              </a:rPr>
              <a:t>G</a:t>
            </a:r>
            <a:endParaRPr sz="2200">
              <a:latin typeface="Times New Roman"/>
              <a:cs typeface="Times New Roman"/>
            </a:endParaRPr>
          </a:p>
          <a:p>
            <a:pPr marL="50165" algn="just">
              <a:lnSpc>
                <a:spcPct val="100000"/>
              </a:lnSpc>
              <a:spcBef>
                <a:spcPts val="50"/>
              </a:spcBef>
            </a:pPr>
            <a:r>
              <a:rPr sz="2200" dirty="0">
                <a:latin typeface="Times New Roman"/>
                <a:cs typeface="Times New Roman"/>
              </a:rPr>
              <a:t>jika</a:t>
            </a:r>
            <a:r>
              <a:rPr sz="2200" spc="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V</a:t>
            </a:r>
            <a:r>
              <a:rPr sz="2175" baseline="-7662" dirty="0">
                <a:latin typeface="Times New Roman"/>
                <a:cs typeface="Times New Roman"/>
              </a:rPr>
              <a:t>1</a:t>
            </a:r>
            <a:r>
              <a:rPr sz="2175" spc="142" baseline="-7662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Symbol"/>
                <a:cs typeface="Symbol"/>
              </a:rPr>
              <a:t></a:t>
            </a:r>
            <a:r>
              <a:rPr sz="2200" spc="3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V</a:t>
            </a:r>
            <a:r>
              <a:rPr sz="2200" i="1" spc="-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dan</a:t>
            </a:r>
            <a:r>
              <a:rPr sz="2200" spc="1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175" baseline="-7662" dirty="0">
                <a:latin typeface="Times New Roman"/>
                <a:cs typeface="Times New Roman"/>
              </a:rPr>
              <a:t>1</a:t>
            </a:r>
            <a:r>
              <a:rPr sz="2175" spc="270" baseline="-766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Symbol"/>
                <a:cs typeface="Symbol"/>
              </a:rPr>
              <a:t>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i="1" spc="-25" dirty="0">
                <a:latin typeface="Times New Roman"/>
                <a:cs typeface="Times New Roman"/>
              </a:rPr>
              <a:t>E</a:t>
            </a:r>
            <a:r>
              <a:rPr sz="2200" spc="-25" dirty="0">
                <a:latin typeface="Times New Roman"/>
                <a:cs typeface="Times New Roman"/>
              </a:rPr>
              <a:t>.</a:t>
            </a:r>
            <a:endParaRPr sz="2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200">
              <a:latin typeface="Times New Roman"/>
              <a:cs typeface="Times New Roman"/>
            </a:endParaRPr>
          </a:p>
          <a:p>
            <a:pPr marL="50800" marR="43180" algn="just">
              <a:lnSpc>
                <a:spcPct val="97000"/>
              </a:lnSpc>
              <a:spcBef>
                <a:spcPts val="5"/>
              </a:spcBef>
            </a:pPr>
            <a:r>
              <a:rPr sz="2200" b="1" dirty="0">
                <a:latin typeface="Times New Roman"/>
                <a:cs typeface="Times New Roman"/>
              </a:rPr>
              <a:t>Komplemen</a:t>
            </a:r>
            <a:r>
              <a:rPr sz="2200" b="1" spc="3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dari</a:t>
            </a:r>
            <a:r>
              <a:rPr sz="2200" spc="4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upagraf</a:t>
            </a:r>
            <a:r>
              <a:rPr sz="2200" spc="35" dirty="0">
                <a:latin typeface="Times New Roman"/>
                <a:cs typeface="Times New Roman"/>
              </a:rPr>
              <a:t>  </a:t>
            </a:r>
            <a:r>
              <a:rPr sz="2200" i="1" dirty="0">
                <a:latin typeface="Times New Roman"/>
                <a:cs typeface="Times New Roman"/>
              </a:rPr>
              <a:t>G</a:t>
            </a:r>
            <a:r>
              <a:rPr sz="2175" baseline="-7662" dirty="0">
                <a:latin typeface="Times New Roman"/>
                <a:cs typeface="Times New Roman"/>
              </a:rPr>
              <a:t>1</a:t>
            </a:r>
            <a:r>
              <a:rPr sz="2175" spc="345" baseline="-7662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terhadap</a:t>
            </a:r>
            <a:r>
              <a:rPr sz="2200" spc="4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graf</a:t>
            </a:r>
            <a:r>
              <a:rPr sz="2200" spc="45" dirty="0">
                <a:latin typeface="Times New Roman"/>
                <a:cs typeface="Times New Roman"/>
              </a:rPr>
              <a:t>  </a:t>
            </a:r>
            <a:r>
              <a:rPr sz="2200" i="1" dirty="0">
                <a:latin typeface="Times New Roman"/>
                <a:cs typeface="Times New Roman"/>
              </a:rPr>
              <a:t>G</a:t>
            </a:r>
            <a:r>
              <a:rPr sz="2200" i="1" spc="3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adalah</a:t>
            </a:r>
            <a:r>
              <a:rPr sz="2200" spc="25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graf</a:t>
            </a:r>
            <a:r>
              <a:rPr sz="2200" spc="55" dirty="0">
                <a:latin typeface="Times New Roman"/>
                <a:cs typeface="Times New Roman"/>
              </a:rPr>
              <a:t>  </a:t>
            </a:r>
            <a:r>
              <a:rPr sz="2200" i="1" dirty="0">
                <a:latin typeface="Times New Roman"/>
                <a:cs typeface="Times New Roman"/>
              </a:rPr>
              <a:t>G</a:t>
            </a:r>
            <a:r>
              <a:rPr sz="2175" baseline="-7662" dirty="0">
                <a:latin typeface="Times New Roman"/>
                <a:cs typeface="Times New Roman"/>
              </a:rPr>
              <a:t>2</a:t>
            </a:r>
            <a:r>
              <a:rPr sz="2175" spc="337" baseline="-7662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40" dirty="0">
                <a:latin typeface="Times New Roman"/>
                <a:cs typeface="Times New Roman"/>
              </a:rPr>
              <a:t>  </a:t>
            </a:r>
            <a:r>
              <a:rPr sz="2200" dirty="0">
                <a:latin typeface="Times New Roman"/>
                <a:cs typeface="Times New Roman"/>
              </a:rPr>
              <a:t>(</a:t>
            </a:r>
            <a:r>
              <a:rPr sz="2200" i="1" dirty="0">
                <a:latin typeface="Times New Roman"/>
                <a:cs typeface="Times New Roman"/>
              </a:rPr>
              <a:t>V</a:t>
            </a:r>
            <a:r>
              <a:rPr sz="2175" baseline="-7662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,</a:t>
            </a:r>
            <a:r>
              <a:rPr sz="2200" spc="40" dirty="0">
                <a:latin typeface="Times New Roman"/>
                <a:cs typeface="Times New Roman"/>
              </a:rPr>
              <a:t>  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175" baseline="-7662" dirty="0">
                <a:latin typeface="Times New Roman"/>
                <a:cs typeface="Times New Roman"/>
              </a:rPr>
              <a:t>2</a:t>
            </a:r>
            <a:r>
              <a:rPr sz="2200" dirty="0">
                <a:latin typeface="Times New Roman"/>
                <a:cs typeface="Times New Roman"/>
              </a:rPr>
              <a:t>)</a:t>
            </a:r>
            <a:r>
              <a:rPr sz="2200" spc="35" dirty="0">
                <a:latin typeface="Times New Roman"/>
                <a:cs typeface="Times New Roman"/>
              </a:rPr>
              <a:t>  </a:t>
            </a:r>
            <a:r>
              <a:rPr sz="2200" spc="-10" dirty="0">
                <a:latin typeface="Times New Roman"/>
                <a:cs typeface="Times New Roman"/>
              </a:rPr>
              <a:t>sedemikian </a:t>
            </a:r>
            <a:r>
              <a:rPr sz="2200" dirty="0">
                <a:latin typeface="Times New Roman"/>
                <a:cs typeface="Times New Roman"/>
              </a:rPr>
              <a:t>sehingga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175" baseline="-7662" dirty="0">
                <a:latin typeface="Times New Roman"/>
                <a:cs typeface="Times New Roman"/>
              </a:rPr>
              <a:t>2</a:t>
            </a:r>
            <a:r>
              <a:rPr sz="2175" spc="615" baseline="-766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=</a:t>
            </a:r>
            <a:r>
              <a:rPr sz="2200" spc="26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200" i="1" spc="2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-</a:t>
            </a:r>
            <a:r>
              <a:rPr sz="2200" spc="215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175" baseline="-7662" dirty="0">
                <a:latin typeface="Times New Roman"/>
                <a:cs typeface="Times New Roman"/>
              </a:rPr>
              <a:t>1</a:t>
            </a:r>
            <a:r>
              <a:rPr sz="2175" spc="615" baseline="-766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dan</a:t>
            </a:r>
            <a:r>
              <a:rPr sz="2200" spc="25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V</a:t>
            </a:r>
            <a:r>
              <a:rPr sz="2175" baseline="-7662" dirty="0">
                <a:latin typeface="Times New Roman"/>
                <a:cs typeface="Times New Roman"/>
              </a:rPr>
              <a:t>2</a:t>
            </a:r>
            <a:r>
              <a:rPr sz="2175" spc="675" baseline="-7662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adalah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himpunan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simpul</a:t>
            </a:r>
            <a:r>
              <a:rPr sz="2200" spc="2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yang</a:t>
            </a:r>
            <a:r>
              <a:rPr sz="2200" spc="2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anggota-anggota</a:t>
            </a:r>
            <a:r>
              <a:rPr sz="2200" spc="280" dirty="0">
                <a:latin typeface="Times New Roman"/>
                <a:cs typeface="Times New Roman"/>
              </a:rPr>
              <a:t> </a:t>
            </a:r>
            <a:r>
              <a:rPr sz="2200" i="1" dirty="0">
                <a:latin typeface="Times New Roman"/>
                <a:cs typeface="Times New Roman"/>
              </a:rPr>
              <a:t>E</a:t>
            </a:r>
            <a:r>
              <a:rPr sz="2175" baseline="-7662" dirty="0">
                <a:latin typeface="Times New Roman"/>
                <a:cs typeface="Times New Roman"/>
              </a:rPr>
              <a:t>2</a:t>
            </a:r>
            <a:r>
              <a:rPr sz="2175" spc="615" baseline="-7662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bersisian dengannya</a:t>
            </a:r>
            <a:r>
              <a:rPr sz="1900" spc="-10" dirty="0">
                <a:latin typeface="Times New Roman"/>
                <a:cs typeface="Times New Roman"/>
              </a:rPr>
              <a:t>.</a:t>
            </a:r>
            <a:endParaRPr sz="19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36369" y="5880748"/>
            <a:ext cx="102425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latin typeface="Times New Roman"/>
                <a:cs typeface="Times New Roman"/>
              </a:rPr>
              <a:t>(a)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Graf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i="1" spc="-25" dirty="0">
                <a:latin typeface="Times New Roman"/>
                <a:cs typeface="Times New Roman"/>
              </a:rPr>
              <a:t>G</a:t>
            </a:r>
            <a:r>
              <a:rPr sz="1650" spc="-37" baseline="-7575" dirty="0">
                <a:latin typeface="Times New Roman"/>
                <a:cs typeface="Times New Roman"/>
              </a:rPr>
              <a:t>1</a:t>
            </a:r>
            <a:endParaRPr sz="1650" baseline="-7575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679132" y="5880748"/>
            <a:ext cx="1639570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latin typeface="Times New Roman"/>
                <a:cs typeface="Times New Roman"/>
              </a:rPr>
              <a:t>(b)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Sebuah</a:t>
            </a:r>
            <a:r>
              <a:rPr sz="1650" spc="-40" dirty="0">
                <a:latin typeface="Times New Roman"/>
                <a:cs typeface="Times New Roman"/>
              </a:rPr>
              <a:t> </a:t>
            </a:r>
            <a:r>
              <a:rPr sz="1650" spc="-10" dirty="0">
                <a:latin typeface="Times New Roman"/>
                <a:cs typeface="Times New Roman"/>
              </a:rPr>
              <a:t>upagraf</a:t>
            </a:r>
            <a:endParaRPr sz="16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0531" y="5880748"/>
            <a:ext cx="2680335" cy="27940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650" dirty="0">
                <a:latin typeface="Times New Roman"/>
                <a:cs typeface="Times New Roman"/>
              </a:rPr>
              <a:t>(c)</a:t>
            </a:r>
            <a:r>
              <a:rPr sz="1650" spc="-10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komplemen</a:t>
            </a:r>
            <a:r>
              <a:rPr sz="1650" spc="-1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dari</a:t>
            </a:r>
            <a:r>
              <a:rPr sz="1650" spc="-45" dirty="0">
                <a:latin typeface="Times New Roman"/>
                <a:cs typeface="Times New Roman"/>
              </a:rPr>
              <a:t> </a:t>
            </a:r>
            <a:r>
              <a:rPr sz="1650" dirty="0">
                <a:latin typeface="Times New Roman"/>
                <a:cs typeface="Times New Roman"/>
              </a:rPr>
              <a:t>upagraf</a:t>
            </a:r>
            <a:r>
              <a:rPr sz="1650" spc="-5" dirty="0">
                <a:latin typeface="Times New Roman"/>
                <a:cs typeface="Times New Roman"/>
              </a:rPr>
              <a:t> </a:t>
            </a:r>
            <a:r>
              <a:rPr sz="1650" spc="-25" dirty="0">
                <a:latin typeface="Times New Roman"/>
                <a:cs typeface="Times New Roman"/>
              </a:rPr>
              <a:t>(b)</a:t>
            </a:r>
            <a:endParaRPr sz="16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596722" y="3648674"/>
            <a:ext cx="1708785" cy="1706880"/>
            <a:chOff x="1596722" y="3648674"/>
            <a:chExt cx="1708785" cy="1706880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96722" y="3994916"/>
              <a:ext cx="68952" cy="68843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19842" y="5285825"/>
              <a:ext cx="68952" cy="69290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631189" y="4029553"/>
              <a:ext cx="323215" cy="1290955"/>
            </a:xfrm>
            <a:custGeom>
              <a:avLst/>
              <a:gdLst/>
              <a:ahLst/>
              <a:cxnLst/>
              <a:rect l="l" t="t" r="r" b="b"/>
              <a:pathLst>
                <a:path w="323214" h="1290954">
                  <a:moveTo>
                    <a:pt x="0" y="0"/>
                  </a:moveTo>
                  <a:lnTo>
                    <a:pt x="323119" y="1290926"/>
                  </a:lnTo>
                </a:path>
              </a:pathLst>
            </a:custGeom>
            <a:ln w="4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42962" y="3672234"/>
              <a:ext cx="68952" cy="68843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1631189" y="3706567"/>
              <a:ext cx="646430" cy="323215"/>
            </a:xfrm>
            <a:custGeom>
              <a:avLst/>
              <a:gdLst/>
              <a:ahLst/>
              <a:cxnLst/>
              <a:rect l="l" t="t" r="r" b="b"/>
              <a:pathLst>
                <a:path w="646430" h="323214">
                  <a:moveTo>
                    <a:pt x="0" y="322985"/>
                  </a:moveTo>
                  <a:lnTo>
                    <a:pt x="646239" y="0"/>
                  </a:lnTo>
                </a:path>
              </a:pathLst>
            </a:custGeom>
            <a:ln w="4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566082" y="5285825"/>
              <a:ext cx="68952" cy="69290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954309" y="5320479"/>
              <a:ext cx="646430" cy="0"/>
            </a:xfrm>
            <a:custGeom>
              <a:avLst/>
              <a:gdLst/>
              <a:ahLst/>
              <a:cxnLst/>
              <a:rect l="l" t="t" r="r" b="b"/>
              <a:pathLst>
                <a:path w="646430">
                  <a:moveTo>
                    <a:pt x="0" y="0"/>
                  </a:moveTo>
                  <a:lnTo>
                    <a:pt x="646257" y="0"/>
                  </a:lnTo>
                </a:path>
              </a:pathLst>
            </a:custGeom>
            <a:ln w="440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27875" y="4156231"/>
              <a:ext cx="68934" cy="68843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954309" y="4190867"/>
              <a:ext cx="808355" cy="1129665"/>
            </a:xfrm>
            <a:custGeom>
              <a:avLst/>
              <a:gdLst/>
              <a:ahLst/>
              <a:cxnLst/>
              <a:rect l="l" t="t" r="r" b="b"/>
              <a:pathLst>
                <a:path w="808355" h="1129664">
                  <a:moveTo>
                    <a:pt x="808032" y="0"/>
                  </a:moveTo>
                  <a:lnTo>
                    <a:pt x="646257" y="1129611"/>
                  </a:lnTo>
                </a:path>
                <a:path w="808355" h="1129664">
                  <a:moveTo>
                    <a:pt x="808032" y="0"/>
                  </a:moveTo>
                  <a:lnTo>
                    <a:pt x="0" y="1129611"/>
                  </a:lnTo>
                </a:path>
              </a:pathLst>
            </a:custGeom>
            <a:ln w="4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212268" y="4640585"/>
              <a:ext cx="68934" cy="68861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277429" y="3650880"/>
              <a:ext cx="1026160" cy="1670050"/>
            </a:xfrm>
            <a:custGeom>
              <a:avLst/>
              <a:gdLst/>
              <a:ahLst/>
              <a:cxnLst/>
              <a:rect l="l" t="t" r="r" b="b"/>
              <a:pathLst>
                <a:path w="1026160" h="1670050">
                  <a:moveTo>
                    <a:pt x="969305" y="1023913"/>
                  </a:moveTo>
                  <a:lnTo>
                    <a:pt x="323137" y="1669599"/>
                  </a:lnTo>
                </a:path>
                <a:path w="1026160" h="1670050">
                  <a:moveTo>
                    <a:pt x="484912" y="539987"/>
                  </a:moveTo>
                  <a:lnTo>
                    <a:pt x="0" y="55687"/>
                  </a:lnTo>
                </a:path>
                <a:path w="1026160" h="1670050">
                  <a:moveTo>
                    <a:pt x="0" y="55687"/>
                  </a:moveTo>
                  <a:lnTo>
                    <a:pt x="75600" y="29806"/>
                  </a:lnTo>
                  <a:lnTo>
                    <a:pt x="152956" y="10530"/>
                  </a:lnTo>
                  <a:lnTo>
                    <a:pt x="230313" y="2141"/>
                  </a:lnTo>
                  <a:lnTo>
                    <a:pt x="310304" y="0"/>
                  </a:lnTo>
                  <a:lnTo>
                    <a:pt x="389883" y="8210"/>
                  </a:lnTo>
                  <a:lnTo>
                    <a:pt x="467670" y="23559"/>
                  </a:lnTo>
                  <a:lnTo>
                    <a:pt x="542822" y="47298"/>
                  </a:lnTo>
                  <a:lnTo>
                    <a:pt x="616200" y="79247"/>
                  </a:lnTo>
                  <a:lnTo>
                    <a:pt x="685151" y="118335"/>
                  </a:lnTo>
                  <a:lnTo>
                    <a:pt x="749692" y="163491"/>
                  </a:lnTo>
                  <a:lnTo>
                    <a:pt x="807996" y="216858"/>
                  </a:lnTo>
                  <a:lnTo>
                    <a:pt x="861945" y="275241"/>
                  </a:lnTo>
                  <a:lnTo>
                    <a:pt x="907112" y="339674"/>
                  </a:lnTo>
                  <a:lnTo>
                    <a:pt x="946005" y="408480"/>
                  </a:lnTo>
                  <a:lnTo>
                    <a:pt x="978267" y="481694"/>
                  </a:lnTo>
                  <a:lnTo>
                    <a:pt x="1001567" y="557086"/>
                  </a:lnTo>
                  <a:lnTo>
                    <a:pt x="1017160" y="634673"/>
                  </a:lnTo>
                  <a:lnTo>
                    <a:pt x="1025584" y="714010"/>
                  </a:lnTo>
                  <a:lnTo>
                    <a:pt x="1023254" y="793792"/>
                  </a:lnTo>
                  <a:lnTo>
                    <a:pt x="1014830" y="871380"/>
                  </a:lnTo>
                  <a:lnTo>
                    <a:pt x="995473" y="948967"/>
                  </a:lnTo>
                  <a:lnTo>
                    <a:pt x="969305" y="1023913"/>
                  </a:lnTo>
                </a:path>
              </a:pathLst>
            </a:custGeom>
            <a:ln w="4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4182093" y="3994917"/>
            <a:ext cx="1200150" cy="1360805"/>
            <a:chOff x="4182093" y="3994917"/>
            <a:chExt cx="1200150" cy="1360805"/>
          </a:xfrm>
        </p:grpSpPr>
        <p:pic>
          <p:nvPicPr>
            <p:cNvPr id="20" name="object 20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182093" y="3994917"/>
              <a:ext cx="68934" cy="6884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505249" y="5285825"/>
              <a:ext cx="68934" cy="6929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4216561" y="4029553"/>
              <a:ext cx="323215" cy="1290955"/>
            </a:xfrm>
            <a:custGeom>
              <a:avLst/>
              <a:gdLst/>
              <a:ahLst/>
              <a:cxnLst/>
              <a:rect l="l" t="t" r="r" b="b"/>
              <a:pathLst>
                <a:path w="323214" h="1290954">
                  <a:moveTo>
                    <a:pt x="0" y="0"/>
                  </a:moveTo>
                  <a:lnTo>
                    <a:pt x="323155" y="1290926"/>
                  </a:lnTo>
                </a:path>
              </a:pathLst>
            </a:custGeom>
            <a:ln w="441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5313228" y="4156231"/>
              <a:ext cx="68934" cy="6884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151561" y="5285825"/>
              <a:ext cx="68934" cy="69290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4539717" y="4190867"/>
              <a:ext cx="808355" cy="1129665"/>
            </a:xfrm>
            <a:custGeom>
              <a:avLst/>
              <a:gdLst/>
              <a:ahLst/>
              <a:cxnLst/>
              <a:rect l="l" t="t" r="r" b="b"/>
              <a:pathLst>
                <a:path w="808354" h="1129664">
                  <a:moveTo>
                    <a:pt x="807978" y="0"/>
                  </a:moveTo>
                  <a:lnTo>
                    <a:pt x="646311" y="1129611"/>
                  </a:lnTo>
                </a:path>
                <a:path w="808354" h="1129664">
                  <a:moveTo>
                    <a:pt x="0" y="1129611"/>
                  </a:moveTo>
                  <a:lnTo>
                    <a:pt x="646311" y="1129611"/>
                  </a:lnTo>
                </a:path>
                <a:path w="808354" h="1129664">
                  <a:moveTo>
                    <a:pt x="0" y="1129611"/>
                  </a:moveTo>
                  <a:lnTo>
                    <a:pt x="807978" y="0"/>
                  </a:lnTo>
                </a:path>
              </a:pathLst>
            </a:custGeom>
            <a:ln w="4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6120848" y="3648674"/>
            <a:ext cx="1709420" cy="1706880"/>
            <a:chOff x="6120848" y="3648674"/>
            <a:chExt cx="1709420" cy="1706880"/>
          </a:xfrm>
        </p:grpSpPr>
        <p:pic>
          <p:nvPicPr>
            <p:cNvPr id="27" name="object 27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6120848" y="3994917"/>
              <a:ext cx="69472" cy="68843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6767518" y="3672234"/>
              <a:ext cx="68934" cy="6884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6155853" y="3706567"/>
              <a:ext cx="646430" cy="323215"/>
            </a:xfrm>
            <a:custGeom>
              <a:avLst/>
              <a:gdLst/>
              <a:ahLst/>
              <a:cxnLst/>
              <a:rect l="l" t="t" r="r" b="b"/>
              <a:pathLst>
                <a:path w="646429" h="323214">
                  <a:moveTo>
                    <a:pt x="0" y="322985"/>
                  </a:moveTo>
                  <a:lnTo>
                    <a:pt x="646132" y="0"/>
                  </a:lnTo>
                </a:path>
              </a:pathLst>
            </a:custGeom>
            <a:ln w="4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7251983" y="4156231"/>
              <a:ext cx="69472" cy="6884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801986" y="3706567"/>
              <a:ext cx="485140" cy="484505"/>
            </a:xfrm>
            <a:custGeom>
              <a:avLst/>
              <a:gdLst/>
              <a:ahLst/>
              <a:cxnLst/>
              <a:rect l="l" t="t" r="r" b="b"/>
              <a:pathLst>
                <a:path w="485140" h="484504">
                  <a:moveTo>
                    <a:pt x="0" y="0"/>
                  </a:moveTo>
                  <a:lnTo>
                    <a:pt x="485002" y="484300"/>
                  </a:lnTo>
                </a:path>
              </a:pathLst>
            </a:custGeom>
            <a:ln w="441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736985" y="4640585"/>
              <a:ext cx="68934" cy="68861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413830" y="5285825"/>
              <a:ext cx="68934" cy="69290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6801986" y="3650880"/>
              <a:ext cx="1026160" cy="1670050"/>
            </a:xfrm>
            <a:custGeom>
              <a:avLst/>
              <a:gdLst/>
              <a:ahLst/>
              <a:cxnLst/>
              <a:rect l="l" t="t" r="r" b="b"/>
              <a:pathLst>
                <a:path w="1026159" h="1670050">
                  <a:moveTo>
                    <a:pt x="969467" y="1023913"/>
                  </a:moveTo>
                  <a:lnTo>
                    <a:pt x="646311" y="1669599"/>
                  </a:lnTo>
                </a:path>
                <a:path w="1026159" h="1670050">
                  <a:moveTo>
                    <a:pt x="0" y="55687"/>
                  </a:moveTo>
                  <a:lnTo>
                    <a:pt x="75277" y="29806"/>
                  </a:lnTo>
                  <a:lnTo>
                    <a:pt x="153064" y="10530"/>
                  </a:lnTo>
                  <a:lnTo>
                    <a:pt x="230313" y="2141"/>
                  </a:lnTo>
                  <a:lnTo>
                    <a:pt x="310430" y="0"/>
                  </a:lnTo>
                  <a:lnTo>
                    <a:pt x="389830" y="8210"/>
                  </a:lnTo>
                  <a:lnTo>
                    <a:pt x="467796" y="23559"/>
                  </a:lnTo>
                  <a:lnTo>
                    <a:pt x="542894" y="47298"/>
                  </a:lnTo>
                  <a:lnTo>
                    <a:pt x="616200" y="79247"/>
                  </a:lnTo>
                  <a:lnTo>
                    <a:pt x="685204" y="118335"/>
                  </a:lnTo>
                  <a:lnTo>
                    <a:pt x="749728" y="163491"/>
                  </a:lnTo>
                  <a:lnTo>
                    <a:pt x="808158" y="216858"/>
                  </a:lnTo>
                  <a:lnTo>
                    <a:pt x="861927" y="275241"/>
                  </a:lnTo>
                  <a:lnTo>
                    <a:pt x="907094" y="339674"/>
                  </a:lnTo>
                  <a:lnTo>
                    <a:pt x="945987" y="408480"/>
                  </a:lnTo>
                  <a:lnTo>
                    <a:pt x="978249" y="481694"/>
                  </a:lnTo>
                  <a:lnTo>
                    <a:pt x="1001728" y="557086"/>
                  </a:lnTo>
                  <a:lnTo>
                    <a:pt x="1017142" y="634673"/>
                  </a:lnTo>
                  <a:lnTo>
                    <a:pt x="1025566" y="714010"/>
                  </a:lnTo>
                  <a:lnTo>
                    <a:pt x="1023416" y="793792"/>
                  </a:lnTo>
                  <a:lnTo>
                    <a:pt x="1014992" y="871380"/>
                  </a:lnTo>
                  <a:lnTo>
                    <a:pt x="995455" y="948967"/>
                  </a:lnTo>
                  <a:lnTo>
                    <a:pt x="969467" y="1023913"/>
                  </a:lnTo>
                </a:path>
              </a:pathLst>
            </a:custGeom>
            <a:ln w="44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1407203" y="3837690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2215225" y="3424390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2861483" y="4070023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892106" y="5326734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4</a:t>
            </a:r>
            <a:endParaRPr sz="14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2538345" y="5326734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46414" y="4681065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992546" y="3891181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7870952" y="4681065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123860" y="5326734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5446836" y="4035397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5931839" y="3891181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1</a:t>
            </a:r>
            <a:endParaRPr sz="14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739818" y="3424390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7224283" y="4214239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3</a:t>
            </a:r>
            <a:endParaRPr sz="1400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7224283" y="5360930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4290071" y="5244774"/>
            <a:ext cx="125730" cy="2406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00" spc="5" dirty="0">
                <a:latin typeface="Arial"/>
                <a:cs typeface="Arial"/>
              </a:rPr>
              <a:t>2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622347"/>
            <a:ext cx="10515600" cy="811119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6510" marR="5080">
              <a:lnSpc>
                <a:spcPts val="3040"/>
              </a:lnSpc>
              <a:spcBef>
                <a:spcPts val="325"/>
              </a:spcBef>
            </a:pPr>
            <a:r>
              <a:rPr sz="2800" b="1" dirty="0">
                <a:latin typeface="Times New Roman"/>
                <a:cs typeface="Times New Roman"/>
              </a:rPr>
              <a:t>Komponen</a:t>
            </a:r>
            <a:r>
              <a:rPr sz="2800" b="1" spc="15" dirty="0">
                <a:latin typeface="Times New Roman"/>
                <a:cs typeface="Times New Roman"/>
              </a:rPr>
              <a:t> </a:t>
            </a:r>
            <a:r>
              <a:rPr sz="2800" dirty="0"/>
              <a:t>graf</a:t>
            </a:r>
            <a:r>
              <a:rPr sz="2800" spc="25" dirty="0"/>
              <a:t> </a:t>
            </a:r>
            <a:r>
              <a:rPr sz="2800" dirty="0"/>
              <a:t>(</a:t>
            </a:r>
            <a:r>
              <a:rPr sz="2800" i="1" dirty="0">
                <a:latin typeface="Times New Roman"/>
                <a:cs typeface="Times New Roman"/>
              </a:rPr>
              <a:t>connected</a:t>
            </a:r>
            <a:r>
              <a:rPr sz="2800" i="1" spc="35" dirty="0">
                <a:latin typeface="Times New Roman"/>
                <a:cs typeface="Times New Roman"/>
              </a:rPr>
              <a:t> </a:t>
            </a:r>
            <a:r>
              <a:rPr sz="2800" i="1" dirty="0">
                <a:latin typeface="Times New Roman"/>
                <a:cs typeface="Times New Roman"/>
              </a:rPr>
              <a:t>component</a:t>
            </a:r>
            <a:r>
              <a:rPr sz="2800" dirty="0"/>
              <a:t>)</a:t>
            </a:r>
            <a:r>
              <a:rPr sz="2800" spc="35" dirty="0"/>
              <a:t> </a:t>
            </a:r>
            <a:r>
              <a:rPr sz="2800" dirty="0"/>
              <a:t>adalah</a:t>
            </a:r>
            <a:r>
              <a:rPr sz="2800" spc="30" dirty="0"/>
              <a:t> </a:t>
            </a:r>
            <a:r>
              <a:rPr sz="2800" dirty="0"/>
              <a:t>jumlah</a:t>
            </a:r>
            <a:r>
              <a:rPr sz="2800" spc="35" dirty="0"/>
              <a:t> </a:t>
            </a:r>
            <a:r>
              <a:rPr sz="2800" spc="-10" dirty="0"/>
              <a:t>maksimum </a:t>
            </a:r>
            <a:r>
              <a:rPr sz="2800" dirty="0"/>
              <a:t>upagraf</a:t>
            </a:r>
            <a:r>
              <a:rPr sz="2800" spc="-30" dirty="0"/>
              <a:t> </a:t>
            </a:r>
            <a:r>
              <a:rPr sz="2800" dirty="0"/>
              <a:t>terhubung</a:t>
            </a:r>
            <a:r>
              <a:rPr sz="2800" spc="-10" dirty="0"/>
              <a:t> </a:t>
            </a:r>
            <a:r>
              <a:rPr sz="2800" dirty="0"/>
              <a:t>dalam</a:t>
            </a:r>
            <a:r>
              <a:rPr sz="2800" spc="-20" dirty="0"/>
              <a:t> </a:t>
            </a:r>
            <a:r>
              <a:rPr sz="2800" dirty="0"/>
              <a:t>graf</a:t>
            </a:r>
            <a:r>
              <a:rPr sz="2800" spc="-10" dirty="0"/>
              <a:t> </a:t>
            </a:r>
            <a:r>
              <a:rPr sz="2800" i="1" spc="-25" dirty="0">
                <a:latin typeface="Times New Roman"/>
                <a:cs typeface="Times New Roman"/>
              </a:rPr>
              <a:t>G</a:t>
            </a:r>
            <a:r>
              <a:rPr sz="2800" spc="-25" dirty="0"/>
              <a:t>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533362" y="3062479"/>
            <a:ext cx="6551930" cy="1689100"/>
            <a:chOff x="2533362" y="3062479"/>
            <a:chExt cx="6551930" cy="16891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33362" y="3464957"/>
              <a:ext cx="85738" cy="80211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33362" y="4670651"/>
              <a:ext cx="85738" cy="80713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2575980" y="3507375"/>
              <a:ext cx="0" cy="1205865"/>
            </a:xfrm>
            <a:custGeom>
              <a:avLst/>
              <a:gdLst/>
              <a:ahLst/>
              <a:cxnLst/>
              <a:rect l="l" t="t" r="r" b="b"/>
              <a:pathLst>
                <a:path h="1205864">
                  <a:moveTo>
                    <a:pt x="0" y="0"/>
                  </a:moveTo>
                  <a:lnTo>
                    <a:pt x="0" y="1205673"/>
                  </a:lnTo>
                </a:path>
              </a:pathLst>
            </a:custGeom>
            <a:ln w="4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341710" y="4670651"/>
              <a:ext cx="85738" cy="80713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53886" y="4670651"/>
              <a:ext cx="85906" cy="8071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2575980" y="4713048"/>
              <a:ext cx="2021205" cy="0"/>
            </a:xfrm>
            <a:custGeom>
              <a:avLst/>
              <a:gdLst/>
              <a:ahLst/>
              <a:cxnLst/>
              <a:rect l="l" t="t" r="r" b="b"/>
              <a:pathLst>
                <a:path w="2021204">
                  <a:moveTo>
                    <a:pt x="0" y="0"/>
                  </a:moveTo>
                  <a:lnTo>
                    <a:pt x="2021068" y="0"/>
                  </a:lnTo>
                </a:path>
              </a:pathLst>
            </a:custGeom>
            <a:ln w="46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341710" y="4067804"/>
              <a:ext cx="85738" cy="80713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2575980" y="4110222"/>
              <a:ext cx="2021205" cy="603250"/>
            </a:xfrm>
            <a:custGeom>
              <a:avLst/>
              <a:gdLst/>
              <a:ahLst/>
              <a:cxnLst/>
              <a:rect l="l" t="t" r="r" b="b"/>
              <a:pathLst>
                <a:path w="2021204" h="603250">
                  <a:moveTo>
                    <a:pt x="808347" y="0"/>
                  </a:moveTo>
                  <a:lnTo>
                    <a:pt x="808347" y="602826"/>
                  </a:lnTo>
                </a:path>
                <a:path w="2021204" h="603250">
                  <a:moveTo>
                    <a:pt x="808347" y="0"/>
                  </a:moveTo>
                  <a:lnTo>
                    <a:pt x="0" y="602826"/>
                  </a:lnTo>
                </a:path>
                <a:path w="2021204" h="603250">
                  <a:moveTo>
                    <a:pt x="808347" y="0"/>
                  </a:moveTo>
                  <a:lnTo>
                    <a:pt x="2021068" y="602826"/>
                  </a:lnTo>
                </a:path>
              </a:pathLst>
            </a:custGeom>
            <a:ln w="4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958301" y="3464957"/>
              <a:ext cx="85278" cy="80211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597049" y="3507375"/>
              <a:ext cx="404495" cy="1205865"/>
            </a:xfrm>
            <a:custGeom>
              <a:avLst/>
              <a:gdLst/>
              <a:ahLst/>
              <a:cxnLst/>
              <a:rect l="l" t="t" r="r" b="b"/>
              <a:pathLst>
                <a:path w="404495" h="1205864">
                  <a:moveTo>
                    <a:pt x="403995" y="0"/>
                  </a:moveTo>
                  <a:lnTo>
                    <a:pt x="0" y="1205673"/>
                  </a:lnTo>
                </a:path>
              </a:pathLst>
            </a:custGeom>
            <a:ln w="4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766712" y="3464957"/>
              <a:ext cx="85278" cy="80211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766712" y="4670651"/>
              <a:ext cx="85278" cy="80714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809246" y="3507375"/>
              <a:ext cx="0" cy="1205865"/>
            </a:xfrm>
            <a:custGeom>
              <a:avLst/>
              <a:gdLst/>
              <a:ahLst/>
              <a:cxnLst/>
              <a:rect l="l" t="t" r="r" b="b"/>
              <a:pathLst>
                <a:path h="1205864">
                  <a:moveTo>
                    <a:pt x="0" y="0"/>
                  </a:moveTo>
                  <a:lnTo>
                    <a:pt x="0" y="1205673"/>
                  </a:lnTo>
                </a:path>
              </a:pathLst>
            </a:custGeom>
            <a:ln w="46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978909" y="3062479"/>
              <a:ext cx="85278" cy="8081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809246" y="3105400"/>
              <a:ext cx="1212850" cy="1607820"/>
            </a:xfrm>
            <a:custGeom>
              <a:avLst/>
              <a:gdLst/>
              <a:ahLst/>
              <a:cxnLst/>
              <a:rect l="l" t="t" r="r" b="b"/>
              <a:pathLst>
                <a:path w="1212850" h="1607820">
                  <a:moveTo>
                    <a:pt x="1212406" y="0"/>
                  </a:moveTo>
                  <a:lnTo>
                    <a:pt x="0" y="1607648"/>
                  </a:lnTo>
                </a:path>
              </a:pathLst>
            </a:custGeom>
            <a:ln w="4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787320" y="4670651"/>
              <a:ext cx="85278" cy="80714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5809246" y="3105400"/>
              <a:ext cx="2021205" cy="1607820"/>
            </a:xfrm>
            <a:custGeom>
              <a:avLst/>
              <a:gdLst/>
              <a:ahLst/>
              <a:cxnLst/>
              <a:rect l="l" t="t" r="r" b="b"/>
              <a:pathLst>
                <a:path w="2021204" h="1607820">
                  <a:moveTo>
                    <a:pt x="0" y="401974"/>
                  </a:moveTo>
                  <a:lnTo>
                    <a:pt x="2020608" y="1607648"/>
                  </a:lnTo>
                </a:path>
                <a:path w="2021204" h="1607820">
                  <a:moveTo>
                    <a:pt x="1212406" y="0"/>
                  </a:moveTo>
                  <a:lnTo>
                    <a:pt x="2020608" y="1607648"/>
                  </a:lnTo>
                </a:path>
              </a:pathLst>
            </a:custGeom>
            <a:ln w="46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91316" y="3866869"/>
              <a:ext cx="85697" cy="80190"/>
            </a:xfrm>
            <a:prstGeom prst="rect">
              <a:avLst/>
            </a:prstGeom>
          </p:spPr>
        </p:pic>
        <p:sp>
          <p:nvSpPr>
            <p:cNvPr id="22" name="object 22"/>
            <p:cNvSpPr/>
            <p:nvPr/>
          </p:nvSpPr>
          <p:spPr>
            <a:xfrm>
              <a:off x="8234269" y="3105400"/>
              <a:ext cx="404495" cy="803910"/>
            </a:xfrm>
            <a:custGeom>
              <a:avLst/>
              <a:gdLst/>
              <a:ahLst/>
              <a:cxnLst/>
              <a:rect l="l" t="t" r="r" b="b"/>
              <a:pathLst>
                <a:path w="404495" h="803910">
                  <a:moveTo>
                    <a:pt x="0" y="803866"/>
                  </a:moveTo>
                  <a:lnTo>
                    <a:pt x="403995" y="0"/>
                  </a:lnTo>
                </a:path>
              </a:pathLst>
            </a:custGeom>
            <a:ln w="464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595731" y="3062479"/>
              <a:ext cx="85068" cy="8081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99517" y="4268760"/>
              <a:ext cx="85697" cy="80693"/>
            </a:xfrm>
            <a:prstGeom prst="rect">
              <a:avLst/>
            </a:prstGeom>
          </p:spPr>
        </p:pic>
      </p:grpSp>
      <p:sp>
        <p:nvSpPr>
          <p:cNvPr id="25" name="object 25"/>
          <p:cNvSpPr txBox="1"/>
          <p:nvPr/>
        </p:nvSpPr>
        <p:spPr>
          <a:xfrm>
            <a:off x="2292106" y="3246027"/>
            <a:ext cx="1504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1</a:t>
            </a:r>
            <a:endParaRPr sz="1750">
              <a:latin typeface="Arial"/>
              <a:cs typeface="Arial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494062" y="4760072"/>
            <a:ext cx="1504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2</a:t>
            </a:r>
            <a:endParaRPr sz="175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02410" y="4715353"/>
            <a:ext cx="1504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3</a:t>
            </a:r>
            <a:endParaRPr sz="175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514608" y="4715353"/>
            <a:ext cx="1504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4</a:t>
            </a:r>
            <a:endParaRPr sz="1750">
              <a:latin typeface="Arial"/>
              <a:cs typeface="Arial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302410" y="3732733"/>
            <a:ext cx="1504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5</a:t>
            </a:r>
            <a:endParaRPr sz="175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716710" y="3330842"/>
            <a:ext cx="958850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  <a:tabLst>
                <a:tab pos="820419" algn="l"/>
              </a:tabLst>
            </a:pPr>
            <a:r>
              <a:rPr sz="1750" spc="-50" dirty="0">
                <a:latin typeface="Arial"/>
                <a:cs typeface="Arial"/>
              </a:rPr>
              <a:t>6</a:t>
            </a:r>
            <a:r>
              <a:rPr sz="1750" dirty="0">
                <a:latin typeface="Arial"/>
                <a:cs typeface="Arial"/>
              </a:rPr>
              <a:t>	</a:t>
            </a:r>
            <a:r>
              <a:rPr sz="1750" spc="-50" dirty="0">
                <a:latin typeface="Arial"/>
                <a:cs typeface="Arial"/>
              </a:rPr>
              <a:t>7</a:t>
            </a:r>
            <a:endParaRPr sz="1750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5726805" y="4715353"/>
            <a:ext cx="15049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5" dirty="0">
                <a:latin typeface="Arial"/>
                <a:cs typeface="Arial"/>
              </a:rPr>
              <a:t>8</a:t>
            </a:r>
            <a:endParaRPr sz="17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550924" y="2106251"/>
            <a:ext cx="6974205" cy="9385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650" dirty="0">
                <a:latin typeface="Times New Roman"/>
                <a:cs typeface="Times New Roman"/>
              </a:rPr>
              <a:t>Graf</a:t>
            </a:r>
            <a:r>
              <a:rPr sz="2650" spc="-25" dirty="0">
                <a:latin typeface="Times New Roman"/>
                <a:cs typeface="Times New Roman"/>
              </a:rPr>
              <a:t> </a:t>
            </a:r>
            <a:r>
              <a:rPr sz="2650" i="1" dirty="0">
                <a:latin typeface="Times New Roman"/>
                <a:cs typeface="Times New Roman"/>
              </a:rPr>
              <a:t>G</a:t>
            </a:r>
            <a:r>
              <a:rPr sz="2650" i="1" spc="-1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di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bawah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ini</a:t>
            </a:r>
            <a:r>
              <a:rPr sz="2650" spc="-1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mempunyai</a:t>
            </a:r>
            <a:r>
              <a:rPr sz="2650" spc="-20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4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dirty="0">
                <a:latin typeface="Times New Roman"/>
                <a:cs typeface="Times New Roman"/>
              </a:rPr>
              <a:t>buah</a:t>
            </a:r>
            <a:r>
              <a:rPr sz="2650" spc="-5" dirty="0">
                <a:latin typeface="Times New Roman"/>
                <a:cs typeface="Times New Roman"/>
              </a:rPr>
              <a:t> </a:t>
            </a:r>
            <a:r>
              <a:rPr sz="2650" spc="-10" dirty="0">
                <a:latin typeface="Times New Roman"/>
                <a:cs typeface="Times New Roman"/>
              </a:rPr>
              <a:t>komponen</a:t>
            </a:r>
            <a:r>
              <a:rPr sz="2300" spc="-10" dirty="0">
                <a:latin typeface="Times New Roman"/>
                <a:cs typeface="Times New Roman"/>
              </a:rPr>
              <a:t>.</a:t>
            </a:r>
            <a:endParaRPr sz="2300">
              <a:latin typeface="Times New Roman"/>
              <a:cs typeface="Times New Roman"/>
            </a:endParaRPr>
          </a:p>
          <a:p>
            <a:pPr marR="1439545" algn="r">
              <a:lnSpc>
                <a:spcPct val="100000"/>
              </a:lnSpc>
              <a:spcBef>
                <a:spcPts val="1895"/>
              </a:spcBef>
            </a:pPr>
            <a:r>
              <a:rPr sz="1750" spc="5" dirty="0">
                <a:latin typeface="Arial"/>
                <a:cs typeface="Arial"/>
              </a:rPr>
              <a:t>9</a:t>
            </a:r>
            <a:endParaRPr sz="17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7783645" y="4760073"/>
            <a:ext cx="26860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25" dirty="0">
                <a:latin typeface="Arial"/>
                <a:cs typeface="Arial"/>
              </a:rPr>
              <a:t>10</a:t>
            </a:r>
            <a:endParaRPr sz="17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93949" y="2928993"/>
            <a:ext cx="268605" cy="29464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750" spc="-25" dirty="0">
                <a:latin typeface="Arial"/>
                <a:cs typeface="Arial"/>
              </a:rPr>
              <a:t>12</a:t>
            </a:r>
            <a:endParaRPr sz="17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8187641" y="3823169"/>
            <a:ext cx="1076960" cy="82931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60"/>
              </a:spcBef>
            </a:pPr>
            <a:r>
              <a:rPr sz="1750" spc="-25" dirty="0">
                <a:latin typeface="Arial"/>
                <a:cs typeface="Arial"/>
              </a:rPr>
              <a:t>11</a:t>
            </a:r>
            <a:endParaRPr sz="175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1065"/>
              </a:spcBef>
            </a:pPr>
            <a:r>
              <a:rPr sz="1750" spc="-25" dirty="0">
                <a:latin typeface="Arial"/>
                <a:cs typeface="Arial"/>
              </a:rPr>
              <a:t>13</a:t>
            </a:r>
            <a:endParaRPr sz="1750">
              <a:latin typeface="Arial"/>
              <a:cs typeface="Arial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1915667" y="2590800"/>
            <a:ext cx="7780020" cy="2885440"/>
          </a:xfrm>
          <a:custGeom>
            <a:avLst/>
            <a:gdLst/>
            <a:ahLst/>
            <a:cxnLst/>
            <a:rect l="l" t="t" r="r" b="b"/>
            <a:pathLst>
              <a:path w="7780020" h="2885440">
                <a:moveTo>
                  <a:pt x="0" y="1504188"/>
                </a:moveTo>
                <a:lnTo>
                  <a:pt x="802" y="1461977"/>
                </a:lnTo>
                <a:lnTo>
                  <a:pt x="3195" y="1420082"/>
                </a:lnTo>
                <a:lnTo>
                  <a:pt x="7155" y="1378520"/>
                </a:lnTo>
                <a:lnTo>
                  <a:pt x="12660" y="1337309"/>
                </a:lnTo>
                <a:lnTo>
                  <a:pt x="19686" y="1296467"/>
                </a:lnTo>
                <a:lnTo>
                  <a:pt x="28211" y="1256012"/>
                </a:lnTo>
                <a:lnTo>
                  <a:pt x="38212" y="1215962"/>
                </a:lnTo>
                <a:lnTo>
                  <a:pt x="49665" y="1176336"/>
                </a:lnTo>
                <a:lnTo>
                  <a:pt x="62549" y="1137150"/>
                </a:lnTo>
                <a:lnTo>
                  <a:pt x="76839" y="1098425"/>
                </a:lnTo>
                <a:lnTo>
                  <a:pt x="92514" y="1060176"/>
                </a:lnTo>
                <a:lnTo>
                  <a:pt x="109550" y="1022424"/>
                </a:lnTo>
                <a:lnTo>
                  <a:pt x="127924" y="985185"/>
                </a:lnTo>
                <a:lnTo>
                  <a:pt x="147614" y="948477"/>
                </a:lnTo>
                <a:lnTo>
                  <a:pt x="168596" y="912319"/>
                </a:lnTo>
                <a:lnTo>
                  <a:pt x="190848" y="876729"/>
                </a:lnTo>
                <a:lnTo>
                  <a:pt x="214347" y="841725"/>
                </a:lnTo>
                <a:lnTo>
                  <a:pt x="239070" y="807324"/>
                </a:lnTo>
                <a:lnTo>
                  <a:pt x="264994" y="773546"/>
                </a:lnTo>
                <a:lnTo>
                  <a:pt x="292096" y="740407"/>
                </a:lnTo>
                <a:lnTo>
                  <a:pt x="320353" y="707927"/>
                </a:lnTo>
                <a:lnTo>
                  <a:pt x="349742" y="676123"/>
                </a:lnTo>
                <a:lnTo>
                  <a:pt x="380241" y="645013"/>
                </a:lnTo>
                <a:lnTo>
                  <a:pt x="411827" y="614615"/>
                </a:lnTo>
                <a:lnTo>
                  <a:pt x="444476" y="584947"/>
                </a:lnTo>
                <a:lnTo>
                  <a:pt x="478165" y="556028"/>
                </a:lnTo>
                <a:lnTo>
                  <a:pt x="512873" y="527875"/>
                </a:lnTo>
                <a:lnTo>
                  <a:pt x="548576" y="500507"/>
                </a:lnTo>
                <a:lnTo>
                  <a:pt x="585250" y="473941"/>
                </a:lnTo>
                <a:lnTo>
                  <a:pt x="622874" y="448196"/>
                </a:lnTo>
                <a:lnTo>
                  <a:pt x="661425" y="423289"/>
                </a:lnTo>
                <a:lnTo>
                  <a:pt x="700878" y="399239"/>
                </a:lnTo>
                <a:lnTo>
                  <a:pt x="741212" y="376064"/>
                </a:lnTo>
                <a:lnTo>
                  <a:pt x="782404" y="353782"/>
                </a:lnTo>
                <a:lnTo>
                  <a:pt x="824430" y="332410"/>
                </a:lnTo>
                <a:lnTo>
                  <a:pt x="867268" y="311968"/>
                </a:lnTo>
                <a:lnTo>
                  <a:pt x="910895" y="292473"/>
                </a:lnTo>
                <a:lnTo>
                  <a:pt x="955289" y="273942"/>
                </a:lnTo>
                <a:lnTo>
                  <a:pt x="1000425" y="256395"/>
                </a:lnTo>
                <a:lnTo>
                  <a:pt x="1046281" y="239849"/>
                </a:lnTo>
                <a:lnTo>
                  <a:pt x="1092835" y="224322"/>
                </a:lnTo>
                <a:lnTo>
                  <a:pt x="1140063" y="209833"/>
                </a:lnTo>
                <a:lnTo>
                  <a:pt x="1187943" y="196399"/>
                </a:lnTo>
                <a:lnTo>
                  <a:pt x="1236452" y="184038"/>
                </a:lnTo>
                <a:lnTo>
                  <a:pt x="1285566" y="172769"/>
                </a:lnTo>
                <a:lnTo>
                  <a:pt x="1335263" y="162609"/>
                </a:lnTo>
                <a:lnTo>
                  <a:pt x="1385520" y="153577"/>
                </a:lnTo>
                <a:lnTo>
                  <a:pt x="1436314" y="145691"/>
                </a:lnTo>
                <a:lnTo>
                  <a:pt x="1487622" y="138968"/>
                </a:lnTo>
                <a:lnTo>
                  <a:pt x="1539422" y="133428"/>
                </a:lnTo>
                <a:lnTo>
                  <a:pt x="1591690" y="129087"/>
                </a:lnTo>
                <a:lnTo>
                  <a:pt x="1644404" y="125964"/>
                </a:lnTo>
                <a:lnTo>
                  <a:pt x="1697540" y="124077"/>
                </a:lnTo>
                <a:lnTo>
                  <a:pt x="1751076" y="123444"/>
                </a:lnTo>
                <a:lnTo>
                  <a:pt x="1804611" y="124077"/>
                </a:lnTo>
                <a:lnTo>
                  <a:pt x="1857747" y="125964"/>
                </a:lnTo>
                <a:lnTo>
                  <a:pt x="1910461" y="129087"/>
                </a:lnTo>
                <a:lnTo>
                  <a:pt x="1962729" y="133428"/>
                </a:lnTo>
                <a:lnTo>
                  <a:pt x="2014529" y="138968"/>
                </a:lnTo>
                <a:lnTo>
                  <a:pt x="2065837" y="145691"/>
                </a:lnTo>
                <a:lnTo>
                  <a:pt x="2116631" y="153577"/>
                </a:lnTo>
                <a:lnTo>
                  <a:pt x="2166888" y="162609"/>
                </a:lnTo>
                <a:lnTo>
                  <a:pt x="2216585" y="172769"/>
                </a:lnTo>
                <a:lnTo>
                  <a:pt x="2265699" y="184038"/>
                </a:lnTo>
                <a:lnTo>
                  <a:pt x="2314208" y="196399"/>
                </a:lnTo>
                <a:lnTo>
                  <a:pt x="2362088" y="209833"/>
                </a:lnTo>
                <a:lnTo>
                  <a:pt x="2409316" y="224322"/>
                </a:lnTo>
                <a:lnTo>
                  <a:pt x="2455870" y="239849"/>
                </a:lnTo>
                <a:lnTo>
                  <a:pt x="2501726" y="256395"/>
                </a:lnTo>
                <a:lnTo>
                  <a:pt x="2546862" y="273942"/>
                </a:lnTo>
                <a:lnTo>
                  <a:pt x="2591256" y="292473"/>
                </a:lnTo>
                <a:lnTo>
                  <a:pt x="2634883" y="311968"/>
                </a:lnTo>
                <a:lnTo>
                  <a:pt x="2677721" y="332410"/>
                </a:lnTo>
                <a:lnTo>
                  <a:pt x="2719747" y="353782"/>
                </a:lnTo>
                <a:lnTo>
                  <a:pt x="2760939" y="376064"/>
                </a:lnTo>
                <a:lnTo>
                  <a:pt x="2801273" y="399239"/>
                </a:lnTo>
                <a:lnTo>
                  <a:pt x="2840726" y="423289"/>
                </a:lnTo>
                <a:lnTo>
                  <a:pt x="2879277" y="448196"/>
                </a:lnTo>
                <a:lnTo>
                  <a:pt x="2916901" y="473941"/>
                </a:lnTo>
                <a:lnTo>
                  <a:pt x="2953575" y="500507"/>
                </a:lnTo>
                <a:lnTo>
                  <a:pt x="2989278" y="527875"/>
                </a:lnTo>
                <a:lnTo>
                  <a:pt x="3023986" y="556028"/>
                </a:lnTo>
                <a:lnTo>
                  <a:pt x="3057675" y="584947"/>
                </a:lnTo>
                <a:lnTo>
                  <a:pt x="3090324" y="614615"/>
                </a:lnTo>
                <a:lnTo>
                  <a:pt x="3121910" y="645013"/>
                </a:lnTo>
                <a:lnTo>
                  <a:pt x="3152409" y="676123"/>
                </a:lnTo>
                <a:lnTo>
                  <a:pt x="3181798" y="707927"/>
                </a:lnTo>
                <a:lnTo>
                  <a:pt x="3210055" y="740407"/>
                </a:lnTo>
                <a:lnTo>
                  <a:pt x="3237157" y="773546"/>
                </a:lnTo>
                <a:lnTo>
                  <a:pt x="3263081" y="807324"/>
                </a:lnTo>
                <a:lnTo>
                  <a:pt x="3287804" y="841725"/>
                </a:lnTo>
                <a:lnTo>
                  <a:pt x="3311303" y="876729"/>
                </a:lnTo>
                <a:lnTo>
                  <a:pt x="3333555" y="912319"/>
                </a:lnTo>
                <a:lnTo>
                  <a:pt x="3354537" y="948477"/>
                </a:lnTo>
                <a:lnTo>
                  <a:pt x="3374227" y="985185"/>
                </a:lnTo>
                <a:lnTo>
                  <a:pt x="3392601" y="1022424"/>
                </a:lnTo>
                <a:lnTo>
                  <a:pt x="3409637" y="1060176"/>
                </a:lnTo>
                <a:lnTo>
                  <a:pt x="3425312" y="1098425"/>
                </a:lnTo>
                <a:lnTo>
                  <a:pt x="3439602" y="1137150"/>
                </a:lnTo>
                <a:lnTo>
                  <a:pt x="3452486" y="1176336"/>
                </a:lnTo>
                <a:lnTo>
                  <a:pt x="3463939" y="1215962"/>
                </a:lnTo>
                <a:lnTo>
                  <a:pt x="3473940" y="1256012"/>
                </a:lnTo>
                <a:lnTo>
                  <a:pt x="3482465" y="1296467"/>
                </a:lnTo>
                <a:lnTo>
                  <a:pt x="3489491" y="1337309"/>
                </a:lnTo>
                <a:lnTo>
                  <a:pt x="3494996" y="1378520"/>
                </a:lnTo>
                <a:lnTo>
                  <a:pt x="3498956" y="1420082"/>
                </a:lnTo>
                <a:lnTo>
                  <a:pt x="3501349" y="1461977"/>
                </a:lnTo>
                <a:lnTo>
                  <a:pt x="3502152" y="1504188"/>
                </a:lnTo>
                <a:lnTo>
                  <a:pt x="3501349" y="1546398"/>
                </a:lnTo>
                <a:lnTo>
                  <a:pt x="3498956" y="1588293"/>
                </a:lnTo>
                <a:lnTo>
                  <a:pt x="3494996" y="1629855"/>
                </a:lnTo>
                <a:lnTo>
                  <a:pt x="3489491" y="1671066"/>
                </a:lnTo>
                <a:lnTo>
                  <a:pt x="3482465" y="1711908"/>
                </a:lnTo>
                <a:lnTo>
                  <a:pt x="3473940" y="1752363"/>
                </a:lnTo>
                <a:lnTo>
                  <a:pt x="3463939" y="1792413"/>
                </a:lnTo>
                <a:lnTo>
                  <a:pt x="3452486" y="1832039"/>
                </a:lnTo>
                <a:lnTo>
                  <a:pt x="3439602" y="1871225"/>
                </a:lnTo>
                <a:lnTo>
                  <a:pt x="3425312" y="1909950"/>
                </a:lnTo>
                <a:lnTo>
                  <a:pt x="3409637" y="1948199"/>
                </a:lnTo>
                <a:lnTo>
                  <a:pt x="3392601" y="1985951"/>
                </a:lnTo>
                <a:lnTo>
                  <a:pt x="3374227" y="2023190"/>
                </a:lnTo>
                <a:lnTo>
                  <a:pt x="3354537" y="2059898"/>
                </a:lnTo>
                <a:lnTo>
                  <a:pt x="3333555" y="2096056"/>
                </a:lnTo>
                <a:lnTo>
                  <a:pt x="3311303" y="2131646"/>
                </a:lnTo>
                <a:lnTo>
                  <a:pt x="3287804" y="2166650"/>
                </a:lnTo>
                <a:lnTo>
                  <a:pt x="3263081" y="2201051"/>
                </a:lnTo>
                <a:lnTo>
                  <a:pt x="3237157" y="2234829"/>
                </a:lnTo>
                <a:lnTo>
                  <a:pt x="3210055" y="2267968"/>
                </a:lnTo>
                <a:lnTo>
                  <a:pt x="3181798" y="2300448"/>
                </a:lnTo>
                <a:lnTo>
                  <a:pt x="3152409" y="2332252"/>
                </a:lnTo>
                <a:lnTo>
                  <a:pt x="3121910" y="2363362"/>
                </a:lnTo>
                <a:lnTo>
                  <a:pt x="3090324" y="2393760"/>
                </a:lnTo>
                <a:lnTo>
                  <a:pt x="3057675" y="2423428"/>
                </a:lnTo>
                <a:lnTo>
                  <a:pt x="3023986" y="2452347"/>
                </a:lnTo>
                <a:lnTo>
                  <a:pt x="2989278" y="2480500"/>
                </a:lnTo>
                <a:lnTo>
                  <a:pt x="2953575" y="2507868"/>
                </a:lnTo>
                <a:lnTo>
                  <a:pt x="2916901" y="2534434"/>
                </a:lnTo>
                <a:lnTo>
                  <a:pt x="2879277" y="2560179"/>
                </a:lnTo>
                <a:lnTo>
                  <a:pt x="2840726" y="2585086"/>
                </a:lnTo>
                <a:lnTo>
                  <a:pt x="2801273" y="2609136"/>
                </a:lnTo>
                <a:lnTo>
                  <a:pt x="2760939" y="2632311"/>
                </a:lnTo>
                <a:lnTo>
                  <a:pt x="2719747" y="2654593"/>
                </a:lnTo>
                <a:lnTo>
                  <a:pt x="2677721" y="2675965"/>
                </a:lnTo>
                <a:lnTo>
                  <a:pt x="2634883" y="2696407"/>
                </a:lnTo>
                <a:lnTo>
                  <a:pt x="2591256" y="2715902"/>
                </a:lnTo>
                <a:lnTo>
                  <a:pt x="2546862" y="2734433"/>
                </a:lnTo>
                <a:lnTo>
                  <a:pt x="2501726" y="2751980"/>
                </a:lnTo>
                <a:lnTo>
                  <a:pt x="2455870" y="2768526"/>
                </a:lnTo>
                <a:lnTo>
                  <a:pt x="2409316" y="2784053"/>
                </a:lnTo>
                <a:lnTo>
                  <a:pt x="2362088" y="2798542"/>
                </a:lnTo>
                <a:lnTo>
                  <a:pt x="2314208" y="2811976"/>
                </a:lnTo>
                <a:lnTo>
                  <a:pt x="2265699" y="2824337"/>
                </a:lnTo>
                <a:lnTo>
                  <a:pt x="2216585" y="2835606"/>
                </a:lnTo>
                <a:lnTo>
                  <a:pt x="2166888" y="2845766"/>
                </a:lnTo>
                <a:lnTo>
                  <a:pt x="2116631" y="2854798"/>
                </a:lnTo>
                <a:lnTo>
                  <a:pt x="2065837" y="2862684"/>
                </a:lnTo>
                <a:lnTo>
                  <a:pt x="2014529" y="2869407"/>
                </a:lnTo>
                <a:lnTo>
                  <a:pt x="1962729" y="2874947"/>
                </a:lnTo>
                <a:lnTo>
                  <a:pt x="1910461" y="2879288"/>
                </a:lnTo>
                <a:lnTo>
                  <a:pt x="1857747" y="2882411"/>
                </a:lnTo>
                <a:lnTo>
                  <a:pt x="1804611" y="2884298"/>
                </a:lnTo>
                <a:lnTo>
                  <a:pt x="1751076" y="2884932"/>
                </a:lnTo>
                <a:lnTo>
                  <a:pt x="1697540" y="2884298"/>
                </a:lnTo>
                <a:lnTo>
                  <a:pt x="1644404" y="2882411"/>
                </a:lnTo>
                <a:lnTo>
                  <a:pt x="1591690" y="2879288"/>
                </a:lnTo>
                <a:lnTo>
                  <a:pt x="1539422" y="2874947"/>
                </a:lnTo>
                <a:lnTo>
                  <a:pt x="1487622" y="2869407"/>
                </a:lnTo>
                <a:lnTo>
                  <a:pt x="1436314" y="2862684"/>
                </a:lnTo>
                <a:lnTo>
                  <a:pt x="1385520" y="2854798"/>
                </a:lnTo>
                <a:lnTo>
                  <a:pt x="1335263" y="2845766"/>
                </a:lnTo>
                <a:lnTo>
                  <a:pt x="1285566" y="2835606"/>
                </a:lnTo>
                <a:lnTo>
                  <a:pt x="1236452" y="2824337"/>
                </a:lnTo>
                <a:lnTo>
                  <a:pt x="1187943" y="2811976"/>
                </a:lnTo>
                <a:lnTo>
                  <a:pt x="1140063" y="2798542"/>
                </a:lnTo>
                <a:lnTo>
                  <a:pt x="1092835" y="2784053"/>
                </a:lnTo>
                <a:lnTo>
                  <a:pt x="1046281" y="2768526"/>
                </a:lnTo>
                <a:lnTo>
                  <a:pt x="1000425" y="2751980"/>
                </a:lnTo>
                <a:lnTo>
                  <a:pt x="955289" y="2734433"/>
                </a:lnTo>
                <a:lnTo>
                  <a:pt x="910895" y="2715902"/>
                </a:lnTo>
                <a:lnTo>
                  <a:pt x="867268" y="2696407"/>
                </a:lnTo>
                <a:lnTo>
                  <a:pt x="824430" y="2675965"/>
                </a:lnTo>
                <a:lnTo>
                  <a:pt x="782404" y="2654593"/>
                </a:lnTo>
                <a:lnTo>
                  <a:pt x="741212" y="2632311"/>
                </a:lnTo>
                <a:lnTo>
                  <a:pt x="700878" y="2609136"/>
                </a:lnTo>
                <a:lnTo>
                  <a:pt x="661425" y="2585086"/>
                </a:lnTo>
                <a:lnTo>
                  <a:pt x="622874" y="2560179"/>
                </a:lnTo>
                <a:lnTo>
                  <a:pt x="585250" y="2534434"/>
                </a:lnTo>
                <a:lnTo>
                  <a:pt x="548576" y="2507868"/>
                </a:lnTo>
                <a:lnTo>
                  <a:pt x="512873" y="2480500"/>
                </a:lnTo>
                <a:lnTo>
                  <a:pt x="478165" y="2452347"/>
                </a:lnTo>
                <a:lnTo>
                  <a:pt x="444476" y="2423428"/>
                </a:lnTo>
                <a:lnTo>
                  <a:pt x="411827" y="2393760"/>
                </a:lnTo>
                <a:lnTo>
                  <a:pt x="380241" y="2363362"/>
                </a:lnTo>
                <a:lnTo>
                  <a:pt x="349742" y="2332252"/>
                </a:lnTo>
                <a:lnTo>
                  <a:pt x="320353" y="2300448"/>
                </a:lnTo>
                <a:lnTo>
                  <a:pt x="292096" y="2267968"/>
                </a:lnTo>
                <a:lnTo>
                  <a:pt x="264994" y="2234829"/>
                </a:lnTo>
                <a:lnTo>
                  <a:pt x="239070" y="2201051"/>
                </a:lnTo>
                <a:lnTo>
                  <a:pt x="214347" y="2166650"/>
                </a:lnTo>
                <a:lnTo>
                  <a:pt x="190848" y="2131646"/>
                </a:lnTo>
                <a:lnTo>
                  <a:pt x="168596" y="2096056"/>
                </a:lnTo>
                <a:lnTo>
                  <a:pt x="147614" y="2059898"/>
                </a:lnTo>
                <a:lnTo>
                  <a:pt x="127924" y="2023190"/>
                </a:lnTo>
                <a:lnTo>
                  <a:pt x="109550" y="1985951"/>
                </a:lnTo>
                <a:lnTo>
                  <a:pt x="92514" y="1948199"/>
                </a:lnTo>
                <a:lnTo>
                  <a:pt x="76839" y="1909950"/>
                </a:lnTo>
                <a:lnTo>
                  <a:pt x="62549" y="1871225"/>
                </a:lnTo>
                <a:lnTo>
                  <a:pt x="49665" y="1832039"/>
                </a:lnTo>
                <a:lnTo>
                  <a:pt x="38212" y="1792413"/>
                </a:lnTo>
                <a:lnTo>
                  <a:pt x="28211" y="1752363"/>
                </a:lnTo>
                <a:lnTo>
                  <a:pt x="19686" y="1711908"/>
                </a:lnTo>
                <a:lnTo>
                  <a:pt x="12660" y="1671066"/>
                </a:lnTo>
                <a:lnTo>
                  <a:pt x="7155" y="1629855"/>
                </a:lnTo>
                <a:lnTo>
                  <a:pt x="3195" y="1588293"/>
                </a:lnTo>
                <a:lnTo>
                  <a:pt x="802" y="1546398"/>
                </a:lnTo>
                <a:lnTo>
                  <a:pt x="0" y="1504188"/>
                </a:lnTo>
                <a:close/>
              </a:path>
              <a:path w="7780020" h="2885440">
                <a:moveTo>
                  <a:pt x="3502152" y="1380744"/>
                </a:moveTo>
                <a:lnTo>
                  <a:pt x="3502979" y="1332273"/>
                </a:lnTo>
                <a:lnTo>
                  <a:pt x="3505442" y="1284222"/>
                </a:lnTo>
                <a:lnTo>
                  <a:pt x="3509515" y="1236618"/>
                </a:lnTo>
                <a:lnTo>
                  <a:pt x="3515169" y="1189488"/>
                </a:lnTo>
                <a:lnTo>
                  <a:pt x="3522378" y="1142859"/>
                </a:lnTo>
                <a:lnTo>
                  <a:pt x="3531115" y="1096759"/>
                </a:lnTo>
                <a:lnTo>
                  <a:pt x="3541353" y="1051215"/>
                </a:lnTo>
                <a:lnTo>
                  <a:pt x="3553064" y="1006255"/>
                </a:lnTo>
                <a:lnTo>
                  <a:pt x="3566222" y="961906"/>
                </a:lnTo>
                <a:lnTo>
                  <a:pt x="3580798" y="918195"/>
                </a:lnTo>
                <a:lnTo>
                  <a:pt x="3596767" y="875150"/>
                </a:lnTo>
                <a:lnTo>
                  <a:pt x="3614101" y="832798"/>
                </a:lnTo>
                <a:lnTo>
                  <a:pt x="3632773" y="791166"/>
                </a:lnTo>
                <a:lnTo>
                  <a:pt x="3652755" y="750283"/>
                </a:lnTo>
                <a:lnTo>
                  <a:pt x="3674021" y="710175"/>
                </a:lnTo>
                <a:lnTo>
                  <a:pt x="3696543" y="670869"/>
                </a:lnTo>
                <a:lnTo>
                  <a:pt x="3720295" y="632394"/>
                </a:lnTo>
                <a:lnTo>
                  <a:pt x="3745249" y="594777"/>
                </a:lnTo>
                <a:lnTo>
                  <a:pt x="3771378" y="558044"/>
                </a:lnTo>
                <a:lnTo>
                  <a:pt x="3798655" y="522223"/>
                </a:lnTo>
                <a:lnTo>
                  <a:pt x="3827053" y="487342"/>
                </a:lnTo>
                <a:lnTo>
                  <a:pt x="3856544" y="453429"/>
                </a:lnTo>
                <a:lnTo>
                  <a:pt x="3887102" y="420509"/>
                </a:lnTo>
                <a:lnTo>
                  <a:pt x="3918700" y="388612"/>
                </a:lnTo>
                <a:lnTo>
                  <a:pt x="3951310" y="357763"/>
                </a:lnTo>
                <a:lnTo>
                  <a:pt x="3984905" y="327992"/>
                </a:lnTo>
                <a:lnTo>
                  <a:pt x="4019458" y="299324"/>
                </a:lnTo>
                <a:lnTo>
                  <a:pt x="4054942" y="271788"/>
                </a:lnTo>
                <a:lnTo>
                  <a:pt x="4091330" y="245411"/>
                </a:lnTo>
                <a:lnTo>
                  <a:pt x="4128595" y="220220"/>
                </a:lnTo>
                <a:lnTo>
                  <a:pt x="4166709" y="196242"/>
                </a:lnTo>
                <a:lnTo>
                  <a:pt x="4205646" y="173505"/>
                </a:lnTo>
                <a:lnTo>
                  <a:pt x="4245377" y="152037"/>
                </a:lnTo>
                <a:lnTo>
                  <a:pt x="4285878" y="131865"/>
                </a:lnTo>
                <a:lnTo>
                  <a:pt x="4327119" y="113015"/>
                </a:lnTo>
                <a:lnTo>
                  <a:pt x="4369074" y="95517"/>
                </a:lnTo>
                <a:lnTo>
                  <a:pt x="4411716" y="79396"/>
                </a:lnTo>
                <a:lnTo>
                  <a:pt x="4455017" y="64680"/>
                </a:lnTo>
                <a:lnTo>
                  <a:pt x="4498951" y="51397"/>
                </a:lnTo>
                <a:lnTo>
                  <a:pt x="4543491" y="39575"/>
                </a:lnTo>
                <a:lnTo>
                  <a:pt x="4588609" y="29240"/>
                </a:lnTo>
                <a:lnTo>
                  <a:pt x="4634278" y="20419"/>
                </a:lnTo>
                <a:lnTo>
                  <a:pt x="4680471" y="13141"/>
                </a:lnTo>
                <a:lnTo>
                  <a:pt x="4727161" y="7433"/>
                </a:lnTo>
                <a:lnTo>
                  <a:pt x="4774321" y="3321"/>
                </a:lnTo>
                <a:lnTo>
                  <a:pt x="4821923" y="835"/>
                </a:lnTo>
                <a:lnTo>
                  <a:pt x="4869941" y="0"/>
                </a:lnTo>
                <a:lnTo>
                  <a:pt x="4917960" y="835"/>
                </a:lnTo>
                <a:lnTo>
                  <a:pt x="4965562" y="3321"/>
                </a:lnTo>
                <a:lnTo>
                  <a:pt x="5012722" y="7433"/>
                </a:lnTo>
                <a:lnTo>
                  <a:pt x="5059412" y="13141"/>
                </a:lnTo>
                <a:lnTo>
                  <a:pt x="5105605" y="20419"/>
                </a:lnTo>
                <a:lnTo>
                  <a:pt x="5151274" y="29240"/>
                </a:lnTo>
                <a:lnTo>
                  <a:pt x="5196392" y="39575"/>
                </a:lnTo>
                <a:lnTo>
                  <a:pt x="5240932" y="51397"/>
                </a:lnTo>
                <a:lnTo>
                  <a:pt x="5284866" y="64680"/>
                </a:lnTo>
                <a:lnTo>
                  <a:pt x="5328167" y="79396"/>
                </a:lnTo>
                <a:lnTo>
                  <a:pt x="5370809" y="95517"/>
                </a:lnTo>
                <a:lnTo>
                  <a:pt x="5412764" y="113015"/>
                </a:lnTo>
                <a:lnTo>
                  <a:pt x="5454005" y="131865"/>
                </a:lnTo>
                <a:lnTo>
                  <a:pt x="5494506" y="152037"/>
                </a:lnTo>
                <a:lnTo>
                  <a:pt x="5534237" y="173505"/>
                </a:lnTo>
                <a:lnTo>
                  <a:pt x="5573174" y="196242"/>
                </a:lnTo>
                <a:lnTo>
                  <a:pt x="5611288" y="220220"/>
                </a:lnTo>
                <a:lnTo>
                  <a:pt x="5648553" y="245411"/>
                </a:lnTo>
                <a:lnTo>
                  <a:pt x="5684941" y="271788"/>
                </a:lnTo>
                <a:lnTo>
                  <a:pt x="5720425" y="299324"/>
                </a:lnTo>
                <a:lnTo>
                  <a:pt x="5754978" y="327992"/>
                </a:lnTo>
                <a:lnTo>
                  <a:pt x="5788573" y="357763"/>
                </a:lnTo>
                <a:lnTo>
                  <a:pt x="5821183" y="388612"/>
                </a:lnTo>
                <a:lnTo>
                  <a:pt x="5852781" y="420509"/>
                </a:lnTo>
                <a:lnTo>
                  <a:pt x="5883339" y="453429"/>
                </a:lnTo>
                <a:lnTo>
                  <a:pt x="5912830" y="487342"/>
                </a:lnTo>
                <a:lnTo>
                  <a:pt x="5941228" y="522223"/>
                </a:lnTo>
                <a:lnTo>
                  <a:pt x="5968505" y="558044"/>
                </a:lnTo>
                <a:lnTo>
                  <a:pt x="5994634" y="594777"/>
                </a:lnTo>
                <a:lnTo>
                  <a:pt x="6019588" y="632394"/>
                </a:lnTo>
                <a:lnTo>
                  <a:pt x="6043340" y="670869"/>
                </a:lnTo>
                <a:lnTo>
                  <a:pt x="6065862" y="710175"/>
                </a:lnTo>
                <a:lnTo>
                  <a:pt x="6087128" y="750283"/>
                </a:lnTo>
                <a:lnTo>
                  <a:pt x="6107110" y="791166"/>
                </a:lnTo>
                <a:lnTo>
                  <a:pt x="6125782" y="832798"/>
                </a:lnTo>
                <a:lnTo>
                  <a:pt x="6143116" y="875150"/>
                </a:lnTo>
                <a:lnTo>
                  <a:pt x="6159085" y="918195"/>
                </a:lnTo>
                <a:lnTo>
                  <a:pt x="6173661" y="961906"/>
                </a:lnTo>
                <a:lnTo>
                  <a:pt x="6186819" y="1006255"/>
                </a:lnTo>
                <a:lnTo>
                  <a:pt x="6198530" y="1051215"/>
                </a:lnTo>
                <a:lnTo>
                  <a:pt x="6208768" y="1096759"/>
                </a:lnTo>
                <a:lnTo>
                  <a:pt x="6217505" y="1142859"/>
                </a:lnTo>
                <a:lnTo>
                  <a:pt x="6224714" y="1189488"/>
                </a:lnTo>
                <a:lnTo>
                  <a:pt x="6230368" y="1236618"/>
                </a:lnTo>
                <a:lnTo>
                  <a:pt x="6234441" y="1284222"/>
                </a:lnTo>
                <a:lnTo>
                  <a:pt x="6236904" y="1332273"/>
                </a:lnTo>
                <a:lnTo>
                  <a:pt x="6237732" y="1380744"/>
                </a:lnTo>
                <a:lnTo>
                  <a:pt x="6236904" y="1429214"/>
                </a:lnTo>
                <a:lnTo>
                  <a:pt x="6234441" y="1477265"/>
                </a:lnTo>
                <a:lnTo>
                  <a:pt x="6230368" y="1524869"/>
                </a:lnTo>
                <a:lnTo>
                  <a:pt x="6224714" y="1571999"/>
                </a:lnTo>
                <a:lnTo>
                  <a:pt x="6217505" y="1618628"/>
                </a:lnTo>
                <a:lnTo>
                  <a:pt x="6208768" y="1664728"/>
                </a:lnTo>
                <a:lnTo>
                  <a:pt x="6198530" y="1710272"/>
                </a:lnTo>
                <a:lnTo>
                  <a:pt x="6186819" y="1755232"/>
                </a:lnTo>
                <a:lnTo>
                  <a:pt x="6173661" y="1799581"/>
                </a:lnTo>
                <a:lnTo>
                  <a:pt x="6159085" y="1843292"/>
                </a:lnTo>
                <a:lnTo>
                  <a:pt x="6143116" y="1886337"/>
                </a:lnTo>
                <a:lnTo>
                  <a:pt x="6125782" y="1928689"/>
                </a:lnTo>
                <a:lnTo>
                  <a:pt x="6107110" y="1970321"/>
                </a:lnTo>
                <a:lnTo>
                  <a:pt x="6087128" y="2011204"/>
                </a:lnTo>
                <a:lnTo>
                  <a:pt x="6065862" y="2051312"/>
                </a:lnTo>
                <a:lnTo>
                  <a:pt x="6043340" y="2090618"/>
                </a:lnTo>
                <a:lnTo>
                  <a:pt x="6019588" y="2129093"/>
                </a:lnTo>
                <a:lnTo>
                  <a:pt x="5994634" y="2166710"/>
                </a:lnTo>
                <a:lnTo>
                  <a:pt x="5968505" y="2203443"/>
                </a:lnTo>
                <a:lnTo>
                  <a:pt x="5941228" y="2239264"/>
                </a:lnTo>
                <a:lnTo>
                  <a:pt x="5912830" y="2274145"/>
                </a:lnTo>
                <a:lnTo>
                  <a:pt x="5883339" y="2308058"/>
                </a:lnTo>
                <a:lnTo>
                  <a:pt x="5852781" y="2340978"/>
                </a:lnTo>
                <a:lnTo>
                  <a:pt x="5821183" y="2372875"/>
                </a:lnTo>
                <a:lnTo>
                  <a:pt x="5788573" y="2403724"/>
                </a:lnTo>
                <a:lnTo>
                  <a:pt x="5754978" y="2433495"/>
                </a:lnTo>
                <a:lnTo>
                  <a:pt x="5720425" y="2462163"/>
                </a:lnTo>
                <a:lnTo>
                  <a:pt x="5684941" y="2489699"/>
                </a:lnTo>
                <a:lnTo>
                  <a:pt x="5648553" y="2516076"/>
                </a:lnTo>
                <a:lnTo>
                  <a:pt x="5611288" y="2541267"/>
                </a:lnTo>
                <a:lnTo>
                  <a:pt x="5573174" y="2565245"/>
                </a:lnTo>
                <a:lnTo>
                  <a:pt x="5534237" y="2587982"/>
                </a:lnTo>
                <a:lnTo>
                  <a:pt x="5494506" y="2609450"/>
                </a:lnTo>
                <a:lnTo>
                  <a:pt x="5454005" y="2629622"/>
                </a:lnTo>
                <a:lnTo>
                  <a:pt x="5412764" y="2648472"/>
                </a:lnTo>
                <a:lnTo>
                  <a:pt x="5370809" y="2665970"/>
                </a:lnTo>
                <a:lnTo>
                  <a:pt x="5328167" y="2682091"/>
                </a:lnTo>
                <a:lnTo>
                  <a:pt x="5284866" y="2696807"/>
                </a:lnTo>
                <a:lnTo>
                  <a:pt x="5240932" y="2710090"/>
                </a:lnTo>
                <a:lnTo>
                  <a:pt x="5196392" y="2721912"/>
                </a:lnTo>
                <a:lnTo>
                  <a:pt x="5151274" y="2732247"/>
                </a:lnTo>
                <a:lnTo>
                  <a:pt x="5105605" y="2741068"/>
                </a:lnTo>
                <a:lnTo>
                  <a:pt x="5059412" y="2748346"/>
                </a:lnTo>
                <a:lnTo>
                  <a:pt x="5012722" y="2754054"/>
                </a:lnTo>
                <a:lnTo>
                  <a:pt x="4965562" y="2758166"/>
                </a:lnTo>
                <a:lnTo>
                  <a:pt x="4917960" y="2760652"/>
                </a:lnTo>
                <a:lnTo>
                  <a:pt x="4869941" y="2761488"/>
                </a:lnTo>
                <a:lnTo>
                  <a:pt x="4821923" y="2760652"/>
                </a:lnTo>
                <a:lnTo>
                  <a:pt x="4774321" y="2758166"/>
                </a:lnTo>
                <a:lnTo>
                  <a:pt x="4727161" y="2754054"/>
                </a:lnTo>
                <a:lnTo>
                  <a:pt x="4680471" y="2748346"/>
                </a:lnTo>
                <a:lnTo>
                  <a:pt x="4634278" y="2741068"/>
                </a:lnTo>
                <a:lnTo>
                  <a:pt x="4588609" y="2732247"/>
                </a:lnTo>
                <a:lnTo>
                  <a:pt x="4543491" y="2721912"/>
                </a:lnTo>
                <a:lnTo>
                  <a:pt x="4498951" y="2710090"/>
                </a:lnTo>
                <a:lnTo>
                  <a:pt x="4455017" y="2696807"/>
                </a:lnTo>
                <a:lnTo>
                  <a:pt x="4411716" y="2682091"/>
                </a:lnTo>
                <a:lnTo>
                  <a:pt x="4369074" y="2665970"/>
                </a:lnTo>
                <a:lnTo>
                  <a:pt x="4327119" y="2648472"/>
                </a:lnTo>
                <a:lnTo>
                  <a:pt x="4285878" y="2629622"/>
                </a:lnTo>
                <a:lnTo>
                  <a:pt x="4245377" y="2609450"/>
                </a:lnTo>
                <a:lnTo>
                  <a:pt x="4205646" y="2587982"/>
                </a:lnTo>
                <a:lnTo>
                  <a:pt x="4166709" y="2565245"/>
                </a:lnTo>
                <a:lnTo>
                  <a:pt x="4128595" y="2541267"/>
                </a:lnTo>
                <a:lnTo>
                  <a:pt x="4091330" y="2516076"/>
                </a:lnTo>
                <a:lnTo>
                  <a:pt x="4054942" y="2489699"/>
                </a:lnTo>
                <a:lnTo>
                  <a:pt x="4019458" y="2462163"/>
                </a:lnTo>
                <a:lnTo>
                  <a:pt x="3984905" y="2433495"/>
                </a:lnTo>
                <a:lnTo>
                  <a:pt x="3951310" y="2403724"/>
                </a:lnTo>
                <a:lnTo>
                  <a:pt x="3918700" y="2372875"/>
                </a:lnTo>
                <a:lnTo>
                  <a:pt x="3887102" y="2340978"/>
                </a:lnTo>
                <a:lnTo>
                  <a:pt x="3856544" y="2308058"/>
                </a:lnTo>
                <a:lnTo>
                  <a:pt x="3827053" y="2274145"/>
                </a:lnTo>
                <a:lnTo>
                  <a:pt x="3798655" y="2239264"/>
                </a:lnTo>
                <a:lnTo>
                  <a:pt x="3771378" y="2203443"/>
                </a:lnTo>
                <a:lnTo>
                  <a:pt x="3745249" y="2166710"/>
                </a:lnTo>
                <a:lnTo>
                  <a:pt x="3720295" y="2129093"/>
                </a:lnTo>
                <a:lnTo>
                  <a:pt x="3696543" y="2090618"/>
                </a:lnTo>
                <a:lnTo>
                  <a:pt x="3674021" y="2051312"/>
                </a:lnTo>
                <a:lnTo>
                  <a:pt x="3652755" y="2011204"/>
                </a:lnTo>
                <a:lnTo>
                  <a:pt x="3632773" y="1970321"/>
                </a:lnTo>
                <a:lnTo>
                  <a:pt x="3614101" y="1928689"/>
                </a:lnTo>
                <a:lnTo>
                  <a:pt x="3596767" y="1886337"/>
                </a:lnTo>
                <a:lnTo>
                  <a:pt x="3580798" y="1843292"/>
                </a:lnTo>
                <a:lnTo>
                  <a:pt x="3566222" y="1799581"/>
                </a:lnTo>
                <a:lnTo>
                  <a:pt x="3553064" y="1755232"/>
                </a:lnTo>
                <a:lnTo>
                  <a:pt x="3541353" y="1710272"/>
                </a:lnTo>
                <a:lnTo>
                  <a:pt x="3531115" y="1664728"/>
                </a:lnTo>
                <a:lnTo>
                  <a:pt x="3522378" y="1618628"/>
                </a:lnTo>
                <a:lnTo>
                  <a:pt x="3515169" y="1571999"/>
                </a:lnTo>
                <a:lnTo>
                  <a:pt x="3509515" y="1524869"/>
                </a:lnTo>
                <a:lnTo>
                  <a:pt x="3505442" y="1477265"/>
                </a:lnTo>
                <a:lnTo>
                  <a:pt x="3502979" y="1429214"/>
                </a:lnTo>
                <a:lnTo>
                  <a:pt x="3502152" y="1380744"/>
                </a:lnTo>
                <a:close/>
              </a:path>
              <a:path w="7780020" h="2885440">
                <a:moveTo>
                  <a:pt x="6164580" y="903732"/>
                </a:moveTo>
                <a:lnTo>
                  <a:pt x="6166247" y="848736"/>
                </a:lnTo>
                <a:lnTo>
                  <a:pt x="6171162" y="794965"/>
                </a:lnTo>
                <a:lnTo>
                  <a:pt x="6179196" y="742591"/>
                </a:lnTo>
                <a:lnTo>
                  <a:pt x="6190219" y="691786"/>
                </a:lnTo>
                <a:lnTo>
                  <a:pt x="6204102" y="642723"/>
                </a:lnTo>
                <a:lnTo>
                  <a:pt x="6220716" y="595574"/>
                </a:lnTo>
                <a:lnTo>
                  <a:pt x="6239930" y="550513"/>
                </a:lnTo>
                <a:lnTo>
                  <a:pt x="6261616" y="507711"/>
                </a:lnTo>
                <a:lnTo>
                  <a:pt x="6285643" y="467342"/>
                </a:lnTo>
                <a:lnTo>
                  <a:pt x="6311884" y="429577"/>
                </a:lnTo>
                <a:lnTo>
                  <a:pt x="6340207" y="394590"/>
                </a:lnTo>
                <a:lnTo>
                  <a:pt x="6370484" y="362553"/>
                </a:lnTo>
                <a:lnTo>
                  <a:pt x="6402585" y="333639"/>
                </a:lnTo>
                <a:lnTo>
                  <a:pt x="6436381" y="308020"/>
                </a:lnTo>
                <a:lnTo>
                  <a:pt x="6471743" y="285869"/>
                </a:lnTo>
                <a:lnTo>
                  <a:pt x="6508540" y="267358"/>
                </a:lnTo>
                <a:lnTo>
                  <a:pt x="6546644" y="252660"/>
                </a:lnTo>
                <a:lnTo>
                  <a:pt x="6585925" y="241948"/>
                </a:lnTo>
                <a:lnTo>
                  <a:pt x="6626253" y="235394"/>
                </a:lnTo>
                <a:lnTo>
                  <a:pt x="6667500" y="233172"/>
                </a:lnTo>
                <a:lnTo>
                  <a:pt x="6708746" y="235394"/>
                </a:lnTo>
                <a:lnTo>
                  <a:pt x="6749074" y="241948"/>
                </a:lnTo>
                <a:lnTo>
                  <a:pt x="6788355" y="252660"/>
                </a:lnTo>
                <a:lnTo>
                  <a:pt x="6826459" y="267358"/>
                </a:lnTo>
                <a:lnTo>
                  <a:pt x="6863256" y="285869"/>
                </a:lnTo>
                <a:lnTo>
                  <a:pt x="6898618" y="308020"/>
                </a:lnTo>
                <a:lnTo>
                  <a:pt x="6932414" y="333639"/>
                </a:lnTo>
                <a:lnTo>
                  <a:pt x="6964515" y="362553"/>
                </a:lnTo>
                <a:lnTo>
                  <a:pt x="6994792" y="394590"/>
                </a:lnTo>
                <a:lnTo>
                  <a:pt x="7023115" y="429577"/>
                </a:lnTo>
                <a:lnTo>
                  <a:pt x="7049356" y="467342"/>
                </a:lnTo>
                <a:lnTo>
                  <a:pt x="7073383" y="507711"/>
                </a:lnTo>
                <a:lnTo>
                  <a:pt x="7095069" y="550513"/>
                </a:lnTo>
                <a:lnTo>
                  <a:pt x="7114283" y="595574"/>
                </a:lnTo>
                <a:lnTo>
                  <a:pt x="7130897" y="642723"/>
                </a:lnTo>
                <a:lnTo>
                  <a:pt x="7144780" y="691786"/>
                </a:lnTo>
                <a:lnTo>
                  <a:pt x="7155803" y="742591"/>
                </a:lnTo>
                <a:lnTo>
                  <a:pt x="7163837" y="794965"/>
                </a:lnTo>
                <a:lnTo>
                  <a:pt x="7168752" y="848736"/>
                </a:lnTo>
                <a:lnTo>
                  <a:pt x="7170420" y="903732"/>
                </a:lnTo>
                <a:lnTo>
                  <a:pt x="7168752" y="958727"/>
                </a:lnTo>
                <a:lnTo>
                  <a:pt x="7163837" y="1012498"/>
                </a:lnTo>
                <a:lnTo>
                  <a:pt x="7155803" y="1064872"/>
                </a:lnTo>
                <a:lnTo>
                  <a:pt x="7144780" y="1115677"/>
                </a:lnTo>
                <a:lnTo>
                  <a:pt x="7130897" y="1164740"/>
                </a:lnTo>
                <a:lnTo>
                  <a:pt x="7114283" y="1211889"/>
                </a:lnTo>
                <a:lnTo>
                  <a:pt x="7095069" y="1256950"/>
                </a:lnTo>
                <a:lnTo>
                  <a:pt x="7073383" y="1299752"/>
                </a:lnTo>
                <a:lnTo>
                  <a:pt x="7049356" y="1340121"/>
                </a:lnTo>
                <a:lnTo>
                  <a:pt x="7023115" y="1377886"/>
                </a:lnTo>
                <a:lnTo>
                  <a:pt x="6994792" y="1412873"/>
                </a:lnTo>
                <a:lnTo>
                  <a:pt x="6964515" y="1444910"/>
                </a:lnTo>
                <a:lnTo>
                  <a:pt x="6932414" y="1473824"/>
                </a:lnTo>
                <a:lnTo>
                  <a:pt x="6898618" y="1499443"/>
                </a:lnTo>
                <a:lnTo>
                  <a:pt x="6863256" y="1521594"/>
                </a:lnTo>
                <a:lnTo>
                  <a:pt x="6826459" y="1540105"/>
                </a:lnTo>
                <a:lnTo>
                  <a:pt x="6788355" y="1554803"/>
                </a:lnTo>
                <a:lnTo>
                  <a:pt x="6749074" y="1565515"/>
                </a:lnTo>
                <a:lnTo>
                  <a:pt x="6708746" y="1572069"/>
                </a:lnTo>
                <a:lnTo>
                  <a:pt x="6667500" y="1574292"/>
                </a:lnTo>
                <a:lnTo>
                  <a:pt x="6626253" y="1572069"/>
                </a:lnTo>
                <a:lnTo>
                  <a:pt x="6585925" y="1565515"/>
                </a:lnTo>
                <a:lnTo>
                  <a:pt x="6546644" y="1554803"/>
                </a:lnTo>
                <a:lnTo>
                  <a:pt x="6508540" y="1540105"/>
                </a:lnTo>
                <a:lnTo>
                  <a:pt x="6471743" y="1521594"/>
                </a:lnTo>
                <a:lnTo>
                  <a:pt x="6436381" y="1499443"/>
                </a:lnTo>
                <a:lnTo>
                  <a:pt x="6402585" y="1473824"/>
                </a:lnTo>
                <a:lnTo>
                  <a:pt x="6370484" y="1444910"/>
                </a:lnTo>
                <a:lnTo>
                  <a:pt x="6340207" y="1412873"/>
                </a:lnTo>
                <a:lnTo>
                  <a:pt x="6311884" y="1377886"/>
                </a:lnTo>
                <a:lnTo>
                  <a:pt x="6285643" y="1340121"/>
                </a:lnTo>
                <a:lnTo>
                  <a:pt x="6261616" y="1299752"/>
                </a:lnTo>
                <a:lnTo>
                  <a:pt x="6239930" y="1256950"/>
                </a:lnTo>
                <a:lnTo>
                  <a:pt x="6220716" y="1211889"/>
                </a:lnTo>
                <a:lnTo>
                  <a:pt x="6204102" y="1164740"/>
                </a:lnTo>
                <a:lnTo>
                  <a:pt x="6190219" y="1115677"/>
                </a:lnTo>
                <a:lnTo>
                  <a:pt x="6179196" y="1064872"/>
                </a:lnTo>
                <a:lnTo>
                  <a:pt x="6171162" y="1012498"/>
                </a:lnTo>
                <a:lnTo>
                  <a:pt x="6166247" y="958727"/>
                </a:lnTo>
                <a:lnTo>
                  <a:pt x="6164580" y="903732"/>
                </a:lnTo>
                <a:close/>
              </a:path>
              <a:path w="7780020" h="2885440">
                <a:moveTo>
                  <a:pt x="6589776" y="1828038"/>
                </a:moveTo>
                <a:lnTo>
                  <a:pt x="6600506" y="1754929"/>
                </a:lnTo>
                <a:lnTo>
                  <a:pt x="6631369" y="1686446"/>
                </a:lnTo>
                <a:lnTo>
                  <a:pt x="6653727" y="1654342"/>
                </a:lnTo>
                <a:lnTo>
                  <a:pt x="6680369" y="1623878"/>
                </a:lnTo>
                <a:lnTo>
                  <a:pt x="6711046" y="1595216"/>
                </a:lnTo>
                <a:lnTo>
                  <a:pt x="6745510" y="1568518"/>
                </a:lnTo>
                <a:lnTo>
                  <a:pt x="6783509" y="1543945"/>
                </a:lnTo>
                <a:lnTo>
                  <a:pt x="6824797" y="1521658"/>
                </a:lnTo>
                <a:lnTo>
                  <a:pt x="6869121" y="1501819"/>
                </a:lnTo>
                <a:lnTo>
                  <a:pt x="6916235" y="1484588"/>
                </a:lnTo>
                <a:lnTo>
                  <a:pt x="6965887" y="1470129"/>
                </a:lnTo>
                <a:lnTo>
                  <a:pt x="7017829" y="1458602"/>
                </a:lnTo>
                <a:lnTo>
                  <a:pt x="7071811" y="1450168"/>
                </a:lnTo>
                <a:lnTo>
                  <a:pt x="7127583" y="1444990"/>
                </a:lnTo>
                <a:lnTo>
                  <a:pt x="7184898" y="1443227"/>
                </a:lnTo>
                <a:lnTo>
                  <a:pt x="7242212" y="1444990"/>
                </a:lnTo>
                <a:lnTo>
                  <a:pt x="7297984" y="1450168"/>
                </a:lnTo>
                <a:lnTo>
                  <a:pt x="7351966" y="1458602"/>
                </a:lnTo>
                <a:lnTo>
                  <a:pt x="7403908" y="1470129"/>
                </a:lnTo>
                <a:lnTo>
                  <a:pt x="7453560" y="1484588"/>
                </a:lnTo>
                <a:lnTo>
                  <a:pt x="7500674" y="1501819"/>
                </a:lnTo>
                <a:lnTo>
                  <a:pt x="7544998" y="1521658"/>
                </a:lnTo>
                <a:lnTo>
                  <a:pt x="7586286" y="1543945"/>
                </a:lnTo>
                <a:lnTo>
                  <a:pt x="7624285" y="1568518"/>
                </a:lnTo>
                <a:lnTo>
                  <a:pt x="7658749" y="1595216"/>
                </a:lnTo>
                <a:lnTo>
                  <a:pt x="7689426" y="1623878"/>
                </a:lnTo>
                <a:lnTo>
                  <a:pt x="7716068" y="1654342"/>
                </a:lnTo>
                <a:lnTo>
                  <a:pt x="7738426" y="1686446"/>
                </a:lnTo>
                <a:lnTo>
                  <a:pt x="7769289" y="1754929"/>
                </a:lnTo>
                <a:lnTo>
                  <a:pt x="7780020" y="1828038"/>
                </a:lnTo>
                <a:lnTo>
                  <a:pt x="7777295" y="1865089"/>
                </a:lnTo>
                <a:lnTo>
                  <a:pt x="7756249" y="1936046"/>
                </a:lnTo>
                <a:lnTo>
                  <a:pt x="7716068" y="2001733"/>
                </a:lnTo>
                <a:lnTo>
                  <a:pt x="7689426" y="2032197"/>
                </a:lnTo>
                <a:lnTo>
                  <a:pt x="7658749" y="2060859"/>
                </a:lnTo>
                <a:lnTo>
                  <a:pt x="7624285" y="2087557"/>
                </a:lnTo>
                <a:lnTo>
                  <a:pt x="7586286" y="2112130"/>
                </a:lnTo>
                <a:lnTo>
                  <a:pt x="7544998" y="2134417"/>
                </a:lnTo>
                <a:lnTo>
                  <a:pt x="7500674" y="2154256"/>
                </a:lnTo>
                <a:lnTo>
                  <a:pt x="7453560" y="2171487"/>
                </a:lnTo>
                <a:lnTo>
                  <a:pt x="7403908" y="2185946"/>
                </a:lnTo>
                <a:lnTo>
                  <a:pt x="7351966" y="2197473"/>
                </a:lnTo>
                <a:lnTo>
                  <a:pt x="7297984" y="2205907"/>
                </a:lnTo>
                <a:lnTo>
                  <a:pt x="7242212" y="2211085"/>
                </a:lnTo>
                <a:lnTo>
                  <a:pt x="7184898" y="2212848"/>
                </a:lnTo>
                <a:lnTo>
                  <a:pt x="7127583" y="2211085"/>
                </a:lnTo>
                <a:lnTo>
                  <a:pt x="7071811" y="2205907"/>
                </a:lnTo>
                <a:lnTo>
                  <a:pt x="7017829" y="2197473"/>
                </a:lnTo>
                <a:lnTo>
                  <a:pt x="6965887" y="2185946"/>
                </a:lnTo>
                <a:lnTo>
                  <a:pt x="6916235" y="2171487"/>
                </a:lnTo>
                <a:lnTo>
                  <a:pt x="6869121" y="2154256"/>
                </a:lnTo>
                <a:lnTo>
                  <a:pt x="6824797" y="2134417"/>
                </a:lnTo>
                <a:lnTo>
                  <a:pt x="6783509" y="2112130"/>
                </a:lnTo>
                <a:lnTo>
                  <a:pt x="6745510" y="2087557"/>
                </a:lnTo>
                <a:lnTo>
                  <a:pt x="6711046" y="2060859"/>
                </a:lnTo>
                <a:lnTo>
                  <a:pt x="6680369" y="2032197"/>
                </a:lnTo>
                <a:lnTo>
                  <a:pt x="6653727" y="2001733"/>
                </a:lnTo>
                <a:lnTo>
                  <a:pt x="6631369" y="1969629"/>
                </a:lnTo>
                <a:lnTo>
                  <a:pt x="6600506" y="1901146"/>
                </a:lnTo>
                <a:lnTo>
                  <a:pt x="6589776" y="1828038"/>
                </a:lnTo>
                <a:close/>
              </a:path>
            </a:pathLst>
          </a:custGeom>
          <a:ln w="12700">
            <a:solidFill>
              <a:srgbClr val="172C51"/>
            </a:solidFill>
            <a:prstDash val="lg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6247" y="1101210"/>
            <a:ext cx="8886825" cy="117729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lnSpc>
                <a:spcPct val="95300"/>
              </a:lnSpc>
              <a:spcBef>
                <a:spcPts val="245"/>
              </a:spcBef>
            </a:pPr>
            <a:r>
              <a:rPr sz="2600" dirty="0"/>
              <a:t>Pada</a:t>
            </a:r>
            <a:r>
              <a:rPr sz="2600" spc="204" dirty="0"/>
              <a:t> </a:t>
            </a:r>
            <a:r>
              <a:rPr sz="2600" dirty="0"/>
              <a:t>graf</a:t>
            </a:r>
            <a:r>
              <a:rPr sz="2600" spc="220" dirty="0"/>
              <a:t> </a:t>
            </a:r>
            <a:r>
              <a:rPr sz="2600" dirty="0"/>
              <a:t>berarah,</a:t>
            </a:r>
            <a:r>
              <a:rPr sz="2600" spc="220" dirty="0"/>
              <a:t> </a:t>
            </a:r>
            <a:r>
              <a:rPr sz="2600" dirty="0"/>
              <a:t>komponen</a:t>
            </a:r>
            <a:r>
              <a:rPr sz="2600" spc="225" dirty="0"/>
              <a:t> </a:t>
            </a:r>
            <a:r>
              <a:rPr sz="2600" dirty="0"/>
              <a:t>terhubung</a:t>
            </a:r>
            <a:r>
              <a:rPr sz="2600" spc="220" dirty="0"/>
              <a:t> </a:t>
            </a:r>
            <a:r>
              <a:rPr sz="2600" dirty="0"/>
              <a:t>kuat</a:t>
            </a:r>
            <a:r>
              <a:rPr sz="2600" spc="195" dirty="0"/>
              <a:t> </a:t>
            </a:r>
            <a:r>
              <a:rPr sz="2600" dirty="0"/>
              <a:t>(</a:t>
            </a:r>
            <a:r>
              <a:rPr sz="2600" i="1" dirty="0">
                <a:latin typeface="Times New Roman"/>
                <a:cs typeface="Times New Roman"/>
              </a:rPr>
              <a:t>strongly</a:t>
            </a:r>
            <a:r>
              <a:rPr sz="2600" i="1" spc="215" dirty="0">
                <a:latin typeface="Times New Roman"/>
                <a:cs typeface="Times New Roman"/>
              </a:rPr>
              <a:t> </a:t>
            </a:r>
            <a:r>
              <a:rPr sz="2600" i="1" spc="-10" dirty="0">
                <a:latin typeface="Times New Roman"/>
                <a:cs typeface="Times New Roman"/>
              </a:rPr>
              <a:t>connected </a:t>
            </a:r>
            <a:r>
              <a:rPr sz="2600" i="1" dirty="0">
                <a:latin typeface="Times New Roman"/>
                <a:cs typeface="Times New Roman"/>
              </a:rPr>
              <a:t>component</a:t>
            </a:r>
            <a:r>
              <a:rPr sz="2600" dirty="0"/>
              <a:t>)</a:t>
            </a:r>
            <a:r>
              <a:rPr sz="2600" spc="40" dirty="0"/>
              <a:t>  </a:t>
            </a:r>
            <a:r>
              <a:rPr sz="2600" dirty="0"/>
              <a:t>adalah</a:t>
            </a:r>
            <a:r>
              <a:rPr sz="2600" spc="45" dirty="0"/>
              <a:t>  </a:t>
            </a:r>
            <a:r>
              <a:rPr sz="2600" dirty="0"/>
              <a:t>jumlah</a:t>
            </a:r>
            <a:r>
              <a:rPr sz="2600" spc="45" dirty="0"/>
              <a:t>  </a:t>
            </a:r>
            <a:r>
              <a:rPr sz="2600" dirty="0"/>
              <a:t>maksimum</a:t>
            </a:r>
            <a:r>
              <a:rPr sz="2600" spc="35" dirty="0"/>
              <a:t>  </a:t>
            </a:r>
            <a:r>
              <a:rPr sz="2600" dirty="0"/>
              <a:t>upagraf</a:t>
            </a:r>
            <a:r>
              <a:rPr sz="2600" spc="40" dirty="0"/>
              <a:t>  </a:t>
            </a:r>
            <a:r>
              <a:rPr sz="2600" dirty="0"/>
              <a:t>yang</a:t>
            </a:r>
            <a:r>
              <a:rPr sz="2600" spc="35" dirty="0"/>
              <a:t>  </a:t>
            </a:r>
            <a:r>
              <a:rPr sz="2600" spc="-10" dirty="0"/>
              <a:t>terhubung kuat.</a:t>
            </a:r>
            <a:endParaRPr sz="26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6247" y="2612148"/>
            <a:ext cx="858266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dirty="0">
                <a:latin typeface="Times New Roman"/>
                <a:cs typeface="Times New Roman"/>
              </a:rPr>
              <a:t>Graf</a:t>
            </a:r>
            <a:r>
              <a:rPr sz="2600" spc="-4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di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bawah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ini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mempunyai</a:t>
            </a:r>
            <a:r>
              <a:rPr sz="2600" spc="-25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2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buah</a:t>
            </a:r>
            <a:r>
              <a:rPr sz="2600" spc="-3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komponen</a:t>
            </a:r>
            <a:r>
              <a:rPr sz="2600" spc="-20" dirty="0">
                <a:latin typeface="Times New Roman"/>
                <a:cs typeface="Times New Roman"/>
              </a:rPr>
              <a:t> </a:t>
            </a:r>
            <a:r>
              <a:rPr sz="2600" dirty="0">
                <a:latin typeface="Times New Roman"/>
                <a:cs typeface="Times New Roman"/>
              </a:rPr>
              <a:t>terhubung</a:t>
            </a:r>
            <a:r>
              <a:rPr sz="2600" spc="-15" dirty="0">
                <a:latin typeface="Times New Roman"/>
                <a:cs typeface="Times New Roman"/>
              </a:rPr>
              <a:t> </a:t>
            </a:r>
            <a:r>
              <a:rPr sz="2600" spc="-10" dirty="0">
                <a:latin typeface="Times New Roman"/>
                <a:cs typeface="Times New Roman"/>
              </a:rPr>
              <a:t>kuat:</a:t>
            </a:r>
            <a:endParaRPr sz="26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182715" y="3519322"/>
            <a:ext cx="1837055" cy="1431925"/>
            <a:chOff x="3182715" y="3519322"/>
            <a:chExt cx="1837055" cy="14319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342213" y="3519322"/>
              <a:ext cx="84794" cy="8394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42213" y="4708041"/>
              <a:ext cx="84794" cy="84372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3185255" y="3561498"/>
              <a:ext cx="199390" cy="1101725"/>
            </a:xfrm>
            <a:custGeom>
              <a:avLst/>
              <a:gdLst/>
              <a:ahLst/>
              <a:cxnLst/>
              <a:rect l="l" t="t" r="r" b="b"/>
              <a:pathLst>
                <a:path w="199389" h="1101725">
                  <a:moveTo>
                    <a:pt x="199365" y="0"/>
                  </a:moveTo>
                  <a:lnTo>
                    <a:pt x="143333" y="81760"/>
                  </a:lnTo>
                  <a:lnTo>
                    <a:pt x="95896" y="166178"/>
                  </a:lnTo>
                  <a:lnTo>
                    <a:pt x="58549" y="256033"/>
                  </a:lnTo>
                  <a:lnTo>
                    <a:pt x="29264" y="348402"/>
                  </a:lnTo>
                  <a:lnTo>
                    <a:pt x="10600" y="443776"/>
                  </a:lnTo>
                  <a:lnTo>
                    <a:pt x="0" y="541664"/>
                  </a:lnTo>
                  <a:lnTo>
                    <a:pt x="0" y="639062"/>
                  </a:lnTo>
                  <a:lnTo>
                    <a:pt x="8083" y="734435"/>
                  </a:lnTo>
                  <a:lnTo>
                    <a:pt x="29264" y="832323"/>
                  </a:lnTo>
                  <a:lnTo>
                    <a:pt x="56011" y="924693"/>
                  </a:lnTo>
                  <a:lnTo>
                    <a:pt x="93359" y="1014548"/>
                  </a:lnTo>
                  <a:lnTo>
                    <a:pt x="138279" y="1101377"/>
                  </a:lnTo>
                </a:path>
              </a:pathLst>
            </a:custGeom>
            <a:ln w="5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65005" y="4615700"/>
              <a:ext cx="120014" cy="134620"/>
            </a:xfrm>
            <a:custGeom>
              <a:avLst/>
              <a:gdLst/>
              <a:ahLst/>
              <a:cxnLst/>
              <a:rect l="l" t="t" r="r" b="b"/>
              <a:pathLst>
                <a:path w="120014" h="134620">
                  <a:moveTo>
                    <a:pt x="100931" y="0"/>
                  </a:moveTo>
                  <a:lnTo>
                    <a:pt x="0" y="68270"/>
                  </a:lnTo>
                  <a:lnTo>
                    <a:pt x="119615" y="134537"/>
                  </a:lnTo>
                  <a:lnTo>
                    <a:pt x="1009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384620" y="3648369"/>
              <a:ext cx="196850" cy="1102360"/>
            </a:xfrm>
            <a:custGeom>
              <a:avLst/>
              <a:gdLst/>
              <a:ahLst/>
              <a:cxnLst/>
              <a:rect l="l" t="t" r="r" b="b"/>
              <a:pathLst>
                <a:path w="196850" h="1102360">
                  <a:moveTo>
                    <a:pt x="58528" y="0"/>
                  </a:moveTo>
                  <a:lnTo>
                    <a:pt x="103448" y="87340"/>
                  </a:lnTo>
                  <a:lnTo>
                    <a:pt x="140796" y="177195"/>
                  </a:lnTo>
                  <a:lnTo>
                    <a:pt x="170019" y="269565"/>
                  </a:lnTo>
                  <a:lnTo>
                    <a:pt x="188233" y="367453"/>
                  </a:lnTo>
                  <a:lnTo>
                    <a:pt x="196418" y="462315"/>
                  </a:lnTo>
                  <a:lnTo>
                    <a:pt x="196418" y="560203"/>
                  </a:lnTo>
                  <a:lnTo>
                    <a:pt x="185777" y="658091"/>
                  </a:lnTo>
                  <a:lnTo>
                    <a:pt x="166949" y="752975"/>
                  </a:lnTo>
                  <a:lnTo>
                    <a:pt x="137767" y="845855"/>
                  </a:lnTo>
                  <a:lnTo>
                    <a:pt x="100931" y="935199"/>
                  </a:lnTo>
                  <a:lnTo>
                    <a:pt x="52982" y="1020025"/>
                  </a:lnTo>
                  <a:lnTo>
                    <a:pt x="0" y="1101868"/>
                  </a:lnTo>
                </a:path>
              </a:pathLst>
            </a:custGeom>
            <a:ln w="504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84620" y="3561498"/>
              <a:ext cx="116839" cy="134620"/>
            </a:xfrm>
            <a:custGeom>
              <a:avLst/>
              <a:gdLst/>
              <a:ahLst/>
              <a:cxnLst/>
              <a:rect l="l" t="t" r="r" b="b"/>
              <a:pathLst>
                <a:path w="116839" h="134620">
                  <a:moveTo>
                    <a:pt x="0" y="0"/>
                  </a:moveTo>
                  <a:lnTo>
                    <a:pt x="15634" y="134557"/>
                  </a:lnTo>
                  <a:lnTo>
                    <a:pt x="116586" y="658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384620" y="4750237"/>
              <a:ext cx="1497965" cy="198755"/>
            </a:xfrm>
            <a:custGeom>
              <a:avLst/>
              <a:gdLst/>
              <a:ahLst/>
              <a:cxnLst/>
              <a:rect l="l" t="t" r="r" b="b"/>
              <a:pathLst>
                <a:path w="1497964" h="198754">
                  <a:moveTo>
                    <a:pt x="0" y="0"/>
                  </a:moveTo>
                  <a:lnTo>
                    <a:pt x="114048" y="55719"/>
                  </a:lnTo>
                  <a:lnTo>
                    <a:pt x="236120" y="102895"/>
                  </a:lnTo>
                  <a:lnTo>
                    <a:pt x="358293" y="140056"/>
                  </a:lnTo>
                  <a:lnTo>
                    <a:pt x="485992" y="169162"/>
                  </a:lnTo>
                  <a:lnTo>
                    <a:pt x="613281" y="187743"/>
                  </a:lnTo>
                  <a:lnTo>
                    <a:pt x="743436" y="198269"/>
                  </a:lnTo>
                  <a:lnTo>
                    <a:pt x="870521" y="195775"/>
                  </a:lnTo>
                  <a:lnTo>
                    <a:pt x="1000880" y="184717"/>
                  </a:lnTo>
                  <a:lnTo>
                    <a:pt x="1128579" y="166648"/>
                  </a:lnTo>
                  <a:lnTo>
                    <a:pt x="1253208" y="134516"/>
                  </a:lnTo>
                  <a:lnTo>
                    <a:pt x="1377837" y="95373"/>
                  </a:lnTo>
                  <a:lnTo>
                    <a:pt x="1497350" y="47686"/>
                  </a:lnTo>
                </a:path>
              </a:pathLst>
            </a:custGeom>
            <a:ln w="5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35113" y="4708041"/>
              <a:ext cx="84651" cy="84372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4839610" y="4750237"/>
              <a:ext cx="138430" cy="108585"/>
            </a:xfrm>
            <a:custGeom>
              <a:avLst/>
              <a:gdLst/>
              <a:ahLst/>
              <a:cxnLst/>
              <a:rect l="l" t="t" r="r" b="b"/>
              <a:pathLst>
                <a:path w="138429" h="108585">
                  <a:moveTo>
                    <a:pt x="137931" y="0"/>
                  </a:moveTo>
                  <a:lnTo>
                    <a:pt x="0" y="0"/>
                  </a:lnTo>
                  <a:lnTo>
                    <a:pt x="55663" y="108414"/>
                  </a:lnTo>
                  <a:lnTo>
                    <a:pt x="13793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480006" y="4551947"/>
              <a:ext cx="1497965" cy="198755"/>
            </a:xfrm>
            <a:custGeom>
              <a:avLst/>
              <a:gdLst/>
              <a:ahLst/>
              <a:cxnLst/>
              <a:rect l="l" t="t" r="r" b="b"/>
              <a:pathLst>
                <a:path w="1497964" h="198754">
                  <a:moveTo>
                    <a:pt x="1497535" y="198290"/>
                  </a:moveTo>
                  <a:lnTo>
                    <a:pt x="1380887" y="143060"/>
                  </a:lnTo>
                  <a:lnTo>
                    <a:pt x="1261169" y="95373"/>
                  </a:lnTo>
                  <a:lnTo>
                    <a:pt x="1136540" y="58234"/>
                  </a:lnTo>
                  <a:lnTo>
                    <a:pt x="1011911" y="29106"/>
                  </a:lnTo>
                  <a:lnTo>
                    <a:pt x="881756" y="10547"/>
                  </a:lnTo>
                  <a:lnTo>
                    <a:pt x="754057" y="0"/>
                  </a:lnTo>
                  <a:lnTo>
                    <a:pt x="623903" y="3004"/>
                  </a:lnTo>
                  <a:lnTo>
                    <a:pt x="496613" y="13551"/>
                  </a:lnTo>
                  <a:lnTo>
                    <a:pt x="368914" y="31620"/>
                  </a:lnTo>
                  <a:lnTo>
                    <a:pt x="241829" y="63752"/>
                  </a:lnTo>
                  <a:lnTo>
                    <a:pt x="119656" y="103406"/>
                  </a:lnTo>
                  <a:lnTo>
                    <a:pt x="0" y="150582"/>
                  </a:lnTo>
                </a:path>
              </a:pathLst>
            </a:custGeom>
            <a:ln w="50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384620" y="4641802"/>
              <a:ext cx="135255" cy="108585"/>
            </a:xfrm>
            <a:custGeom>
              <a:avLst/>
              <a:gdLst/>
              <a:ahLst/>
              <a:cxnLst/>
              <a:rect l="l" t="t" r="r" b="b"/>
              <a:pathLst>
                <a:path w="135254" h="108585">
                  <a:moveTo>
                    <a:pt x="82247" y="0"/>
                  </a:moveTo>
                  <a:lnTo>
                    <a:pt x="0" y="108435"/>
                  </a:lnTo>
                  <a:lnTo>
                    <a:pt x="135250" y="108435"/>
                  </a:lnTo>
                  <a:lnTo>
                    <a:pt x="822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310834" y="4760205"/>
            <a:ext cx="14859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3652" y="4802884"/>
            <a:ext cx="14859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5715836" y="3788397"/>
            <a:ext cx="1279525" cy="877569"/>
            <a:chOff x="5715836" y="3788397"/>
            <a:chExt cx="1279525" cy="877569"/>
          </a:xfrm>
        </p:grpSpPr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715836" y="3788397"/>
              <a:ext cx="84855" cy="84372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910557" y="4581046"/>
              <a:ext cx="84651" cy="84351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758264" y="3830593"/>
              <a:ext cx="1128395" cy="750570"/>
            </a:xfrm>
            <a:custGeom>
              <a:avLst/>
              <a:gdLst/>
              <a:ahLst/>
              <a:cxnLst/>
              <a:rect l="l" t="t" r="r" b="b"/>
              <a:pathLst>
                <a:path w="1128395" h="750570">
                  <a:moveTo>
                    <a:pt x="0" y="0"/>
                  </a:moveTo>
                  <a:lnTo>
                    <a:pt x="1128006" y="750460"/>
                  </a:lnTo>
                </a:path>
              </a:pathLst>
            </a:custGeom>
            <a:ln w="504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851890" y="4536372"/>
              <a:ext cx="100965" cy="86995"/>
            </a:xfrm>
            <a:custGeom>
              <a:avLst/>
              <a:gdLst/>
              <a:ahLst/>
              <a:cxnLst/>
              <a:rect l="l" t="t" r="r" b="b"/>
              <a:pathLst>
                <a:path w="100965" h="86995">
                  <a:moveTo>
                    <a:pt x="50547" y="0"/>
                  </a:moveTo>
                  <a:lnTo>
                    <a:pt x="0" y="73809"/>
                  </a:lnTo>
                  <a:lnTo>
                    <a:pt x="100890" y="86850"/>
                  </a:lnTo>
                  <a:lnTo>
                    <a:pt x="5054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3" name="object 23"/>
          <p:cNvGrpSpPr/>
          <p:nvPr/>
        </p:nvGrpSpPr>
        <p:grpSpPr>
          <a:xfrm>
            <a:off x="7180833" y="3067557"/>
            <a:ext cx="1276350" cy="1616075"/>
            <a:chOff x="7180833" y="3067557"/>
            <a:chExt cx="1276350" cy="1616075"/>
          </a:xfrm>
        </p:grpSpPr>
        <p:pic>
          <p:nvPicPr>
            <p:cNvPr id="24" name="object 2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706833" y="3788396"/>
              <a:ext cx="84855" cy="84372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7187183" y="3073907"/>
              <a:ext cx="1263650" cy="1603375"/>
            </a:xfrm>
            <a:custGeom>
              <a:avLst/>
              <a:gdLst/>
              <a:ahLst/>
              <a:cxnLst/>
              <a:rect l="l" t="t" r="r" b="b"/>
              <a:pathLst>
                <a:path w="1263650" h="1603375">
                  <a:moveTo>
                    <a:pt x="0" y="801623"/>
                  </a:moveTo>
                  <a:lnTo>
                    <a:pt x="1343" y="748917"/>
                  </a:lnTo>
                  <a:lnTo>
                    <a:pt x="5319" y="697120"/>
                  </a:lnTo>
                  <a:lnTo>
                    <a:pt x="11843" y="646340"/>
                  </a:lnTo>
                  <a:lnTo>
                    <a:pt x="20833" y="596681"/>
                  </a:lnTo>
                  <a:lnTo>
                    <a:pt x="32205" y="548249"/>
                  </a:lnTo>
                  <a:lnTo>
                    <a:pt x="45875" y="501150"/>
                  </a:lnTo>
                  <a:lnTo>
                    <a:pt x="61762" y="455490"/>
                  </a:lnTo>
                  <a:lnTo>
                    <a:pt x="79781" y="411374"/>
                  </a:lnTo>
                  <a:lnTo>
                    <a:pt x="99849" y="368907"/>
                  </a:lnTo>
                  <a:lnTo>
                    <a:pt x="121883" y="328196"/>
                  </a:lnTo>
                  <a:lnTo>
                    <a:pt x="145800" y="289346"/>
                  </a:lnTo>
                  <a:lnTo>
                    <a:pt x="171516" y="252462"/>
                  </a:lnTo>
                  <a:lnTo>
                    <a:pt x="198948" y="217651"/>
                  </a:lnTo>
                  <a:lnTo>
                    <a:pt x="228013" y="185017"/>
                  </a:lnTo>
                  <a:lnTo>
                    <a:pt x="258628" y="154667"/>
                  </a:lnTo>
                  <a:lnTo>
                    <a:pt x="290710" y="126706"/>
                  </a:lnTo>
                  <a:lnTo>
                    <a:pt x="324174" y="101240"/>
                  </a:lnTo>
                  <a:lnTo>
                    <a:pt x="358939" y="78375"/>
                  </a:lnTo>
                  <a:lnTo>
                    <a:pt x="394920" y="58215"/>
                  </a:lnTo>
                  <a:lnTo>
                    <a:pt x="432035" y="40867"/>
                  </a:lnTo>
                  <a:lnTo>
                    <a:pt x="470200" y="26436"/>
                  </a:lnTo>
                  <a:lnTo>
                    <a:pt x="509332" y="15029"/>
                  </a:lnTo>
                  <a:lnTo>
                    <a:pt x="549348" y="6750"/>
                  </a:lnTo>
                  <a:lnTo>
                    <a:pt x="590164" y="1705"/>
                  </a:lnTo>
                  <a:lnTo>
                    <a:pt x="631698" y="0"/>
                  </a:lnTo>
                  <a:lnTo>
                    <a:pt x="673231" y="1705"/>
                  </a:lnTo>
                  <a:lnTo>
                    <a:pt x="714047" y="6750"/>
                  </a:lnTo>
                  <a:lnTo>
                    <a:pt x="754063" y="15029"/>
                  </a:lnTo>
                  <a:lnTo>
                    <a:pt x="793195" y="26436"/>
                  </a:lnTo>
                  <a:lnTo>
                    <a:pt x="831360" y="40867"/>
                  </a:lnTo>
                  <a:lnTo>
                    <a:pt x="868475" y="58215"/>
                  </a:lnTo>
                  <a:lnTo>
                    <a:pt x="904456" y="78375"/>
                  </a:lnTo>
                  <a:lnTo>
                    <a:pt x="939221" y="101240"/>
                  </a:lnTo>
                  <a:lnTo>
                    <a:pt x="972685" y="126706"/>
                  </a:lnTo>
                  <a:lnTo>
                    <a:pt x="1004767" y="154667"/>
                  </a:lnTo>
                  <a:lnTo>
                    <a:pt x="1035382" y="185017"/>
                  </a:lnTo>
                  <a:lnTo>
                    <a:pt x="1064447" y="217651"/>
                  </a:lnTo>
                  <a:lnTo>
                    <a:pt x="1091879" y="252462"/>
                  </a:lnTo>
                  <a:lnTo>
                    <a:pt x="1117595" y="289346"/>
                  </a:lnTo>
                  <a:lnTo>
                    <a:pt x="1141512" y="328196"/>
                  </a:lnTo>
                  <a:lnTo>
                    <a:pt x="1163546" y="368907"/>
                  </a:lnTo>
                  <a:lnTo>
                    <a:pt x="1183614" y="411374"/>
                  </a:lnTo>
                  <a:lnTo>
                    <a:pt x="1201633" y="455490"/>
                  </a:lnTo>
                  <a:lnTo>
                    <a:pt x="1217520" y="501150"/>
                  </a:lnTo>
                  <a:lnTo>
                    <a:pt x="1231190" y="548249"/>
                  </a:lnTo>
                  <a:lnTo>
                    <a:pt x="1242562" y="596681"/>
                  </a:lnTo>
                  <a:lnTo>
                    <a:pt x="1251552" y="646340"/>
                  </a:lnTo>
                  <a:lnTo>
                    <a:pt x="1258076" y="697120"/>
                  </a:lnTo>
                  <a:lnTo>
                    <a:pt x="1262052" y="748917"/>
                  </a:lnTo>
                  <a:lnTo>
                    <a:pt x="1263396" y="801623"/>
                  </a:lnTo>
                  <a:lnTo>
                    <a:pt x="1262052" y="854330"/>
                  </a:lnTo>
                  <a:lnTo>
                    <a:pt x="1258076" y="906127"/>
                  </a:lnTo>
                  <a:lnTo>
                    <a:pt x="1251552" y="956907"/>
                  </a:lnTo>
                  <a:lnTo>
                    <a:pt x="1242562" y="1006566"/>
                  </a:lnTo>
                  <a:lnTo>
                    <a:pt x="1231190" y="1054998"/>
                  </a:lnTo>
                  <a:lnTo>
                    <a:pt x="1217520" y="1102097"/>
                  </a:lnTo>
                  <a:lnTo>
                    <a:pt x="1201633" y="1147757"/>
                  </a:lnTo>
                  <a:lnTo>
                    <a:pt x="1183614" y="1191873"/>
                  </a:lnTo>
                  <a:lnTo>
                    <a:pt x="1163546" y="1234340"/>
                  </a:lnTo>
                  <a:lnTo>
                    <a:pt x="1141512" y="1275051"/>
                  </a:lnTo>
                  <a:lnTo>
                    <a:pt x="1117595" y="1313901"/>
                  </a:lnTo>
                  <a:lnTo>
                    <a:pt x="1091879" y="1350785"/>
                  </a:lnTo>
                  <a:lnTo>
                    <a:pt x="1064447" y="1385596"/>
                  </a:lnTo>
                  <a:lnTo>
                    <a:pt x="1035382" y="1418230"/>
                  </a:lnTo>
                  <a:lnTo>
                    <a:pt x="1004767" y="1448580"/>
                  </a:lnTo>
                  <a:lnTo>
                    <a:pt x="972685" y="1476541"/>
                  </a:lnTo>
                  <a:lnTo>
                    <a:pt x="939221" y="1502007"/>
                  </a:lnTo>
                  <a:lnTo>
                    <a:pt x="904456" y="1524872"/>
                  </a:lnTo>
                  <a:lnTo>
                    <a:pt x="868475" y="1545032"/>
                  </a:lnTo>
                  <a:lnTo>
                    <a:pt x="831360" y="1562380"/>
                  </a:lnTo>
                  <a:lnTo>
                    <a:pt x="793195" y="1576811"/>
                  </a:lnTo>
                  <a:lnTo>
                    <a:pt x="754063" y="1588218"/>
                  </a:lnTo>
                  <a:lnTo>
                    <a:pt x="714047" y="1596497"/>
                  </a:lnTo>
                  <a:lnTo>
                    <a:pt x="673231" y="1601542"/>
                  </a:lnTo>
                  <a:lnTo>
                    <a:pt x="631698" y="1603247"/>
                  </a:lnTo>
                  <a:lnTo>
                    <a:pt x="590164" y="1601542"/>
                  </a:lnTo>
                  <a:lnTo>
                    <a:pt x="549348" y="1596497"/>
                  </a:lnTo>
                  <a:lnTo>
                    <a:pt x="509332" y="1588218"/>
                  </a:lnTo>
                  <a:lnTo>
                    <a:pt x="470200" y="1576811"/>
                  </a:lnTo>
                  <a:lnTo>
                    <a:pt x="432035" y="1562380"/>
                  </a:lnTo>
                  <a:lnTo>
                    <a:pt x="394920" y="1545032"/>
                  </a:lnTo>
                  <a:lnTo>
                    <a:pt x="358939" y="1524872"/>
                  </a:lnTo>
                  <a:lnTo>
                    <a:pt x="324174" y="1502007"/>
                  </a:lnTo>
                  <a:lnTo>
                    <a:pt x="290710" y="1476541"/>
                  </a:lnTo>
                  <a:lnTo>
                    <a:pt x="258628" y="1448580"/>
                  </a:lnTo>
                  <a:lnTo>
                    <a:pt x="228013" y="1418230"/>
                  </a:lnTo>
                  <a:lnTo>
                    <a:pt x="198948" y="1385596"/>
                  </a:lnTo>
                  <a:lnTo>
                    <a:pt x="171516" y="1350785"/>
                  </a:lnTo>
                  <a:lnTo>
                    <a:pt x="145800" y="1313901"/>
                  </a:lnTo>
                  <a:lnTo>
                    <a:pt x="121883" y="1275051"/>
                  </a:lnTo>
                  <a:lnTo>
                    <a:pt x="99849" y="1234340"/>
                  </a:lnTo>
                  <a:lnTo>
                    <a:pt x="79781" y="1191873"/>
                  </a:lnTo>
                  <a:lnTo>
                    <a:pt x="61762" y="1147757"/>
                  </a:lnTo>
                  <a:lnTo>
                    <a:pt x="45875" y="1102097"/>
                  </a:lnTo>
                  <a:lnTo>
                    <a:pt x="32205" y="1054998"/>
                  </a:lnTo>
                  <a:lnTo>
                    <a:pt x="20833" y="1006566"/>
                  </a:lnTo>
                  <a:lnTo>
                    <a:pt x="11843" y="956907"/>
                  </a:lnTo>
                  <a:lnTo>
                    <a:pt x="5319" y="906127"/>
                  </a:lnTo>
                  <a:lnTo>
                    <a:pt x="1343" y="854330"/>
                  </a:lnTo>
                  <a:lnTo>
                    <a:pt x="0" y="801623"/>
                  </a:lnTo>
                  <a:close/>
                </a:path>
              </a:pathLst>
            </a:custGeom>
            <a:ln w="12700">
              <a:solidFill>
                <a:srgbClr val="2E528F"/>
              </a:solidFill>
              <a:prstDash val="sys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5485050" y="3486660"/>
            <a:ext cx="14859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879096" y="4633701"/>
            <a:ext cx="14859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3664113" y="3471105"/>
            <a:ext cx="148590" cy="2901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00" spc="2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316479" y="3215639"/>
            <a:ext cx="3159760" cy="2504440"/>
          </a:xfrm>
          <a:custGeom>
            <a:avLst/>
            <a:gdLst/>
            <a:ahLst/>
            <a:cxnLst/>
            <a:rect l="l" t="t" r="r" b="b"/>
            <a:pathLst>
              <a:path w="3159760" h="2504440">
                <a:moveTo>
                  <a:pt x="0" y="1251966"/>
                </a:moveTo>
                <a:lnTo>
                  <a:pt x="879" y="1209803"/>
                </a:lnTo>
                <a:lnTo>
                  <a:pt x="3497" y="1167989"/>
                </a:lnTo>
                <a:lnTo>
                  <a:pt x="7828" y="1126545"/>
                </a:lnTo>
                <a:lnTo>
                  <a:pt x="13844" y="1085495"/>
                </a:lnTo>
                <a:lnTo>
                  <a:pt x="21516" y="1044859"/>
                </a:lnTo>
                <a:lnTo>
                  <a:pt x="30818" y="1004659"/>
                </a:lnTo>
                <a:lnTo>
                  <a:pt x="41721" y="964918"/>
                </a:lnTo>
                <a:lnTo>
                  <a:pt x="54198" y="925657"/>
                </a:lnTo>
                <a:lnTo>
                  <a:pt x="68221" y="886899"/>
                </a:lnTo>
                <a:lnTo>
                  <a:pt x="83762" y="848664"/>
                </a:lnTo>
                <a:lnTo>
                  <a:pt x="100795" y="810976"/>
                </a:lnTo>
                <a:lnTo>
                  <a:pt x="119291" y="773855"/>
                </a:lnTo>
                <a:lnTo>
                  <a:pt x="139222" y="737325"/>
                </a:lnTo>
                <a:lnTo>
                  <a:pt x="160562" y="701406"/>
                </a:lnTo>
                <a:lnTo>
                  <a:pt x="183281" y="666121"/>
                </a:lnTo>
                <a:lnTo>
                  <a:pt x="207354" y="631492"/>
                </a:lnTo>
                <a:lnTo>
                  <a:pt x="232751" y="597540"/>
                </a:lnTo>
                <a:lnTo>
                  <a:pt x="259446" y="564288"/>
                </a:lnTo>
                <a:lnTo>
                  <a:pt x="287411" y="531757"/>
                </a:lnTo>
                <a:lnTo>
                  <a:pt x="316617" y="499969"/>
                </a:lnTo>
                <a:lnTo>
                  <a:pt x="347038" y="468947"/>
                </a:lnTo>
                <a:lnTo>
                  <a:pt x="378646" y="438712"/>
                </a:lnTo>
                <a:lnTo>
                  <a:pt x="411413" y="409286"/>
                </a:lnTo>
                <a:lnTo>
                  <a:pt x="445311" y="380691"/>
                </a:lnTo>
                <a:lnTo>
                  <a:pt x="480314" y="352949"/>
                </a:lnTo>
                <a:lnTo>
                  <a:pt x="516392" y="326082"/>
                </a:lnTo>
                <a:lnTo>
                  <a:pt x="553519" y="300111"/>
                </a:lnTo>
                <a:lnTo>
                  <a:pt x="591667" y="275059"/>
                </a:lnTo>
                <a:lnTo>
                  <a:pt x="630808" y="250948"/>
                </a:lnTo>
                <a:lnTo>
                  <a:pt x="670915" y="227799"/>
                </a:lnTo>
                <a:lnTo>
                  <a:pt x="711959" y="205635"/>
                </a:lnTo>
                <a:lnTo>
                  <a:pt x="753914" y="184477"/>
                </a:lnTo>
                <a:lnTo>
                  <a:pt x="796751" y="164347"/>
                </a:lnTo>
                <a:lnTo>
                  <a:pt x="840444" y="145268"/>
                </a:lnTo>
                <a:lnTo>
                  <a:pt x="884964" y="127260"/>
                </a:lnTo>
                <a:lnTo>
                  <a:pt x="930283" y="110347"/>
                </a:lnTo>
                <a:lnTo>
                  <a:pt x="976375" y="94549"/>
                </a:lnTo>
                <a:lnTo>
                  <a:pt x="1023210" y="79890"/>
                </a:lnTo>
                <a:lnTo>
                  <a:pt x="1070763" y="66390"/>
                </a:lnTo>
                <a:lnTo>
                  <a:pt x="1119005" y="54071"/>
                </a:lnTo>
                <a:lnTo>
                  <a:pt x="1167908" y="42957"/>
                </a:lnTo>
                <a:lnTo>
                  <a:pt x="1217444" y="33068"/>
                </a:lnTo>
                <a:lnTo>
                  <a:pt x="1267587" y="24426"/>
                </a:lnTo>
                <a:lnTo>
                  <a:pt x="1318309" y="17054"/>
                </a:lnTo>
                <a:lnTo>
                  <a:pt x="1369581" y="10973"/>
                </a:lnTo>
                <a:lnTo>
                  <a:pt x="1421377" y="6205"/>
                </a:lnTo>
                <a:lnTo>
                  <a:pt x="1473668" y="2772"/>
                </a:lnTo>
                <a:lnTo>
                  <a:pt x="1526426" y="696"/>
                </a:lnTo>
                <a:lnTo>
                  <a:pt x="1579625" y="0"/>
                </a:lnTo>
                <a:lnTo>
                  <a:pt x="1632825" y="696"/>
                </a:lnTo>
                <a:lnTo>
                  <a:pt x="1685583" y="2772"/>
                </a:lnTo>
                <a:lnTo>
                  <a:pt x="1737874" y="6205"/>
                </a:lnTo>
                <a:lnTo>
                  <a:pt x="1789670" y="10973"/>
                </a:lnTo>
                <a:lnTo>
                  <a:pt x="1840942" y="17054"/>
                </a:lnTo>
                <a:lnTo>
                  <a:pt x="1891664" y="24426"/>
                </a:lnTo>
                <a:lnTo>
                  <a:pt x="1941807" y="33068"/>
                </a:lnTo>
                <a:lnTo>
                  <a:pt x="1991343" y="42957"/>
                </a:lnTo>
                <a:lnTo>
                  <a:pt x="2040246" y="54071"/>
                </a:lnTo>
                <a:lnTo>
                  <a:pt x="2088488" y="66390"/>
                </a:lnTo>
                <a:lnTo>
                  <a:pt x="2136041" y="79890"/>
                </a:lnTo>
                <a:lnTo>
                  <a:pt x="2182876" y="94549"/>
                </a:lnTo>
                <a:lnTo>
                  <a:pt x="2228968" y="110347"/>
                </a:lnTo>
                <a:lnTo>
                  <a:pt x="2274287" y="127260"/>
                </a:lnTo>
                <a:lnTo>
                  <a:pt x="2318807" y="145268"/>
                </a:lnTo>
                <a:lnTo>
                  <a:pt x="2362500" y="164347"/>
                </a:lnTo>
                <a:lnTo>
                  <a:pt x="2405337" y="184477"/>
                </a:lnTo>
                <a:lnTo>
                  <a:pt x="2447292" y="205635"/>
                </a:lnTo>
                <a:lnTo>
                  <a:pt x="2488336" y="227799"/>
                </a:lnTo>
                <a:lnTo>
                  <a:pt x="2528443" y="250948"/>
                </a:lnTo>
                <a:lnTo>
                  <a:pt x="2567584" y="275059"/>
                </a:lnTo>
                <a:lnTo>
                  <a:pt x="2605732" y="300111"/>
                </a:lnTo>
                <a:lnTo>
                  <a:pt x="2642859" y="326082"/>
                </a:lnTo>
                <a:lnTo>
                  <a:pt x="2678937" y="352949"/>
                </a:lnTo>
                <a:lnTo>
                  <a:pt x="2713940" y="380691"/>
                </a:lnTo>
                <a:lnTo>
                  <a:pt x="2747838" y="409286"/>
                </a:lnTo>
                <a:lnTo>
                  <a:pt x="2780605" y="438712"/>
                </a:lnTo>
                <a:lnTo>
                  <a:pt x="2812213" y="468947"/>
                </a:lnTo>
                <a:lnTo>
                  <a:pt x="2842634" y="499969"/>
                </a:lnTo>
                <a:lnTo>
                  <a:pt x="2871840" y="531757"/>
                </a:lnTo>
                <a:lnTo>
                  <a:pt x="2899805" y="564288"/>
                </a:lnTo>
                <a:lnTo>
                  <a:pt x="2926500" y="597540"/>
                </a:lnTo>
                <a:lnTo>
                  <a:pt x="2951897" y="631492"/>
                </a:lnTo>
                <a:lnTo>
                  <a:pt x="2975970" y="666121"/>
                </a:lnTo>
                <a:lnTo>
                  <a:pt x="2998689" y="701406"/>
                </a:lnTo>
                <a:lnTo>
                  <a:pt x="3020029" y="737325"/>
                </a:lnTo>
                <a:lnTo>
                  <a:pt x="3039960" y="773855"/>
                </a:lnTo>
                <a:lnTo>
                  <a:pt x="3058456" y="810976"/>
                </a:lnTo>
                <a:lnTo>
                  <a:pt x="3075489" y="848664"/>
                </a:lnTo>
                <a:lnTo>
                  <a:pt x="3091030" y="886899"/>
                </a:lnTo>
                <a:lnTo>
                  <a:pt x="3105053" y="925657"/>
                </a:lnTo>
                <a:lnTo>
                  <a:pt x="3117530" y="964918"/>
                </a:lnTo>
                <a:lnTo>
                  <a:pt x="3128433" y="1004659"/>
                </a:lnTo>
                <a:lnTo>
                  <a:pt x="3137735" y="1044859"/>
                </a:lnTo>
                <a:lnTo>
                  <a:pt x="3145407" y="1085495"/>
                </a:lnTo>
                <a:lnTo>
                  <a:pt x="3151423" y="1126545"/>
                </a:lnTo>
                <a:lnTo>
                  <a:pt x="3155754" y="1167989"/>
                </a:lnTo>
                <a:lnTo>
                  <a:pt x="3158372" y="1209803"/>
                </a:lnTo>
                <a:lnTo>
                  <a:pt x="3159252" y="1251966"/>
                </a:lnTo>
                <a:lnTo>
                  <a:pt x="3158372" y="1294128"/>
                </a:lnTo>
                <a:lnTo>
                  <a:pt x="3155754" y="1335942"/>
                </a:lnTo>
                <a:lnTo>
                  <a:pt x="3151423" y="1377386"/>
                </a:lnTo>
                <a:lnTo>
                  <a:pt x="3145407" y="1418436"/>
                </a:lnTo>
                <a:lnTo>
                  <a:pt x="3137735" y="1459072"/>
                </a:lnTo>
                <a:lnTo>
                  <a:pt x="3128433" y="1499272"/>
                </a:lnTo>
                <a:lnTo>
                  <a:pt x="3117530" y="1539013"/>
                </a:lnTo>
                <a:lnTo>
                  <a:pt x="3105053" y="1578274"/>
                </a:lnTo>
                <a:lnTo>
                  <a:pt x="3091030" y="1617032"/>
                </a:lnTo>
                <a:lnTo>
                  <a:pt x="3075489" y="1655267"/>
                </a:lnTo>
                <a:lnTo>
                  <a:pt x="3058456" y="1692955"/>
                </a:lnTo>
                <a:lnTo>
                  <a:pt x="3039960" y="1730076"/>
                </a:lnTo>
                <a:lnTo>
                  <a:pt x="3020029" y="1766606"/>
                </a:lnTo>
                <a:lnTo>
                  <a:pt x="2998689" y="1802525"/>
                </a:lnTo>
                <a:lnTo>
                  <a:pt x="2975970" y="1837810"/>
                </a:lnTo>
                <a:lnTo>
                  <a:pt x="2951897" y="1872439"/>
                </a:lnTo>
                <a:lnTo>
                  <a:pt x="2926500" y="1906391"/>
                </a:lnTo>
                <a:lnTo>
                  <a:pt x="2899805" y="1939643"/>
                </a:lnTo>
                <a:lnTo>
                  <a:pt x="2871840" y="1972174"/>
                </a:lnTo>
                <a:lnTo>
                  <a:pt x="2842634" y="2003962"/>
                </a:lnTo>
                <a:lnTo>
                  <a:pt x="2812213" y="2034984"/>
                </a:lnTo>
                <a:lnTo>
                  <a:pt x="2780605" y="2065219"/>
                </a:lnTo>
                <a:lnTo>
                  <a:pt x="2747838" y="2094645"/>
                </a:lnTo>
                <a:lnTo>
                  <a:pt x="2713940" y="2123240"/>
                </a:lnTo>
                <a:lnTo>
                  <a:pt x="2678937" y="2150982"/>
                </a:lnTo>
                <a:lnTo>
                  <a:pt x="2642859" y="2177849"/>
                </a:lnTo>
                <a:lnTo>
                  <a:pt x="2605732" y="2203820"/>
                </a:lnTo>
                <a:lnTo>
                  <a:pt x="2567584" y="2228872"/>
                </a:lnTo>
                <a:lnTo>
                  <a:pt x="2528443" y="2252983"/>
                </a:lnTo>
                <a:lnTo>
                  <a:pt x="2488336" y="2276132"/>
                </a:lnTo>
                <a:lnTo>
                  <a:pt x="2447292" y="2298296"/>
                </a:lnTo>
                <a:lnTo>
                  <a:pt x="2405337" y="2319454"/>
                </a:lnTo>
                <a:lnTo>
                  <a:pt x="2362500" y="2339584"/>
                </a:lnTo>
                <a:lnTo>
                  <a:pt x="2318807" y="2358663"/>
                </a:lnTo>
                <a:lnTo>
                  <a:pt x="2274287" y="2376671"/>
                </a:lnTo>
                <a:lnTo>
                  <a:pt x="2228968" y="2393584"/>
                </a:lnTo>
                <a:lnTo>
                  <a:pt x="2182876" y="2409382"/>
                </a:lnTo>
                <a:lnTo>
                  <a:pt x="2136041" y="2424041"/>
                </a:lnTo>
                <a:lnTo>
                  <a:pt x="2088488" y="2437541"/>
                </a:lnTo>
                <a:lnTo>
                  <a:pt x="2040246" y="2449860"/>
                </a:lnTo>
                <a:lnTo>
                  <a:pt x="1991343" y="2460974"/>
                </a:lnTo>
                <a:lnTo>
                  <a:pt x="1941807" y="2470863"/>
                </a:lnTo>
                <a:lnTo>
                  <a:pt x="1891664" y="2479505"/>
                </a:lnTo>
                <a:lnTo>
                  <a:pt x="1840942" y="2486877"/>
                </a:lnTo>
                <a:lnTo>
                  <a:pt x="1789670" y="2492958"/>
                </a:lnTo>
                <a:lnTo>
                  <a:pt x="1737874" y="2497726"/>
                </a:lnTo>
                <a:lnTo>
                  <a:pt x="1685583" y="2501159"/>
                </a:lnTo>
                <a:lnTo>
                  <a:pt x="1632825" y="2503235"/>
                </a:lnTo>
                <a:lnTo>
                  <a:pt x="1579625" y="2503932"/>
                </a:lnTo>
                <a:lnTo>
                  <a:pt x="1526426" y="2503235"/>
                </a:lnTo>
                <a:lnTo>
                  <a:pt x="1473668" y="2501159"/>
                </a:lnTo>
                <a:lnTo>
                  <a:pt x="1421377" y="2497726"/>
                </a:lnTo>
                <a:lnTo>
                  <a:pt x="1369581" y="2492958"/>
                </a:lnTo>
                <a:lnTo>
                  <a:pt x="1318309" y="2486877"/>
                </a:lnTo>
                <a:lnTo>
                  <a:pt x="1267587" y="2479505"/>
                </a:lnTo>
                <a:lnTo>
                  <a:pt x="1217444" y="2470863"/>
                </a:lnTo>
                <a:lnTo>
                  <a:pt x="1167908" y="2460974"/>
                </a:lnTo>
                <a:lnTo>
                  <a:pt x="1119005" y="2449860"/>
                </a:lnTo>
                <a:lnTo>
                  <a:pt x="1070763" y="2437541"/>
                </a:lnTo>
                <a:lnTo>
                  <a:pt x="1023210" y="2424041"/>
                </a:lnTo>
                <a:lnTo>
                  <a:pt x="976375" y="2409382"/>
                </a:lnTo>
                <a:lnTo>
                  <a:pt x="930283" y="2393584"/>
                </a:lnTo>
                <a:lnTo>
                  <a:pt x="884964" y="2376671"/>
                </a:lnTo>
                <a:lnTo>
                  <a:pt x="840444" y="2358663"/>
                </a:lnTo>
                <a:lnTo>
                  <a:pt x="796751" y="2339584"/>
                </a:lnTo>
                <a:lnTo>
                  <a:pt x="753914" y="2319454"/>
                </a:lnTo>
                <a:lnTo>
                  <a:pt x="711959" y="2298296"/>
                </a:lnTo>
                <a:lnTo>
                  <a:pt x="670915" y="2276132"/>
                </a:lnTo>
                <a:lnTo>
                  <a:pt x="630808" y="2252983"/>
                </a:lnTo>
                <a:lnTo>
                  <a:pt x="591667" y="2228872"/>
                </a:lnTo>
                <a:lnTo>
                  <a:pt x="553519" y="2203820"/>
                </a:lnTo>
                <a:lnTo>
                  <a:pt x="516392" y="2177849"/>
                </a:lnTo>
                <a:lnTo>
                  <a:pt x="480314" y="2150982"/>
                </a:lnTo>
                <a:lnTo>
                  <a:pt x="445311" y="2123240"/>
                </a:lnTo>
                <a:lnTo>
                  <a:pt x="411413" y="2094645"/>
                </a:lnTo>
                <a:lnTo>
                  <a:pt x="378646" y="2065219"/>
                </a:lnTo>
                <a:lnTo>
                  <a:pt x="347038" y="2034984"/>
                </a:lnTo>
                <a:lnTo>
                  <a:pt x="316617" y="2003962"/>
                </a:lnTo>
                <a:lnTo>
                  <a:pt x="287411" y="1972174"/>
                </a:lnTo>
                <a:lnTo>
                  <a:pt x="259446" y="1939643"/>
                </a:lnTo>
                <a:lnTo>
                  <a:pt x="232751" y="1906391"/>
                </a:lnTo>
                <a:lnTo>
                  <a:pt x="207354" y="1872439"/>
                </a:lnTo>
                <a:lnTo>
                  <a:pt x="183281" y="1837810"/>
                </a:lnTo>
                <a:lnTo>
                  <a:pt x="160562" y="1802525"/>
                </a:lnTo>
                <a:lnTo>
                  <a:pt x="139222" y="1766606"/>
                </a:lnTo>
                <a:lnTo>
                  <a:pt x="119291" y="1730076"/>
                </a:lnTo>
                <a:lnTo>
                  <a:pt x="100795" y="1692955"/>
                </a:lnTo>
                <a:lnTo>
                  <a:pt x="83762" y="1655267"/>
                </a:lnTo>
                <a:lnTo>
                  <a:pt x="68221" y="1617032"/>
                </a:lnTo>
                <a:lnTo>
                  <a:pt x="54198" y="1578274"/>
                </a:lnTo>
                <a:lnTo>
                  <a:pt x="41721" y="1539013"/>
                </a:lnTo>
                <a:lnTo>
                  <a:pt x="30818" y="1499272"/>
                </a:lnTo>
                <a:lnTo>
                  <a:pt x="21516" y="1459072"/>
                </a:lnTo>
                <a:lnTo>
                  <a:pt x="13844" y="1418436"/>
                </a:lnTo>
                <a:lnTo>
                  <a:pt x="7828" y="1377386"/>
                </a:lnTo>
                <a:lnTo>
                  <a:pt x="3497" y="1335942"/>
                </a:lnTo>
                <a:lnTo>
                  <a:pt x="879" y="1294128"/>
                </a:lnTo>
                <a:lnTo>
                  <a:pt x="0" y="1251966"/>
                </a:lnTo>
                <a:close/>
              </a:path>
            </a:pathLst>
          </a:custGeom>
          <a:ln w="12700">
            <a:solidFill>
              <a:srgbClr val="2E528F"/>
            </a:solidFill>
            <a:prstDash val="sysDash"/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6563" y="1181209"/>
            <a:ext cx="5388610" cy="3829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350" b="1" dirty="0">
                <a:latin typeface="Calibri"/>
                <a:cs typeface="Calibri"/>
              </a:rPr>
              <a:t>9.</a:t>
            </a:r>
            <a:r>
              <a:rPr sz="2350" b="1" spc="-70" dirty="0">
                <a:latin typeface="Calibri"/>
                <a:cs typeface="Calibri"/>
              </a:rPr>
              <a:t> </a:t>
            </a:r>
            <a:r>
              <a:rPr sz="2350" b="1" spc="-10" dirty="0">
                <a:latin typeface="Calibri"/>
                <a:cs typeface="Calibri"/>
              </a:rPr>
              <a:t>Upagraf</a:t>
            </a:r>
            <a:r>
              <a:rPr sz="2350" b="1" spc="-110" dirty="0">
                <a:latin typeface="Calibri"/>
                <a:cs typeface="Calibri"/>
              </a:rPr>
              <a:t> </a:t>
            </a:r>
            <a:r>
              <a:rPr sz="2350" b="1" spc="-10" dirty="0">
                <a:latin typeface="Calibri"/>
                <a:cs typeface="Calibri"/>
              </a:rPr>
              <a:t>Merentang</a:t>
            </a:r>
            <a:r>
              <a:rPr sz="2350" b="1" spc="-70" dirty="0">
                <a:latin typeface="Calibri"/>
                <a:cs typeface="Calibri"/>
              </a:rPr>
              <a:t> </a:t>
            </a:r>
            <a:r>
              <a:rPr sz="2350" b="1" spc="-10" dirty="0">
                <a:latin typeface="Calibri"/>
                <a:cs typeface="Calibri"/>
              </a:rPr>
              <a:t>(</a:t>
            </a:r>
            <a:r>
              <a:rPr sz="2350" b="1" i="1" spc="-10" dirty="0">
                <a:latin typeface="Calibri"/>
                <a:cs typeface="Calibri"/>
              </a:rPr>
              <a:t>Spanning</a:t>
            </a:r>
            <a:r>
              <a:rPr sz="2350" b="1" i="1" spc="-80" dirty="0">
                <a:latin typeface="Calibri"/>
                <a:cs typeface="Calibri"/>
              </a:rPr>
              <a:t> </a:t>
            </a:r>
            <a:r>
              <a:rPr sz="2350" b="1" i="1" spc="-10" dirty="0">
                <a:latin typeface="Calibri"/>
                <a:cs typeface="Calibri"/>
              </a:rPr>
              <a:t>Subgraph</a:t>
            </a:r>
            <a:r>
              <a:rPr sz="2350" b="1" spc="-10" dirty="0">
                <a:latin typeface="Calibri"/>
                <a:cs typeface="Calibri"/>
              </a:rPr>
              <a:t>)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43863" y="1651464"/>
            <a:ext cx="10410190" cy="7461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0"/>
              </a:spcBef>
            </a:pPr>
            <a:r>
              <a:rPr sz="2350" dirty="0">
                <a:latin typeface="Calibri"/>
                <a:cs typeface="Calibri"/>
              </a:rPr>
              <a:t>Upagraf</a:t>
            </a:r>
            <a:r>
              <a:rPr sz="2350" spc="220" dirty="0">
                <a:latin typeface="Calibri"/>
                <a:cs typeface="Calibri"/>
              </a:rPr>
              <a:t> </a:t>
            </a:r>
            <a:r>
              <a:rPr sz="2350" i="1" dirty="0">
                <a:latin typeface="Calibri"/>
                <a:cs typeface="Calibri"/>
              </a:rPr>
              <a:t>G</a:t>
            </a:r>
            <a:r>
              <a:rPr sz="2250" baseline="-7407" dirty="0">
                <a:latin typeface="Calibri"/>
                <a:cs typeface="Calibri"/>
              </a:rPr>
              <a:t>1</a:t>
            </a:r>
            <a:r>
              <a:rPr sz="2250" spc="390" baseline="-7407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=</a:t>
            </a:r>
            <a:r>
              <a:rPr sz="2350" spc="2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(</a:t>
            </a:r>
            <a:r>
              <a:rPr sz="2350" i="1" dirty="0">
                <a:latin typeface="Calibri"/>
                <a:cs typeface="Calibri"/>
              </a:rPr>
              <a:t>V</a:t>
            </a:r>
            <a:r>
              <a:rPr sz="2250" baseline="-7407" dirty="0">
                <a:latin typeface="Calibri"/>
                <a:cs typeface="Calibri"/>
              </a:rPr>
              <a:t>1</a:t>
            </a:r>
            <a:r>
              <a:rPr sz="2350" dirty="0">
                <a:latin typeface="Calibri"/>
                <a:cs typeface="Calibri"/>
              </a:rPr>
              <a:t>,</a:t>
            </a:r>
            <a:r>
              <a:rPr sz="2350" spc="254" dirty="0">
                <a:latin typeface="Calibri"/>
                <a:cs typeface="Calibri"/>
              </a:rPr>
              <a:t> </a:t>
            </a:r>
            <a:r>
              <a:rPr sz="2350" i="1" dirty="0">
                <a:latin typeface="Calibri"/>
                <a:cs typeface="Calibri"/>
              </a:rPr>
              <a:t>E</a:t>
            </a:r>
            <a:r>
              <a:rPr sz="2250" baseline="-7407" dirty="0">
                <a:latin typeface="Calibri"/>
                <a:cs typeface="Calibri"/>
              </a:rPr>
              <a:t>1</a:t>
            </a:r>
            <a:r>
              <a:rPr sz="2350" dirty="0">
                <a:latin typeface="Calibri"/>
                <a:cs typeface="Calibri"/>
              </a:rPr>
              <a:t>)</a:t>
            </a:r>
            <a:r>
              <a:rPr sz="2350" spc="2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dari</a:t>
            </a:r>
            <a:r>
              <a:rPr sz="2350" spc="235" dirty="0">
                <a:latin typeface="Calibri"/>
                <a:cs typeface="Calibri"/>
              </a:rPr>
              <a:t> </a:t>
            </a:r>
            <a:r>
              <a:rPr sz="2350" i="1" dirty="0">
                <a:latin typeface="Calibri"/>
                <a:cs typeface="Calibri"/>
              </a:rPr>
              <a:t>G</a:t>
            </a:r>
            <a:r>
              <a:rPr sz="2350" i="1" spc="2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=</a:t>
            </a:r>
            <a:r>
              <a:rPr sz="2350" spc="26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(</a:t>
            </a:r>
            <a:r>
              <a:rPr sz="2350" i="1" dirty="0">
                <a:latin typeface="Calibri"/>
                <a:cs typeface="Calibri"/>
              </a:rPr>
              <a:t>V</a:t>
            </a:r>
            <a:r>
              <a:rPr sz="2350" dirty="0">
                <a:latin typeface="Calibri"/>
                <a:cs typeface="Calibri"/>
              </a:rPr>
              <a:t>,</a:t>
            </a:r>
            <a:r>
              <a:rPr sz="2350" spc="254" dirty="0">
                <a:latin typeface="Calibri"/>
                <a:cs typeface="Calibri"/>
              </a:rPr>
              <a:t> </a:t>
            </a:r>
            <a:r>
              <a:rPr sz="2350" i="1" dirty="0">
                <a:latin typeface="Calibri"/>
                <a:cs typeface="Calibri"/>
              </a:rPr>
              <a:t>E</a:t>
            </a:r>
            <a:r>
              <a:rPr sz="2350" dirty="0">
                <a:latin typeface="Calibri"/>
                <a:cs typeface="Calibri"/>
              </a:rPr>
              <a:t>)</a:t>
            </a:r>
            <a:r>
              <a:rPr sz="2350" spc="23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dikatakan</a:t>
            </a:r>
            <a:r>
              <a:rPr sz="2350" spc="240" dirty="0">
                <a:latin typeface="Calibri"/>
                <a:cs typeface="Calibri"/>
              </a:rPr>
              <a:t> </a:t>
            </a:r>
            <a:r>
              <a:rPr sz="2350" b="1" dirty="0">
                <a:latin typeface="Calibri"/>
                <a:cs typeface="Calibri"/>
              </a:rPr>
              <a:t>upagraf</a:t>
            </a:r>
            <a:r>
              <a:rPr sz="2350" b="1" spc="235" dirty="0">
                <a:latin typeface="Calibri"/>
                <a:cs typeface="Calibri"/>
              </a:rPr>
              <a:t> </a:t>
            </a:r>
            <a:r>
              <a:rPr sz="2350" b="1" dirty="0">
                <a:latin typeface="Calibri"/>
                <a:cs typeface="Calibri"/>
              </a:rPr>
              <a:t>rentang</a:t>
            </a:r>
            <a:r>
              <a:rPr sz="2350" b="1" spc="26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jika</a:t>
            </a:r>
            <a:r>
              <a:rPr sz="2350" spc="240" dirty="0">
                <a:latin typeface="Calibri"/>
                <a:cs typeface="Calibri"/>
              </a:rPr>
              <a:t> </a:t>
            </a:r>
            <a:r>
              <a:rPr sz="2350" i="1" dirty="0">
                <a:latin typeface="Calibri"/>
                <a:cs typeface="Calibri"/>
              </a:rPr>
              <a:t>V</a:t>
            </a:r>
            <a:r>
              <a:rPr sz="2250" baseline="-7407" dirty="0">
                <a:latin typeface="Calibri"/>
                <a:cs typeface="Calibri"/>
              </a:rPr>
              <a:t>1</a:t>
            </a:r>
            <a:r>
              <a:rPr sz="2250" spc="397" baseline="-7407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=</a:t>
            </a:r>
            <a:r>
              <a:rPr sz="2350" i="1" dirty="0">
                <a:latin typeface="Calibri"/>
                <a:cs typeface="Calibri"/>
              </a:rPr>
              <a:t>V</a:t>
            </a:r>
            <a:r>
              <a:rPr sz="2350" i="1" spc="24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(yaitu</a:t>
            </a:r>
            <a:r>
              <a:rPr sz="2350" spc="245" dirty="0">
                <a:latin typeface="Calibri"/>
                <a:cs typeface="Calibri"/>
              </a:rPr>
              <a:t> </a:t>
            </a:r>
            <a:r>
              <a:rPr sz="2350" i="1" spc="-25" dirty="0">
                <a:latin typeface="Calibri"/>
                <a:cs typeface="Calibri"/>
              </a:rPr>
              <a:t>G</a:t>
            </a:r>
            <a:r>
              <a:rPr sz="2250" spc="-37" baseline="-7407" dirty="0">
                <a:latin typeface="Calibri"/>
                <a:cs typeface="Calibri"/>
              </a:rPr>
              <a:t>1</a:t>
            </a:r>
            <a:endParaRPr sz="2250" baseline="-7407">
              <a:latin typeface="Calibri"/>
              <a:cs typeface="Calibri"/>
            </a:endParaRPr>
          </a:p>
          <a:p>
            <a:pPr marL="25400">
              <a:lnSpc>
                <a:spcPct val="100000"/>
              </a:lnSpc>
              <a:spcBef>
                <a:spcPts val="45"/>
              </a:spcBef>
            </a:pPr>
            <a:r>
              <a:rPr sz="2350" spc="-10" dirty="0">
                <a:latin typeface="Calibri"/>
                <a:cs typeface="Calibri"/>
              </a:rPr>
              <a:t>mengandung</a:t>
            </a:r>
            <a:r>
              <a:rPr sz="2350" spc="-85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semua</a:t>
            </a:r>
            <a:r>
              <a:rPr sz="2350" spc="-100" dirty="0">
                <a:latin typeface="Calibri"/>
                <a:cs typeface="Calibri"/>
              </a:rPr>
              <a:t> </a:t>
            </a:r>
            <a:r>
              <a:rPr sz="2350" spc="-10" dirty="0">
                <a:latin typeface="Calibri"/>
                <a:cs typeface="Calibri"/>
              </a:rPr>
              <a:t>simpul</a:t>
            </a:r>
            <a:r>
              <a:rPr sz="2350" spc="-100" dirty="0">
                <a:latin typeface="Calibri"/>
                <a:cs typeface="Calibri"/>
              </a:rPr>
              <a:t> </a:t>
            </a:r>
            <a:r>
              <a:rPr sz="2350" dirty="0">
                <a:latin typeface="Calibri"/>
                <a:cs typeface="Calibri"/>
              </a:rPr>
              <a:t>dari</a:t>
            </a:r>
            <a:r>
              <a:rPr sz="2350" spc="-90" dirty="0">
                <a:latin typeface="Calibri"/>
                <a:cs typeface="Calibri"/>
              </a:rPr>
              <a:t> </a:t>
            </a:r>
            <a:r>
              <a:rPr sz="2350" i="1" spc="-25" dirty="0">
                <a:latin typeface="Calibri"/>
                <a:cs typeface="Calibri"/>
              </a:rPr>
              <a:t>G</a:t>
            </a:r>
            <a:r>
              <a:rPr sz="2350" spc="-25" dirty="0">
                <a:latin typeface="Calibri"/>
                <a:cs typeface="Calibri"/>
              </a:rPr>
              <a:t>).</a:t>
            </a:r>
            <a:endParaRPr sz="23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621823" y="6039653"/>
            <a:ext cx="3221355" cy="291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50" dirty="0">
                <a:latin typeface="Times New Roman"/>
                <a:cs typeface="Times New Roman"/>
              </a:rPr>
              <a:t>(c)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bukan</a:t>
            </a:r>
            <a:r>
              <a:rPr sz="1750" spc="-4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upagraf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merentang</a:t>
            </a:r>
            <a:r>
              <a:rPr sz="1750" spc="-7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dari</a:t>
            </a:r>
            <a:r>
              <a:rPr sz="1750" spc="-30" dirty="0">
                <a:latin typeface="Times New Roman"/>
                <a:cs typeface="Times New Roman"/>
              </a:rPr>
              <a:t> </a:t>
            </a:r>
            <a:r>
              <a:rPr sz="1750" i="1" spc="-50" dirty="0">
                <a:latin typeface="Times New Roman"/>
                <a:cs typeface="Times New Roman"/>
              </a:rPr>
              <a:t>G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936912" y="3368350"/>
            <a:ext cx="1664970" cy="2172970"/>
            <a:chOff x="1936912" y="3368350"/>
            <a:chExt cx="1664970" cy="2172970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2435" y="4402675"/>
              <a:ext cx="109128" cy="103268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492435" y="5437714"/>
              <a:ext cx="109128" cy="10326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3547014" y="4451850"/>
              <a:ext cx="0" cy="1034415"/>
            </a:xfrm>
            <a:custGeom>
              <a:avLst/>
              <a:gdLst/>
              <a:ahLst/>
              <a:cxnLst/>
              <a:rect l="l" t="t" r="r" b="b"/>
              <a:pathLst>
                <a:path h="1034414">
                  <a:moveTo>
                    <a:pt x="0" y="0"/>
                  </a:moveTo>
                  <a:lnTo>
                    <a:pt x="0" y="1034324"/>
                  </a:lnTo>
                </a:path>
              </a:pathLst>
            </a:custGeom>
            <a:ln w="5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36912" y="4402675"/>
              <a:ext cx="109846" cy="10326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936912" y="5437714"/>
              <a:ext cx="109846" cy="103268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1992180" y="4451850"/>
              <a:ext cx="1555115" cy="1034415"/>
            </a:xfrm>
            <a:custGeom>
              <a:avLst/>
              <a:gdLst/>
              <a:ahLst/>
              <a:cxnLst/>
              <a:rect l="l" t="t" r="r" b="b"/>
              <a:pathLst>
                <a:path w="1555114" h="1034414">
                  <a:moveTo>
                    <a:pt x="0" y="0"/>
                  </a:moveTo>
                  <a:lnTo>
                    <a:pt x="0" y="1034324"/>
                  </a:lnTo>
                </a:path>
                <a:path w="1555114" h="1034414">
                  <a:moveTo>
                    <a:pt x="0" y="1034324"/>
                  </a:moveTo>
                  <a:lnTo>
                    <a:pt x="1554834" y="1034324"/>
                  </a:lnTo>
                </a:path>
                <a:path w="1555114" h="1034414">
                  <a:moveTo>
                    <a:pt x="0" y="0"/>
                  </a:moveTo>
                  <a:lnTo>
                    <a:pt x="1554834" y="0"/>
                  </a:lnTo>
                </a:path>
              </a:pathLst>
            </a:custGeom>
            <a:ln w="5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715047" y="3368350"/>
              <a:ext cx="109099" cy="10326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1992180" y="3416810"/>
              <a:ext cx="1555115" cy="2069464"/>
            </a:xfrm>
            <a:custGeom>
              <a:avLst/>
              <a:gdLst/>
              <a:ahLst/>
              <a:cxnLst/>
              <a:rect l="l" t="t" r="r" b="b"/>
              <a:pathLst>
                <a:path w="1555114" h="2069464">
                  <a:moveTo>
                    <a:pt x="777416" y="0"/>
                  </a:moveTo>
                  <a:lnTo>
                    <a:pt x="0" y="1035039"/>
                  </a:lnTo>
                </a:path>
                <a:path w="1555114" h="2069464">
                  <a:moveTo>
                    <a:pt x="777416" y="0"/>
                  </a:moveTo>
                  <a:lnTo>
                    <a:pt x="1554834" y="1035039"/>
                  </a:lnTo>
                </a:path>
                <a:path w="1555114" h="2069464">
                  <a:moveTo>
                    <a:pt x="1554834" y="1035039"/>
                  </a:moveTo>
                  <a:lnTo>
                    <a:pt x="0" y="2069364"/>
                  </a:lnTo>
                </a:path>
              </a:pathLst>
            </a:custGeom>
            <a:ln w="5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630123" y="5491940"/>
            <a:ext cx="1007110" cy="8394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5" dirty="0">
                <a:latin typeface="Arial"/>
                <a:cs typeface="Arial"/>
              </a:rPr>
              <a:t>4</a:t>
            </a:r>
            <a:endParaRPr sz="2250">
              <a:latin typeface="Arial"/>
              <a:cs typeface="Arial"/>
            </a:endParaRPr>
          </a:p>
          <a:p>
            <a:pPr marL="62865">
              <a:lnSpc>
                <a:spcPct val="100000"/>
              </a:lnSpc>
              <a:spcBef>
                <a:spcPts val="1585"/>
              </a:spcBef>
            </a:pPr>
            <a:r>
              <a:rPr sz="1750" dirty="0">
                <a:latin typeface="Times New Roman"/>
                <a:cs typeface="Times New Roman"/>
              </a:rPr>
              <a:t>(a)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graf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i="1" spc="-25" dirty="0">
                <a:latin typeface="Times New Roman"/>
                <a:cs typeface="Times New Roman"/>
              </a:rPr>
              <a:t>G</a:t>
            </a:r>
            <a:r>
              <a:rPr sz="1750" spc="-25" dirty="0">
                <a:latin typeface="Times New Roman"/>
                <a:cs typeface="Times New Roman"/>
              </a:rPr>
              <a:t>,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5047901" y="3368350"/>
            <a:ext cx="1664970" cy="2172970"/>
            <a:chOff x="5047901" y="3368350"/>
            <a:chExt cx="1664970" cy="2172970"/>
          </a:xfrm>
        </p:grpSpPr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47901" y="4402675"/>
              <a:ext cx="109099" cy="103268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47901" y="5437714"/>
              <a:ext cx="109099" cy="103268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5102451" y="4451850"/>
              <a:ext cx="0" cy="1034415"/>
            </a:xfrm>
            <a:custGeom>
              <a:avLst/>
              <a:gdLst/>
              <a:ahLst/>
              <a:cxnLst/>
              <a:rect l="l" t="t" r="r" b="b"/>
              <a:pathLst>
                <a:path h="1034414">
                  <a:moveTo>
                    <a:pt x="0" y="0"/>
                  </a:moveTo>
                  <a:lnTo>
                    <a:pt x="0" y="1034324"/>
                  </a:lnTo>
                </a:path>
              </a:pathLst>
            </a:custGeom>
            <a:ln w="56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02736" y="4402675"/>
              <a:ext cx="109961" cy="103268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602736" y="5437714"/>
              <a:ext cx="109961" cy="103268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5102451" y="4451850"/>
              <a:ext cx="1555750" cy="1034415"/>
            </a:xfrm>
            <a:custGeom>
              <a:avLst/>
              <a:gdLst/>
              <a:ahLst/>
              <a:cxnLst/>
              <a:rect l="l" t="t" r="r" b="b"/>
              <a:pathLst>
                <a:path w="1555750" h="1034414">
                  <a:moveTo>
                    <a:pt x="1555696" y="0"/>
                  </a:moveTo>
                  <a:lnTo>
                    <a:pt x="1555696" y="1034324"/>
                  </a:lnTo>
                </a:path>
                <a:path w="1555750" h="1034414">
                  <a:moveTo>
                    <a:pt x="0" y="1034324"/>
                  </a:moveTo>
                  <a:lnTo>
                    <a:pt x="1555696" y="1034324"/>
                  </a:lnTo>
                </a:path>
                <a:path w="1555750" h="1034414">
                  <a:moveTo>
                    <a:pt x="1555696" y="0"/>
                  </a:moveTo>
                  <a:lnTo>
                    <a:pt x="0" y="1034324"/>
                  </a:lnTo>
                </a:path>
              </a:pathLst>
            </a:custGeom>
            <a:ln w="5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5825462" y="3368350"/>
              <a:ext cx="109099" cy="10326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102451" y="3416810"/>
              <a:ext cx="777875" cy="1035050"/>
            </a:xfrm>
            <a:custGeom>
              <a:avLst/>
              <a:gdLst/>
              <a:ahLst/>
              <a:cxnLst/>
              <a:rect l="l" t="t" r="r" b="b"/>
              <a:pathLst>
                <a:path w="777875" h="1035050">
                  <a:moveTo>
                    <a:pt x="777560" y="0"/>
                  </a:moveTo>
                  <a:lnTo>
                    <a:pt x="0" y="1035039"/>
                  </a:lnTo>
                </a:path>
              </a:pathLst>
            </a:custGeom>
            <a:ln w="56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791507" y="5491940"/>
            <a:ext cx="2684780" cy="839469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120"/>
              </a:spcBef>
              <a:tabLst>
                <a:tab pos="1776095" algn="l"/>
              </a:tabLst>
            </a:pPr>
            <a:r>
              <a:rPr sz="2250" spc="-50" dirty="0">
                <a:latin typeface="Arial"/>
                <a:cs typeface="Arial"/>
              </a:rPr>
              <a:t>4</a:t>
            </a:r>
            <a:r>
              <a:rPr sz="2250" dirty="0">
                <a:latin typeface="Arial"/>
                <a:cs typeface="Arial"/>
              </a:rPr>
              <a:t>	</a:t>
            </a:r>
            <a:r>
              <a:rPr sz="2250" spc="-50" dirty="0">
                <a:latin typeface="Arial"/>
                <a:cs typeface="Arial"/>
              </a:rPr>
              <a:t>5</a:t>
            </a:r>
            <a:endParaRPr sz="225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585"/>
              </a:spcBef>
            </a:pPr>
            <a:r>
              <a:rPr sz="1750" dirty="0">
                <a:latin typeface="Times New Roman"/>
                <a:cs typeface="Times New Roman"/>
              </a:rPr>
              <a:t>(b)</a:t>
            </a:r>
            <a:r>
              <a:rPr sz="1750" spc="-6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upagraf</a:t>
            </a:r>
            <a:r>
              <a:rPr sz="1750" spc="-4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merentang</a:t>
            </a:r>
            <a:r>
              <a:rPr sz="1750" spc="-3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dari</a:t>
            </a:r>
            <a:r>
              <a:rPr sz="1750" spc="-50" dirty="0">
                <a:latin typeface="Times New Roman"/>
                <a:cs typeface="Times New Roman"/>
              </a:rPr>
              <a:t> </a:t>
            </a:r>
            <a:r>
              <a:rPr sz="1750" i="1" spc="-25" dirty="0">
                <a:latin typeface="Times New Roman"/>
                <a:cs typeface="Times New Roman"/>
              </a:rPr>
              <a:t>G</a:t>
            </a:r>
            <a:r>
              <a:rPr sz="1750" spc="-25" dirty="0">
                <a:latin typeface="Times New Roman"/>
                <a:cs typeface="Times New Roman"/>
              </a:rPr>
              <a:t>,</a:t>
            </a:r>
            <a:endParaRPr sz="1750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158144" y="3368350"/>
            <a:ext cx="1664970" cy="1137920"/>
            <a:chOff x="8158144" y="3368350"/>
            <a:chExt cx="1664970" cy="1137920"/>
          </a:xfrm>
        </p:grpSpPr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158144" y="4402675"/>
              <a:ext cx="109386" cy="103268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713840" y="4402675"/>
              <a:ext cx="109099" cy="103268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8212981" y="4451850"/>
              <a:ext cx="1555750" cy="0"/>
            </a:xfrm>
            <a:custGeom>
              <a:avLst/>
              <a:gdLst/>
              <a:ahLst/>
              <a:cxnLst/>
              <a:rect l="l" t="t" r="r" b="b"/>
              <a:pathLst>
                <a:path w="1555750">
                  <a:moveTo>
                    <a:pt x="0" y="0"/>
                  </a:moveTo>
                  <a:lnTo>
                    <a:pt x="1555408" y="0"/>
                  </a:lnTo>
                </a:path>
              </a:pathLst>
            </a:custGeom>
            <a:ln w="56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935705" y="3368350"/>
              <a:ext cx="109674" cy="103268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212981" y="3416811"/>
              <a:ext cx="1555750" cy="1035050"/>
            </a:xfrm>
            <a:custGeom>
              <a:avLst/>
              <a:gdLst/>
              <a:ahLst/>
              <a:cxnLst/>
              <a:rect l="l" t="t" r="r" b="b"/>
              <a:pathLst>
                <a:path w="1555750" h="1035050">
                  <a:moveTo>
                    <a:pt x="777848" y="0"/>
                  </a:moveTo>
                  <a:lnTo>
                    <a:pt x="1555408" y="1035039"/>
                  </a:lnTo>
                </a:path>
                <a:path w="1555750" h="1035050">
                  <a:moveTo>
                    <a:pt x="777848" y="0"/>
                  </a:moveTo>
                  <a:lnTo>
                    <a:pt x="0" y="1035039"/>
                  </a:lnTo>
                </a:path>
              </a:pathLst>
            </a:custGeom>
            <a:ln w="565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2666900" y="2893939"/>
            <a:ext cx="1866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5" dirty="0"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630123" y="4227281"/>
            <a:ext cx="1866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5" dirty="0">
                <a:latin typeface="Arial"/>
                <a:cs typeface="Arial"/>
              </a:rPr>
              <a:t>2</a:t>
            </a:r>
            <a:endParaRPr sz="225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3703676" y="4227281"/>
            <a:ext cx="1866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5" dirty="0">
                <a:latin typeface="Arial"/>
                <a:cs typeface="Arial"/>
              </a:rPr>
              <a:t>3</a:t>
            </a:r>
            <a:endParaRPr sz="225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703676" y="5491940"/>
            <a:ext cx="1866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5" dirty="0">
                <a:latin typeface="Arial"/>
                <a:cs typeface="Arial"/>
              </a:rPr>
              <a:t>5</a:t>
            </a:r>
            <a:endParaRPr sz="225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5777085" y="2963332"/>
            <a:ext cx="1866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5" dirty="0"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4740338" y="4227281"/>
            <a:ext cx="1866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5" dirty="0">
                <a:latin typeface="Arial"/>
                <a:cs typeface="Arial"/>
              </a:rPr>
              <a:t>2</a:t>
            </a:r>
            <a:endParaRPr sz="225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814695" y="4227281"/>
            <a:ext cx="1866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5" dirty="0">
                <a:latin typeface="Arial"/>
                <a:cs typeface="Arial"/>
              </a:rPr>
              <a:t>3</a:t>
            </a:r>
            <a:endParaRPr sz="22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88190" y="2963332"/>
            <a:ext cx="1866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5" dirty="0">
                <a:latin typeface="Arial"/>
                <a:cs typeface="Arial"/>
              </a:rPr>
              <a:t>1</a:t>
            </a:r>
            <a:endParaRPr sz="22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851443" y="4227281"/>
            <a:ext cx="1866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5" dirty="0">
                <a:latin typeface="Arial"/>
                <a:cs typeface="Arial"/>
              </a:rPr>
              <a:t>2</a:t>
            </a:r>
            <a:endParaRPr sz="22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9924938" y="4227281"/>
            <a:ext cx="186690" cy="372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250" spc="15" dirty="0">
                <a:latin typeface="Arial"/>
                <a:cs typeface="Arial"/>
              </a:rPr>
              <a:t>3</a:t>
            </a:r>
            <a:endParaRPr sz="225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41095" y="438395"/>
            <a:ext cx="1285875" cy="361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b="1" dirty="0">
                <a:latin typeface="Calibri"/>
                <a:cs typeface="Calibri"/>
              </a:rPr>
              <a:t>10.</a:t>
            </a:r>
            <a:r>
              <a:rPr sz="2200" b="1" spc="35" dirty="0">
                <a:latin typeface="Calibri"/>
                <a:cs typeface="Calibri"/>
              </a:rPr>
              <a:t> </a:t>
            </a:r>
            <a:r>
              <a:rPr sz="2200" b="1" i="1" spc="-10" dirty="0">
                <a:latin typeface="Calibri"/>
                <a:cs typeface="Calibri"/>
              </a:rPr>
              <a:t>Cut-</a:t>
            </a:r>
            <a:r>
              <a:rPr sz="2200" b="1" i="1" spc="-25" dirty="0">
                <a:latin typeface="Calibri"/>
                <a:cs typeface="Calibri"/>
              </a:rPr>
              <a:t>Set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41095" y="880954"/>
            <a:ext cx="10912475" cy="3182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00" i="1" spc="-10" dirty="0">
                <a:latin typeface="Calibri"/>
                <a:cs typeface="Calibri"/>
              </a:rPr>
              <a:t>Cut-</a:t>
            </a:r>
            <a:r>
              <a:rPr sz="2200" i="1" dirty="0">
                <a:latin typeface="Calibri"/>
                <a:cs typeface="Calibri"/>
              </a:rPr>
              <a:t>set</a:t>
            </a:r>
            <a:r>
              <a:rPr sz="2200" i="1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dari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graf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terhubung</a:t>
            </a:r>
            <a:r>
              <a:rPr sz="2200" spc="215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adalah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himpunan</a:t>
            </a:r>
            <a:r>
              <a:rPr sz="2200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sisi</a:t>
            </a:r>
            <a:r>
              <a:rPr sz="2200" spc="18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yang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bila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dibuang</a:t>
            </a:r>
            <a:r>
              <a:rPr sz="2200" spc="20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dari</a:t>
            </a:r>
            <a:r>
              <a:rPr sz="2200" spc="210" dirty="0">
                <a:latin typeface="Calibri"/>
                <a:cs typeface="Calibri"/>
              </a:rPr>
              <a:t> </a:t>
            </a:r>
            <a:r>
              <a:rPr sz="2200" i="1" dirty="0">
                <a:latin typeface="Calibri"/>
                <a:cs typeface="Calibri"/>
              </a:rPr>
              <a:t>G</a:t>
            </a:r>
            <a:r>
              <a:rPr sz="2200" i="1" spc="18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menyebabkan</a:t>
            </a:r>
            <a:r>
              <a:rPr sz="2200" spc="190" dirty="0">
                <a:latin typeface="Calibri"/>
                <a:cs typeface="Calibri"/>
              </a:rPr>
              <a:t> </a:t>
            </a:r>
            <a:r>
              <a:rPr sz="2200" i="1" spc="-50" dirty="0">
                <a:latin typeface="Calibri"/>
                <a:cs typeface="Calibri"/>
              </a:rPr>
              <a:t>G</a:t>
            </a: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2200" dirty="0">
                <a:latin typeface="Calibri"/>
                <a:cs typeface="Calibri"/>
              </a:rPr>
              <a:t>tidak</a:t>
            </a:r>
            <a:r>
              <a:rPr sz="2200" spc="-7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terhubung.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Jadi,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cut-</a:t>
            </a:r>
            <a:r>
              <a:rPr sz="2200" i="1" dirty="0">
                <a:latin typeface="Calibri"/>
                <a:cs typeface="Calibri"/>
              </a:rPr>
              <a:t>set</a:t>
            </a:r>
            <a:r>
              <a:rPr sz="2200" i="1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selalu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menghasilkan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dua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buah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komponen.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850">
              <a:latin typeface="Calibri"/>
              <a:cs typeface="Calibri"/>
            </a:endParaRPr>
          </a:p>
          <a:p>
            <a:pPr marL="12700" marR="5080">
              <a:lnSpc>
                <a:spcPct val="100899"/>
              </a:lnSpc>
            </a:pPr>
            <a:r>
              <a:rPr sz="2200" dirty="0">
                <a:latin typeface="Calibri"/>
                <a:cs typeface="Calibri"/>
              </a:rPr>
              <a:t>Pada</a:t>
            </a:r>
            <a:r>
              <a:rPr sz="2200" spc="4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graf</a:t>
            </a:r>
            <a:r>
              <a:rPr sz="2200" spc="40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di</a:t>
            </a:r>
            <a:r>
              <a:rPr sz="2200" spc="4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bawah,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{(1,2),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(1,5),</a:t>
            </a:r>
            <a:r>
              <a:rPr sz="2200" spc="434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(3,5),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(3,4)}</a:t>
            </a:r>
            <a:r>
              <a:rPr sz="2200" spc="4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adalah</a:t>
            </a:r>
            <a:r>
              <a:rPr sz="2200" spc="470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cut-</a:t>
            </a:r>
            <a:r>
              <a:rPr sz="2200" i="1" dirty="0">
                <a:latin typeface="Calibri"/>
                <a:cs typeface="Calibri"/>
              </a:rPr>
              <a:t>set</a:t>
            </a:r>
            <a:r>
              <a:rPr sz="2200" dirty="0">
                <a:latin typeface="Calibri"/>
                <a:cs typeface="Calibri"/>
              </a:rPr>
              <a:t>.</a:t>
            </a:r>
            <a:r>
              <a:rPr sz="2200" spc="4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Terdapat</a:t>
            </a:r>
            <a:r>
              <a:rPr sz="2200" spc="409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banyak</a:t>
            </a:r>
            <a:r>
              <a:rPr sz="2200" spc="41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cut-</a:t>
            </a:r>
            <a:r>
              <a:rPr sz="2200" i="1" dirty="0">
                <a:latin typeface="Calibri"/>
                <a:cs typeface="Calibri"/>
              </a:rPr>
              <a:t>set</a:t>
            </a:r>
            <a:r>
              <a:rPr sz="2200" i="1" spc="409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pada </a:t>
            </a:r>
            <a:r>
              <a:rPr sz="2200" dirty="0">
                <a:latin typeface="Calibri"/>
                <a:cs typeface="Calibri"/>
              </a:rPr>
              <a:t>sebuah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graf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terhubung.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Himpunan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{(1,2),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(2,5)}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juga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adalah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cut-</a:t>
            </a:r>
            <a:r>
              <a:rPr sz="2200" i="1" dirty="0">
                <a:latin typeface="Calibri"/>
                <a:cs typeface="Calibri"/>
              </a:rPr>
              <a:t>set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{(1,3),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(1,5),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(1,2)}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adalah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cut-</a:t>
            </a:r>
            <a:r>
              <a:rPr sz="2200" i="1" dirty="0">
                <a:latin typeface="Calibri"/>
                <a:cs typeface="Calibri"/>
              </a:rPr>
              <a:t>set</a:t>
            </a:r>
            <a:r>
              <a:rPr sz="2200" dirty="0">
                <a:latin typeface="Calibri"/>
                <a:cs typeface="Calibri"/>
              </a:rPr>
              <a:t>,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{(2,6)}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juga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cut-</a:t>
            </a:r>
            <a:r>
              <a:rPr sz="2200" i="1" spc="-20" dirty="0">
                <a:latin typeface="Calibri"/>
                <a:cs typeface="Calibri"/>
              </a:rPr>
              <a:t>set</a:t>
            </a:r>
            <a:r>
              <a:rPr sz="2200" spc="-20" dirty="0">
                <a:latin typeface="Calibri"/>
                <a:cs typeface="Calibri"/>
              </a:rPr>
              <a:t>,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200" dirty="0">
                <a:latin typeface="Calibri"/>
                <a:cs typeface="Calibri"/>
              </a:rPr>
              <a:t>tetapi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{(1,2),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(2,5),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(4,5)}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bukan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cut-</a:t>
            </a:r>
            <a:r>
              <a:rPr sz="2200" i="1" dirty="0">
                <a:latin typeface="Calibri"/>
                <a:cs typeface="Calibri"/>
              </a:rPr>
              <a:t>set</a:t>
            </a:r>
            <a:r>
              <a:rPr sz="2200" i="1" spc="-5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sebab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himpunan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bagiannya,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{(1,2),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(2,5)}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adalah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i="1" spc="-10" dirty="0">
                <a:latin typeface="Calibri"/>
                <a:cs typeface="Calibri"/>
              </a:rPr>
              <a:t>cut-</a:t>
            </a:r>
            <a:r>
              <a:rPr sz="2200" i="1" spc="-20" dirty="0">
                <a:latin typeface="Calibri"/>
                <a:cs typeface="Calibri"/>
              </a:rPr>
              <a:t>set</a:t>
            </a:r>
            <a:r>
              <a:rPr sz="2200" spc="-20" dirty="0">
                <a:latin typeface="Calibri"/>
                <a:cs typeface="Calibri"/>
              </a:rPr>
              <a:t>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96978" y="6453100"/>
            <a:ext cx="222250" cy="235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25" dirty="0">
                <a:latin typeface="Times New Roman"/>
                <a:cs typeface="Times New Roman"/>
              </a:rPr>
              <a:t>(a)</a:t>
            </a:r>
            <a:endParaRPr sz="13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3720" y="6453100"/>
            <a:ext cx="230504" cy="23558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-25" dirty="0">
                <a:latin typeface="Times New Roman"/>
                <a:cs typeface="Times New Roman"/>
              </a:rPr>
              <a:t>(b)</a:t>
            </a:r>
            <a:endParaRPr sz="135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96964" y="4812294"/>
            <a:ext cx="2804795" cy="1245235"/>
            <a:chOff x="1696964" y="4812294"/>
            <a:chExt cx="2804795" cy="124523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96964" y="4812294"/>
              <a:ext cx="82925" cy="81397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96964" y="5975864"/>
              <a:ext cx="82925" cy="81397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1738416" y="4852348"/>
              <a:ext cx="0" cy="1163955"/>
            </a:xfrm>
            <a:custGeom>
              <a:avLst/>
              <a:gdLst/>
              <a:ahLst/>
              <a:cxnLst/>
              <a:rect l="l" t="t" r="r" b="b"/>
              <a:pathLst>
                <a:path h="1163954">
                  <a:moveTo>
                    <a:pt x="0" y="0"/>
                  </a:moveTo>
                  <a:lnTo>
                    <a:pt x="0" y="1163569"/>
                  </a:lnTo>
                </a:path>
              </a:pathLst>
            </a:custGeom>
            <a:ln w="5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52282" y="4812294"/>
              <a:ext cx="82925" cy="81397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74850" y="5394090"/>
              <a:ext cx="82904" cy="8139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252282" y="5975864"/>
              <a:ext cx="82925" cy="8139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1738416" y="4852348"/>
              <a:ext cx="1555750" cy="1163955"/>
            </a:xfrm>
            <a:custGeom>
              <a:avLst/>
              <a:gdLst/>
              <a:ahLst/>
              <a:cxnLst/>
              <a:rect l="l" t="t" r="r" b="b"/>
              <a:pathLst>
                <a:path w="1555750" h="1163954">
                  <a:moveTo>
                    <a:pt x="0" y="0"/>
                  </a:moveTo>
                  <a:lnTo>
                    <a:pt x="1555317" y="1163569"/>
                  </a:lnTo>
                </a:path>
                <a:path w="1555750" h="1163954">
                  <a:moveTo>
                    <a:pt x="0" y="1163569"/>
                  </a:moveTo>
                  <a:lnTo>
                    <a:pt x="1555317" y="0"/>
                  </a:lnTo>
                </a:path>
                <a:path w="1555750" h="1163954">
                  <a:moveTo>
                    <a:pt x="0" y="0"/>
                  </a:moveTo>
                  <a:lnTo>
                    <a:pt x="1555317" y="0"/>
                  </a:lnTo>
                </a:path>
                <a:path w="1555750" h="1163954">
                  <a:moveTo>
                    <a:pt x="0" y="1163569"/>
                  </a:moveTo>
                  <a:lnTo>
                    <a:pt x="1555317" y="1163569"/>
                  </a:lnTo>
                </a:path>
              </a:pathLst>
            </a:custGeom>
            <a:ln w="516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418494" y="5200294"/>
              <a:ext cx="82774" cy="8139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3293734" y="4852348"/>
              <a:ext cx="1166495" cy="388620"/>
            </a:xfrm>
            <a:custGeom>
              <a:avLst/>
              <a:gdLst/>
              <a:ahLst/>
              <a:cxnLst/>
              <a:rect l="l" t="t" r="r" b="b"/>
              <a:pathLst>
                <a:path w="1166495" h="388620">
                  <a:moveTo>
                    <a:pt x="0" y="0"/>
                  </a:moveTo>
                  <a:lnTo>
                    <a:pt x="1166255" y="387999"/>
                  </a:lnTo>
                </a:path>
              </a:pathLst>
            </a:custGeom>
            <a:ln w="5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619469" y="4495160"/>
            <a:ext cx="1460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619469" y="6026060"/>
            <a:ext cx="1460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369145" y="6068695"/>
            <a:ext cx="1460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41008" y="5292691"/>
            <a:ext cx="155321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3853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221436" y="4474490"/>
            <a:ext cx="1460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535270" y="5292691"/>
            <a:ext cx="1460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237767" y="5046143"/>
            <a:ext cx="777875" cy="388620"/>
          </a:xfrm>
          <a:custGeom>
            <a:avLst/>
            <a:gdLst/>
            <a:ahLst/>
            <a:cxnLst/>
            <a:rect l="l" t="t" r="r" b="b"/>
            <a:pathLst>
              <a:path w="777875" h="388620">
                <a:moveTo>
                  <a:pt x="777561" y="194204"/>
                </a:moveTo>
                <a:lnTo>
                  <a:pt x="583008" y="0"/>
                </a:lnTo>
                <a:lnTo>
                  <a:pt x="583008" y="128322"/>
                </a:lnTo>
                <a:lnTo>
                  <a:pt x="0" y="128322"/>
                </a:lnTo>
                <a:lnTo>
                  <a:pt x="0" y="260086"/>
                </a:lnTo>
                <a:lnTo>
                  <a:pt x="583008" y="260086"/>
                </a:lnTo>
                <a:lnTo>
                  <a:pt x="583008" y="387999"/>
                </a:lnTo>
                <a:lnTo>
                  <a:pt x="777561" y="194204"/>
                </a:lnTo>
                <a:close/>
              </a:path>
            </a:pathLst>
          </a:custGeom>
          <a:ln w="516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6751179" y="4812294"/>
            <a:ext cx="83185" cy="1245235"/>
            <a:chOff x="6751179" y="4812294"/>
            <a:chExt cx="83185" cy="1245235"/>
          </a:xfrm>
        </p:grpSpPr>
        <p:pic>
          <p:nvPicPr>
            <p:cNvPr id="25" name="object 25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751179" y="4812294"/>
              <a:ext cx="82990" cy="81397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751179" y="5975864"/>
              <a:ext cx="82990" cy="81397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792674" y="4852348"/>
              <a:ext cx="0" cy="1163955"/>
            </a:xfrm>
            <a:custGeom>
              <a:avLst/>
              <a:gdLst/>
              <a:ahLst/>
              <a:cxnLst/>
              <a:rect l="l" t="t" r="r" b="b"/>
              <a:pathLst>
                <a:path h="1163954">
                  <a:moveTo>
                    <a:pt x="0" y="0"/>
                  </a:moveTo>
                  <a:lnTo>
                    <a:pt x="0" y="1163569"/>
                  </a:lnTo>
                </a:path>
              </a:pathLst>
            </a:custGeom>
            <a:ln w="518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529172" y="4812294"/>
            <a:ext cx="2026920" cy="1245235"/>
            <a:chOff x="7529172" y="4812294"/>
            <a:chExt cx="2026920" cy="1245235"/>
          </a:xfrm>
        </p:grpSpPr>
        <p:pic>
          <p:nvPicPr>
            <p:cNvPr id="29" name="object 29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7529172" y="5394090"/>
              <a:ext cx="82774" cy="8139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306518" y="4812294"/>
              <a:ext cx="82990" cy="81397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570452" y="4852348"/>
              <a:ext cx="777875" cy="582295"/>
            </a:xfrm>
            <a:custGeom>
              <a:avLst/>
              <a:gdLst/>
              <a:ahLst/>
              <a:cxnLst/>
              <a:rect l="l" t="t" r="r" b="b"/>
              <a:pathLst>
                <a:path w="777875" h="582295">
                  <a:moveTo>
                    <a:pt x="0" y="581795"/>
                  </a:moveTo>
                  <a:lnTo>
                    <a:pt x="777561" y="0"/>
                  </a:lnTo>
                </a:path>
              </a:pathLst>
            </a:custGeom>
            <a:ln w="5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306518" y="5975864"/>
              <a:ext cx="82990" cy="8139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570452" y="5434143"/>
              <a:ext cx="777875" cy="582295"/>
            </a:xfrm>
            <a:custGeom>
              <a:avLst/>
              <a:gdLst/>
              <a:ahLst/>
              <a:cxnLst/>
              <a:rect l="l" t="t" r="r" b="b"/>
              <a:pathLst>
                <a:path w="777875" h="582295">
                  <a:moveTo>
                    <a:pt x="0" y="0"/>
                  </a:moveTo>
                  <a:lnTo>
                    <a:pt x="777561" y="581774"/>
                  </a:lnTo>
                </a:path>
              </a:pathLst>
            </a:custGeom>
            <a:ln w="516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9473184" y="5200294"/>
              <a:ext cx="82774" cy="81397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348013" y="4852348"/>
              <a:ext cx="1167130" cy="388620"/>
            </a:xfrm>
            <a:custGeom>
              <a:avLst/>
              <a:gdLst/>
              <a:ahLst/>
              <a:cxnLst/>
              <a:rect l="l" t="t" r="r" b="b"/>
              <a:pathLst>
                <a:path w="1167129" h="388620">
                  <a:moveTo>
                    <a:pt x="0" y="0"/>
                  </a:moveTo>
                  <a:lnTo>
                    <a:pt x="1166666" y="387999"/>
                  </a:lnTo>
                </a:path>
              </a:pathLst>
            </a:custGeom>
            <a:ln w="515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8275650" y="4517121"/>
            <a:ext cx="1460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2</a:t>
            </a:r>
            <a:endParaRPr sz="17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720311" y="4474490"/>
            <a:ext cx="1460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1</a:t>
            </a:r>
            <a:endParaRPr sz="17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6720311" y="6068695"/>
            <a:ext cx="1460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3</a:t>
            </a:r>
            <a:endParaRPr sz="17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275434" y="5250060"/>
            <a:ext cx="1460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5</a:t>
            </a:r>
            <a:endParaRPr sz="17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441452" y="6068695"/>
            <a:ext cx="1460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4</a:t>
            </a:r>
            <a:endParaRPr sz="17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9608118" y="5250060"/>
            <a:ext cx="14605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latin typeface="Arial"/>
                <a:cs typeface="Arial"/>
              </a:rPr>
              <a:t>6</a:t>
            </a:r>
            <a:endParaRPr sz="1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84579" y="943169"/>
            <a:ext cx="5569585" cy="46355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850" b="1" dirty="0">
                <a:latin typeface="Calibri"/>
                <a:cs typeface="Calibri"/>
              </a:rPr>
              <a:t>11.</a:t>
            </a:r>
            <a:r>
              <a:rPr sz="2850" b="1" spc="60" dirty="0">
                <a:latin typeface="Calibri"/>
                <a:cs typeface="Calibri"/>
              </a:rPr>
              <a:t> </a:t>
            </a:r>
            <a:r>
              <a:rPr sz="2850" b="1" dirty="0">
                <a:latin typeface="Calibri"/>
                <a:cs typeface="Calibri"/>
              </a:rPr>
              <a:t>Graf</a:t>
            </a:r>
            <a:r>
              <a:rPr sz="2850" b="1" spc="70" dirty="0">
                <a:latin typeface="Calibri"/>
                <a:cs typeface="Calibri"/>
              </a:rPr>
              <a:t> </a:t>
            </a:r>
            <a:r>
              <a:rPr sz="2850" b="1" dirty="0">
                <a:latin typeface="Calibri"/>
                <a:cs typeface="Calibri"/>
              </a:rPr>
              <a:t>Berbobot</a:t>
            </a:r>
            <a:r>
              <a:rPr sz="2850" b="1" spc="65" dirty="0">
                <a:latin typeface="Calibri"/>
                <a:cs typeface="Calibri"/>
              </a:rPr>
              <a:t> </a:t>
            </a:r>
            <a:r>
              <a:rPr sz="2850" b="1" dirty="0">
                <a:latin typeface="Calibri"/>
                <a:cs typeface="Calibri"/>
              </a:rPr>
              <a:t>(</a:t>
            </a:r>
            <a:r>
              <a:rPr sz="2850" b="1" i="1" dirty="0">
                <a:latin typeface="Calibri"/>
                <a:cs typeface="Calibri"/>
              </a:rPr>
              <a:t>Weighted</a:t>
            </a:r>
            <a:r>
              <a:rPr sz="2850" b="1" i="1" spc="45" dirty="0">
                <a:latin typeface="Calibri"/>
                <a:cs typeface="Calibri"/>
              </a:rPr>
              <a:t> </a:t>
            </a:r>
            <a:r>
              <a:rPr sz="2850" b="1" i="1" spc="-10" dirty="0">
                <a:latin typeface="Calibri"/>
                <a:cs typeface="Calibri"/>
              </a:rPr>
              <a:t>Graph</a:t>
            </a:r>
            <a:r>
              <a:rPr sz="2850" b="1" spc="-10" dirty="0">
                <a:latin typeface="Calibri"/>
                <a:cs typeface="Calibri"/>
              </a:rPr>
              <a:t>)</a:t>
            </a:r>
            <a:endParaRPr sz="285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84579" y="1496397"/>
            <a:ext cx="10238105" cy="909955"/>
          </a:xfrm>
          <a:prstGeom prst="rect">
            <a:avLst/>
          </a:prstGeom>
        </p:spPr>
        <p:txBody>
          <a:bodyPr vert="horz" wrap="square" lIns="0" tIns="3810" rIns="0" bIns="0" rtlCol="0">
            <a:spAutoFit/>
          </a:bodyPr>
          <a:lstStyle/>
          <a:p>
            <a:pPr marL="12700" marR="5080">
              <a:lnSpc>
                <a:spcPct val="102699"/>
              </a:lnSpc>
              <a:spcBef>
                <a:spcPts val="30"/>
              </a:spcBef>
              <a:tabLst>
                <a:tab pos="807720" algn="l"/>
                <a:tab pos="2308225" algn="l"/>
                <a:tab pos="3439795" algn="l"/>
                <a:tab pos="4165600" algn="l"/>
                <a:tab pos="5009515" algn="l"/>
                <a:tab pos="6045835" algn="l"/>
                <a:tab pos="7170420" algn="l"/>
                <a:tab pos="8169275" algn="l"/>
                <a:tab pos="9384030" algn="l"/>
              </a:tabLst>
            </a:pPr>
            <a:r>
              <a:rPr sz="2850" i="1" spc="-20" dirty="0">
                <a:latin typeface="Calibri"/>
                <a:cs typeface="Calibri"/>
              </a:rPr>
              <a:t>Graf</a:t>
            </a:r>
            <a:r>
              <a:rPr sz="2850" i="1" dirty="0">
                <a:latin typeface="Calibri"/>
                <a:cs typeface="Calibri"/>
              </a:rPr>
              <a:t>	</a:t>
            </a:r>
            <a:r>
              <a:rPr sz="2850" i="1" spc="-10" dirty="0">
                <a:latin typeface="Calibri"/>
                <a:cs typeface="Calibri"/>
              </a:rPr>
              <a:t>berbobot</a:t>
            </a:r>
            <a:r>
              <a:rPr sz="2850" i="1" dirty="0">
                <a:latin typeface="Calibri"/>
                <a:cs typeface="Calibri"/>
              </a:rPr>
              <a:t>	</a:t>
            </a:r>
            <a:r>
              <a:rPr sz="2850" spc="-10" dirty="0">
                <a:latin typeface="Calibri"/>
                <a:cs typeface="Calibri"/>
              </a:rPr>
              <a:t>adalah</a:t>
            </a:r>
            <a:r>
              <a:rPr sz="2850" dirty="0">
                <a:latin typeface="Calibri"/>
                <a:cs typeface="Calibri"/>
              </a:rPr>
              <a:t>	</a:t>
            </a:r>
            <a:r>
              <a:rPr sz="2850" spc="-20" dirty="0">
                <a:latin typeface="Calibri"/>
                <a:cs typeface="Calibri"/>
              </a:rPr>
              <a:t>graf</a:t>
            </a:r>
            <a:r>
              <a:rPr sz="2850" dirty="0">
                <a:latin typeface="Calibri"/>
                <a:cs typeface="Calibri"/>
              </a:rPr>
              <a:t>	</a:t>
            </a:r>
            <a:r>
              <a:rPr sz="2850" spc="-20" dirty="0">
                <a:latin typeface="Calibri"/>
                <a:cs typeface="Calibri"/>
              </a:rPr>
              <a:t>yang</a:t>
            </a:r>
            <a:r>
              <a:rPr sz="2850" dirty="0">
                <a:latin typeface="Calibri"/>
                <a:cs typeface="Calibri"/>
              </a:rPr>
              <a:t>	</a:t>
            </a:r>
            <a:r>
              <a:rPr sz="2850" spc="-10" dirty="0">
                <a:latin typeface="Calibri"/>
                <a:cs typeface="Calibri"/>
              </a:rPr>
              <a:t>setiap</a:t>
            </a:r>
            <a:r>
              <a:rPr sz="2850" dirty="0">
                <a:latin typeface="Calibri"/>
                <a:cs typeface="Calibri"/>
              </a:rPr>
              <a:t>	</a:t>
            </a:r>
            <a:r>
              <a:rPr sz="2850" spc="-10" dirty="0">
                <a:latin typeface="Calibri"/>
                <a:cs typeface="Calibri"/>
              </a:rPr>
              <a:t>sisinya</a:t>
            </a:r>
            <a:r>
              <a:rPr sz="2850" dirty="0">
                <a:latin typeface="Calibri"/>
                <a:cs typeface="Calibri"/>
              </a:rPr>
              <a:t>	</a:t>
            </a:r>
            <a:r>
              <a:rPr sz="2850" spc="-10" dirty="0">
                <a:latin typeface="Calibri"/>
                <a:cs typeface="Calibri"/>
              </a:rPr>
              <a:t>diberi</a:t>
            </a:r>
            <a:r>
              <a:rPr sz="2850" dirty="0">
                <a:latin typeface="Calibri"/>
                <a:cs typeface="Calibri"/>
              </a:rPr>
              <a:t>	</a:t>
            </a:r>
            <a:r>
              <a:rPr sz="2850" spc="-10" dirty="0">
                <a:latin typeface="Calibri"/>
                <a:cs typeface="Calibri"/>
              </a:rPr>
              <a:t>sebuah</a:t>
            </a:r>
            <a:r>
              <a:rPr sz="2850" dirty="0">
                <a:latin typeface="Calibri"/>
                <a:cs typeface="Calibri"/>
              </a:rPr>
              <a:t>	</a:t>
            </a:r>
            <a:r>
              <a:rPr sz="2850" spc="-10" dirty="0">
                <a:latin typeface="Calibri"/>
                <a:cs typeface="Calibri"/>
              </a:rPr>
              <a:t>harga (bobot).</a:t>
            </a:r>
            <a:endParaRPr sz="285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68771" y="3337261"/>
            <a:ext cx="1725930" cy="2123440"/>
            <a:chOff x="2468771" y="3337261"/>
            <a:chExt cx="1725930" cy="21234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288380" y="3337261"/>
              <a:ext cx="86254" cy="8138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68771" y="4153934"/>
              <a:ext cx="86231" cy="8179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2512169" y="3375479"/>
              <a:ext cx="819150" cy="817244"/>
            </a:xfrm>
            <a:custGeom>
              <a:avLst/>
              <a:gdLst/>
              <a:ahLst/>
              <a:cxnLst/>
              <a:rect l="l" t="t" r="r" b="b"/>
              <a:pathLst>
                <a:path w="819150" h="817245">
                  <a:moveTo>
                    <a:pt x="819066" y="0"/>
                  </a:moveTo>
                  <a:lnTo>
                    <a:pt x="0" y="817122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107402" y="4153934"/>
              <a:ext cx="86795" cy="8179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3331236" y="3375479"/>
              <a:ext cx="819785" cy="817244"/>
            </a:xfrm>
            <a:custGeom>
              <a:avLst/>
              <a:gdLst/>
              <a:ahLst/>
              <a:cxnLst/>
              <a:rect l="l" t="t" r="r" b="b"/>
              <a:pathLst>
                <a:path w="819785" h="817245">
                  <a:moveTo>
                    <a:pt x="0" y="0"/>
                  </a:moveTo>
                  <a:lnTo>
                    <a:pt x="819676" y="817122"/>
                  </a:lnTo>
                </a:path>
              </a:pathLst>
            </a:custGeom>
            <a:ln w="444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68771" y="5378842"/>
              <a:ext cx="86231" cy="81790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107402" y="5378842"/>
              <a:ext cx="86795" cy="81790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512169" y="4192602"/>
              <a:ext cx="1638935" cy="1225550"/>
            </a:xfrm>
            <a:custGeom>
              <a:avLst/>
              <a:gdLst/>
              <a:ahLst/>
              <a:cxnLst/>
              <a:rect l="l" t="t" r="r" b="b"/>
              <a:pathLst>
                <a:path w="1638935" h="1225550">
                  <a:moveTo>
                    <a:pt x="1638743" y="0"/>
                  </a:moveTo>
                  <a:lnTo>
                    <a:pt x="0" y="1224930"/>
                  </a:lnTo>
                </a:path>
              </a:pathLst>
            </a:custGeom>
            <a:ln w="444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3247850" y="2941945"/>
            <a:ext cx="15303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dirty="0">
                <a:latin typeface="Arial"/>
                <a:cs typeface="Arial"/>
              </a:rPr>
              <a:t>a</a:t>
            </a:r>
            <a:endParaRPr sz="18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72231" y="4012657"/>
            <a:ext cx="15303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dirty="0">
                <a:latin typeface="Arial"/>
                <a:cs typeface="Arial"/>
              </a:rPr>
              <a:t>b</a:t>
            </a:r>
            <a:endParaRPr sz="18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276743" y="5464650"/>
            <a:ext cx="14033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dirty="0">
                <a:latin typeface="Arial"/>
                <a:cs typeface="Arial"/>
              </a:rPr>
              <a:t>c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223469" y="5419343"/>
            <a:ext cx="15303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dirty="0">
                <a:latin typeface="Arial"/>
                <a:cs typeface="Arial"/>
              </a:rPr>
              <a:t>d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23469" y="4012657"/>
            <a:ext cx="15303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i="1" dirty="0">
                <a:latin typeface="Arial"/>
                <a:cs typeface="Arial"/>
              </a:rPr>
              <a:t>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69722" y="3418212"/>
            <a:ext cx="28956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25" dirty="0">
                <a:latin typeface="Arial"/>
                <a:cs typeface="Arial"/>
              </a:rPr>
              <a:t>10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694125" y="3422487"/>
            <a:ext cx="28956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25" dirty="0">
                <a:latin typeface="Arial"/>
                <a:cs typeface="Arial"/>
              </a:rPr>
              <a:t>12</a:t>
            </a:r>
            <a:endParaRPr sz="1800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47850" y="3830879"/>
            <a:ext cx="15303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Arial"/>
                <a:cs typeface="Arial"/>
              </a:rPr>
              <a:t>8</a:t>
            </a:r>
            <a:endParaRPr sz="1800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054863" y="4648047"/>
            <a:ext cx="28956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25" dirty="0">
                <a:latin typeface="Arial"/>
                <a:cs typeface="Arial"/>
              </a:rPr>
              <a:t>15</a:t>
            </a:r>
            <a:endParaRPr sz="1800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372405" y="4648047"/>
            <a:ext cx="153035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dirty="0">
                <a:latin typeface="Arial"/>
                <a:cs typeface="Arial"/>
              </a:rPr>
              <a:t>9</a:t>
            </a:r>
            <a:endParaRPr sz="18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512169" y="4192602"/>
            <a:ext cx="1638935" cy="1225550"/>
          </a:xfrm>
          <a:prstGeom prst="rect">
            <a:avLst/>
          </a:prstGeom>
          <a:ln w="4451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400">
              <a:latin typeface="Times New Roman"/>
              <a:cs typeface="Times New Roman"/>
            </a:endParaRPr>
          </a:p>
          <a:p>
            <a:pPr marL="193675" algn="ctr">
              <a:lnSpc>
                <a:spcPct val="100000"/>
              </a:lnSpc>
              <a:spcBef>
                <a:spcPts val="5"/>
              </a:spcBef>
            </a:pPr>
            <a:r>
              <a:rPr sz="1800" spc="-25" dirty="0">
                <a:latin typeface="Arial"/>
                <a:cs typeface="Arial"/>
              </a:rPr>
              <a:t>11</a:t>
            </a:r>
            <a:endParaRPr sz="1800">
              <a:latin typeface="Arial"/>
              <a:cs typeface="Arial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183864" y="5464650"/>
            <a:ext cx="289560" cy="299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25" dirty="0">
                <a:latin typeface="Arial"/>
                <a:cs typeface="Arial"/>
              </a:rPr>
              <a:t>14</a:t>
            </a:r>
            <a:endParaRPr sz="1800">
              <a:latin typeface="Arial"/>
              <a:cs typeface="Arial"/>
            </a:endParaRPr>
          </a:p>
        </p:txBody>
      </p:sp>
      <p:pic>
        <p:nvPicPr>
          <p:cNvPr id="25" name="object 2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509708" y="3033796"/>
            <a:ext cx="5578736" cy="2921272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23619" y="649985"/>
            <a:ext cx="399922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0" spc="-25" dirty="0">
                <a:latin typeface="Calibri Light"/>
                <a:cs typeface="Calibri Light"/>
              </a:rPr>
              <a:t>Beberapa</a:t>
            </a:r>
            <a:r>
              <a:rPr sz="3600" b="0" spc="-190" dirty="0">
                <a:latin typeface="Calibri Light"/>
                <a:cs typeface="Calibri Light"/>
              </a:rPr>
              <a:t> </a:t>
            </a:r>
            <a:r>
              <a:rPr sz="3600" b="0" spc="-10" dirty="0">
                <a:latin typeface="Calibri Light"/>
                <a:cs typeface="Calibri Light"/>
              </a:rPr>
              <a:t>Graf</a:t>
            </a:r>
            <a:r>
              <a:rPr sz="3600" b="0" spc="-165" dirty="0">
                <a:latin typeface="Calibri Light"/>
                <a:cs typeface="Calibri Light"/>
              </a:rPr>
              <a:t> </a:t>
            </a:r>
            <a:r>
              <a:rPr sz="3600" b="0" spc="-10" dirty="0">
                <a:latin typeface="Calibri Light"/>
                <a:cs typeface="Calibri Light"/>
              </a:rPr>
              <a:t>Khusus</a:t>
            </a:r>
            <a:endParaRPr sz="36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6779" y="1546763"/>
            <a:ext cx="10738485" cy="1694180"/>
          </a:xfrm>
          <a:prstGeom prst="rect">
            <a:avLst/>
          </a:prstGeom>
        </p:spPr>
        <p:txBody>
          <a:bodyPr vert="horz" wrap="square" lIns="0" tIns="115570" rIns="0" bIns="0" rtlCol="0">
            <a:spAutoFit/>
          </a:bodyPr>
          <a:lstStyle/>
          <a:p>
            <a:pPr marL="38100" algn="just">
              <a:lnSpc>
                <a:spcPct val="100000"/>
              </a:lnSpc>
              <a:spcBef>
                <a:spcPts val="910"/>
              </a:spcBef>
            </a:pPr>
            <a:r>
              <a:rPr sz="2100" b="1" dirty="0">
                <a:latin typeface="Calibri"/>
                <a:cs typeface="Calibri"/>
              </a:rPr>
              <a:t>a.</a:t>
            </a:r>
            <a:r>
              <a:rPr sz="2100" b="1" spc="100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Graf</a:t>
            </a:r>
            <a:r>
              <a:rPr sz="2100" b="1" spc="6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Lengkap</a:t>
            </a:r>
            <a:r>
              <a:rPr sz="2100" b="1" spc="75" dirty="0">
                <a:latin typeface="Calibri"/>
                <a:cs typeface="Calibri"/>
              </a:rPr>
              <a:t> </a:t>
            </a:r>
            <a:r>
              <a:rPr sz="2100" b="1" dirty="0">
                <a:latin typeface="Calibri"/>
                <a:cs typeface="Calibri"/>
              </a:rPr>
              <a:t>(</a:t>
            </a:r>
            <a:r>
              <a:rPr sz="2100" b="1" i="1" dirty="0">
                <a:latin typeface="Calibri"/>
                <a:cs typeface="Calibri"/>
              </a:rPr>
              <a:t>Complete</a:t>
            </a:r>
            <a:r>
              <a:rPr sz="2100" b="1" i="1" spc="95" dirty="0">
                <a:latin typeface="Calibri"/>
                <a:cs typeface="Calibri"/>
              </a:rPr>
              <a:t> </a:t>
            </a:r>
            <a:r>
              <a:rPr sz="2100" b="1" i="1" spc="-10" dirty="0">
                <a:latin typeface="Calibri"/>
                <a:cs typeface="Calibri"/>
              </a:rPr>
              <a:t>Graph</a:t>
            </a:r>
            <a:r>
              <a:rPr sz="2100" b="1" spc="-10" dirty="0">
                <a:latin typeface="Calibri"/>
                <a:cs typeface="Calibri"/>
              </a:rPr>
              <a:t>)</a:t>
            </a:r>
            <a:endParaRPr sz="2100">
              <a:latin typeface="Calibri"/>
              <a:cs typeface="Calibri"/>
            </a:endParaRPr>
          </a:p>
          <a:p>
            <a:pPr marL="38100" marR="30480" algn="just">
              <a:lnSpc>
                <a:spcPct val="101099"/>
              </a:lnSpc>
              <a:spcBef>
                <a:spcPts val="890"/>
              </a:spcBef>
            </a:pPr>
            <a:r>
              <a:rPr sz="2450" b="1" dirty="0">
                <a:latin typeface="Calibri"/>
                <a:cs typeface="Calibri"/>
              </a:rPr>
              <a:t>Graf</a:t>
            </a:r>
            <a:r>
              <a:rPr sz="2450" b="1" spc="120" dirty="0">
                <a:latin typeface="Calibri"/>
                <a:cs typeface="Calibri"/>
              </a:rPr>
              <a:t> </a:t>
            </a:r>
            <a:r>
              <a:rPr sz="2450" b="1" dirty="0">
                <a:latin typeface="Calibri"/>
                <a:cs typeface="Calibri"/>
              </a:rPr>
              <a:t>lengkap</a:t>
            </a:r>
            <a:r>
              <a:rPr sz="2450" b="1" spc="10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ialah</a:t>
            </a:r>
            <a:r>
              <a:rPr sz="2450" spc="11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graf</a:t>
            </a:r>
            <a:r>
              <a:rPr sz="2450" spc="10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sederhana</a:t>
            </a:r>
            <a:r>
              <a:rPr sz="2450" spc="1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yang</a:t>
            </a:r>
            <a:r>
              <a:rPr sz="2450" spc="13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setiap</a:t>
            </a:r>
            <a:r>
              <a:rPr sz="2450" spc="114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simpulnya</a:t>
            </a:r>
            <a:r>
              <a:rPr sz="2450" spc="8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mempunyai</a:t>
            </a:r>
            <a:r>
              <a:rPr sz="2450" spc="10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sisi</a:t>
            </a:r>
            <a:r>
              <a:rPr sz="2450" spc="7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ke</a:t>
            </a:r>
            <a:r>
              <a:rPr sz="2450" spc="11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semua </a:t>
            </a:r>
            <a:r>
              <a:rPr sz="2450" dirty="0">
                <a:latin typeface="Calibri"/>
                <a:cs typeface="Calibri"/>
              </a:rPr>
              <a:t>simpul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lainnya.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Graf</a:t>
            </a:r>
            <a:r>
              <a:rPr sz="2450" spc="-2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lengkap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dengan</a:t>
            </a:r>
            <a:r>
              <a:rPr sz="2450" spc="5" dirty="0">
                <a:latin typeface="Calibri"/>
                <a:cs typeface="Calibri"/>
              </a:rPr>
              <a:t> </a:t>
            </a:r>
            <a:r>
              <a:rPr sz="2450" i="1" dirty="0">
                <a:latin typeface="Calibri"/>
                <a:cs typeface="Calibri"/>
              </a:rPr>
              <a:t>n</a:t>
            </a:r>
            <a:r>
              <a:rPr sz="2450" i="1" spc="-5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buah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simpul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dilambangkan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dengan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i="1" dirty="0">
                <a:latin typeface="Calibri"/>
                <a:cs typeface="Calibri"/>
              </a:rPr>
              <a:t>K</a:t>
            </a:r>
            <a:r>
              <a:rPr sz="2400" i="1" baseline="-6944" dirty="0">
                <a:latin typeface="Calibri"/>
                <a:cs typeface="Calibri"/>
              </a:rPr>
              <a:t>n</a:t>
            </a:r>
            <a:r>
              <a:rPr sz="2450" dirty="0">
                <a:latin typeface="Calibri"/>
                <a:cs typeface="Calibri"/>
              </a:rPr>
              <a:t>.</a:t>
            </a:r>
            <a:r>
              <a:rPr sz="2450" spc="-35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Jumlah </a:t>
            </a:r>
            <a:r>
              <a:rPr sz="2450" dirty="0">
                <a:latin typeface="Calibri"/>
                <a:cs typeface="Calibri"/>
              </a:rPr>
              <a:t>sisi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pada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graf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lengkap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yang</a:t>
            </a:r>
            <a:r>
              <a:rPr sz="2450" spc="-1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terdiri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dari</a:t>
            </a:r>
            <a:r>
              <a:rPr sz="2450" spc="-30" dirty="0">
                <a:latin typeface="Calibri"/>
                <a:cs typeface="Calibri"/>
              </a:rPr>
              <a:t> </a:t>
            </a:r>
            <a:r>
              <a:rPr sz="2450" i="1" dirty="0">
                <a:latin typeface="Calibri"/>
                <a:cs typeface="Calibri"/>
              </a:rPr>
              <a:t>n</a:t>
            </a:r>
            <a:r>
              <a:rPr sz="2450" i="1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buah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simpul</a:t>
            </a:r>
            <a:r>
              <a:rPr sz="2450" spc="-4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adalah</a:t>
            </a:r>
            <a:r>
              <a:rPr sz="2450" spc="-45" dirty="0">
                <a:latin typeface="Calibri"/>
                <a:cs typeface="Calibri"/>
              </a:rPr>
              <a:t> </a:t>
            </a:r>
            <a:r>
              <a:rPr sz="2450" i="1" dirty="0">
                <a:latin typeface="Calibri"/>
                <a:cs typeface="Calibri"/>
              </a:rPr>
              <a:t>n</a:t>
            </a:r>
            <a:r>
              <a:rPr sz="2450" dirty="0">
                <a:latin typeface="Calibri"/>
                <a:cs typeface="Calibri"/>
              </a:rPr>
              <a:t>(</a:t>
            </a:r>
            <a:r>
              <a:rPr sz="2450" i="1" dirty="0">
                <a:latin typeface="Calibri"/>
                <a:cs typeface="Calibri"/>
              </a:rPr>
              <a:t>n</a:t>
            </a:r>
            <a:r>
              <a:rPr sz="2450" i="1" spc="-50" dirty="0">
                <a:latin typeface="Calibri"/>
                <a:cs typeface="Calibri"/>
              </a:rPr>
              <a:t> </a:t>
            </a:r>
            <a:r>
              <a:rPr sz="2450" dirty="0">
                <a:latin typeface="Calibri"/>
                <a:cs typeface="Calibri"/>
              </a:rPr>
              <a:t>–</a:t>
            </a:r>
            <a:r>
              <a:rPr sz="2450" spc="-50" dirty="0">
                <a:latin typeface="Calibri"/>
                <a:cs typeface="Calibri"/>
              </a:rPr>
              <a:t> </a:t>
            </a:r>
            <a:r>
              <a:rPr sz="2450" spc="-10" dirty="0">
                <a:latin typeface="Calibri"/>
                <a:cs typeface="Calibri"/>
              </a:rPr>
              <a:t>1)/2.</a:t>
            </a:r>
            <a:endParaRPr sz="24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348650" y="5324696"/>
            <a:ext cx="26479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K</a:t>
            </a:r>
            <a:r>
              <a:rPr sz="1425" spc="-37" baseline="-8771" dirty="0">
                <a:latin typeface="Times New Roman"/>
                <a:cs typeface="Times New Roman"/>
              </a:rPr>
              <a:t>1</a:t>
            </a:r>
            <a:endParaRPr sz="1425" baseline="-8771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594344" y="5324696"/>
            <a:ext cx="26924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K</a:t>
            </a:r>
            <a:r>
              <a:rPr sz="1425" spc="-37" baseline="-8771" dirty="0">
                <a:latin typeface="Times New Roman"/>
                <a:cs typeface="Times New Roman"/>
              </a:rPr>
              <a:t>2</a:t>
            </a:r>
            <a:endParaRPr sz="1425" baseline="-8771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184413" y="5324696"/>
            <a:ext cx="26479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K</a:t>
            </a:r>
            <a:r>
              <a:rPr sz="1425" spc="-37" baseline="-8771" dirty="0">
                <a:latin typeface="Times New Roman"/>
                <a:cs typeface="Times New Roman"/>
              </a:rPr>
              <a:t>3</a:t>
            </a:r>
            <a:endParaRPr sz="1425" baseline="-8771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788188" y="5324696"/>
            <a:ext cx="26924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K</a:t>
            </a:r>
            <a:r>
              <a:rPr sz="1425" spc="-37" baseline="-8771" dirty="0">
                <a:latin typeface="Times New Roman"/>
                <a:cs typeface="Times New Roman"/>
              </a:rPr>
              <a:t>4</a:t>
            </a:r>
            <a:endParaRPr sz="1425" baseline="-877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526901" y="5324696"/>
            <a:ext cx="264795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K</a:t>
            </a:r>
            <a:r>
              <a:rPr sz="1425" spc="-37" baseline="-8771" dirty="0">
                <a:latin typeface="Times New Roman"/>
                <a:cs typeface="Times New Roman"/>
              </a:rPr>
              <a:t>5</a:t>
            </a:r>
            <a:endParaRPr sz="1425" baseline="-877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032655" y="5324696"/>
            <a:ext cx="269240" cy="2590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500" i="1" spc="-25" dirty="0">
                <a:latin typeface="Times New Roman"/>
                <a:cs typeface="Times New Roman"/>
              </a:rPr>
              <a:t>K</a:t>
            </a:r>
            <a:r>
              <a:rPr sz="1425" spc="-37" baseline="-8771" dirty="0">
                <a:latin typeface="Times New Roman"/>
                <a:cs typeface="Times New Roman"/>
              </a:rPr>
              <a:t>6</a:t>
            </a:r>
            <a:endParaRPr sz="1425" baseline="-8771">
              <a:latin typeface="Times New Roman"/>
              <a:cs typeface="Times New Roman"/>
            </a:endParaRPr>
          </a:p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11628" y="4890554"/>
            <a:ext cx="86491" cy="86377"/>
          </a:xfrm>
          <a:prstGeom prst="rect">
            <a:avLst/>
          </a:prstGeom>
        </p:spPr>
      </p:pic>
      <p:grpSp>
        <p:nvGrpSpPr>
          <p:cNvPr id="11" name="object 11"/>
          <p:cNvGrpSpPr/>
          <p:nvPr/>
        </p:nvGrpSpPr>
        <p:grpSpPr>
          <a:xfrm>
            <a:off x="2222645" y="4890554"/>
            <a:ext cx="898525" cy="86995"/>
            <a:chOff x="2222645" y="4890554"/>
            <a:chExt cx="898525" cy="86995"/>
          </a:xfrm>
        </p:grpSpPr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222645" y="4890554"/>
              <a:ext cx="86512" cy="86377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034133" y="4890554"/>
              <a:ext cx="86489" cy="86377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2265912" y="4933741"/>
              <a:ext cx="811530" cy="0"/>
            </a:xfrm>
            <a:custGeom>
              <a:avLst/>
              <a:gdLst/>
              <a:ahLst/>
              <a:cxnLst/>
              <a:rect l="l" t="t" r="r" b="b"/>
              <a:pathLst>
                <a:path w="811530">
                  <a:moveTo>
                    <a:pt x="0" y="0"/>
                  </a:moveTo>
                  <a:lnTo>
                    <a:pt x="811465" y="0"/>
                  </a:lnTo>
                </a:path>
              </a:pathLst>
            </a:custGeom>
            <a:ln w="53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5" name="object 15"/>
          <p:cNvGrpSpPr/>
          <p:nvPr/>
        </p:nvGrpSpPr>
        <p:grpSpPr>
          <a:xfrm>
            <a:off x="3845238" y="4079832"/>
            <a:ext cx="898525" cy="897255"/>
            <a:chOff x="3845238" y="4079832"/>
            <a:chExt cx="898525" cy="897255"/>
          </a:xfrm>
        </p:grpSpPr>
        <p:pic>
          <p:nvPicPr>
            <p:cNvPr id="16" name="object 16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845238" y="4890554"/>
              <a:ext cx="86354" cy="86377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656163" y="4890554"/>
              <a:ext cx="87030" cy="86377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250700" y="4079832"/>
              <a:ext cx="86579" cy="86361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3888303" y="4123024"/>
              <a:ext cx="811530" cy="810895"/>
            </a:xfrm>
            <a:custGeom>
              <a:avLst/>
              <a:gdLst/>
              <a:ahLst/>
              <a:cxnLst/>
              <a:rect l="l" t="t" r="r" b="b"/>
              <a:pathLst>
                <a:path w="811529" h="810895">
                  <a:moveTo>
                    <a:pt x="405687" y="0"/>
                  </a:moveTo>
                  <a:lnTo>
                    <a:pt x="811150" y="810717"/>
                  </a:lnTo>
                </a:path>
                <a:path w="811529" h="810895">
                  <a:moveTo>
                    <a:pt x="405687" y="0"/>
                  </a:moveTo>
                  <a:lnTo>
                    <a:pt x="0" y="810717"/>
                  </a:lnTo>
                </a:path>
                <a:path w="811529" h="810895">
                  <a:moveTo>
                    <a:pt x="0" y="810717"/>
                  </a:moveTo>
                  <a:lnTo>
                    <a:pt x="811150" y="810717"/>
                  </a:lnTo>
                </a:path>
              </a:pathLst>
            </a:custGeom>
            <a:ln w="53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0" name="object 20"/>
          <p:cNvGrpSpPr/>
          <p:nvPr/>
        </p:nvGrpSpPr>
        <p:grpSpPr>
          <a:xfrm>
            <a:off x="5467764" y="4079832"/>
            <a:ext cx="897890" cy="897255"/>
            <a:chOff x="5467764" y="4079832"/>
            <a:chExt cx="897890" cy="897255"/>
          </a:xfrm>
        </p:grpSpPr>
        <p:pic>
          <p:nvPicPr>
            <p:cNvPr id="21" name="object 21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467764" y="4890554"/>
              <a:ext cx="86354" cy="86377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5467764" y="4079832"/>
              <a:ext cx="86354" cy="86361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5510828" y="4123024"/>
              <a:ext cx="0" cy="810895"/>
            </a:xfrm>
            <a:custGeom>
              <a:avLst/>
              <a:gdLst/>
              <a:ahLst/>
              <a:cxnLst/>
              <a:rect l="l" t="t" r="r" b="b"/>
              <a:pathLst>
                <a:path h="810895">
                  <a:moveTo>
                    <a:pt x="0" y="0"/>
                  </a:moveTo>
                  <a:lnTo>
                    <a:pt x="0" y="810717"/>
                  </a:lnTo>
                </a:path>
              </a:pathLst>
            </a:custGeom>
            <a:ln w="54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278688" y="4079832"/>
              <a:ext cx="86579" cy="86361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278688" y="4890554"/>
              <a:ext cx="86579" cy="86377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5510828" y="4123024"/>
              <a:ext cx="811530" cy="810895"/>
            </a:xfrm>
            <a:custGeom>
              <a:avLst/>
              <a:gdLst/>
              <a:ahLst/>
              <a:cxnLst/>
              <a:rect l="l" t="t" r="r" b="b"/>
              <a:pathLst>
                <a:path w="811529" h="810895">
                  <a:moveTo>
                    <a:pt x="811150" y="0"/>
                  </a:moveTo>
                  <a:lnTo>
                    <a:pt x="811150" y="810717"/>
                  </a:lnTo>
                </a:path>
                <a:path w="811529" h="810895">
                  <a:moveTo>
                    <a:pt x="0" y="0"/>
                  </a:moveTo>
                  <a:lnTo>
                    <a:pt x="811150" y="0"/>
                  </a:lnTo>
                </a:path>
                <a:path w="811529" h="810895">
                  <a:moveTo>
                    <a:pt x="0" y="810717"/>
                  </a:moveTo>
                  <a:lnTo>
                    <a:pt x="811150" y="810717"/>
                  </a:lnTo>
                </a:path>
              </a:pathLst>
            </a:custGeom>
            <a:ln w="53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5510828" y="4123024"/>
              <a:ext cx="811530" cy="810895"/>
            </a:xfrm>
            <a:custGeom>
              <a:avLst/>
              <a:gdLst/>
              <a:ahLst/>
              <a:cxnLst/>
              <a:rect l="l" t="t" r="r" b="b"/>
              <a:pathLst>
                <a:path w="811529" h="810895">
                  <a:moveTo>
                    <a:pt x="0" y="810717"/>
                  </a:moveTo>
                  <a:lnTo>
                    <a:pt x="811150" y="0"/>
                  </a:lnTo>
                </a:path>
                <a:path w="811529" h="810895">
                  <a:moveTo>
                    <a:pt x="0" y="0"/>
                  </a:moveTo>
                  <a:lnTo>
                    <a:pt x="811150" y="810717"/>
                  </a:lnTo>
                </a:path>
              </a:pathLst>
            </a:custGeom>
            <a:ln w="1619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8" name="object 28"/>
          <p:cNvGrpSpPr/>
          <p:nvPr/>
        </p:nvGrpSpPr>
        <p:grpSpPr>
          <a:xfrm>
            <a:off x="7293020" y="3674921"/>
            <a:ext cx="1303020" cy="1302385"/>
            <a:chOff x="7293020" y="3674921"/>
            <a:chExt cx="1303020" cy="1302385"/>
          </a:xfrm>
        </p:grpSpPr>
        <p:pic>
          <p:nvPicPr>
            <p:cNvPr id="29" name="object 29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7495751" y="4890554"/>
              <a:ext cx="86354" cy="86377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93020" y="4079832"/>
              <a:ext cx="86354" cy="8636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7336085" y="4123024"/>
              <a:ext cx="203200" cy="810895"/>
            </a:xfrm>
            <a:custGeom>
              <a:avLst/>
              <a:gdLst/>
              <a:ahLst/>
              <a:cxnLst/>
              <a:rect l="l" t="t" r="r" b="b"/>
              <a:pathLst>
                <a:path w="203200" h="810895">
                  <a:moveTo>
                    <a:pt x="0" y="0"/>
                  </a:moveTo>
                  <a:lnTo>
                    <a:pt x="202956" y="810717"/>
                  </a:lnTo>
                </a:path>
              </a:pathLst>
            </a:custGeom>
            <a:ln w="540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8205423" y="4890554"/>
              <a:ext cx="86354" cy="8637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7539041" y="4933741"/>
              <a:ext cx="709930" cy="0"/>
            </a:xfrm>
            <a:custGeom>
              <a:avLst/>
              <a:gdLst/>
              <a:ahLst/>
              <a:cxnLst/>
              <a:rect l="l" t="t" r="r" b="b"/>
              <a:pathLst>
                <a:path w="709929">
                  <a:moveTo>
                    <a:pt x="0" y="0"/>
                  </a:moveTo>
                  <a:lnTo>
                    <a:pt x="709446" y="0"/>
                  </a:lnTo>
                </a:path>
              </a:pathLst>
            </a:custGeom>
            <a:ln w="538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509407" y="4079832"/>
              <a:ext cx="86579" cy="86361"/>
            </a:xfrm>
            <a:prstGeom prst="rect">
              <a:avLst/>
            </a:prstGeom>
          </p:spPr>
        </p:pic>
        <p:sp>
          <p:nvSpPr>
            <p:cNvPr id="35" name="object 35"/>
            <p:cNvSpPr/>
            <p:nvPr/>
          </p:nvSpPr>
          <p:spPr>
            <a:xfrm>
              <a:off x="8248488" y="4123024"/>
              <a:ext cx="304800" cy="810895"/>
            </a:xfrm>
            <a:custGeom>
              <a:avLst/>
              <a:gdLst/>
              <a:ahLst/>
              <a:cxnLst/>
              <a:rect l="l" t="t" r="r" b="b"/>
              <a:pathLst>
                <a:path w="304800" h="810895">
                  <a:moveTo>
                    <a:pt x="304209" y="0"/>
                  </a:moveTo>
                  <a:lnTo>
                    <a:pt x="0" y="810717"/>
                  </a:lnTo>
                </a:path>
              </a:pathLst>
            </a:custGeom>
            <a:ln w="540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6" name="object 3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1214" y="3674921"/>
              <a:ext cx="86579" cy="863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7336085" y="3718090"/>
              <a:ext cx="1216660" cy="1216025"/>
            </a:xfrm>
            <a:custGeom>
              <a:avLst/>
              <a:gdLst/>
              <a:ahLst/>
              <a:cxnLst/>
              <a:rect l="l" t="t" r="r" b="b"/>
              <a:pathLst>
                <a:path w="1216659" h="1216025">
                  <a:moveTo>
                    <a:pt x="608418" y="0"/>
                  </a:moveTo>
                  <a:lnTo>
                    <a:pt x="1216612" y="404933"/>
                  </a:lnTo>
                </a:path>
                <a:path w="1216659" h="1216025">
                  <a:moveTo>
                    <a:pt x="608418" y="0"/>
                  </a:moveTo>
                  <a:lnTo>
                    <a:pt x="0" y="404933"/>
                  </a:lnTo>
                </a:path>
                <a:path w="1216659" h="1216025">
                  <a:moveTo>
                    <a:pt x="608418" y="0"/>
                  </a:moveTo>
                  <a:lnTo>
                    <a:pt x="912402" y="1215651"/>
                  </a:lnTo>
                </a:path>
                <a:path w="1216659" h="1216025">
                  <a:moveTo>
                    <a:pt x="608418" y="0"/>
                  </a:moveTo>
                  <a:lnTo>
                    <a:pt x="202956" y="1215651"/>
                  </a:lnTo>
                </a:path>
                <a:path w="1216659" h="1216025">
                  <a:moveTo>
                    <a:pt x="0" y="404933"/>
                  </a:moveTo>
                  <a:lnTo>
                    <a:pt x="1216612" y="404933"/>
                  </a:lnTo>
                </a:path>
                <a:path w="1216659" h="1216025">
                  <a:moveTo>
                    <a:pt x="1216612" y="404933"/>
                  </a:moveTo>
                  <a:lnTo>
                    <a:pt x="202956" y="1215651"/>
                  </a:lnTo>
                </a:path>
                <a:path w="1216659" h="1216025">
                  <a:moveTo>
                    <a:pt x="0" y="404933"/>
                  </a:moveTo>
                  <a:lnTo>
                    <a:pt x="912402" y="1215651"/>
                  </a:lnTo>
                </a:path>
              </a:pathLst>
            </a:custGeom>
            <a:ln w="53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9523740" y="3472004"/>
            <a:ext cx="1303020" cy="1504950"/>
            <a:chOff x="9523740" y="3472004"/>
            <a:chExt cx="1303020" cy="1504950"/>
          </a:xfrm>
        </p:grpSpPr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523740" y="3877365"/>
              <a:ext cx="86354" cy="86384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523740" y="4485193"/>
              <a:ext cx="86354" cy="86384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9567030" y="3920557"/>
              <a:ext cx="0" cy="608330"/>
            </a:xfrm>
            <a:custGeom>
              <a:avLst/>
              <a:gdLst/>
              <a:ahLst/>
              <a:cxnLst/>
              <a:rect l="l" t="t" r="r" b="b"/>
              <a:pathLst>
                <a:path h="608329">
                  <a:moveTo>
                    <a:pt x="0" y="0"/>
                  </a:moveTo>
                  <a:lnTo>
                    <a:pt x="0" y="607827"/>
                  </a:lnTo>
                </a:path>
              </a:pathLst>
            </a:custGeom>
            <a:ln w="5406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131933" y="4890554"/>
              <a:ext cx="86579" cy="86377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9567030" y="4528385"/>
              <a:ext cx="608330" cy="405765"/>
            </a:xfrm>
            <a:custGeom>
              <a:avLst/>
              <a:gdLst/>
              <a:ahLst/>
              <a:cxnLst/>
              <a:rect l="l" t="t" r="r" b="b"/>
              <a:pathLst>
                <a:path w="608329" h="405764">
                  <a:moveTo>
                    <a:pt x="0" y="0"/>
                  </a:moveTo>
                  <a:lnTo>
                    <a:pt x="608193" y="405356"/>
                  </a:lnTo>
                </a:path>
              </a:pathLst>
            </a:custGeom>
            <a:ln w="539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4" name="object 44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740352" y="4485193"/>
              <a:ext cx="86354" cy="86384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0740352" y="3877365"/>
              <a:ext cx="86354" cy="86384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0175223" y="3920557"/>
              <a:ext cx="608330" cy="1013460"/>
            </a:xfrm>
            <a:custGeom>
              <a:avLst/>
              <a:gdLst/>
              <a:ahLst/>
              <a:cxnLst/>
              <a:rect l="l" t="t" r="r" b="b"/>
              <a:pathLst>
                <a:path w="608329" h="1013460">
                  <a:moveTo>
                    <a:pt x="608193" y="0"/>
                  </a:moveTo>
                  <a:lnTo>
                    <a:pt x="608193" y="607827"/>
                  </a:lnTo>
                </a:path>
                <a:path w="608329" h="1013460">
                  <a:moveTo>
                    <a:pt x="608193" y="607827"/>
                  </a:moveTo>
                  <a:lnTo>
                    <a:pt x="0" y="1013184"/>
                  </a:lnTo>
                </a:path>
              </a:pathLst>
            </a:custGeom>
            <a:ln w="53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7" name="object 47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131933" y="3472004"/>
              <a:ext cx="86579" cy="86384"/>
            </a:xfrm>
            <a:prstGeom prst="rect">
              <a:avLst/>
            </a:prstGeom>
          </p:spPr>
        </p:pic>
        <p:sp>
          <p:nvSpPr>
            <p:cNvPr id="48" name="object 48"/>
            <p:cNvSpPr/>
            <p:nvPr/>
          </p:nvSpPr>
          <p:spPr>
            <a:xfrm>
              <a:off x="9567030" y="3515196"/>
              <a:ext cx="1216660" cy="1418590"/>
            </a:xfrm>
            <a:custGeom>
              <a:avLst/>
              <a:gdLst/>
              <a:ahLst/>
              <a:cxnLst/>
              <a:rect l="l" t="t" r="r" b="b"/>
              <a:pathLst>
                <a:path w="1216659" h="1418589">
                  <a:moveTo>
                    <a:pt x="608193" y="0"/>
                  </a:moveTo>
                  <a:lnTo>
                    <a:pt x="1216386" y="405360"/>
                  </a:lnTo>
                </a:path>
                <a:path w="1216659" h="1418589">
                  <a:moveTo>
                    <a:pt x="608193" y="0"/>
                  </a:moveTo>
                  <a:lnTo>
                    <a:pt x="0" y="405360"/>
                  </a:lnTo>
                </a:path>
                <a:path w="1216659" h="1418589">
                  <a:moveTo>
                    <a:pt x="608193" y="0"/>
                  </a:moveTo>
                  <a:lnTo>
                    <a:pt x="608193" y="1418545"/>
                  </a:lnTo>
                </a:path>
                <a:path w="1216659" h="1418589">
                  <a:moveTo>
                    <a:pt x="0" y="405360"/>
                  </a:moveTo>
                  <a:lnTo>
                    <a:pt x="1216386" y="1013188"/>
                  </a:lnTo>
                </a:path>
                <a:path w="1216659" h="1418589">
                  <a:moveTo>
                    <a:pt x="1216386" y="405360"/>
                  </a:moveTo>
                  <a:lnTo>
                    <a:pt x="0" y="1013188"/>
                  </a:lnTo>
                </a:path>
                <a:path w="1216659" h="1418589">
                  <a:moveTo>
                    <a:pt x="0" y="405360"/>
                  </a:moveTo>
                  <a:lnTo>
                    <a:pt x="1216386" y="405360"/>
                  </a:lnTo>
                </a:path>
                <a:path w="1216659" h="1418589">
                  <a:moveTo>
                    <a:pt x="0" y="1013188"/>
                  </a:moveTo>
                  <a:lnTo>
                    <a:pt x="1216386" y="1013188"/>
                  </a:lnTo>
                </a:path>
                <a:path w="1216659" h="1418589">
                  <a:moveTo>
                    <a:pt x="1216386" y="405360"/>
                  </a:moveTo>
                  <a:lnTo>
                    <a:pt x="608193" y="1418545"/>
                  </a:lnTo>
                </a:path>
                <a:path w="1216659" h="1418589">
                  <a:moveTo>
                    <a:pt x="0" y="405360"/>
                  </a:moveTo>
                  <a:lnTo>
                    <a:pt x="608193" y="1418545"/>
                  </a:lnTo>
                </a:path>
                <a:path w="1216659" h="1418589">
                  <a:moveTo>
                    <a:pt x="608193" y="0"/>
                  </a:moveTo>
                  <a:lnTo>
                    <a:pt x="1216386" y="1013188"/>
                  </a:lnTo>
                </a:path>
                <a:path w="1216659" h="1418589">
                  <a:moveTo>
                    <a:pt x="608193" y="0"/>
                  </a:moveTo>
                  <a:lnTo>
                    <a:pt x="0" y="1013188"/>
                  </a:lnTo>
                </a:path>
              </a:pathLst>
            </a:custGeom>
            <a:ln w="5397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755328" y="941765"/>
            <a:ext cx="6454331" cy="578115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22801" y="270509"/>
            <a:ext cx="33997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libri"/>
                <a:cs typeface="Calibri"/>
              </a:rPr>
              <a:t>Jumlah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sisi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dalam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graf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lengkap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80616" y="571500"/>
            <a:ext cx="4000500" cy="3072384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467600" y="608076"/>
            <a:ext cx="2286000" cy="28575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6655689" y="3525139"/>
            <a:ext cx="3664585" cy="6356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75" algn="ctr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solidFill>
                  <a:srgbClr val="040407"/>
                </a:solidFill>
                <a:latin typeface="Times New Roman"/>
                <a:cs typeface="Times New Roman"/>
              </a:rPr>
              <a:t>Leonhard</a:t>
            </a:r>
            <a:r>
              <a:rPr sz="2000" spc="-40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40407"/>
                </a:solidFill>
                <a:latin typeface="Times New Roman"/>
                <a:cs typeface="Times New Roman"/>
              </a:rPr>
              <a:t>Euler</a:t>
            </a:r>
            <a:endParaRPr sz="20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000" dirty="0">
                <a:solidFill>
                  <a:srgbClr val="040407"/>
                </a:solidFill>
                <a:latin typeface="Times New Roman"/>
                <a:cs typeface="Times New Roman"/>
              </a:rPr>
              <a:t>15</a:t>
            </a:r>
            <a:r>
              <a:rPr sz="2000" spc="-125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0407"/>
                </a:solidFill>
                <a:latin typeface="Times New Roman"/>
                <a:cs typeface="Times New Roman"/>
              </a:rPr>
              <a:t>April</a:t>
            </a:r>
            <a:r>
              <a:rPr sz="2000" spc="-30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0407"/>
                </a:solidFill>
                <a:latin typeface="Times New Roman"/>
                <a:cs typeface="Times New Roman"/>
              </a:rPr>
              <a:t>1707</a:t>
            </a:r>
            <a:r>
              <a:rPr sz="2000" spc="-30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0407"/>
                </a:solidFill>
                <a:latin typeface="Times New Roman"/>
                <a:cs typeface="Times New Roman"/>
              </a:rPr>
              <a:t>– 18</a:t>
            </a:r>
            <a:r>
              <a:rPr sz="2000" spc="-10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000" dirty="0">
                <a:solidFill>
                  <a:srgbClr val="040407"/>
                </a:solidFill>
                <a:latin typeface="Times New Roman"/>
                <a:cs typeface="Times New Roman"/>
              </a:rPr>
              <a:t>September</a:t>
            </a:r>
            <a:r>
              <a:rPr sz="2000" spc="-10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000" spc="-20" dirty="0">
                <a:solidFill>
                  <a:srgbClr val="040407"/>
                </a:solidFill>
                <a:latin typeface="Times New Roman"/>
                <a:cs typeface="Times New Roman"/>
              </a:rPr>
              <a:t>1783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03247" y="3666490"/>
            <a:ext cx="345567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040407"/>
                </a:solidFill>
                <a:latin typeface="Times New Roman"/>
                <a:cs typeface="Times New Roman"/>
              </a:rPr>
              <a:t>Konigsberg</a:t>
            </a:r>
            <a:r>
              <a:rPr sz="2400" spc="-70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40407"/>
                </a:solidFill>
                <a:latin typeface="Times New Roman"/>
                <a:cs typeface="Times New Roman"/>
              </a:rPr>
              <a:t>Bridge</a:t>
            </a:r>
            <a:r>
              <a:rPr sz="2400" spc="-80" dirty="0">
                <a:solidFill>
                  <a:srgbClr val="040407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40407"/>
                </a:solidFill>
                <a:latin typeface="Times New Roman"/>
                <a:cs typeface="Times New Roman"/>
              </a:rPr>
              <a:t>Problem</a:t>
            </a:r>
            <a:endParaRPr sz="2400">
              <a:latin typeface="Times New Roman"/>
              <a:cs typeface="Times New Roman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52116" y="4287011"/>
            <a:ext cx="3080004" cy="2214372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595616" y="4428744"/>
            <a:ext cx="1929383" cy="2103120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5806249" y="5281993"/>
            <a:ext cx="1509395" cy="222885"/>
            <a:chOff x="5806249" y="5281993"/>
            <a:chExt cx="1509395" cy="222885"/>
          </a:xfrm>
        </p:grpSpPr>
        <p:sp>
          <p:nvSpPr>
            <p:cNvPr id="9" name="object 9"/>
            <p:cNvSpPr/>
            <p:nvPr/>
          </p:nvSpPr>
          <p:spPr>
            <a:xfrm>
              <a:off x="5811011" y="5286755"/>
              <a:ext cx="1499870" cy="213360"/>
            </a:xfrm>
            <a:custGeom>
              <a:avLst/>
              <a:gdLst/>
              <a:ahLst/>
              <a:cxnLst/>
              <a:rect l="l" t="t" r="r" b="b"/>
              <a:pathLst>
                <a:path w="1499870" h="213360">
                  <a:moveTo>
                    <a:pt x="1392936" y="0"/>
                  </a:moveTo>
                  <a:lnTo>
                    <a:pt x="1392936" y="53340"/>
                  </a:lnTo>
                  <a:lnTo>
                    <a:pt x="0" y="53340"/>
                  </a:lnTo>
                  <a:lnTo>
                    <a:pt x="0" y="160020"/>
                  </a:lnTo>
                  <a:lnTo>
                    <a:pt x="1392936" y="160020"/>
                  </a:lnTo>
                  <a:lnTo>
                    <a:pt x="1392936" y="213360"/>
                  </a:lnTo>
                  <a:lnTo>
                    <a:pt x="1499615" y="106680"/>
                  </a:lnTo>
                  <a:lnTo>
                    <a:pt x="1392936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1011" y="5286755"/>
              <a:ext cx="1499870" cy="213360"/>
            </a:xfrm>
            <a:custGeom>
              <a:avLst/>
              <a:gdLst/>
              <a:ahLst/>
              <a:cxnLst/>
              <a:rect l="l" t="t" r="r" b="b"/>
              <a:pathLst>
                <a:path w="1499870" h="213360">
                  <a:moveTo>
                    <a:pt x="0" y="53340"/>
                  </a:moveTo>
                  <a:lnTo>
                    <a:pt x="1392936" y="53340"/>
                  </a:lnTo>
                  <a:lnTo>
                    <a:pt x="1392936" y="0"/>
                  </a:lnTo>
                  <a:lnTo>
                    <a:pt x="1499615" y="106680"/>
                  </a:lnTo>
                  <a:lnTo>
                    <a:pt x="1392936" y="213360"/>
                  </a:lnTo>
                  <a:lnTo>
                    <a:pt x="1392936" y="160020"/>
                  </a:lnTo>
                  <a:lnTo>
                    <a:pt x="0" y="160020"/>
                  </a:lnTo>
                  <a:lnTo>
                    <a:pt x="0" y="5334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0759" y="1206302"/>
            <a:ext cx="2504440" cy="4425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b="1" dirty="0">
                <a:latin typeface="Calibri"/>
                <a:cs typeface="Calibri"/>
              </a:rPr>
              <a:t>b.</a:t>
            </a:r>
            <a:r>
              <a:rPr sz="2700" b="1" spc="4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Graf</a:t>
            </a:r>
            <a:r>
              <a:rPr sz="2700" b="1" spc="45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Lingkaran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88059" y="1744348"/>
            <a:ext cx="10731500" cy="869950"/>
          </a:xfrm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25400" marR="17780">
              <a:lnSpc>
                <a:spcPct val="103800"/>
              </a:lnSpc>
              <a:spcBef>
                <a:spcPts val="15"/>
              </a:spcBef>
              <a:tabLst>
                <a:tab pos="810260" algn="l"/>
                <a:tab pos="2310765" algn="l"/>
                <a:tab pos="3412490" algn="l"/>
                <a:tab pos="4128770" algn="l"/>
                <a:tab pos="5765800" algn="l"/>
                <a:tab pos="6598284" algn="l"/>
                <a:tab pos="7607300" algn="l"/>
                <a:tab pos="9216390" algn="l"/>
              </a:tabLst>
            </a:pPr>
            <a:r>
              <a:rPr sz="2700" b="1" spc="-20" dirty="0">
                <a:latin typeface="Calibri"/>
                <a:cs typeface="Calibri"/>
              </a:rPr>
              <a:t>Graf</a:t>
            </a:r>
            <a:r>
              <a:rPr sz="2700" b="1" dirty="0">
                <a:latin typeface="Calibri"/>
                <a:cs typeface="Calibri"/>
              </a:rPr>
              <a:t>	</a:t>
            </a:r>
            <a:r>
              <a:rPr sz="2700" b="1" spc="-10" dirty="0">
                <a:latin typeface="Calibri"/>
                <a:cs typeface="Calibri"/>
              </a:rPr>
              <a:t>lingkaran</a:t>
            </a:r>
            <a:r>
              <a:rPr sz="2700" b="1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adalah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20" dirty="0">
                <a:latin typeface="Calibri"/>
                <a:cs typeface="Calibri"/>
              </a:rPr>
              <a:t>graf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sederhana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20" dirty="0">
                <a:latin typeface="Calibri"/>
                <a:cs typeface="Calibri"/>
              </a:rPr>
              <a:t>yang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setiap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simpulnya</a:t>
            </a:r>
            <a:r>
              <a:rPr sz="2700" dirty="0">
                <a:latin typeface="Calibri"/>
                <a:cs typeface="Calibri"/>
              </a:rPr>
              <a:t>	</a:t>
            </a:r>
            <a:r>
              <a:rPr sz="2700" spc="-10" dirty="0">
                <a:latin typeface="Calibri"/>
                <a:cs typeface="Calibri"/>
              </a:rPr>
              <a:t>berderajat </a:t>
            </a:r>
            <a:r>
              <a:rPr sz="2700" dirty="0">
                <a:latin typeface="Calibri"/>
                <a:cs typeface="Calibri"/>
              </a:rPr>
              <a:t>dua.</a:t>
            </a:r>
            <a:r>
              <a:rPr sz="2700" spc="6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Graf</a:t>
            </a:r>
            <a:r>
              <a:rPr sz="2700" spc="7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lingkaran</a:t>
            </a:r>
            <a:r>
              <a:rPr sz="2700" spc="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dengan</a:t>
            </a:r>
            <a:r>
              <a:rPr sz="2700" spc="80" dirty="0">
                <a:latin typeface="Calibri"/>
                <a:cs typeface="Calibri"/>
              </a:rPr>
              <a:t> </a:t>
            </a:r>
            <a:r>
              <a:rPr sz="2700" i="1" dirty="0">
                <a:latin typeface="Calibri"/>
                <a:cs typeface="Calibri"/>
              </a:rPr>
              <a:t>n</a:t>
            </a:r>
            <a:r>
              <a:rPr sz="2700" i="1" spc="9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simpul</a:t>
            </a:r>
            <a:r>
              <a:rPr sz="2700" spc="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dilambangkan</a:t>
            </a:r>
            <a:r>
              <a:rPr sz="2700" spc="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dengan</a:t>
            </a:r>
            <a:r>
              <a:rPr sz="2700" spc="85" dirty="0">
                <a:latin typeface="Calibri"/>
                <a:cs typeface="Calibri"/>
              </a:rPr>
              <a:t> </a:t>
            </a:r>
            <a:r>
              <a:rPr sz="2700" i="1" spc="-25" dirty="0">
                <a:latin typeface="Calibri"/>
                <a:cs typeface="Calibri"/>
              </a:rPr>
              <a:t>C</a:t>
            </a:r>
            <a:r>
              <a:rPr sz="2625" i="1" spc="-37" baseline="-9523" dirty="0">
                <a:latin typeface="Calibri"/>
                <a:cs typeface="Calibri"/>
              </a:rPr>
              <a:t>n</a:t>
            </a:r>
            <a:r>
              <a:rPr sz="2700" spc="-25" dirty="0">
                <a:latin typeface="Calibri"/>
                <a:cs typeface="Calibri"/>
              </a:rPr>
              <a:t>.</a:t>
            </a:r>
            <a:endParaRPr sz="27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43633" y="4122410"/>
            <a:ext cx="1207135" cy="1198245"/>
            <a:chOff x="1743633" y="4122410"/>
            <a:chExt cx="1207135" cy="11982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743633" y="5211141"/>
              <a:ext cx="114971" cy="109153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35573" y="5211141"/>
              <a:ext cx="115001" cy="109153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89603" y="4122410"/>
              <a:ext cx="115001" cy="108388"/>
            </a:xfrm>
            <a:prstGeom prst="rect">
              <a:avLst/>
            </a:prstGeom>
          </p:spPr>
        </p:pic>
        <p:sp>
          <p:nvSpPr>
            <p:cNvPr id="8" name="object 8"/>
            <p:cNvSpPr/>
            <p:nvPr/>
          </p:nvSpPr>
          <p:spPr>
            <a:xfrm>
              <a:off x="1801119" y="4179920"/>
              <a:ext cx="1092200" cy="1089025"/>
            </a:xfrm>
            <a:custGeom>
              <a:avLst/>
              <a:gdLst/>
              <a:ahLst/>
              <a:cxnLst/>
              <a:rect l="l" t="t" r="r" b="b"/>
              <a:pathLst>
                <a:path w="1092200" h="1089025">
                  <a:moveTo>
                    <a:pt x="545969" y="0"/>
                  </a:moveTo>
                  <a:lnTo>
                    <a:pt x="1091939" y="1088749"/>
                  </a:lnTo>
                </a:path>
                <a:path w="1092200" h="1089025">
                  <a:moveTo>
                    <a:pt x="545969" y="0"/>
                  </a:moveTo>
                  <a:lnTo>
                    <a:pt x="0" y="1088749"/>
                  </a:lnTo>
                </a:path>
                <a:path w="1092200" h="1089025">
                  <a:moveTo>
                    <a:pt x="0" y="1088749"/>
                  </a:moveTo>
                  <a:lnTo>
                    <a:pt x="1091939" y="1088749"/>
                  </a:lnTo>
                </a:path>
              </a:pathLst>
            </a:custGeom>
            <a:ln w="5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9" name="object 9"/>
          <p:cNvGrpSpPr/>
          <p:nvPr/>
        </p:nvGrpSpPr>
        <p:grpSpPr>
          <a:xfrm>
            <a:off x="3928270" y="4122410"/>
            <a:ext cx="1207135" cy="1198245"/>
            <a:chOff x="3928270" y="4122410"/>
            <a:chExt cx="1207135" cy="1198245"/>
          </a:xfrm>
        </p:grpSpPr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928270" y="5211141"/>
              <a:ext cx="115001" cy="109153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928270" y="4122410"/>
              <a:ext cx="115001" cy="108388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3985756" y="4179920"/>
              <a:ext cx="0" cy="1089025"/>
            </a:xfrm>
            <a:custGeom>
              <a:avLst/>
              <a:gdLst/>
              <a:ahLst/>
              <a:cxnLst/>
              <a:rect l="l" t="t" r="r" b="b"/>
              <a:pathLst>
                <a:path h="1089025">
                  <a:moveTo>
                    <a:pt x="0" y="0"/>
                  </a:moveTo>
                  <a:lnTo>
                    <a:pt x="0" y="1088749"/>
                  </a:lnTo>
                </a:path>
              </a:pathLst>
            </a:custGeom>
            <a:ln w="5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020331" y="4122410"/>
              <a:ext cx="114971" cy="108388"/>
            </a:xfrm>
            <a:prstGeom prst="rect">
              <a:avLst/>
            </a:prstGeom>
          </p:spPr>
        </p:pic>
        <p:pic>
          <p:nvPicPr>
            <p:cNvPr id="14" name="object 1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5020331" y="5211141"/>
              <a:ext cx="114971" cy="109153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3985756" y="4179920"/>
              <a:ext cx="1092200" cy="1089025"/>
            </a:xfrm>
            <a:custGeom>
              <a:avLst/>
              <a:gdLst/>
              <a:ahLst/>
              <a:cxnLst/>
              <a:rect l="l" t="t" r="r" b="b"/>
              <a:pathLst>
                <a:path w="1092200" h="1089025">
                  <a:moveTo>
                    <a:pt x="1092060" y="0"/>
                  </a:moveTo>
                  <a:lnTo>
                    <a:pt x="1092060" y="1088749"/>
                  </a:lnTo>
                </a:path>
                <a:path w="1092200" h="1089025">
                  <a:moveTo>
                    <a:pt x="0" y="0"/>
                  </a:moveTo>
                  <a:lnTo>
                    <a:pt x="1092060" y="0"/>
                  </a:lnTo>
                </a:path>
                <a:path w="1092200" h="1089025">
                  <a:moveTo>
                    <a:pt x="0" y="1088749"/>
                  </a:moveTo>
                  <a:lnTo>
                    <a:pt x="1092060" y="1088749"/>
                  </a:lnTo>
                </a:path>
              </a:pathLst>
            </a:custGeom>
            <a:ln w="5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6385559" y="3577638"/>
            <a:ext cx="1753870" cy="1743075"/>
            <a:chOff x="6385559" y="3577638"/>
            <a:chExt cx="1753870" cy="1743075"/>
          </a:xfrm>
        </p:grpSpPr>
        <p:pic>
          <p:nvPicPr>
            <p:cNvPr id="17" name="object 17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6659028" y="5211141"/>
              <a:ext cx="114971" cy="109153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385559" y="4122410"/>
              <a:ext cx="115577" cy="108387"/>
            </a:xfrm>
            <a:prstGeom prst="rect">
              <a:avLst/>
            </a:prstGeom>
          </p:spPr>
        </p:pic>
        <p:sp>
          <p:nvSpPr>
            <p:cNvPr id="19" name="object 19"/>
            <p:cNvSpPr/>
            <p:nvPr/>
          </p:nvSpPr>
          <p:spPr>
            <a:xfrm>
              <a:off x="6443650" y="4179920"/>
              <a:ext cx="273050" cy="1089025"/>
            </a:xfrm>
            <a:custGeom>
              <a:avLst/>
              <a:gdLst/>
              <a:ahLst/>
              <a:cxnLst/>
              <a:rect l="l" t="t" r="r" b="b"/>
              <a:pathLst>
                <a:path w="273050" h="1089025">
                  <a:moveTo>
                    <a:pt x="0" y="0"/>
                  </a:moveTo>
                  <a:lnTo>
                    <a:pt x="272863" y="1088749"/>
                  </a:lnTo>
                </a:path>
              </a:pathLst>
            </a:custGeom>
            <a:ln w="597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0" name="object 20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11780" y="5211141"/>
              <a:ext cx="115274" cy="109153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6716514" y="5268670"/>
              <a:ext cx="953135" cy="0"/>
            </a:xfrm>
            <a:custGeom>
              <a:avLst/>
              <a:gdLst/>
              <a:ahLst/>
              <a:cxnLst/>
              <a:rect l="l" t="t" r="r" b="b"/>
              <a:pathLst>
                <a:path w="953134">
                  <a:moveTo>
                    <a:pt x="0" y="0"/>
                  </a:moveTo>
                  <a:lnTo>
                    <a:pt x="952751" y="0"/>
                  </a:lnTo>
                </a:path>
              </a:pathLst>
            </a:custGeom>
            <a:ln w="592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2" name="object 2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024255" y="4122410"/>
              <a:ext cx="114971" cy="108388"/>
            </a:xfrm>
            <a:prstGeom prst="rect">
              <a:avLst/>
            </a:prstGeom>
          </p:spPr>
        </p:pic>
        <p:sp>
          <p:nvSpPr>
            <p:cNvPr id="23" name="object 23"/>
            <p:cNvSpPr/>
            <p:nvPr/>
          </p:nvSpPr>
          <p:spPr>
            <a:xfrm>
              <a:off x="7669266" y="4179920"/>
              <a:ext cx="412750" cy="1089025"/>
            </a:xfrm>
            <a:custGeom>
              <a:avLst/>
              <a:gdLst/>
              <a:ahLst/>
              <a:cxnLst/>
              <a:rect l="l" t="t" r="r" b="b"/>
              <a:pathLst>
                <a:path w="412750" h="1089025">
                  <a:moveTo>
                    <a:pt x="412475" y="0"/>
                  </a:moveTo>
                  <a:lnTo>
                    <a:pt x="0" y="1088749"/>
                  </a:lnTo>
                </a:path>
              </a:pathLst>
            </a:custGeom>
            <a:ln w="596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4" name="object 24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7204756" y="3577638"/>
              <a:ext cx="115880" cy="109168"/>
            </a:xfrm>
            <a:prstGeom prst="rect">
              <a:avLst/>
            </a:prstGeom>
          </p:spPr>
        </p:pic>
        <p:sp>
          <p:nvSpPr>
            <p:cNvPr id="25" name="object 25"/>
            <p:cNvSpPr/>
            <p:nvPr/>
          </p:nvSpPr>
          <p:spPr>
            <a:xfrm>
              <a:off x="6443650" y="3635179"/>
              <a:ext cx="1638300" cy="544830"/>
            </a:xfrm>
            <a:custGeom>
              <a:avLst/>
              <a:gdLst/>
              <a:ahLst/>
              <a:cxnLst/>
              <a:rect l="l" t="t" r="r" b="b"/>
              <a:pathLst>
                <a:path w="1638300" h="544829">
                  <a:moveTo>
                    <a:pt x="818591" y="0"/>
                  </a:moveTo>
                  <a:lnTo>
                    <a:pt x="1638091" y="544740"/>
                  </a:lnTo>
                </a:path>
                <a:path w="1638300" h="544829">
                  <a:moveTo>
                    <a:pt x="818591" y="0"/>
                  </a:moveTo>
                  <a:lnTo>
                    <a:pt x="0" y="544740"/>
                  </a:lnTo>
                </a:path>
              </a:pathLst>
            </a:custGeom>
            <a:ln w="5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389483" y="3305643"/>
            <a:ext cx="1753870" cy="2014855"/>
            <a:chOff x="9389483" y="3305643"/>
            <a:chExt cx="1753870" cy="2014855"/>
          </a:xfrm>
        </p:grpSpPr>
        <p:pic>
          <p:nvPicPr>
            <p:cNvPr id="27" name="object 27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9389483" y="3850384"/>
              <a:ext cx="115879" cy="108417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389483" y="4667150"/>
              <a:ext cx="115879" cy="108387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9447877" y="3907174"/>
              <a:ext cx="0" cy="817880"/>
            </a:xfrm>
            <a:custGeom>
              <a:avLst/>
              <a:gdLst/>
              <a:ahLst/>
              <a:cxnLst/>
              <a:rect l="l" t="t" r="r" b="b"/>
              <a:pathLst>
                <a:path h="817879">
                  <a:moveTo>
                    <a:pt x="0" y="0"/>
                  </a:moveTo>
                  <a:lnTo>
                    <a:pt x="0" y="817486"/>
                  </a:lnTo>
                </a:path>
              </a:pathLst>
            </a:custGeom>
            <a:ln w="59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0" name="object 30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208983" y="5211141"/>
              <a:ext cx="115577" cy="109153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9447877" y="4724661"/>
              <a:ext cx="819150" cy="544195"/>
            </a:xfrm>
            <a:custGeom>
              <a:avLst/>
              <a:gdLst/>
              <a:ahLst/>
              <a:cxnLst/>
              <a:rect l="l" t="t" r="r" b="b"/>
              <a:pathLst>
                <a:path w="819150" h="544195">
                  <a:moveTo>
                    <a:pt x="0" y="0"/>
                  </a:moveTo>
                  <a:lnTo>
                    <a:pt x="818591" y="544008"/>
                  </a:lnTo>
                </a:path>
              </a:pathLst>
            </a:custGeom>
            <a:ln w="593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2" name="object 3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1028180" y="4667150"/>
              <a:ext cx="114971" cy="108388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11028180" y="3850384"/>
              <a:ext cx="114971" cy="108418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10266469" y="3907174"/>
              <a:ext cx="819785" cy="1362075"/>
            </a:xfrm>
            <a:custGeom>
              <a:avLst/>
              <a:gdLst/>
              <a:ahLst/>
              <a:cxnLst/>
              <a:rect l="l" t="t" r="r" b="b"/>
              <a:pathLst>
                <a:path w="819784" h="1362075">
                  <a:moveTo>
                    <a:pt x="819197" y="0"/>
                  </a:moveTo>
                  <a:lnTo>
                    <a:pt x="819197" y="817486"/>
                  </a:lnTo>
                </a:path>
                <a:path w="819784" h="1362075">
                  <a:moveTo>
                    <a:pt x="819197" y="817486"/>
                  </a:moveTo>
                  <a:lnTo>
                    <a:pt x="0" y="1361495"/>
                  </a:lnTo>
                </a:path>
              </a:pathLst>
            </a:custGeom>
            <a:ln w="5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5" name="object 35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10208983" y="3305643"/>
              <a:ext cx="115577" cy="108417"/>
            </a:xfrm>
            <a:prstGeom prst="rect">
              <a:avLst/>
            </a:prstGeom>
          </p:spPr>
        </p:pic>
        <p:sp>
          <p:nvSpPr>
            <p:cNvPr id="36" name="object 36"/>
            <p:cNvSpPr/>
            <p:nvPr/>
          </p:nvSpPr>
          <p:spPr>
            <a:xfrm>
              <a:off x="9447877" y="3363184"/>
              <a:ext cx="1638300" cy="544195"/>
            </a:xfrm>
            <a:custGeom>
              <a:avLst/>
              <a:gdLst/>
              <a:ahLst/>
              <a:cxnLst/>
              <a:rect l="l" t="t" r="r" b="b"/>
              <a:pathLst>
                <a:path w="1638300" h="544195">
                  <a:moveTo>
                    <a:pt x="818591" y="0"/>
                  </a:moveTo>
                  <a:lnTo>
                    <a:pt x="1637788" y="543990"/>
                  </a:lnTo>
                </a:path>
                <a:path w="1638300" h="544195">
                  <a:moveTo>
                    <a:pt x="818591" y="0"/>
                  </a:moveTo>
                  <a:lnTo>
                    <a:pt x="0" y="543990"/>
                  </a:lnTo>
                </a:path>
              </a:pathLst>
            </a:custGeom>
            <a:ln w="594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34643" y="1227464"/>
            <a:ext cx="10748010" cy="1973580"/>
          </a:xfrm>
          <a:prstGeom prst="rect">
            <a:avLst/>
          </a:prstGeom>
        </p:spPr>
        <p:txBody>
          <a:bodyPr vert="horz" wrap="square" lIns="0" tIns="13716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80"/>
              </a:spcBef>
            </a:pPr>
            <a:r>
              <a:rPr sz="2750" b="1" dirty="0">
                <a:latin typeface="Calibri"/>
                <a:cs typeface="Calibri"/>
              </a:rPr>
              <a:t>c.</a:t>
            </a:r>
            <a:r>
              <a:rPr sz="2750" b="1" spc="5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Graf</a:t>
            </a:r>
            <a:r>
              <a:rPr sz="2750" b="1" spc="5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Teratur</a:t>
            </a:r>
            <a:r>
              <a:rPr sz="2750" b="1" spc="60" dirty="0">
                <a:latin typeface="Calibri"/>
                <a:cs typeface="Calibri"/>
              </a:rPr>
              <a:t> </a:t>
            </a:r>
            <a:r>
              <a:rPr sz="2750" b="1" dirty="0">
                <a:latin typeface="Calibri"/>
                <a:cs typeface="Calibri"/>
              </a:rPr>
              <a:t>(</a:t>
            </a:r>
            <a:r>
              <a:rPr sz="2750" b="1" i="1" dirty="0">
                <a:latin typeface="Calibri"/>
                <a:cs typeface="Calibri"/>
              </a:rPr>
              <a:t>Regular</a:t>
            </a:r>
            <a:r>
              <a:rPr sz="2750" b="1" i="1" spc="30" dirty="0">
                <a:latin typeface="Calibri"/>
                <a:cs typeface="Calibri"/>
              </a:rPr>
              <a:t> </a:t>
            </a:r>
            <a:r>
              <a:rPr sz="2750" b="1" i="1" spc="-10" dirty="0">
                <a:latin typeface="Calibri"/>
                <a:cs typeface="Calibri"/>
              </a:rPr>
              <a:t>Graphs</a:t>
            </a:r>
            <a:r>
              <a:rPr sz="2750" b="1" spc="-10" dirty="0">
                <a:latin typeface="Calibri"/>
                <a:cs typeface="Calibri"/>
              </a:rPr>
              <a:t>)</a:t>
            </a:r>
            <a:endParaRPr sz="2750">
              <a:latin typeface="Calibri"/>
              <a:cs typeface="Calibri"/>
            </a:endParaRPr>
          </a:p>
          <a:p>
            <a:pPr marL="12700" marR="5080" algn="just">
              <a:lnSpc>
                <a:spcPct val="102499"/>
              </a:lnSpc>
              <a:spcBef>
                <a:spcPts val="905"/>
              </a:spcBef>
            </a:pPr>
            <a:r>
              <a:rPr sz="2750" dirty="0">
                <a:latin typeface="Calibri"/>
                <a:cs typeface="Calibri"/>
              </a:rPr>
              <a:t>Graf</a:t>
            </a:r>
            <a:r>
              <a:rPr sz="2750" spc="5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yang</a:t>
            </a:r>
            <a:r>
              <a:rPr sz="2750" spc="5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setiap</a:t>
            </a:r>
            <a:r>
              <a:rPr sz="2750" spc="5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simpulnya</a:t>
            </a:r>
            <a:r>
              <a:rPr sz="2750" spc="5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mempunyai</a:t>
            </a:r>
            <a:r>
              <a:rPr sz="2750" spc="5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derajat</a:t>
            </a:r>
            <a:r>
              <a:rPr sz="2750" spc="5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yang</a:t>
            </a:r>
            <a:r>
              <a:rPr sz="2750" spc="5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sama</a:t>
            </a:r>
            <a:r>
              <a:rPr sz="2750" spc="5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disebut</a:t>
            </a:r>
            <a:r>
              <a:rPr sz="2750" spc="630" dirty="0">
                <a:latin typeface="Calibri"/>
                <a:cs typeface="Calibri"/>
              </a:rPr>
              <a:t> </a:t>
            </a:r>
            <a:r>
              <a:rPr sz="2750" b="1" spc="-20" dirty="0">
                <a:latin typeface="Calibri"/>
                <a:cs typeface="Calibri"/>
              </a:rPr>
              <a:t>graf </a:t>
            </a:r>
            <a:r>
              <a:rPr sz="2750" b="1" dirty="0">
                <a:latin typeface="Calibri"/>
                <a:cs typeface="Calibri"/>
              </a:rPr>
              <a:t>teratur</a:t>
            </a:r>
            <a:r>
              <a:rPr sz="2750" dirty="0">
                <a:latin typeface="Calibri"/>
                <a:cs typeface="Calibri"/>
              </a:rPr>
              <a:t>.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Apabila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derajat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setiap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simpul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adalah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r</a:t>
            </a:r>
            <a:r>
              <a:rPr sz="2750" dirty="0">
                <a:latin typeface="Calibri"/>
                <a:cs typeface="Calibri"/>
              </a:rPr>
              <a:t>,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maka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graf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tersebut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disebut </a:t>
            </a:r>
            <a:r>
              <a:rPr sz="2750" dirty="0">
                <a:latin typeface="Calibri"/>
                <a:cs typeface="Calibri"/>
              </a:rPr>
              <a:t>sebagai</a:t>
            </a:r>
            <a:r>
              <a:rPr sz="2750" spc="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graf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teratur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derajat</a:t>
            </a:r>
            <a:r>
              <a:rPr sz="2750" spc="55" dirty="0">
                <a:latin typeface="Calibri"/>
                <a:cs typeface="Calibri"/>
              </a:rPr>
              <a:t> </a:t>
            </a:r>
            <a:r>
              <a:rPr sz="2750" i="1" dirty="0">
                <a:latin typeface="Calibri"/>
                <a:cs typeface="Calibri"/>
              </a:rPr>
              <a:t>r</a:t>
            </a:r>
            <a:r>
              <a:rPr sz="2750" dirty="0">
                <a:latin typeface="Calibri"/>
                <a:cs typeface="Calibri"/>
              </a:rPr>
              <a:t>.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Jumlah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sisi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pada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graf</a:t>
            </a:r>
            <a:r>
              <a:rPr sz="2750" spc="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teratur</a:t>
            </a:r>
            <a:r>
              <a:rPr sz="2750" spc="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adalah</a:t>
            </a:r>
            <a:r>
              <a:rPr sz="2750" spc="105" dirty="0">
                <a:latin typeface="Calibri"/>
                <a:cs typeface="Calibri"/>
              </a:rPr>
              <a:t> </a:t>
            </a:r>
            <a:r>
              <a:rPr sz="2750" i="1" spc="-10" dirty="0">
                <a:latin typeface="Calibri"/>
                <a:cs typeface="Calibri"/>
              </a:rPr>
              <a:t>nr</a:t>
            </a:r>
            <a:r>
              <a:rPr sz="2750" spc="-10" dirty="0">
                <a:latin typeface="Calibri"/>
                <a:cs typeface="Calibri"/>
              </a:rPr>
              <a:t>/2</a:t>
            </a:r>
            <a:r>
              <a:rPr sz="2150" spc="-10" dirty="0">
                <a:latin typeface="Times New Roman"/>
                <a:cs typeface="Times New Roman"/>
              </a:rPr>
              <a:t>.</a:t>
            </a:r>
            <a:endParaRPr sz="215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3971953" y="3620762"/>
            <a:ext cx="2000250" cy="1985645"/>
            <a:chOff x="3971953" y="3620762"/>
            <a:chExt cx="2000250" cy="19856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971953" y="5511050"/>
              <a:ext cx="100495" cy="9488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22275" y="3620762"/>
              <a:ext cx="99879" cy="9425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922275" y="4566233"/>
              <a:ext cx="99879" cy="94230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022196" y="3670788"/>
              <a:ext cx="949960" cy="1890395"/>
            </a:xfrm>
            <a:custGeom>
              <a:avLst/>
              <a:gdLst/>
              <a:ahLst/>
              <a:cxnLst/>
              <a:rect l="l" t="t" r="r" b="b"/>
              <a:pathLst>
                <a:path w="949960" h="1890395">
                  <a:moveTo>
                    <a:pt x="949705" y="0"/>
                  </a:moveTo>
                  <a:lnTo>
                    <a:pt x="0" y="1890261"/>
                  </a:lnTo>
                </a:path>
              </a:pathLst>
            </a:custGeom>
            <a:ln w="515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5871980" y="5511050"/>
              <a:ext cx="99853" cy="9488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022196" y="3670788"/>
              <a:ext cx="1900555" cy="1890395"/>
            </a:xfrm>
            <a:custGeom>
              <a:avLst/>
              <a:gdLst/>
              <a:ahLst/>
              <a:cxnLst/>
              <a:rect l="l" t="t" r="r" b="b"/>
              <a:pathLst>
                <a:path w="1900554" h="1890395">
                  <a:moveTo>
                    <a:pt x="949705" y="0"/>
                  </a:moveTo>
                  <a:lnTo>
                    <a:pt x="1900038" y="1890261"/>
                  </a:lnTo>
                </a:path>
                <a:path w="1900554" h="1890395">
                  <a:moveTo>
                    <a:pt x="0" y="1890261"/>
                  </a:moveTo>
                  <a:lnTo>
                    <a:pt x="1900038" y="1890261"/>
                  </a:lnTo>
                </a:path>
                <a:path w="1900554" h="1890395">
                  <a:moveTo>
                    <a:pt x="949705" y="944817"/>
                  </a:moveTo>
                  <a:lnTo>
                    <a:pt x="1900038" y="1890261"/>
                  </a:lnTo>
                </a:path>
                <a:path w="1900554" h="1890395">
                  <a:moveTo>
                    <a:pt x="949705" y="0"/>
                  </a:moveTo>
                  <a:lnTo>
                    <a:pt x="949705" y="944817"/>
                  </a:lnTo>
                </a:path>
                <a:path w="1900554" h="1890395">
                  <a:moveTo>
                    <a:pt x="949705" y="944817"/>
                  </a:moveTo>
                  <a:lnTo>
                    <a:pt x="0" y="1890261"/>
                  </a:lnTo>
                </a:path>
              </a:pathLst>
            </a:custGeom>
            <a:ln w="515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9131" y="2554223"/>
            <a:ext cx="3811791" cy="342708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62660" y="813054"/>
            <a:ext cx="50730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Calibri"/>
                <a:cs typeface="Calibri"/>
              </a:rPr>
              <a:t>Contoh-</a:t>
            </a:r>
            <a:r>
              <a:rPr sz="2800" spc="-10" dirty="0">
                <a:latin typeface="Calibri"/>
                <a:cs typeface="Calibri"/>
              </a:rPr>
              <a:t>fontoh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graf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teratur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lainnya: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3960" y="1988820"/>
            <a:ext cx="4149852" cy="414985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81368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Calibri"/>
                <a:cs typeface="Calibri"/>
              </a:rPr>
              <a:t>Definisi</a:t>
            </a:r>
            <a:r>
              <a:rPr sz="4400" spc="-55" dirty="0">
                <a:latin typeface="Calibri"/>
                <a:cs typeface="Calibri"/>
              </a:rPr>
              <a:t> </a:t>
            </a:r>
            <a:r>
              <a:rPr sz="4400" spc="-20" dirty="0">
                <a:latin typeface="Calibri"/>
                <a:cs typeface="Calibri"/>
              </a:rPr>
              <a:t>Graf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4239" y="2305253"/>
            <a:ext cx="8817610" cy="1985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Graf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G</a:t>
            </a:r>
            <a:r>
              <a:rPr sz="2800" i="1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V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E</a:t>
            </a:r>
            <a:r>
              <a:rPr sz="2800" dirty="0">
                <a:latin typeface="Calibri"/>
                <a:cs typeface="Calibri"/>
              </a:rPr>
              <a:t>),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dalam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ini: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800">
              <a:latin typeface="Calibri"/>
              <a:cs typeface="Calibri"/>
            </a:endParaRPr>
          </a:p>
          <a:p>
            <a:pPr marL="430530">
              <a:lnSpc>
                <a:spcPct val="100000"/>
              </a:lnSpc>
              <a:tabLst>
                <a:tab pos="939800" algn="l"/>
              </a:tabLst>
            </a:pPr>
            <a:r>
              <a:rPr sz="2800" i="1" spc="-50" dirty="0">
                <a:latin typeface="Calibri"/>
                <a:cs typeface="Calibri"/>
              </a:rPr>
              <a:t>V</a:t>
            </a:r>
            <a:r>
              <a:rPr sz="2800" i="1" dirty="0"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himpunan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tidak-</a:t>
            </a:r>
            <a:r>
              <a:rPr sz="2800" dirty="0">
                <a:latin typeface="Calibri"/>
                <a:cs typeface="Calibri"/>
              </a:rPr>
              <a:t>kosong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dari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simpul-</a:t>
            </a:r>
            <a:r>
              <a:rPr sz="2800" dirty="0">
                <a:latin typeface="Calibri"/>
                <a:cs typeface="Calibri"/>
              </a:rPr>
              <a:t>simpul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</a:t>
            </a:r>
            <a:r>
              <a:rPr sz="2800" i="1" spc="-10" dirty="0">
                <a:latin typeface="Calibri"/>
                <a:cs typeface="Calibri"/>
              </a:rPr>
              <a:t>vertices</a:t>
            </a:r>
            <a:r>
              <a:rPr sz="2800" spc="-1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  <a:p>
            <a:pPr marL="939800">
              <a:lnSpc>
                <a:spcPct val="100000"/>
              </a:lnSpc>
              <a:spcBef>
                <a:spcPts val="675"/>
              </a:spcBef>
            </a:pPr>
            <a:r>
              <a:rPr sz="2800" dirty="0">
                <a:latin typeface="Calibri"/>
                <a:cs typeface="Calibri"/>
              </a:rPr>
              <a:t>= {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v</a:t>
            </a:r>
            <a:r>
              <a:rPr sz="2775" baseline="-21021" dirty="0">
                <a:latin typeface="Calibri"/>
                <a:cs typeface="Calibri"/>
              </a:rPr>
              <a:t>1</a:t>
            </a:r>
            <a:r>
              <a:rPr sz="2775" spc="300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i="1" dirty="0">
                <a:latin typeface="Calibri"/>
                <a:cs typeface="Calibri"/>
              </a:rPr>
              <a:t>v</a:t>
            </a:r>
            <a:r>
              <a:rPr sz="2775" baseline="-21021" dirty="0">
                <a:latin typeface="Calibri"/>
                <a:cs typeface="Calibri"/>
              </a:rPr>
              <a:t>2</a:t>
            </a:r>
            <a:r>
              <a:rPr sz="2775" spc="300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...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i="1" dirty="0">
                <a:latin typeface="Calibri"/>
                <a:cs typeface="Calibri"/>
              </a:rPr>
              <a:t>v</a:t>
            </a:r>
            <a:r>
              <a:rPr sz="2775" i="1" baseline="-21021" dirty="0">
                <a:latin typeface="Calibri"/>
                <a:cs typeface="Calibri"/>
              </a:rPr>
              <a:t>n</a:t>
            </a:r>
            <a:r>
              <a:rPr sz="2775" i="1" spc="315" baseline="-21021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7177" y="4774816"/>
            <a:ext cx="8759825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70"/>
              </a:spcBef>
              <a:tabLst>
                <a:tab pos="546735" algn="l"/>
                <a:tab pos="2961005" algn="l"/>
              </a:tabLst>
            </a:pPr>
            <a:r>
              <a:rPr sz="2800" i="1" spc="-50" dirty="0">
                <a:latin typeface="Calibri"/>
                <a:cs typeface="Calibri"/>
              </a:rPr>
              <a:t>E</a:t>
            </a:r>
            <a:r>
              <a:rPr sz="2800" i="1" dirty="0">
                <a:latin typeface="Calibri"/>
                <a:cs typeface="Calibri"/>
              </a:rPr>
              <a:t>	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himpunan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sisi</a:t>
            </a:r>
            <a:r>
              <a:rPr sz="2800" dirty="0">
                <a:latin typeface="Calibri"/>
                <a:cs typeface="Calibri"/>
              </a:rPr>
              <a:t>	(</a:t>
            </a:r>
            <a:r>
              <a:rPr sz="2800" i="1" dirty="0">
                <a:latin typeface="Calibri"/>
                <a:cs typeface="Calibri"/>
              </a:rPr>
              <a:t>edges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menghubungkan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sepasang</a:t>
            </a:r>
            <a:endParaRPr sz="2800">
              <a:latin typeface="Calibri"/>
              <a:cs typeface="Calibri"/>
            </a:endParaRPr>
          </a:p>
          <a:p>
            <a:pPr marL="546735">
              <a:lnSpc>
                <a:spcPct val="100000"/>
              </a:lnSpc>
              <a:spcBef>
                <a:spcPts val="670"/>
              </a:spcBef>
            </a:pPr>
            <a:r>
              <a:rPr sz="2800" dirty="0">
                <a:latin typeface="Calibri"/>
                <a:cs typeface="Calibri"/>
              </a:rPr>
              <a:t>=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{</a:t>
            </a:r>
            <a:r>
              <a:rPr sz="2800" i="1" dirty="0">
                <a:latin typeface="Calibri"/>
                <a:cs typeface="Calibri"/>
              </a:rPr>
              <a:t>e</a:t>
            </a:r>
            <a:r>
              <a:rPr sz="2775" baseline="-21021" dirty="0">
                <a:latin typeface="Calibri"/>
                <a:cs typeface="Calibri"/>
              </a:rPr>
              <a:t>1</a:t>
            </a:r>
            <a:r>
              <a:rPr sz="2775" spc="292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i="1" dirty="0">
                <a:latin typeface="Calibri"/>
                <a:cs typeface="Calibri"/>
              </a:rPr>
              <a:t>e</a:t>
            </a:r>
            <a:r>
              <a:rPr sz="2775" baseline="-21021" dirty="0">
                <a:latin typeface="Calibri"/>
                <a:cs typeface="Calibri"/>
              </a:rPr>
              <a:t>2</a:t>
            </a:r>
            <a:r>
              <a:rPr sz="2775" spc="315" baseline="-21021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...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, </a:t>
            </a:r>
            <a:r>
              <a:rPr sz="2800" i="1" dirty="0">
                <a:latin typeface="Calibri"/>
                <a:cs typeface="Calibri"/>
              </a:rPr>
              <a:t>e</a:t>
            </a:r>
            <a:r>
              <a:rPr sz="2775" i="1" baseline="-21021" dirty="0">
                <a:latin typeface="Calibri"/>
                <a:cs typeface="Calibri"/>
              </a:rPr>
              <a:t>n</a:t>
            </a:r>
            <a:r>
              <a:rPr sz="2775" i="1" spc="307" baseline="-21021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}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237469" y="4860416"/>
            <a:ext cx="982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Calibri"/>
                <a:cs typeface="Calibri"/>
              </a:rPr>
              <a:t>simpul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25039" y="2174511"/>
            <a:ext cx="6896100" cy="299847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110"/>
              </a:spcBef>
            </a:pPr>
            <a:r>
              <a:rPr sz="1750" b="1" dirty="0">
                <a:latin typeface="Times New Roman"/>
                <a:cs typeface="Times New Roman"/>
              </a:rPr>
              <a:t>Gambar</a:t>
            </a:r>
            <a:r>
              <a:rPr sz="1750" b="1" spc="-40" dirty="0">
                <a:latin typeface="Times New Roman"/>
                <a:cs typeface="Times New Roman"/>
              </a:rPr>
              <a:t> </a:t>
            </a:r>
            <a:r>
              <a:rPr sz="1750" b="1" dirty="0">
                <a:latin typeface="Times New Roman"/>
                <a:cs typeface="Times New Roman"/>
              </a:rPr>
              <a:t>2.</a:t>
            </a:r>
            <a:r>
              <a:rPr sz="1750" b="1" spc="40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(a)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graf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sederhana,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(b)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graf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ganda,</a:t>
            </a:r>
            <a:r>
              <a:rPr sz="1750" spc="-25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dan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(c)</a:t>
            </a:r>
            <a:r>
              <a:rPr sz="1750" spc="-20" dirty="0">
                <a:latin typeface="Times New Roman"/>
                <a:cs typeface="Times New Roman"/>
              </a:rPr>
              <a:t> </a:t>
            </a:r>
            <a:r>
              <a:rPr sz="1750" dirty="0">
                <a:latin typeface="Times New Roman"/>
                <a:cs typeface="Times New Roman"/>
              </a:rPr>
              <a:t>graf</a:t>
            </a:r>
            <a:r>
              <a:rPr sz="1750" spc="-15" dirty="0">
                <a:latin typeface="Times New Roman"/>
                <a:cs typeface="Times New Roman"/>
              </a:rPr>
              <a:t> </a:t>
            </a:r>
            <a:r>
              <a:rPr sz="1750" spc="-20" dirty="0">
                <a:latin typeface="Times New Roman"/>
                <a:cs typeface="Times New Roman"/>
              </a:rPr>
              <a:t>semu</a:t>
            </a:r>
            <a:endParaRPr sz="17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76200">
              <a:lnSpc>
                <a:spcPct val="100000"/>
              </a:lnSpc>
            </a:pPr>
            <a:r>
              <a:rPr sz="2000" b="1" dirty="0">
                <a:latin typeface="Times New Roman"/>
                <a:cs typeface="Times New Roman"/>
              </a:rPr>
              <a:t>Contoh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1.</a:t>
            </a:r>
            <a:r>
              <a:rPr sz="2000" b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Pada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Gambar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G</a:t>
            </a:r>
            <a:r>
              <a:rPr sz="1950" baseline="-12820" dirty="0">
                <a:latin typeface="Times New Roman"/>
                <a:cs typeface="Times New Roman"/>
              </a:rPr>
              <a:t>1</a:t>
            </a:r>
            <a:r>
              <a:rPr sz="1950" spc="247" baseline="-128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adalah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graf</a:t>
            </a:r>
            <a:r>
              <a:rPr sz="2000" spc="-10" dirty="0">
                <a:latin typeface="Times New Roman"/>
                <a:cs typeface="Times New Roman"/>
              </a:rPr>
              <a:t> dengan</a:t>
            </a:r>
            <a:endParaRPr sz="2000">
              <a:latin typeface="Times New Roman"/>
              <a:cs typeface="Times New Roman"/>
            </a:endParaRPr>
          </a:p>
          <a:p>
            <a:pPr marL="648970">
              <a:lnSpc>
                <a:spcPct val="100000"/>
              </a:lnSpc>
              <a:spcBef>
                <a:spcPts val="655"/>
              </a:spcBef>
              <a:tabLst>
                <a:tab pos="2687320" algn="l"/>
              </a:tabLst>
            </a:pP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{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1, 2,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3, 4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}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 {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 2), (1,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 3), (2,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(3, 4)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900">
              <a:latin typeface="Times New Roman"/>
              <a:cs typeface="Times New Roman"/>
            </a:endParaRPr>
          </a:p>
          <a:p>
            <a:pPr marR="4533900" algn="r">
              <a:lnSpc>
                <a:spcPct val="100000"/>
              </a:lnSpc>
            </a:pPr>
            <a:r>
              <a:rPr sz="2000" i="1" dirty="0">
                <a:latin typeface="Times New Roman"/>
                <a:cs typeface="Times New Roman"/>
              </a:rPr>
              <a:t>G</a:t>
            </a:r>
            <a:r>
              <a:rPr sz="1950" baseline="-12820" dirty="0">
                <a:latin typeface="Times New Roman"/>
                <a:cs typeface="Times New Roman"/>
              </a:rPr>
              <a:t>2</a:t>
            </a:r>
            <a:r>
              <a:rPr sz="1950" spc="247" baseline="-128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adalah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dengan</a:t>
            </a:r>
            <a:endParaRPr sz="2000">
              <a:latin typeface="Times New Roman"/>
              <a:cs typeface="Times New Roman"/>
            </a:endParaRPr>
          </a:p>
          <a:p>
            <a:pPr marR="4478020" algn="r">
              <a:lnSpc>
                <a:spcPct val="100000"/>
              </a:lnSpc>
              <a:spcBef>
                <a:spcPts val="650"/>
              </a:spcBef>
              <a:tabLst>
                <a:tab pos="1637664" algn="l"/>
              </a:tabLst>
            </a:pP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{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1, 2,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3, </a:t>
            </a:r>
            <a:r>
              <a:rPr sz="2000" spc="-5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648970">
              <a:lnSpc>
                <a:spcPts val="2355"/>
              </a:lnSpc>
              <a:spcBef>
                <a:spcPts val="665"/>
              </a:spcBef>
            </a:pP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{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 (2,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 3),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 (3, 4),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 </a:t>
            </a: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832485">
              <a:lnSpc>
                <a:spcPts val="2355"/>
              </a:lnSpc>
            </a:pPr>
            <a:r>
              <a:rPr sz="2000" dirty="0">
                <a:latin typeface="Times New Roman"/>
                <a:cs typeface="Times New Roman"/>
              </a:rPr>
              <a:t>= {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spc="-25" dirty="0">
                <a:latin typeface="Times New Roman"/>
                <a:cs typeface="Times New Roman"/>
              </a:rPr>
              <a:t>e</a:t>
            </a:r>
            <a:r>
              <a:rPr sz="1950" spc="-37" baseline="-12820" dirty="0">
                <a:latin typeface="Times New Roman"/>
                <a:cs typeface="Times New Roman"/>
              </a:rPr>
              <a:t>7</a:t>
            </a:r>
            <a:r>
              <a:rPr sz="2000" spc="-2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63139" y="5343515"/>
            <a:ext cx="6774815" cy="1388745"/>
          </a:xfrm>
          <a:prstGeom prst="rect">
            <a:avLst/>
          </a:prstGeom>
        </p:spPr>
        <p:txBody>
          <a:bodyPr vert="horz" wrap="square" lIns="0" tIns="958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755"/>
              </a:spcBef>
            </a:pPr>
            <a:r>
              <a:rPr sz="2000" i="1" dirty="0">
                <a:latin typeface="Times New Roman"/>
                <a:cs typeface="Times New Roman"/>
              </a:rPr>
              <a:t>G</a:t>
            </a:r>
            <a:r>
              <a:rPr sz="1950" baseline="-12820" dirty="0">
                <a:latin typeface="Times New Roman"/>
                <a:cs typeface="Times New Roman"/>
              </a:rPr>
              <a:t>3</a:t>
            </a:r>
            <a:r>
              <a:rPr sz="1950" spc="247" baseline="-128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adalah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graf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dengan</a:t>
            </a:r>
            <a:endParaRPr sz="2000">
              <a:latin typeface="Times New Roman"/>
              <a:cs typeface="Times New Roman"/>
            </a:endParaRPr>
          </a:p>
          <a:p>
            <a:pPr marL="610870">
              <a:lnSpc>
                <a:spcPts val="2350"/>
              </a:lnSpc>
              <a:spcBef>
                <a:spcPts val="665"/>
              </a:spcBef>
              <a:tabLst>
                <a:tab pos="2247265" algn="l"/>
              </a:tabLst>
            </a:pPr>
            <a:r>
              <a:rPr sz="2000" i="1" dirty="0">
                <a:latin typeface="Times New Roman"/>
                <a:cs typeface="Times New Roman"/>
              </a:rPr>
              <a:t>V</a:t>
            </a:r>
            <a:r>
              <a:rPr sz="2000" i="1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{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1, 2,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3, </a:t>
            </a:r>
            <a:r>
              <a:rPr sz="2000" spc="-5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	</a:t>
            </a: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610870">
              <a:lnSpc>
                <a:spcPts val="2305"/>
              </a:lnSpc>
            </a:pP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2000" i="1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= {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2),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 3),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(1,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 (1,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3),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(2,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 (3, 4),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4),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(3, 3)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spc="-50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  <a:p>
            <a:pPr marL="610870">
              <a:lnSpc>
                <a:spcPts val="2355"/>
              </a:lnSpc>
            </a:pPr>
            <a:r>
              <a:rPr sz="2000" dirty="0">
                <a:latin typeface="Times New Roman"/>
                <a:cs typeface="Times New Roman"/>
              </a:rPr>
              <a:t>= {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1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2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3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4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5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6</a:t>
            </a:r>
            <a:r>
              <a:rPr sz="2000" dirty="0">
                <a:latin typeface="Times New Roman"/>
                <a:cs typeface="Times New Roman"/>
              </a:rPr>
              <a:t>, </a:t>
            </a:r>
            <a:r>
              <a:rPr sz="2000" i="1" dirty="0">
                <a:latin typeface="Times New Roman"/>
                <a:cs typeface="Times New Roman"/>
              </a:rPr>
              <a:t>e</a:t>
            </a:r>
            <a:r>
              <a:rPr sz="1950" baseline="-12820" dirty="0">
                <a:latin typeface="Times New Roman"/>
                <a:cs typeface="Times New Roman"/>
              </a:rPr>
              <a:t>7</a:t>
            </a:r>
            <a:r>
              <a:rPr sz="2000" dirty="0">
                <a:latin typeface="Times New Roman"/>
                <a:cs typeface="Times New Roman"/>
              </a:rPr>
              <a:t>,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i="1" spc="-25" dirty="0">
                <a:latin typeface="Times New Roman"/>
                <a:cs typeface="Times New Roman"/>
              </a:rPr>
              <a:t>e</a:t>
            </a:r>
            <a:r>
              <a:rPr sz="1950" spc="-37" baseline="-12820" dirty="0">
                <a:latin typeface="Times New Roman"/>
                <a:cs typeface="Times New Roman"/>
              </a:rPr>
              <a:t>8</a:t>
            </a:r>
            <a:r>
              <a:rPr sz="2000" spc="-25" dirty="0">
                <a:latin typeface="Times New Roman"/>
                <a:cs typeface="Times New Roman"/>
              </a:rPr>
              <a:t>}</a:t>
            </a:r>
            <a:endParaRPr sz="20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804105" y="321480"/>
            <a:ext cx="1161415" cy="1153795"/>
            <a:chOff x="2804105" y="321480"/>
            <a:chExt cx="1161415" cy="1153795"/>
          </a:xfrm>
        </p:grpSpPr>
        <p:sp>
          <p:nvSpPr>
            <p:cNvPr id="6" name="object 6"/>
            <p:cNvSpPr/>
            <p:nvPr/>
          </p:nvSpPr>
          <p:spPr>
            <a:xfrm>
              <a:off x="3357108" y="323047"/>
              <a:ext cx="55244" cy="52069"/>
            </a:xfrm>
            <a:custGeom>
              <a:avLst/>
              <a:gdLst/>
              <a:ahLst/>
              <a:cxnLst/>
              <a:rect l="l" t="t" r="r" b="b"/>
              <a:pathLst>
                <a:path w="55245" h="52070">
                  <a:moveTo>
                    <a:pt x="36810" y="0"/>
                  </a:moveTo>
                  <a:lnTo>
                    <a:pt x="18405" y="0"/>
                  </a:lnTo>
                  <a:lnTo>
                    <a:pt x="6256" y="12070"/>
                  </a:lnTo>
                  <a:lnTo>
                    <a:pt x="0" y="27634"/>
                  </a:lnTo>
                  <a:lnTo>
                    <a:pt x="6256" y="42880"/>
                  </a:lnTo>
                  <a:lnTo>
                    <a:pt x="18405" y="51933"/>
                  </a:lnTo>
                  <a:lnTo>
                    <a:pt x="36810" y="51933"/>
                  </a:lnTo>
                  <a:lnTo>
                    <a:pt x="48942" y="42880"/>
                  </a:lnTo>
                  <a:lnTo>
                    <a:pt x="55215" y="27634"/>
                  </a:lnTo>
                  <a:lnTo>
                    <a:pt x="48942" y="12070"/>
                  </a:lnTo>
                  <a:lnTo>
                    <a:pt x="36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357108" y="323047"/>
              <a:ext cx="55244" cy="52069"/>
            </a:xfrm>
            <a:custGeom>
              <a:avLst/>
              <a:gdLst/>
              <a:ahLst/>
              <a:cxnLst/>
              <a:rect l="l" t="t" r="r" b="b"/>
              <a:pathLst>
                <a:path w="55245" h="52070">
                  <a:moveTo>
                    <a:pt x="0" y="27634"/>
                  </a:moveTo>
                  <a:lnTo>
                    <a:pt x="6256" y="12070"/>
                  </a:lnTo>
                  <a:lnTo>
                    <a:pt x="18405" y="0"/>
                  </a:lnTo>
                  <a:lnTo>
                    <a:pt x="36810" y="0"/>
                  </a:lnTo>
                  <a:lnTo>
                    <a:pt x="48942" y="12070"/>
                  </a:lnTo>
                  <a:lnTo>
                    <a:pt x="55215" y="27634"/>
                  </a:lnTo>
                  <a:lnTo>
                    <a:pt x="48942" y="42880"/>
                  </a:lnTo>
                  <a:lnTo>
                    <a:pt x="36810" y="51933"/>
                  </a:lnTo>
                  <a:lnTo>
                    <a:pt x="18405" y="51933"/>
                  </a:lnTo>
                  <a:lnTo>
                    <a:pt x="6256" y="42880"/>
                  </a:lnTo>
                  <a:lnTo>
                    <a:pt x="0" y="276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805671" y="872237"/>
              <a:ext cx="55244" cy="52069"/>
            </a:xfrm>
            <a:custGeom>
              <a:avLst/>
              <a:gdLst/>
              <a:ahLst/>
              <a:cxnLst/>
              <a:rect l="l" t="t" r="r" b="b"/>
              <a:pathLst>
                <a:path w="55244" h="52069">
                  <a:moveTo>
                    <a:pt x="36810" y="0"/>
                  </a:moveTo>
                  <a:lnTo>
                    <a:pt x="18405" y="0"/>
                  </a:lnTo>
                  <a:lnTo>
                    <a:pt x="6272" y="12387"/>
                  </a:lnTo>
                  <a:lnTo>
                    <a:pt x="0" y="27634"/>
                  </a:lnTo>
                  <a:lnTo>
                    <a:pt x="6272" y="42880"/>
                  </a:lnTo>
                  <a:lnTo>
                    <a:pt x="18405" y="51774"/>
                  </a:lnTo>
                  <a:lnTo>
                    <a:pt x="36810" y="51774"/>
                  </a:lnTo>
                  <a:lnTo>
                    <a:pt x="48958" y="42880"/>
                  </a:lnTo>
                  <a:lnTo>
                    <a:pt x="55215" y="27634"/>
                  </a:lnTo>
                  <a:lnTo>
                    <a:pt x="48958" y="12387"/>
                  </a:lnTo>
                  <a:lnTo>
                    <a:pt x="36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805671" y="350681"/>
              <a:ext cx="579755" cy="573405"/>
            </a:xfrm>
            <a:custGeom>
              <a:avLst/>
              <a:gdLst/>
              <a:ahLst/>
              <a:cxnLst/>
              <a:rect l="l" t="t" r="r" b="b"/>
              <a:pathLst>
                <a:path w="579754" h="573405">
                  <a:moveTo>
                    <a:pt x="0" y="549189"/>
                  </a:moveTo>
                  <a:lnTo>
                    <a:pt x="6272" y="533943"/>
                  </a:lnTo>
                  <a:lnTo>
                    <a:pt x="18405" y="521555"/>
                  </a:lnTo>
                  <a:lnTo>
                    <a:pt x="36810" y="521555"/>
                  </a:lnTo>
                  <a:lnTo>
                    <a:pt x="48958" y="533943"/>
                  </a:lnTo>
                  <a:lnTo>
                    <a:pt x="55215" y="549189"/>
                  </a:lnTo>
                  <a:lnTo>
                    <a:pt x="48958" y="564436"/>
                  </a:lnTo>
                  <a:lnTo>
                    <a:pt x="36810" y="573330"/>
                  </a:lnTo>
                  <a:lnTo>
                    <a:pt x="18405" y="573330"/>
                  </a:lnTo>
                  <a:lnTo>
                    <a:pt x="6272" y="564436"/>
                  </a:lnTo>
                  <a:lnTo>
                    <a:pt x="0" y="549189"/>
                  </a:lnTo>
                  <a:close/>
                </a:path>
                <a:path w="579754" h="573405">
                  <a:moveTo>
                    <a:pt x="579243" y="0"/>
                  </a:moveTo>
                  <a:lnTo>
                    <a:pt x="27806" y="5491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357108" y="1421426"/>
              <a:ext cx="55244" cy="52069"/>
            </a:xfrm>
            <a:custGeom>
              <a:avLst/>
              <a:gdLst/>
              <a:ahLst/>
              <a:cxnLst/>
              <a:rect l="l" t="t" r="r" b="b"/>
              <a:pathLst>
                <a:path w="55245" h="52069">
                  <a:moveTo>
                    <a:pt x="36810" y="0"/>
                  </a:moveTo>
                  <a:lnTo>
                    <a:pt x="18405" y="0"/>
                  </a:lnTo>
                  <a:lnTo>
                    <a:pt x="6256" y="12387"/>
                  </a:lnTo>
                  <a:lnTo>
                    <a:pt x="0" y="27634"/>
                  </a:lnTo>
                  <a:lnTo>
                    <a:pt x="6256" y="42880"/>
                  </a:lnTo>
                  <a:lnTo>
                    <a:pt x="18405" y="51774"/>
                  </a:lnTo>
                  <a:lnTo>
                    <a:pt x="36810" y="51774"/>
                  </a:lnTo>
                  <a:lnTo>
                    <a:pt x="48942" y="42880"/>
                  </a:lnTo>
                  <a:lnTo>
                    <a:pt x="55215" y="27634"/>
                  </a:lnTo>
                  <a:lnTo>
                    <a:pt x="48942" y="12387"/>
                  </a:lnTo>
                  <a:lnTo>
                    <a:pt x="368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833477" y="899871"/>
              <a:ext cx="579120" cy="573405"/>
            </a:xfrm>
            <a:custGeom>
              <a:avLst/>
              <a:gdLst/>
              <a:ahLst/>
              <a:cxnLst/>
              <a:rect l="l" t="t" r="r" b="b"/>
              <a:pathLst>
                <a:path w="579120" h="573405">
                  <a:moveTo>
                    <a:pt x="523631" y="549189"/>
                  </a:moveTo>
                  <a:lnTo>
                    <a:pt x="529887" y="533943"/>
                  </a:lnTo>
                  <a:lnTo>
                    <a:pt x="542036" y="521555"/>
                  </a:lnTo>
                  <a:lnTo>
                    <a:pt x="560441" y="521555"/>
                  </a:lnTo>
                  <a:lnTo>
                    <a:pt x="572573" y="533943"/>
                  </a:lnTo>
                  <a:lnTo>
                    <a:pt x="578846" y="549189"/>
                  </a:lnTo>
                  <a:lnTo>
                    <a:pt x="572573" y="564436"/>
                  </a:lnTo>
                  <a:lnTo>
                    <a:pt x="560441" y="573330"/>
                  </a:lnTo>
                  <a:lnTo>
                    <a:pt x="542036" y="573330"/>
                  </a:lnTo>
                  <a:lnTo>
                    <a:pt x="529887" y="564436"/>
                  </a:lnTo>
                  <a:lnTo>
                    <a:pt x="523631" y="549189"/>
                  </a:lnTo>
                  <a:close/>
                </a:path>
                <a:path w="579120" h="573405">
                  <a:moveTo>
                    <a:pt x="0" y="0"/>
                  </a:moveTo>
                  <a:lnTo>
                    <a:pt x="551437" y="5491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908466" y="872237"/>
              <a:ext cx="55880" cy="52069"/>
            </a:xfrm>
            <a:custGeom>
              <a:avLst/>
              <a:gdLst/>
              <a:ahLst/>
              <a:cxnLst/>
              <a:rect l="l" t="t" r="r" b="b"/>
              <a:pathLst>
                <a:path w="55879" h="52069">
                  <a:moveTo>
                    <a:pt x="36841" y="0"/>
                  </a:moveTo>
                  <a:lnTo>
                    <a:pt x="18420" y="0"/>
                  </a:lnTo>
                  <a:lnTo>
                    <a:pt x="6352" y="12387"/>
                  </a:lnTo>
                  <a:lnTo>
                    <a:pt x="0" y="27634"/>
                  </a:lnTo>
                  <a:lnTo>
                    <a:pt x="6352" y="42880"/>
                  </a:lnTo>
                  <a:lnTo>
                    <a:pt x="18420" y="51774"/>
                  </a:lnTo>
                  <a:lnTo>
                    <a:pt x="36841" y="51774"/>
                  </a:lnTo>
                  <a:lnTo>
                    <a:pt x="49387" y="42880"/>
                  </a:lnTo>
                  <a:lnTo>
                    <a:pt x="55262" y="27634"/>
                  </a:lnTo>
                  <a:lnTo>
                    <a:pt x="49387" y="12387"/>
                  </a:lnTo>
                  <a:lnTo>
                    <a:pt x="36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833477" y="350681"/>
              <a:ext cx="1130300" cy="1098550"/>
            </a:xfrm>
            <a:custGeom>
              <a:avLst/>
              <a:gdLst/>
              <a:ahLst/>
              <a:cxnLst/>
              <a:rect l="l" t="t" r="r" b="b"/>
              <a:pathLst>
                <a:path w="1130300" h="1098550">
                  <a:moveTo>
                    <a:pt x="1074988" y="549189"/>
                  </a:moveTo>
                  <a:lnTo>
                    <a:pt x="1081340" y="533943"/>
                  </a:lnTo>
                  <a:lnTo>
                    <a:pt x="1093409" y="521555"/>
                  </a:lnTo>
                  <a:lnTo>
                    <a:pt x="1111830" y="521555"/>
                  </a:lnTo>
                  <a:lnTo>
                    <a:pt x="1124375" y="533943"/>
                  </a:lnTo>
                  <a:lnTo>
                    <a:pt x="1130251" y="549189"/>
                  </a:lnTo>
                  <a:lnTo>
                    <a:pt x="1124375" y="564436"/>
                  </a:lnTo>
                  <a:lnTo>
                    <a:pt x="1111830" y="573330"/>
                  </a:lnTo>
                  <a:lnTo>
                    <a:pt x="1093409" y="573330"/>
                  </a:lnTo>
                  <a:lnTo>
                    <a:pt x="1081340" y="564436"/>
                  </a:lnTo>
                  <a:lnTo>
                    <a:pt x="1074988" y="549189"/>
                  </a:lnTo>
                  <a:close/>
                </a:path>
                <a:path w="1130300" h="1098550">
                  <a:moveTo>
                    <a:pt x="551437" y="0"/>
                  </a:moveTo>
                  <a:lnTo>
                    <a:pt x="1102937" y="549189"/>
                  </a:lnTo>
                </a:path>
                <a:path w="1130300" h="1098550">
                  <a:moveTo>
                    <a:pt x="1102937" y="549189"/>
                  </a:moveTo>
                  <a:lnTo>
                    <a:pt x="551437" y="1098379"/>
                  </a:lnTo>
                </a:path>
                <a:path w="1130300" h="1098550">
                  <a:moveTo>
                    <a:pt x="0" y="549189"/>
                  </a:moveTo>
                  <a:lnTo>
                    <a:pt x="1102937" y="5491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3197208" y="1373418"/>
            <a:ext cx="309245" cy="6559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5244" algn="ctr">
              <a:lnSpc>
                <a:spcPct val="100000"/>
              </a:lnSpc>
              <a:spcBef>
                <a:spcPts val="675"/>
              </a:spcBef>
            </a:pP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750" i="1" spc="-25" dirty="0">
                <a:latin typeface="Times New Roman"/>
                <a:cs typeface="Times New Roman"/>
              </a:rPr>
              <a:t>G</a:t>
            </a:r>
            <a:r>
              <a:rPr sz="1650" spc="-37" baseline="-12626" dirty="0">
                <a:latin typeface="Times New Roman"/>
                <a:cs typeface="Times New Roman"/>
              </a:rPr>
              <a:t>1</a:t>
            </a:r>
            <a:endParaRPr sz="1650" baseline="-12626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734571" y="321480"/>
            <a:ext cx="1161415" cy="1153795"/>
            <a:chOff x="4734571" y="321480"/>
            <a:chExt cx="1161415" cy="1153795"/>
          </a:xfrm>
        </p:grpSpPr>
        <p:sp>
          <p:nvSpPr>
            <p:cNvPr id="16" name="object 16"/>
            <p:cNvSpPr/>
            <p:nvPr/>
          </p:nvSpPr>
          <p:spPr>
            <a:xfrm>
              <a:off x="4736138" y="872237"/>
              <a:ext cx="55244" cy="52069"/>
            </a:xfrm>
            <a:custGeom>
              <a:avLst/>
              <a:gdLst/>
              <a:ahLst/>
              <a:cxnLst/>
              <a:rect l="l" t="t" r="r" b="b"/>
              <a:pathLst>
                <a:path w="55245" h="52069">
                  <a:moveTo>
                    <a:pt x="36683" y="0"/>
                  </a:moveTo>
                  <a:lnTo>
                    <a:pt x="18262" y="0"/>
                  </a:lnTo>
                  <a:lnTo>
                    <a:pt x="5875" y="12387"/>
                  </a:lnTo>
                  <a:lnTo>
                    <a:pt x="0" y="27634"/>
                  </a:lnTo>
                  <a:lnTo>
                    <a:pt x="5875" y="42880"/>
                  </a:lnTo>
                  <a:lnTo>
                    <a:pt x="18262" y="51774"/>
                  </a:lnTo>
                  <a:lnTo>
                    <a:pt x="36683" y="51774"/>
                  </a:lnTo>
                  <a:lnTo>
                    <a:pt x="48910" y="42880"/>
                  </a:lnTo>
                  <a:lnTo>
                    <a:pt x="54786" y="27634"/>
                  </a:lnTo>
                  <a:lnTo>
                    <a:pt x="48910" y="12387"/>
                  </a:lnTo>
                  <a:lnTo>
                    <a:pt x="36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736138" y="872237"/>
              <a:ext cx="55244" cy="52069"/>
            </a:xfrm>
            <a:custGeom>
              <a:avLst/>
              <a:gdLst/>
              <a:ahLst/>
              <a:cxnLst/>
              <a:rect l="l" t="t" r="r" b="b"/>
              <a:pathLst>
                <a:path w="55245" h="52069">
                  <a:moveTo>
                    <a:pt x="0" y="27634"/>
                  </a:moveTo>
                  <a:lnTo>
                    <a:pt x="5875" y="12387"/>
                  </a:lnTo>
                  <a:lnTo>
                    <a:pt x="18262" y="0"/>
                  </a:lnTo>
                  <a:lnTo>
                    <a:pt x="36683" y="0"/>
                  </a:lnTo>
                  <a:lnTo>
                    <a:pt x="48910" y="12387"/>
                  </a:lnTo>
                  <a:lnTo>
                    <a:pt x="54786" y="27634"/>
                  </a:lnTo>
                  <a:lnTo>
                    <a:pt x="48910" y="42880"/>
                  </a:lnTo>
                  <a:lnTo>
                    <a:pt x="36683" y="51774"/>
                  </a:lnTo>
                  <a:lnTo>
                    <a:pt x="18262" y="51774"/>
                  </a:lnTo>
                  <a:lnTo>
                    <a:pt x="5875" y="42880"/>
                  </a:lnTo>
                  <a:lnTo>
                    <a:pt x="0" y="276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87496" y="1421426"/>
              <a:ext cx="55880" cy="52069"/>
            </a:xfrm>
            <a:custGeom>
              <a:avLst/>
              <a:gdLst/>
              <a:ahLst/>
              <a:cxnLst/>
              <a:rect l="l" t="t" r="r" b="b"/>
              <a:pathLst>
                <a:path w="55879" h="52069">
                  <a:moveTo>
                    <a:pt x="36841" y="0"/>
                  </a:moveTo>
                  <a:lnTo>
                    <a:pt x="18420" y="0"/>
                  </a:lnTo>
                  <a:lnTo>
                    <a:pt x="5875" y="12387"/>
                  </a:lnTo>
                  <a:lnTo>
                    <a:pt x="0" y="27634"/>
                  </a:lnTo>
                  <a:lnTo>
                    <a:pt x="5875" y="42880"/>
                  </a:lnTo>
                  <a:lnTo>
                    <a:pt x="18420" y="51774"/>
                  </a:lnTo>
                  <a:lnTo>
                    <a:pt x="36841" y="51774"/>
                  </a:lnTo>
                  <a:lnTo>
                    <a:pt x="48910" y="42880"/>
                  </a:lnTo>
                  <a:lnTo>
                    <a:pt x="55262" y="27634"/>
                  </a:lnTo>
                  <a:lnTo>
                    <a:pt x="48910" y="12387"/>
                  </a:lnTo>
                  <a:lnTo>
                    <a:pt x="36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87496" y="1421426"/>
              <a:ext cx="55880" cy="52069"/>
            </a:xfrm>
            <a:custGeom>
              <a:avLst/>
              <a:gdLst/>
              <a:ahLst/>
              <a:cxnLst/>
              <a:rect l="l" t="t" r="r" b="b"/>
              <a:pathLst>
                <a:path w="55879" h="52069">
                  <a:moveTo>
                    <a:pt x="0" y="27634"/>
                  </a:moveTo>
                  <a:lnTo>
                    <a:pt x="5875" y="12387"/>
                  </a:lnTo>
                  <a:lnTo>
                    <a:pt x="18420" y="0"/>
                  </a:lnTo>
                  <a:lnTo>
                    <a:pt x="36841" y="0"/>
                  </a:lnTo>
                  <a:lnTo>
                    <a:pt x="48910" y="12387"/>
                  </a:lnTo>
                  <a:lnTo>
                    <a:pt x="55262" y="27634"/>
                  </a:lnTo>
                  <a:lnTo>
                    <a:pt x="48910" y="42880"/>
                  </a:lnTo>
                  <a:lnTo>
                    <a:pt x="36841" y="51774"/>
                  </a:lnTo>
                  <a:lnTo>
                    <a:pt x="18420" y="51774"/>
                  </a:lnTo>
                  <a:lnTo>
                    <a:pt x="5875" y="42880"/>
                  </a:lnTo>
                  <a:lnTo>
                    <a:pt x="0" y="276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87496" y="323047"/>
              <a:ext cx="55880" cy="52069"/>
            </a:xfrm>
            <a:custGeom>
              <a:avLst/>
              <a:gdLst/>
              <a:ahLst/>
              <a:cxnLst/>
              <a:rect l="l" t="t" r="r" b="b"/>
              <a:pathLst>
                <a:path w="55879" h="52070">
                  <a:moveTo>
                    <a:pt x="36841" y="0"/>
                  </a:moveTo>
                  <a:lnTo>
                    <a:pt x="18420" y="0"/>
                  </a:lnTo>
                  <a:lnTo>
                    <a:pt x="5875" y="12070"/>
                  </a:lnTo>
                  <a:lnTo>
                    <a:pt x="0" y="27634"/>
                  </a:lnTo>
                  <a:lnTo>
                    <a:pt x="5875" y="42880"/>
                  </a:lnTo>
                  <a:lnTo>
                    <a:pt x="18420" y="51933"/>
                  </a:lnTo>
                  <a:lnTo>
                    <a:pt x="36841" y="51933"/>
                  </a:lnTo>
                  <a:lnTo>
                    <a:pt x="48910" y="42880"/>
                  </a:lnTo>
                  <a:lnTo>
                    <a:pt x="55262" y="27634"/>
                  </a:lnTo>
                  <a:lnTo>
                    <a:pt x="48910" y="12070"/>
                  </a:lnTo>
                  <a:lnTo>
                    <a:pt x="36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87496" y="323047"/>
              <a:ext cx="55880" cy="52069"/>
            </a:xfrm>
            <a:custGeom>
              <a:avLst/>
              <a:gdLst/>
              <a:ahLst/>
              <a:cxnLst/>
              <a:rect l="l" t="t" r="r" b="b"/>
              <a:pathLst>
                <a:path w="55879" h="52070">
                  <a:moveTo>
                    <a:pt x="0" y="27634"/>
                  </a:moveTo>
                  <a:lnTo>
                    <a:pt x="5875" y="12070"/>
                  </a:lnTo>
                  <a:lnTo>
                    <a:pt x="18420" y="0"/>
                  </a:lnTo>
                  <a:lnTo>
                    <a:pt x="36841" y="0"/>
                  </a:lnTo>
                  <a:lnTo>
                    <a:pt x="48910" y="12070"/>
                  </a:lnTo>
                  <a:lnTo>
                    <a:pt x="55262" y="27634"/>
                  </a:lnTo>
                  <a:lnTo>
                    <a:pt x="48910" y="42880"/>
                  </a:lnTo>
                  <a:lnTo>
                    <a:pt x="36841" y="51933"/>
                  </a:lnTo>
                  <a:lnTo>
                    <a:pt x="18420" y="51933"/>
                  </a:lnTo>
                  <a:lnTo>
                    <a:pt x="5875" y="42880"/>
                  </a:lnTo>
                  <a:lnTo>
                    <a:pt x="0" y="276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838853" y="872237"/>
              <a:ext cx="55880" cy="52069"/>
            </a:xfrm>
            <a:custGeom>
              <a:avLst/>
              <a:gdLst/>
              <a:ahLst/>
              <a:cxnLst/>
              <a:rect l="l" t="t" r="r" b="b"/>
              <a:pathLst>
                <a:path w="55879" h="52069">
                  <a:moveTo>
                    <a:pt x="36841" y="0"/>
                  </a:moveTo>
                  <a:lnTo>
                    <a:pt x="18420" y="0"/>
                  </a:lnTo>
                  <a:lnTo>
                    <a:pt x="6352" y="12387"/>
                  </a:lnTo>
                  <a:lnTo>
                    <a:pt x="0" y="27634"/>
                  </a:lnTo>
                  <a:lnTo>
                    <a:pt x="6352" y="42880"/>
                  </a:lnTo>
                  <a:lnTo>
                    <a:pt x="18420" y="51774"/>
                  </a:lnTo>
                  <a:lnTo>
                    <a:pt x="36841" y="51774"/>
                  </a:lnTo>
                  <a:lnTo>
                    <a:pt x="49069" y="42880"/>
                  </a:lnTo>
                  <a:lnTo>
                    <a:pt x="55262" y="27634"/>
                  </a:lnTo>
                  <a:lnTo>
                    <a:pt x="49069" y="12387"/>
                  </a:lnTo>
                  <a:lnTo>
                    <a:pt x="36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763452" y="350681"/>
              <a:ext cx="1130935" cy="1098550"/>
            </a:xfrm>
            <a:custGeom>
              <a:avLst/>
              <a:gdLst/>
              <a:ahLst/>
              <a:cxnLst/>
              <a:rect l="l" t="t" r="r" b="b"/>
              <a:pathLst>
                <a:path w="1130935" h="1098550">
                  <a:moveTo>
                    <a:pt x="1075401" y="549189"/>
                  </a:moveTo>
                  <a:lnTo>
                    <a:pt x="1081753" y="533943"/>
                  </a:lnTo>
                  <a:lnTo>
                    <a:pt x="1093822" y="521555"/>
                  </a:lnTo>
                  <a:lnTo>
                    <a:pt x="1112243" y="521555"/>
                  </a:lnTo>
                  <a:lnTo>
                    <a:pt x="1124471" y="533943"/>
                  </a:lnTo>
                  <a:lnTo>
                    <a:pt x="1130664" y="549189"/>
                  </a:lnTo>
                  <a:lnTo>
                    <a:pt x="1124471" y="564436"/>
                  </a:lnTo>
                  <a:lnTo>
                    <a:pt x="1112243" y="573330"/>
                  </a:lnTo>
                  <a:lnTo>
                    <a:pt x="1093822" y="573330"/>
                  </a:lnTo>
                  <a:lnTo>
                    <a:pt x="1081753" y="564436"/>
                  </a:lnTo>
                  <a:lnTo>
                    <a:pt x="1075401" y="549189"/>
                  </a:lnTo>
                  <a:close/>
                </a:path>
                <a:path w="1130935" h="1098550">
                  <a:moveTo>
                    <a:pt x="551516" y="0"/>
                  </a:moveTo>
                  <a:lnTo>
                    <a:pt x="582006" y="82267"/>
                  </a:lnTo>
                  <a:lnTo>
                    <a:pt x="622024" y="164693"/>
                  </a:lnTo>
                  <a:lnTo>
                    <a:pt x="670935" y="241084"/>
                  </a:lnTo>
                  <a:lnTo>
                    <a:pt x="726197" y="311281"/>
                  </a:lnTo>
                  <a:lnTo>
                    <a:pt x="790353" y="372108"/>
                  </a:lnTo>
                  <a:lnTo>
                    <a:pt x="860861" y="430235"/>
                  </a:lnTo>
                  <a:lnTo>
                    <a:pt x="937562" y="478992"/>
                  </a:lnTo>
                  <a:lnTo>
                    <a:pt x="1017121" y="518855"/>
                  </a:lnTo>
                  <a:lnTo>
                    <a:pt x="1102874" y="549189"/>
                  </a:lnTo>
                </a:path>
                <a:path w="1130935" h="1098550">
                  <a:moveTo>
                    <a:pt x="1102874" y="549189"/>
                  </a:moveTo>
                  <a:lnTo>
                    <a:pt x="1017121" y="579682"/>
                  </a:lnTo>
                  <a:lnTo>
                    <a:pt x="937562" y="619387"/>
                  </a:lnTo>
                  <a:lnTo>
                    <a:pt x="860861" y="668144"/>
                  </a:lnTo>
                  <a:lnTo>
                    <a:pt x="790353" y="723253"/>
                  </a:lnTo>
                  <a:lnTo>
                    <a:pt x="726197" y="787098"/>
                  </a:lnTo>
                  <a:lnTo>
                    <a:pt x="670935" y="857295"/>
                  </a:lnTo>
                  <a:lnTo>
                    <a:pt x="622024" y="933368"/>
                  </a:lnTo>
                  <a:lnTo>
                    <a:pt x="582006" y="1012936"/>
                  </a:lnTo>
                  <a:lnTo>
                    <a:pt x="551516" y="1098379"/>
                  </a:lnTo>
                </a:path>
                <a:path w="1130935" h="1098550">
                  <a:moveTo>
                    <a:pt x="0" y="549189"/>
                  </a:moveTo>
                  <a:lnTo>
                    <a:pt x="551516" y="1098379"/>
                  </a:lnTo>
                </a:path>
                <a:path w="1130935" h="1098550">
                  <a:moveTo>
                    <a:pt x="551516" y="0"/>
                  </a:moveTo>
                  <a:lnTo>
                    <a:pt x="0" y="549189"/>
                  </a:lnTo>
                </a:path>
                <a:path w="1130935" h="1098550">
                  <a:moveTo>
                    <a:pt x="0" y="549189"/>
                  </a:moveTo>
                  <a:lnTo>
                    <a:pt x="1102874" y="549189"/>
                  </a:lnTo>
                </a:path>
                <a:path w="1130935" h="1098550">
                  <a:moveTo>
                    <a:pt x="551516" y="0"/>
                  </a:moveTo>
                  <a:lnTo>
                    <a:pt x="628217" y="9052"/>
                  </a:lnTo>
                  <a:lnTo>
                    <a:pt x="701424" y="27316"/>
                  </a:lnTo>
                  <a:lnTo>
                    <a:pt x="775108" y="57809"/>
                  </a:lnTo>
                  <a:lnTo>
                    <a:pt x="842440" y="97513"/>
                  </a:lnTo>
                  <a:lnTo>
                    <a:pt x="903896" y="143253"/>
                  </a:lnTo>
                  <a:lnTo>
                    <a:pt x="959159" y="198203"/>
                  </a:lnTo>
                  <a:lnTo>
                    <a:pt x="1005052" y="259348"/>
                  </a:lnTo>
                  <a:lnTo>
                    <a:pt x="1044911" y="326528"/>
                  </a:lnTo>
                  <a:lnTo>
                    <a:pt x="1072384" y="396725"/>
                  </a:lnTo>
                  <a:lnTo>
                    <a:pt x="1093822" y="472798"/>
                  </a:lnTo>
                  <a:lnTo>
                    <a:pt x="1102874" y="549189"/>
                  </a:lnTo>
                </a:path>
                <a:path w="1130935" h="1098550">
                  <a:moveTo>
                    <a:pt x="1102874" y="549189"/>
                  </a:moveTo>
                  <a:lnTo>
                    <a:pt x="1072384" y="631457"/>
                  </a:lnTo>
                  <a:lnTo>
                    <a:pt x="1032366" y="713883"/>
                  </a:lnTo>
                  <a:lnTo>
                    <a:pt x="983455" y="790274"/>
                  </a:lnTo>
                  <a:lnTo>
                    <a:pt x="925493" y="860471"/>
                  </a:lnTo>
                  <a:lnTo>
                    <a:pt x="864037" y="921298"/>
                  </a:lnTo>
                  <a:lnTo>
                    <a:pt x="793529" y="979425"/>
                  </a:lnTo>
                  <a:lnTo>
                    <a:pt x="717146" y="1028182"/>
                  </a:lnTo>
                  <a:lnTo>
                    <a:pt x="634093" y="1068045"/>
                  </a:lnTo>
                  <a:lnTo>
                    <a:pt x="551516" y="1098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28389" y="1373418"/>
            <a:ext cx="308610" cy="6559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53975" algn="ctr">
              <a:lnSpc>
                <a:spcPct val="100000"/>
              </a:lnSpc>
              <a:spcBef>
                <a:spcPts val="675"/>
              </a:spcBef>
            </a:pP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750" i="1" spc="-25" dirty="0">
                <a:latin typeface="Times New Roman"/>
                <a:cs typeface="Times New Roman"/>
              </a:rPr>
              <a:t>G</a:t>
            </a:r>
            <a:r>
              <a:rPr sz="1650" spc="-37" baseline="-12626" dirty="0">
                <a:latin typeface="Times New Roman"/>
                <a:cs typeface="Times New Roman"/>
              </a:rPr>
              <a:t>2</a:t>
            </a:r>
            <a:endParaRPr sz="1650" baseline="-12626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664482" y="321480"/>
            <a:ext cx="1443355" cy="1153795"/>
            <a:chOff x="6664482" y="321480"/>
            <a:chExt cx="1443355" cy="1153795"/>
          </a:xfrm>
        </p:grpSpPr>
        <p:sp>
          <p:nvSpPr>
            <p:cNvPr id="26" name="object 26"/>
            <p:cNvSpPr/>
            <p:nvPr/>
          </p:nvSpPr>
          <p:spPr>
            <a:xfrm>
              <a:off x="6666049" y="872237"/>
              <a:ext cx="55880" cy="52069"/>
            </a:xfrm>
            <a:custGeom>
              <a:avLst/>
              <a:gdLst/>
              <a:ahLst/>
              <a:cxnLst/>
              <a:rect l="l" t="t" r="r" b="b"/>
              <a:pathLst>
                <a:path w="55879" h="52069">
                  <a:moveTo>
                    <a:pt x="36841" y="0"/>
                  </a:moveTo>
                  <a:lnTo>
                    <a:pt x="18420" y="0"/>
                  </a:lnTo>
                  <a:lnTo>
                    <a:pt x="6352" y="12387"/>
                  </a:lnTo>
                  <a:lnTo>
                    <a:pt x="0" y="27634"/>
                  </a:lnTo>
                  <a:lnTo>
                    <a:pt x="6352" y="42880"/>
                  </a:lnTo>
                  <a:lnTo>
                    <a:pt x="18420" y="51774"/>
                  </a:lnTo>
                  <a:lnTo>
                    <a:pt x="36841" y="51774"/>
                  </a:lnTo>
                  <a:lnTo>
                    <a:pt x="48910" y="42880"/>
                  </a:lnTo>
                  <a:lnTo>
                    <a:pt x="55262" y="27634"/>
                  </a:lnTo>
                  <a:lnTo>
                    <a:pt x="48910" y="12387"/>
                  </a:lnTo>
                  <a:lnTo>
                    <a:pt x="36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666049" y="872237"/>
              <a:ext cx="55880" cy="52069"/>
            </a:xfrm>
            <a:custGeom>
              <a:avLst/>
              <a:gdLst/>
              <a:ahLst/>
              <a:cxnLst/>
              <a:rect l="l" t="t" r="r" b="b"/>
              <a:pathLst>
                <a:path w="55879" h="52069">
                  <a:moveTo>
                    <a:pt x="0" y="27634"/>
                  </a:moveTo>
                  <a:lnTo>
                    <a:pt x="6352" y="12387"/>
                  </a:lnTo>
                  <a:lnTo>
                    <a:pt x="18420" y="0"/>
                  </a:lnTo>
                  <a:lnTo>
                    <a:pt x="36841" y="0"/>
                  </a:lnTo>
                  <a:lnTo>
                    <a:pt x="48910" y="12387"/>
                  </a:lnTo>
                  <a:lnTo>
                    <a:pt x="55262" y="27634"/>
                  </a:lnTo>
                  <a:lnTo>
                    <a:pt x="48910" y="42880"/>
                  </a:lnTo>
                  <a:lnTo>
                    <a:pt x="36841" y="51774"/>
                  </a:lnTo>
                  <a:lnTo>
                    <a:pt x="18420" y="51774"/>
                  </a:lnTo>
                  <a:lnTo>
                    <a:pt x="6352" y="42880"/>
                  </a:lnTo>
                  <a:lnTo>
                    <a:pt x="0" y="276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217565" y="1421426"/>
              <a:ext cx="55244" cy="52069"/>
            </a:xfrm>
            <a:custGeom>
              <a:avLst/>
              <a:gdLst/>
              <a:ahLst/>
              <a:cxnLst/>
              <a:rect l="l" t="t" r="r" b="b"/>
              <a:pathLst>
                <a:path w="55245" h="52069">
                  <a:moveTo>
                    <a:pt x="36683" y="0"/>
                  </a:moveTo>
                  <a:lnTo>
                    <a:pt x="18262" y="0"/>
                  </a:lnTo>
                  <a:lnTo>
                    <a:pt x="6193" y="12387"/>
                  </a:lnTo>
                  <a:lnTo>
                    <a:pt x="0" y="27634"/>
                  </a:lnTo>
                  <a:lnTo>
                    <a:pt x="6193" y="42880"/>
                  </a:lnTo>
                  <a:lnTo>
                    <a:pt x="18262" y="51774"/>
                  </a:lnTo>
                  <a:lnTo>
                    <a:pt x="36683" y="51774"/>
                  </a:lnTo>
                  <a:lnTo>
                    <a:pt x="48910" y="42880"/>
                  </a:lnTo>
                  <a:lnTo>
                    <a:pt x="55104" y="27634"/>
                  </a:lnTo>
                  <a:lnTo>
                    <a:pt x="48910" y="12387"/>
                  </a:lnTo>
                  <a:lnTo>
                    <a:pt x="36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693521" y="899871"/>
              <a:ext cx="579755" cy="573405"/>
            </a:xfrm>
            <a:custGeom>
              <a:avLst/>
              <a:gdLst/>
              <a:ahLst/>
              <a:cxnLst/>
              <a:rect l="l" t="t" r="r" b="b"/>
              <a:pathLst>
                <a:path w="579754" h="573405">
                  <a:moveTo>
                    <a:pt x="524043" y="549189"/>
                  </a:moveTo>
                  <a:lnTo>
                    <a:pt x="530237" y="533943"/>
                  </a:lnTo>
                  <a:lnTo>
                    <a:pt x="542306" y="521555"/>
                  </a:lnTo>
                  <a:lnTo>
                    <a:pt x="560727" y="521555"/>
                  </a:lnTo>
                  <a:lnTo>
                    <a:pt x="572954" y="533943"/>
                  </a:lnTo>
                  <a:lnTo>
                    <a:pt x="579147" y="549189"/>
                  </a:lnTo>
                  <a:lnTo>
                    <a:pt x="572954" y="564436"/>
                  </a:lnTo>
                  <a:lnTo>
                    <a:pt x="560727" y="573330"/>
                  </a:lnTo>
                  <a:lnTo>
                    <a:pt x="542306" y="573330"/>
                  </a:lnTo>
                  <a:lnTo>
                    <a:pt x="530237" y="564436"/>
                  </a:lnTo>
                  <a:lnTo>
                    <a:pt x="524043" y="549189"/>
                  </a:lnTo>
                  <a:close/>
                </a:path>
                <a:path w="579754" h="573405">
                  <a:moveTo>
                    <a:pt x="0" y="0"/>
                  </a:moveTo>
                  <a:lnTo>
                    <a:pt x="551834" y="54918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217565" y="323047"/>
              <a:ext cx="55244" cy="52069"/>
            </a:xfrm>
            <a:custGeom>
              <a:avLst/>
              <a:gdLst/>
              <a:ahLst/>
              <a:cxnLst/>
              <a:rect l="l" t="t" r="r" b="b"/>
              <a:pathLst>
                <a:path w="55245" h="52070">
                  <a:moveTo>
                    <a:pt x="36683" y="0"/>
                  </a:moveTo>
                  <a:lnTo>
                    <a:pt x="18262" y="0"/>
                  </a:lnTo>
                  <a:lnTo>
                    <a:pt x="6193" y="12070"/>
                  </a:lnTo>
                  <a:lnTo>
                    <a:pt x="0" y="27634"/>
                  </a:lnTo>
                  <a:lnTo>
                    <a:pt x="6193" y="42880"/>
                  </a:lnTo>
                  <a:lnTo>
                    <a:pt x="18262" y="51933"/>
                  </a:lnTo>
                  <a:lnTo>
                    <a:pt x="36683" y="51933"/>
                  </a:lnTo>
                  <a:lnTo>
                    <a:pt x="48910" y="42880"/>
                  </a:lnTo>
                  <a:lnTo>
                    <a:pt x="55104" y="27634"/>
                  </a:lnTo>
                  <a:lnTo>
                    <a:pt x="48910" y="12070"/>
                  </a:lnTo>
                  <a:lnTo>
                    <a:pt x="36683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217565" y="323047"/>
              <a:ext cx="55244" cy="52069"/>
            </a:xfrm>
            <a:custGeom>
              <a:avLst/>
              <a:gdLst/>
              <a:ahLst/>
              <a:cxnLst/>
              <a:rect l="l" t="t" r="r" b="b"/>
              <a:pathLst>
                <a:path w="55245" h="52070">
                  <a:moveTo>
                    <a:pt x="0" y="27634"/>
                  </a:moveTo>
                  <a:lnTo>
                    <a:pt x="6193" y="12070"/>
                  </a:lnTo>
                  <a:lnTo>
                    <a:pt x="18262" y="0"/>
                  </a:lnTo>
                  <a:lnTo>
                    <a:pt x="36683" y="0"/>
                  </a:lnTo>
                  <a:lnTo>
                    <a:pt x="48910" y="12070"/>
                  </a:lnTo>
                  <a:lnTo>
                    <a:pt x="55104" y="27634"/>
                  </a:lnTo>
                  <a:lnTo>
                    <a:pt x="48910" y="42880"/>
                  </a:lnTo>
                  <a:lnTo>
                    <a:pt x="36683" y="51933"/>
                  </a:lnTo>
                  <a:lnTo>
                    <a:pt x="18262" y="51933"/>
                  </a:lnTo>
                  <a:lnTo>
                    <a:pt x="6193" y="42880"/>
                  </a:lnTo>
                  <a:lnTo>
                    <a:pt x="0" y="27634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768923" y="872237"/>
              <a:ext cx="55880" cy="52069"/>
            </a:xfrm>
            <a:custGeom>
              <a:avLst/>
              <a:gdLst/>
              <a:ahLst/>
              <a:cxnLst/>
              <a:rect l="l" t="t" r="r" b="b"/>
              <a:pathLst>
                <a:path w="55879" h="52069">
                  <a:moveTo>
                    <a:pt x="36841" y="0"/>
                  </a:moveTo>
                  <a:lnTo>
                    <a:pt x="18420" y="0"/>
                  </a:lnTo>
                  <a:lnTo>
                    <a:pt x="6193" y="12387"/>
                  </a:lnTo>
                  <a:lnTo>
                    <a:pt x="0" y="27634"/>
                  </a:lnTo>
                  <a:lnTo>
                    <a:pt x="6193" y="42880"/>
                  </a:lnTo>
                  <a:lnTo>
                    <a:pt x="18420" y="51774"/>
                  </a:lnTo>
                  <a:lnTo>
                    <a:pt x="36841" y="51774"/>
                  </a:lnTo>
                  <a:lnTo>
                    <a:pt x="49387" y="42880"/>
                  </a:lnTo>
                  <a:lnTo>
                    <a:pt x="55262" y="27634"/>
                  </a:lnTo>
                  <a:lnTo>
                    <a:pt x="49387" y="12387"/>
                  </a:lnTo>
                  <a:lnTo>
                    <a:pt x="3684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93521" y="350681"/>
              <a:ext cx="1130935" cy="1098550"/>
            </a:xfrm>
            <a:custGeom>
              <a:avLst/>
              <a:gdLst/>
              <a:ahLst/>
              <a:cxnLst/>
              <a:rect l="l" t="t" r="r" b="b"/>
              <a:pathLst>
                <a:path w="1130934" h="1098550">
                  <a:moveTo>
                    <a:pt x="1075401" y="549189"/>
                  </a:moveTo>
                  <a:lnTo>
                    <a:pt x="1081594" y="533943"/>
                  </a:lnTo>
                  <a:lnTo>
                    <a:pt x="1093822" y="521555"/>
                  </a:lnTo>
                  <a:lnTo>
                    <a:pt x="1112243" y="521555"/>
                  </a:lnTo>
                  <a:lnTo>
                    <a:pt x="1124788" y="533943"/>
                  </a:lnTo>
                  <a:lnTo>
                    <a:pt x="1130664" y="549189"/>
                  </a:lnTo>
                  <a:lnTo>
                    <a:pt x="1124788" y="564436"/>
                  </a:lnTo>
                  <a:lnTo>
                    <a:pt x="1112243" y="573330"/>
                  </a:lnTo>
                  <a:lnTo>
                    <a:pt x="1093822" y="573330"/>
                  </a:lnTo>
                  <a:lnTo>
                    <a:pt x="1081594" y="564436"/>
                  </a:lnTo>
                  <a:lnTo>
                    <a:pt x="1075401" y="549189"/>
                  </a:lnTo>
                  <a:close/>
                </a:path>
                <a:path w="1130934" h="1098550">
                  <a:moveTo>
                    <a:pt x="551834" y="0"/>
                  </a:moveTo>
                  <a:lnTo>
                    <a:pt x="582323" y="82267"/>
                  </a:lnTo>
                  <a:lnTo>
                    <a:pt x="622341" y="164693"/>
                  </a:lnTo>
                  <a:lnTo>
                    <a:pt x="671252" y="241084"/>
                  </a:lnTo>
                  <a:lnTo>
                    <a:pt x="726515" y="311281"/>
                  </a:lnTo>
                  <a:lnTo>
                    <a:pt x="790671" y="372108"/>
                  </a:lnTo>
                  <a:lnTo>
                    <a:pt x="861178" y="430235"/>
                  </a:lnTo>
                  <a:lnTo>
                    <a:pt x="937562" y="478992"/>
                  </a:lnTo>
                  <a:lnTo>
                    <a:pt x="1017439" y="518855"/>
                  </a:lnTo>
                  <a:lnTo>
                    <a:pt x="1103191" y="549189"/>
                  </a:lnTo>
                </a:path>
                <a:path w="1130934" h="1098550">
                  <a:moveTo>
                    <a:pt x="1103191" y="549189"/>
                  </a:moveTo>
                  <a:lnTo>
                    <a:pt x="1017439" y="579682"/>
                  </a:lnTo>
                  <a:lnTo>
                    <a:pt x="937562" y="619387"/>
                  </a:lnTo>
                  <a:lnTo>
                    <a:pt x="861178" y="668144"/>
                  </a:lnTo>
                  <a:lnTo>
                    <a:pt x="790671" y="723253"/>
                  </a:lnTo>
                  <a:lnTo>
                    <a:pt x="726515" y="787098"/>
                  </a:lnTo>
                  <a:lnTo>
                    <a:pt x="671252" y="857295"/>
                  </a:lnTo>
                  <a:lnTo>
                    <a:pt x="622341" y="933368"/>
                  </a:lnTo>
                  <a:lnTo>
                    <a:pt x="582323" y="1012936"/>
                  </a:lnTo>
                  <a:lnTo>
                    <a:pt x="551834" y="1098379"/>
                  </a:lnTo>
                </a:path>
                <a:path w="1130934" h="1098550">
                  <a:moveTo>
                    <a:pt x="551834" y="0"/>
                  </a:moveTo>
                  <a:lnTo>
                    <a:pt x="0" y="549189"/>
                  </a:lnTo>
                </a:path>
                <a:path w="1130934" h="1098550">
                  <a:moveTo>
                    <a:pt x="0" y="549189"/>
                  </a:moveTo>
                  <a:lnTo>
                    <a:pt x="1103191" y="549189"/>
                  </a:lnTo>
                </a:path>
                <a:path w="1130934" h="1098550">
                  <a:moveTo>
                    <a:pt x="551834" y="0"/>
                  </a:moveTo>
                  <a:lnTo>
                    <a:pt x="634410" y="30492"/>
                  </a:lnTo>
                  <a:lnTo>
                    <a:pt x="716987" y="69879"/>
                  </a:lnTo>
                  <a:lnTo>
                    <a:pt x="793847" y="118954"/>
                  </a:lnTo>
                  <a:lnTo>
                    <a:pt x="864354" y="173587"/>
                  </a:lnTo>
                  <a:lnTo>
                    <a:pt x="925334" y="237908"/>
                  </a:lnTo>
                  <a:lnTo>
                    <a:pt x="983773" y="308105"/>
                  </a:lnTo>
                  <a:lnTo>
                    <a:pt x="1032684" y="384178"/>
                  </a:lnTo>
                  <a:lnTo>
                    <a:pt x="1072702" y="463746"/>
                  </a:lnTo>
                  <a:lnTo>
                    <a:pt x="1103191" y="549189"/>
                  </a:lnTo>
                </a:path>
                <a:path w="1130934" h="1098550">
                  <a:moveTo>
                    <a:pt x="1103191" y="549189"/>
                  </a:moveTo>
                  <a:lnTo>
                    <a:pt x="1072702" y="631457"/>
                  </a:lnTo>
                  <a:lnTo>
                    <a:pt x="1032684" y="713883"/>
                  </a:lnTo>
                  <a:lnTo>
                    <a:pt x="983773" y="790274"/>
                  </a:lnTo>
                  <a:lnTo>
                    <a:pt x="925334" y="860471"/>
                  </a:lnTo>
                  <a:lnTo>
                    <a:pt x="864354" y="921298"/>
                  </a:lnTo>
                  <a:lnTo>
                    <a:pt x="793847" y="979425"/>
                  </a:lnTo>
                  <a:lnTo>
                    <a:pt x="716987" y="1028182"/>
                  </a:lnTo>
                  <a:lnTo>
                    <a:pt x="634410" y="1068045"/>
                  </a:lnTo>
                  <a:lnTo>
                    <a:pt x="551834" y="1098379"/>
                  </a:lnTo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7796713" y="728983"/>
              <a:ext cx="309880" cy="308610"/>
            </a:xfrm>
            <a:custGeom>
              <a:avLst/>
              <a:gdLst/>
              <a:ahLst/>
              <a:cxnLst/>
              <a:rect l="l" t="t" r="r" b="b"/>
              <a:pathLst>
                <a:path w="309879" h="308609">
                  <a:moveTo>
                    <a:pt x="153084" y="0"/>
                  </a:moveTo>
                  <a:lnTo>
                    <a:pt x="113225" y="2858"/>
                  </a:lnTo>
                  <a:lnTo>
                    <a:pt x="76383" y="18422"/>
                  </a:lnTo>
                  <a:lnTo>
                    <a:pt x="45893" y="42563"/>
                  </a:lnTo>
                  <a:lnTo>
                    <a:pt x="21596" y="76073"/>
                  </a:lnTo>
                  <a:lnTo>
                    <a:pt x="5875" y="112760"/>
                  </a:lnTo>
                  <a:lnTo>
                    <a:pt x="0" y="152623"/>
                  </a:lnTo>
                  <a:lnTo>
                    <a:pt x="5875" y="192010"/>
                  </a:lnTo>
                  <a:lnTo>
                    <a:pt x="21596" y="231714"/>
                  </a:lnTo>
                  <a:lnTo>
                    <a:pt x="45893" y="262207"/>
                  </a:lnTo>
                  <a:lnTo>
                    <a:pt x="76383" y="286823"/>
                  </a:lnTo>
                  <a:lnTo>
                    <a:pt x="113225" y="301911"/>
                  </a:lnTo>
                  <a:lnTo>
                    <a:pt x="153084" y="308264"/>
                  </a:lnTo>
                  <a:lnTo>
                    <a:pt x="195801" y="301911"/>
                  </a:lnTo>
                  <a:lnTo>
                    <a:pt x="232643" y="286823"/>
                  </a:lnTo>
                  <a:lnTo>
                    <a:pt x="263609" y="262207"/>
                  </a:lnTo>
                  <a:lnTo>
                    <a:pt x="287906" y="231714"/>
                  </a:lnTo>
                  <a:lnTo>
                    <a:pt x="303151" y="192010"/>
                  </a:lnTo>
                  <a:lnTo>
                    <a:pt x="309344" y="152623"/>
                  </a:lnTo>
                  <a:lnTo>
                    <a:pt x="303151" y="112760"/>
                  </a:lnTo>
                  <a:lnTo>
                    <a:pt x="287906" y="76073"/>
                  </a:lnTo>
                  <a:lnTo>
                    <a:pt x="263609" y="42563"/>
                  </a:lnTo>
                  <a:lnTo>
                    <a:pt x="232643" y="18422"/>
                  </a:lnTo>
                  <a:lnTo>
                    <a:pt x="195801" y="2858"/>
                  </a:lnTo>
                  <a:lnTo>
                    <a:pt x="15308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7796713" y="728983"/>
              <a:ext cx="309880" cy="308610"/>
            </a:xfrm>
            <a:custGeom>
              <a:avLst/>
              <a:gdLst/>
              <a:ahLst/>
              <a:cxnLst/>
              <a:rect l="l" t="t" r="r" b="b"/>
              <a:pathLst>
                <a:path w="309879" h="308609">
                  <a:moveTo>
                    <a:pt x="0" y="152623"/>
                  </a:moveTo>
                  <a:lnTo>
                    <a:pt x="5875" y="112760"/>
                  </a:lnTo>
                  <a:lnTo>
                    <a:pt x="21596" y="76073"/>
                  </a:lnTo>
                  <a:lnTo>
                    <a:pt x="45893" y="42563"/>
                  </a:lnTo>
                  <a:lnTo>
                    <a:pt x="76383" y="18422"/>
                  </a:lnTo>
                  <a:lnTo>
                    <a:pt x="113225" y="2858"/>
                  </a:lnTo>
                  <a:lnTo>
                    <a:pt x="153084" y="0"/>
                  </a:lnTo>
                  <a:lnTo>
                    <a:pt x="195801" y="2858"/>
                  </a:lnTo>
                  <a:lnTo>
                    <a:pt x="232643" y="18422"/>
                  </a:lnTo>
                  <a:lnTo>
                    <a:pt x="263609" y="42563"/>
                  </a:lnTo>
                  <a:lnTo>
                    <a:pt x="287906" y="76073"/>
                  </a:lnTo>
                  <a:lnTo>
                    <a:pt x="303151" y="112760"/>
                  </a:lnTo>
                  <a:lnTo>
                    <a:pt x="309344" y="152623"/>
                  </a:lnTo>
                  <a:lnTo>
                    <a:pt x="303151" y="192010"/>
                  </a:lnTo>
                  <a:lnTo>
                    <a:pt x="287906" y="231714"/>
                  </a:lnTo>
                  <a:lnTo>
                    <a:pt x="263609" y="262207"/>
                  </a:lnTo>
                  <a:lnTo>
                    <a:pt x="232643" y="286823"/>
                  </a:lnTo>
                  <a:lnTo>
                    <a:pt x="195801" y="301911"/>
                  </a:lnTo>
                  <a:lnTo>
                    <a:pt x="153084" y="308264"/>
                  </a:lnTo>
                  <a:lnTo>
                    <a:pt x="113225" y="301911"/>
                  </a:lnTo>
                  <a:lnTo>
                    <a:pt x="76383" y="286823"/>
                  </a:lnTo>
                  <a:lnTo>
                    <a:pt x="45893" y="262207"/>
                  </a:lnTo>
                  <a:lnTo>
                    <a:pt x="21596" y="231714"/>
                  </a:lnTo>
                  <a:lnTo>
                    <a:pt x="5875" y="192010"/>
                  </a:lnTo>
                  <a:lnTo>
                    <a:pt x="0" y="152623"/>
                  </a:lnTo>
                  <a:close/>
                </a:path>
              </a:pathLst>
            </a:custGeom>
            <a:ln w="317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068940" y="1373418"/>
            <a:ext cx="308610" cy="65595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3020" algn="ctr">
              <a:lnSpc>
                <a:spcPct val="100000"/>
              </a:lnSpc>
              <a:spcBef>
                <a:spcPts val="675"/>
              </a:spcBef>
            </a:pPr>
            <a:r>
              <a:rPr sz="1200" dirty="0">
                <a:latin typeface="Arial"/>
                <a:cs typeface="Arial"/>
              </a:rPr>
              <a:t>4</a:t>
            </a:r>
            <a:endParaRPr sz="12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844"/>
              </a:spcBef>
            </a:pPr>
            <a:r>
              <a:rPr sz="1750" i="1" spc="-25" dirty="0">
                <a:latin typeface="Times New Roman"/>
                <a:cs typeface="Times New Roman"/>
              </a:rPr>
              <a:t>G</a:t>
            </a:r>
            <a:r>
              <a:rPr sz="1650" spc="-37" baseline="-12626" dirty="0">
                <a:latin typeface="Times New Roman"/>
                <a:cs typeface="Times New Roman"/>
              </a:rPr>
              <a:t>3</a:t>
            </a:r>
            <a:endParaRPr sz="1650" baseline="-12626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324034" y="103360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54469" y="103360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184380" y="103360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634742" y="774680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4013279" y="774680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564796" y="774680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943667" y="774680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495183" y="774680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735897" y="927145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Arial"/>
                <a:cs typeface="Arial"/>
              </a:rPr>
              <a:t>3</a:t>
            </a:r>
            <a:endParaRPr sz="120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925441" y="347462"/>
            <a:ext cx="21844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25" dirty="0">
                <a:latin typeface="Arial"/>
                <a:cs typeface="Arial"/>
              </a:rPr>
              <a:t>e</a:t>
            </a:r>
            <a:r>
              <a:rPr sz="1200" spc="-37" baseline="-27777" dirty="0">
                <a:latin typeface="Arial"/>
                <a:cs typeface="Arial"/>
              </a:rPr>
              <a:t>1</a:t>
            </a:r>
            <a:endParaRPr sz="1200" baseline="-27777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97105" y="652550"/>
            <a:ext cx="21844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25" dirty="0">
                <a:latin typeface="Arial"/>
                <a:cs typeface="Arial"/>
              </a:rPr>
              <a:t>e</a:t>
            </a:r>
            <a:r>
              <a:rPr sz="1200" spc="-37" baseline="-27777" dirty="0">
                <a:latin typeface="Arial"/>
                <a:cs typeface="Arial"/>
              </a:rPr>
              <a:t>2</a:t>
            </a:r>
            <a:endParaRPr sz="1200" baseline="-27777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30853" y="500085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16605" y="600936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48463" y="347462"/>
            <a:ext cx="21844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25" dirty="0">
                <a:latin typeface="Arial"/>
                <a:cs typeface="Arial"/>
              </a:rPr>
              <a:t>e</a:t>
            </a:r>
            <a:r>
              <a:rPr sz="1200" spc="-37" baseline="-27777" dirty="0">
                <a:latin typeface="Arial"/>
                <a:cs typeface="Arial"/>
              </a:rPr>
              <a:t>4</a:t>
            </a:r>
            <a:endParaRPr sz="1200" baseline="-27777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846668" y="1049275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932579" y="1150126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05453" y="927145"/>
            <a:ext cx="21844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25" dirty="0">
                <a:latin typeface="Arial"/>
                <a:cs typeface="Arial"/>
              </a:rPr>
              <a:t>e</a:t>
            </a:r>
            <a:r>
              <a:rPr sz="1200" spc="-37" baseline="-27777" dirty="0">
                <a:latin typeface="Arial"/>
                <a:cs typeface="Arial"/>
              </a:rPr>
              <a:t>6</a:t>
            </a:r>
            <a:endParaRPr sz="1200" baseline="-27777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673863" y="1171247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759616" y="1272098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6855828" y="377955"/>
            <a:ext cx="21844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25" dirty="0">
                <a:latin typeface="Arial"/>
                <a:cs typeface="Arial"/>
              </a:rPr>
              <a:t>e</a:t>
            </a:r>
            <a:r>
              <a:rPr sz="1200" spc="-37" baseline="-27777" dirty="0">
                <a:latin typeface="Arial"/>
                <a:cs typeface="Arial"/>
              </a:rPr>
              <a:t>1</a:t>
            </a:r>
            <a:endParaRPr sz="1200" baseline="-27777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6960003" y="652550"/>
            <a:ext cx="21844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25" dirty="0">
                <a:latin typeface="Arial"/>
                <a:cs typeface="Arial"/>
              </a:rPr>
              <a:t>e</a:t>
            </a:r>
            <a:r>
              <a:rPr sz="1200" spc="-37" baseline="-27777" dirty="0">
                <a:latin typeface="Arial"/>
                <a:cs typeface="Arial"/>
              </a:rPr>
              <a:t>2</a:t>
            </a:r>
            <a:endParaRPr sz="1200" baseline="-27777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261240" y="500085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346993" y="600936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3</a:t>
            </a:r>
            <a:endParaRPr sz="8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511519" y="347462"/>
            <a:ext cx="21844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25" dirty="0">
                <a:latin typeface="Arial"/>
                <a:cs typeface="Arial"/>
              </a:rPr>
              <a:t>e</a:t>
            </a:r>
            <a:r>
              <a:rPr sz="1200" spc="-37" baseline="-27777" dirty="0">
                <a:latin typeface="Arial"/>
                <a:cs typeface="Arial"/>
              </a:rPr>
              <a:t>4</a:t>
            </a:r>
            <a:endParaRPr sz="1200" baseline="-27777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777055" y="1049275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6862967" y="1150126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5</a:t>
            </a:r>
            <a:endParaRPr sz="8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235840" y="927145"/>
            <a:ext cx="218440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200" i="1" spc="-25" dirty="0">
                <a:latin typeface="Arial"/>
                <a:cs typeface="Arial"/>
              </a:rPr>
              <a:t>e</a:t>
            </a:r>
            <a:r>
              <a:rPr sz="1200" spc="-37" baseline="-27777" dirty="0">
                <a:latin typeface="Arial"/>
                <a:cs typeface="Arial"/>
              </a:rPr>
              <a:t>6</a:t>
            </a:r>
            <a:endParaRPr sz="1200" baseline="-27777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536919" y="1201740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622671" y="1302590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7</a:t>
            </a:r>
            <a:endParaRPr sz="8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155767" y="774680"/>
            <a:ext cx="111125" cy="2095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i="1" dirty="0">
                <a:latin typeface="Arial"/>
                <a:cs typeface="Arial"/>
              </a:rPr>
              <a:t>e</a:t>
            </a:r>
            <a:endParaRPr sz="120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241520" y="875531"/>
            <a:ext cx="81915" cy="1466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" dirty="0">
                <a:latin typeface="Arial"/>
                <a:cs typeface="Arial"/>
              </a:rPr>
              <a:t>8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91086" y="5492598"/>
            <a:ext cx="7540625" cy="704039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361315" marR="43180" indent="-323850">
              <a:lnSpc>
                <a:spcPts val="2610"/>
              </a:lnSpc>
              <a:spcBef>
                <a:spcPts val="290"/>
              </a:spcBef>
              <a:buFont typeface="Symbol"/>
              <a:buChar char=""/>
              <a:tabLst>
                <a:tab pos="361315" algn="l"/>
                <a:tab pos="361950" algn="l"/>
              </a:tabLst>
            </a:pPr>
            <a:r>
              <a:rPr sz="2250" dirty="0">
                <a:latin typeface="Times New Roman"/>
                <a:cs typeface="Times New Roman"/>
              </a:rPr>
              <a:t>Pada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G</a:t>
            </a:r>
            <a:r>
              <a:rPr sz="2250" baseline="-12962" dirty="0">
                <a:latin typeface="Times New Roman"/>
                <a:cs typeface="Times New Roman"/>
              </a:rPr>
              <a:t>3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sisi</a:t>
            </a:r>
            <a:r>
              <a:rPr sz="2250" spc="2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e</a:t>
            </a:r>
            <a:r>
              <a:rPr sz="2250" baseline="-12962" dirty="0">
                <a:latin typeface="Times New Roman"/>
                <a:cs typeface="Times New Roman"/>
              </a:rPr>
              <a:t>8</a:t>
            </a:r>
            <a:r>
              <a:rPr sz="2250" spc="15" baseline="-12962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=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(3,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3)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dinamakan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b="1" dirty="0">
                <a:latin typeface="Times New Roman"/>
                <a:cs typeface="Times New Roman"/>
              </a:rPr>
              <a:t>gelang</a:t>
            </a:r>
            <a:r>
              <a:rPr sz="2250" b="1" spc="3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atau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b="1" dirty="0">
                <a:latin typeface="Times New Roman"/>
                <a:cs typeface="Times New Roman"/>
              </a:rPr>
              <a:t>kalang</a:t>
            </a:r>
            <a:r>
              <a:rPr sz="2250" b="1" spc="25" dirty="0">
                <a:latin typeface="Times New Roman"/>
                <a:cs typeface="Times New Roman"/>
              </a:rPr>
              <a:t> </a:t>
            </a:r>
            <a:r>
              <a:rPr sz="2250" spc="-10" dirty="0">
                <a:latin typeface="Times New Roman"/>
                <a:cs typeface="Times New Roman"/>
              </a:rPr>
              <a:t>(</a:t>
            </a:r>
            <a:r>
              <a:rPr sz="2250" i="1" spc="-10" dirty="0">
                <a:latin typeface="Times New Roman"/>
                <a:cs typeface="Times New Roman"/>
              </a:rPr>
              <a:t>loop</a:t>
            </a:r>
            <a:r>
              <a:rPr sz="2250" spc="-10" dirty="0">
                <a:latin typeface="Times New Roman"/>
                <a:cs typeface="Times New Roman"/>
              </a:rPr>
              <a:t>) </a:t>
            </a:r>
            <a:r>
              <a:rPr sz="2250" dirty="0">
                <a:latin typeface="Times New Roman"/>
                <a:cs typeface="Times New Roman"/>
              </a:rPr>
              <a:t>karena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ia</a:t>
            </a:r>
            <a:r>
              <a:rPr sz="2250" spc="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berawal</a:t>
            </a:r>
            <a:r>
              <a:rPr sz="2250" spc="4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dan</a:t>
            </a:r>
            <a:r>
              <a:rPr sz="2250" spc="5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berakhir</a:t>
            </a:r>
            <a:r>
              <a:rPr sz="2250" spc="5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pada</a:t>
            </a:r>
            <a:r>
              <a:rPr sz="2250" spc="4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simpul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yang</a:t>
            </a:r>
            <a:r>
              <a:rPr sz="2250" spc="50" dirty="0">
                <a:latin typeface="Times New Roman"/>
                <a:cs typeface="Times New Roman"/>
              </a:rPr>
              <a:t> </a:t>
            </a:r>
            <a:r>
              <a:rPr sz="2250" spc="-10" dirty="0" err="1">
                <a:latin typeface="Times New Roman"/>
                <a:cs typeface="Times New Roman"/>
              </a:rPr>
              <a:t>sama</a:t>
            </a:r>
            <a:r>
              <a:rPr sz="2250" spc="-10" dirty="0">
                <a:latin typeface="Times New Roman"/>
                <a:cs typeface="Times New Roman"/>
              </a:rPr>
              <a:t>.</a:t>
            </a:r>
            <a:endParaRPr sz="225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78386" y="3093394"/>
            <a:ext cx="7566025" cy="2089785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339090">
              <a:lnSpc>
                <a:spcPct val="100000"/>
              </a:lnSpc>
              <a:spcBef>
                <a:spcPts val="140"/>
              </a:spcBef>
            </a:pPr>
            <a:r>
              <a:rPr sz="1950" b="1" dirty="0">
                <a:latin typeface="Times New Roman"/>
                <a:cs typeface="Times New Roman"/>
              </a:rPr>
              <a:t>Gambar</a:t>
            </a:r>
            <a:r>
              <a:rPr sz="1950" b="1" spc="40" dirty="0">
                <a:latin typeface="Times New Roman"/>
                <a:cs typeface="Times New Roman"/>
              </a:rPr>
              <a:t> </a:t>
            </a:r>
            <a:r>
              <a:rPr sz="1950" b="1" dirty="0">
                <a:latin typeface="Times New Roman"/>
                <a:cs typeface="Times New Roman"/>
              </a:rPr>
              <a:t>2.</a:t>
            </a:r>
            <a:r>
              <a:rPr sz="1950" b="1" spc="55" dirty="0">
                <a:latin typeface="Times New Roman"/>
                <a:cs typeface="Times New Roman"/>
              </a:rPr>
              <a:t>  </a:t>
            </a:r>
            <a:r>
              <a:rPr sz="1950" dirty="0">
                <a:latin typeface="Times New Roman"/>
                <a:cs typeface="Times New Roman"/>
              </a:rPr>
              <a:t>(a)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graf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sederhana,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(b)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graf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ganda,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dan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(c)</a:t>
            </a:r>
            <a:r>
              <a:rPr sz="1950" spc="50" dirty="0">
                <a:latin typeface="Times New Roman"/>
                <a:cs typeface="Times New Roman"/>
              </a:rPr>
              <a:t> </a:t>
            </a:r>
            <a:r>
              <a:rPr sz="1950" dirty="0">
                <a:latin typeface="Times New Roman"/>
                <a:cs typeface="Times New Roman"/>
              </a:rPr>
              <a:t>graf</a:t>
            </a:r>
            <a:r>
              <a:rPr sz="1950" spc="55" dirty="0">
                <a:latin typeface="Times New Roman"/>
                <a:cs typeface="Times New Roman"/>
              </a:rPr>
              <a:t> </a:t>
            </a:r>
            <a:r>
              <a:rPr sz="1950" spc="-20" dirty="0">
                <a:latin typeface="Times New Roman"/>
                <a:cs typeface="Times New Roman"/>
              </a:rPr>
              <a:t>semu</a:t>
            </a:r>
            <a:endParaRPr sz="195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374015" marR="55880" indent="-323850" algn="just">
              <a:lnSpc>
                <a:spcPct val="96600"/>
              </a:lnSpc>
              <a:buFont typeface="Symbol"/>
              <a:buChar char=""/>
              <a:tabLst>
                <a:tab pos="374650" algn="l"/>
              </a:tabLst>
            </a:pPr>
            <a:r>
              <a:rPr sz="2250" dirty="0">
                <a:latin typeface="Times New Roman"/>
                <a:cs typeface="Times New Roman"/>
              </a:rPr>
              <a:t>Pada</a:t>
            </a:r>
            <a:r>
              <a:rPr sz="2250" spc="16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G</a:t>
            </a:r>
            <a:r>
              <a:rPr sz="2250" baseline="-12962" dirty="0">
                <a:latin typeface="Times New Roman"/>
                <a:cs typeface="Times New Roman"/>
              </a:rPr>
              <a:t>2</a:t>
            </a:r>
            <a:r>
              <a:rPr sz="2250" dirty="0">
                <a:latin typeface="Times New Roman"/>
                <a:cs typeface="Times New Roman"/>
              </a:rPr>
              <a:t>,</a:t>
            </a:r>
            <a:r>
              <a:rPr sz="2250" spc="17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sisi</a:t>
            </a:r>
            <a:r>
              <a:rPr sz="2250" spc="175" dirty="0">
                <a:latin typeface="Times New Roman"/>
                <a:cs typeface="Times New Roman"/>
              </a:rPr>
              <a:t>  </a:t>
            </a:r>
            <a:r>
              <a:rPr sz="2250" i="1" dirty="0">
                <a:latin typeface="Times New Roman"/>
                <a:cs typeface="Times New Roman"/>
              </a:rPr>
              <a:t>e</a:t>
            </a:r>
            <a:r>
              <a:rPr sz="2250" baseline="-12962" dirty="0">
                <a:latin typeface="Times New Roman"/>
                <a:cs typeface="Times New Roman"/>
              </a:rPr>
              <a:t>3</a:t>
            </a:r>
            <a:r>
              <a:rPr sz="2250" spc="547" baseline="-12962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=</a:t>
            </a:r>
            <a:r>
              <a:rPr sz="2250" spc="17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(1,</a:t>
            </a:r>
            <a:r>
              <a:rPr sz="2250" spc="17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3)</a:t>
            </a:r>
            <a:r>
              <a:rPr sz="2250" spc="17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dan</a:t>
            </a:r>
            <a:r>
              <a:rPr sz="2250" spc="17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sisi</a:t>
            </a:r>
            <a:r>
              <a:rPr sz="2250" spc="18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e</a:t>
            </a:r>
            <a:r>
              <a:rPr sz="2250" baseline="-12962" dirty="0">
                <a:latin typeface="Times New Roman"/>
                <a:cs typeface="Times New Roman"/>
              </a:rPr>
              <a:t>4</a:t>
            </a:r>
            <a:r>
              <a:rPr sz="2250" spc="540" baseline="-12962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=</a:t>
            </a:r>
            <a:r>
              <a:rPr sz="2250" spc="17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(1,</a:t>
            </a:r>
            <a:r>
              <a:rPr sz="2250" spc="16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3)</a:t>
            </a:r>
            <a:r>
              <a:rPr sz="2250" spc="16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dinamakan</a:t>
            </a:r>
            <a:r>
              <a:rPr sz="2250" spc="180" dirty="0">
                <a:latin typeface="Times New Roman"/>
                <a:cs typeface="Times New Roman"/>
              </a:rPr>
              <a:t> </a:t>
            </a:r>
            <a:r>
              <a:rPr sz="2250" b="1" spc="-10" dirty="0">
                <a:latin typeface="Times New Roman"/>
                <a:cs typeface="Times New Roman"/>
              </a:rPr>
              <a:t>sisi- </a:t>
            </a:r>
            <a:r>
              <a:rPr sz="2250" b="1" dirty="0">
                <a:latin typeface="Times New Roman"/>
                <a:cs typeface="Times New Roman"/>
              </a:rPr>
              <a:t>ganda</a:t>
            </a:r>
            <a:r>
              <a:rPr sz="2250" b="1" spc="229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(</a:t>
            </a:r>
            <a:r>
              <a:rPr sz="2250" i="1" dirty="0">
                <a:latin typeface="Times New Roman"/>
                <a:cs typeface="Times New Roman"/>
              </a:rPr>
              <a:t>multiple</a:t>
            </a:r>
            <a:r>
              <a:rPr sz="2250" i="1" spc="22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edges</a:t>
            </a:r>
            <a:r>
              <a:rPr sz="2250" i="1" spc="2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atau</a:t>
            </a:r>
            <a:r>
              <a:rPr sz="2250" spc="225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paralel</a:t>
            </a:r>
            <a:r>
              <a:rPr sz="2250" i="1" spc="210" dirty="0">
                <a:latin typeface="Times New Roman"/>
                <a:cs typeface="Times New Roman"/>
              </a:rPr>
              <a:t> </a:t>
            </a:r>
            <a:r>
              <a:rPr sz="2250" i="1" dirty="0">
                <a:latin typeface="Times New Roman"/>
                <a:cs typeface="Times New Roman"/>
              </a:rPr>
              <a:t>edges</a:t>
            </a:r>
            <a:r>
              <a:rPr sz="2250" dirty="0">
                <a:latin typeface="Times New Roman"/>
                <a:cs typeface="Times New Roman"/>
              </a:rPr>
              <a:t>)</a:t>
            </a:r>
            <a:r>
              <a:rPr sz="2250" spc="22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karena</a:t>
            </a:r>
            <a:r>
              <a:rPr sz="2250" spc="21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kedua</a:t>
            </a:r>
            <a:r>
              <a:rPr sz="2250" spc="215" dirty="0">
                <a:latin typeface="Times New Roman"/>
                <a:cs typeface="Times New Roman"/>
              </a:rPr>
              <a:t> </a:t>
            </a:r>
            <a:r>
              <a:rPr sz="2250" spc="-20" dirty="0">
                <a:latin typeface="Times New Roman"/>
                <a:cs typeface="Times New Roman"/>
              </a:rPr>
              <a:t>sisi </a:t>
            </a:r>
            <a:r>
              <a:rPr sz="2250" dirty="0">
                <a:latin typeface="Times New Roman"/>
                <a:cs typeface="Times New Roman"/>
              </a:rPr>
              <a:t>ini</a:t>
            </a:r>
            <a:r>
              <a:rPr sz="2250" spc="11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menghubungi</a:t>
            </a:r>
            <a:r>
              <a:rPr sz="2250" spc="11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dua</a:t>
            </a:r>
            <a:r>
              <a:rPr sz="2250" spc="12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buah</a:t>
            </a:r>
            <a:r>
              <a:rPr sz="2250" spc="12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simpul</a:t>
            </a:r>
            <a:r>
              <a:rPr sz="2250" spc="1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yang</a:t>
            </a:r>
            <a:r>
              <a:rPr sz="2250" spc="12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sama,</a:t>
            </a:r>
            <a:r>
              <a:rPr sz="2250" spc="110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yaitu</a:t>
            </a:r>
            <a:r>
              <a:rPr sz="2250" spc="114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simpul</a:t>
            </a:r>
            <a:r>
              <a:rPr sz="2250" spc="90" dirty="0">
                <a:latin typeface="Times New Roman"/>
                <a:cs typeface="Times New Roman"/>
              </a:rPr>
              <a:t> </a:t>
            </a:r>
            <a:r>
              <a:rPr sz="2250" spc="-50" dirty="0">
                <a:latin typeface="Times New Roman"/>
                <a:cs typeface="Times New Roman"/>
              </a:rPr>
              <a:t>1 </a:t>
            </a:r>
            <a:r>
              <a:rPr sz="2250" dirty="0">
                <a:latin typeface="Times New Roman"/>
                <a:cs typeface="Times New Roman"/>
              </a:rPr>
              <a:t>dan</a:t>
            </a:r>
            <a:r>
              <a:rPr sz="2250" spc="35" dirty="0">
                <a:latin typeface="Times New Roman"/>
                <a:cs typeface="Times New Roman"/>
              </a:rPr>
              <a:t> </a:t>
            </a:r>
            <a:r>
              <a:rPr sz="2250" dirty="0">
                <a:latin typeface="Times New Roman"/>
                <a:cs typeface="Times New Roman"/>
              </a:rPr>
              <a:t>simpul</a:t>
            </a:r>
            <a:r>
              <a:rPr sz="2250" spc="30" dirty="0">
                <a:latin typeface="Times New Roman"/>
                <a:cs typeface="Times New Roman"/>
              </a:rPr>
              <a:t> </a:t>
            </a:r>
            <a:r>
              <a:rPr sz="2250" spc="-25" dirty="0">
                <a:latin typeface="Times New Roman"/>
                <a:cs typeface="Times New Roman"/>
              </a:rPr>
              <a:t>3.</a:t>
            </a:r>
            <a:endParaRPr sz="225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2473648" y="996434"/>
            <a:ext cx="1313180" cy="1304290"/>
            <a:chOff x="2473648" y="996434"/>
            <a:chExt cx="1313180" cy="1304290"/>
          </a:xfrm>
        </p:grpSpPr>
        <p:sp>
          <p:nvSpPr>
            <p:cNvPr id="6" name="object 6"/>
            <p:cNvSpPr/>
            <p:nvPr/>
          </p:nvSpPr>
          <p:spPr>
            <a:xfrm>
              <a:off x="3098992" y="998205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4" h="59055">
                  <a:moveTo>
                    <a:pt x="41625" y="0"/>
                  </a:moveTo>
                  <a:lnTo>
                    <a:pt x="20812" y="0"/>
                  </a:lnTo>
                  <a:lnTo>
                    <a:pt x="7075" y="14177"/>
                  </a:lnTo>
                  <a:lnTo>
                    <a:pt x="0" y="31405"/>
                  </a:lnTo>
                  <a:lnTo>
                    <a:pt x="7075" y="48453"/>
                  </a:lnTo>
                  <a:lnTo>
                    <a:pt x="20812" y="58683"/>
                  </a:lnTo>
                  <a:lnTo>
                    <a:pt x="41625" y="58683"/>
                  </a:lnTo>
                  <a:lnTo>
                    <a:pt x="55344" y="48453"/>
                  </a:lnTo>
                  <a:lnTo>
                    <a:pt x="62438" y="31405"/>
                  </a:lnTo>
                  <a:lnTo>
                    <a:pt x="55344" y="14177"/>
                  </a:lnTo>
                  <a:lnTo>
                    <a:pt x="41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98992" y="998205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4" h="59055">
                  <a:moveTo>
                    <a:pt x="0" y="31405"/>
                  </a:moveTo>
                  <a:lnTo>
                    <a:pt x="7075" y="14177"/>
                  </a:lnTo>
                  <a:lnTo>
                    <a:pt x="20812" y="0"/>
                  </a:lnTo>
                  <a:lnTo>
                    <a:pt x="41625" y="0"/>
                  </a:lnTo>
                  <a:lnTo>
                    <a:pt x="55344" y="14177"/>
                  </a:lnTo>
                  <a:lnTo>
                    <a:pt x="62438" y="31405"/>
                  </a:lnTo>
                  <a:lnTo>
                    <a:pt x="55344" y="48453"/>
                  </a:lnTo>
                  <a:lnTo>
                    <a:pt x="41625" y="58683"/>
                  </a:lnTo>
                  <a:lnTo>
                    <a:pt x="20812" y="58683"/>
                  </a:lnTo>
                  <a:lnTo>
                    <a:pt x="7075" y="48453"/>
                  </a:lnTo>
                  <a:lnTo>
                    <a:pt x="0" y="31405"/>
                  </a:lnTo>
                  <a:close/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475419" y="1619312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4" h="59055">
                  <a:moveTo>
                    <a:pt x="41625" y="0"/>
                  </a:moveTo>
                  <a:lnTo>
                    <a:pt x="20812" y="0"/>
                  </a:lnTo>
                  <a:lnTo>
                    <a:pt x="7093" y="13638"/>
                  </a:lnTo>
                  <a:lnTo>
                    <a:pt x="0" y="31225"/>
                  </a:lnTo>
                  <a:lnTo>
                    <a:pt x="7093" y="48453"/>
                  </a:lnTo>
                  <a:lnTo>
                    <a:pt x="20812" y="58503"/>
                  </a:lnTo>
                  <a:lnTo>
                    <a:pt x="41625" y="58503"/>
                  </a:lnTo>
                  <a:lnTo>
                    <a:pt x="55362" y="48453"/>
                  </a:lnTo>
                  <a:lnTo>
                    <a:pt x="62438" y="31225"/>
                  </a:lnTo>
                  <a:lnTo>
                    <a:pt x="55362" y="13638"/>
                  </a:lnTo>
                  <a:lnTo>
                    <a:pt x="41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475419" y="1029610"/>
              <a:ext cx="655320" cy="648335"/>
            </a:xfrm>
            <a:custGeom>
              <a:avLst/>
              <a:gdLst/>
              <a:ahLst/>
              <a:cxnLst/>
              <a:rect l="l" t="t" r="r" b="b"/>
              <a:pathLst>
                <a:path w="655319" h="648335">
                  <a:moveTo>
                    <a:pt x="0" y="620927"/>
                  </a:moveTo>
                  <a:lnTo>
                    <a:pt x="7093" y="603340"/>
                  </a:lnTo>
                  <a:lnTo>
                    <a:pt x="20812" y="589702"/>
                  </a:lnTo>
                  <a:lnTo>
                    <a:pt x="41625" y="589702"/>
                  </a:lnTo>
                  <a:lnTo>
                    <a:pt x="55362" y="603340"/>
                  </a:lnTo>
                  <a:lnTo>
                    <a:pt x="62438" y="620927"/>
                  </a:lnTo>
                  <a:lnTo>
                    <a:pt x="55362" y="638155"/>
                  </a:lnTo>
                  <a:lnTo>
                    <a:pt x="41625" y="648205"/>
                  </a:lnTo>
                  <a:lnTo>
                    <a:pt x="20812" y="648205"/>
                  </a:lnTo>
                  <a:lnTo>
                    <a:pt x="7093" y="638155"/>
                  </a:lnTo>
                  <a:lnTo>
                    <a:pt x="0" y="620927"/>
                  </a:lnTo>
                  <a:close/>
                </a:path>
                <a:path w="655319" h="648335">
                  <a:moveTo>
                    <a:pt x="655017" y="0"/>
                  </a:moveTo>
                  <a:lnTo>
                    <a:pt x="31443" y="620927"/>
                  </a:lnTo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98992" y="2240240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4" h="59055">
                  <a:moveTo>
                    <a:pt x="41625" y="0"/>
                  </a:moveTo>
                  <a:lnTo>
                    <a:pt x="20812" y="0"/>
                  </a:lnTo>
                  <a:lnTo>
                    <a:pt x="7075" y="13638"/>
                  </a:lnTo>
                  <a:lnTo>
                    <a:pt x="0" y="31225"/>
                  </a:lnTo>
                  <a:lnTo>
                    <a:pt x="7075" y="48453"/>
                  </a:lnTo>
                  <a:lnTo>
                    <a:pt x="20812" y="58683"/>
                  </a:lnTo>
                  <a:lnTo>
                    <a:pt x="41625" y="58683"/>
                  </a:lnTo>
                  <a:lnTo>
                    <a:pt x="55344" y="48453"/>
                  </a:lnTo>
                  <a:lnTo>
                    <a:pt x="62438" y="31225"/>
                  </a:lnTo>
                  <a:lnTo>
                    <a:pt x="55344" y="13638"/>
                  </a:lnTo>
                  <a:lnTo>
                    <a:pt x="41625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506862" y="1650538"/>
              <a:ext cx="654685" cy="648970"/>
            </a:xfrm>
            <a:custGeom>
              <a:avLst/>
              <a:gdLst/>
              <a:ahLst/>
              <a:cxnLst/>
              <a:rect l="l" t="t" r="r" b="b"/>
              <a:pathLst>
                <a:path w="654685" h="648969">
                  <a:moveTo>
                    <a:pt x="592130" y="620927"/>
                  </a:moveTo>
                  <a:lnTo>
                    <a:pt x="599205" y="603340"/>
                  </a:lnTo>
                  <a:lnTo>
                    <a:pt x="612942" y="589702"/>
                  </a:lnTo>
                  <a:lnTo>
                    <a:pt x="633755" y="589702"/>
                  </a:lnTo>
                  <a:lnTo>
                    <a:pt x="647475" y="603340"/>
                  </a:lnTo>
                  <a:lnTo>
                    <a:pt x="654568" y="620927"/>
                  </a:lnTo>
                  <a:lnTo>
                    <a:pt x="647475" y="638155"/>
                  </a:lnTo>
                  <a:lnTo>
                    <a:pt x="633755" y="648385"/>
                  </a:lnTo>
                  <a:lnTo>
                    <a:pt x="612942" y="648385"/>
                  </a:lnTo>
                  <a:lnTo>
                    <a:pt x="599205" y="638155"/>
                  </a:lnTo>
                  <a:lnTo>
                    <a:pt x="592130" y="620927"/>
                  </a:lnTo>
                  <a:close/>
                </a:path>
                <a:path w="654685" h="648969">
                  <a:moveTo>
                    <a:pt x="0" y="0"/>
                  </a:moveTo>
                  <a:lnTo>
                    <a:pt x="623573" y="620927"/>
                  </a:lnTo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722476" y="1619312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4" h="59055">
                  <a:moveTo>
                    <a:pt x="41661" y="0"/>
                  </a:moveTo>
                  <a:lnTo>
                    <a:pt x="20830" y="0"/>
                  </a:lnTo>
                  <a:lnTo>
                    <a:pt x="7182" y="13638"/>
                  </a:lnTo>
                  <a:lnTo>
                    <a:pt x="0" y="31225"/>
                  </a:lnTo>
                  <a:lnTo>
                    <a:pt x="7182" y="48453"/>
                  </a:lnTo>
                  <a:lnTo>
                    <a:pt x="20830" y="58503"/>
                  </a:lnTo>
                  <a:lnTo>
                    <a:pt x="41661" y="58503"/>
                  </a:lnTo>
                  <a:lnTo>
                    <a:pt x="55847" y="48453"/>
                  </a:lnTo>
                  <a:lnTo>
                    <a:pt x="62492" y="31225"/>
                  </a:lnTo>
                  <a:lnTo>
                    <a:pt x="55847" y="13638"/>
                  </a:lnTo>
                  <a:lnTo>
                    <a:pt x="41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506862" y="1029610"/>
              <a:ext cx="1278255" cy="1242060"/>
            </a:xfrm>
            <a:custGeom>
              <a:avLst/>
              <a:gdLst/>
              <a:ahLst/>
              <a:cxnLst/>
              <a:rect l="l" t="t" r="r" b="b"/>
              <a:pathLst>
                <a:path w="1278254" h="1242060">
                  <a:moveTo>
                    <a:pt x="1215613" y="620927"/>
                  </a:moveTo>
                  <a:lnTo>
                    <a:pt x="1222796" y="603340"/>
                  </a:lnTo>
                  <a:lnTo>
                    <a:pt x="1236444" y="589702"/>
                  </a:lnTo>
                  <a:lnTo>
                    <a:pt x="1257275" y="589702"/>
                  </a:lnTo>
                  <a:lnTo>
                    <a:pt x="1271461" y="603340"/>
                  </a:lnTo>
                  <a:lnTo>
                    <a:pt x="1278105" y="620927"/>
                  </a:lnTo>
                  <a:lnTo>
                    <a:pt x="1271461" y="638155"/>
                  </a:lnTo>
                  <a:lnTo>
                    <a:pt x="1257275" y="648205"/>
                  </a:lnTo>
                  <a:lnTo>
                    <a:pt x="1236444" y="648205"/>
                  </a:lnTo>
                  <a:lnTo>
                    <a:pt x="1222796" y="638155"/>
                  </a:lnTo>
                  <a:lnTo>
                    <a:pt x="1215613" y="620927"/>
                  </a:lnTo>
                  <a:close/>
                </a:path>
                <a:path w="1278254" h="1242060">
                  <a:moveTo>
                    <a:pt x="623573" y="0"/>
                  </a:moveTo>
                  <a:lnTo>
                    <a:pt x="1247218" y="620927"/>
                  </a:lnTo>
                </a:path>
                <a:path w="1278254" h="1242060">
                  <a:moveTo>
                    <a:pt x="1247218" y="620927"/>
                  </a:moveTo>
                  <a:lnTo>
                    <a:pt x="623573" y="1241855"/>
                  </a:lnTo>
                </a:path>
                <a:path w="1278254" h="1242060">
                  <a:moveTo>
                    <a:pt x="0" y="620927"/>
                  </a:moveTo>
                  <a:lnTo>
                    <a:pt x="1247218" y="620927"/>
                  </a:lnTo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923158" y="2186684"/>
            <a:ext cx="339725" cy="7397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2230" algn="ctr">
              <a:lnSpc>
                <a:spcPct val="100000"/>
              </a:lnSpc>
              <a:spcBef>
                <a:spcPts val="765"/>
              </a:spcBef>
            </a:pPr>
            <a:r>
              <a:rPr sz="1350" spc="5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950" i="1" spc="-25" dirty="0">
                <a:latin typeface="Times New Roman"/>
                <a:cs typeface="Times New Roman"/>
              </a:rPr>
              <a:t>G</a:t>
            </a:r>
            <a:r>
              <a:rPr sz="1875" spc="-37" baseline="-13333" dirty="0">
                <a:latin typeface="Times New Roman"/>
                <a:cs typeface="Times New Roman"/>
              </a:rPr>
              <a:t>1</a:t>
            </a:r>
            <a:endParaRPr sz="1875" baseline="-13333">
              <a:latin typeface="Times New Roman"/>
              <a:cs typeface="Times New Roma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4656649" y="996434"/>
            <a:ext cx="1313180" cy="1304290"/>
            <a:chOff x="4656649" y="996434"/>
            <a:chExt cx="1313180" cy="1304290"/>
          </a:xfrm>
        </p:grpSpPr>
        <p:sp>
          <p:nvSpPr>
            <p:cNvPr id="16" name="object 16"/>
            <p:cNvSpPr/>
            <p:nvPr/>
          </p:nvSpPr>
          <p:spPr>
            <a:xfrm>
              <a:off x="4658420" y="1619312"/>
              <a:ext cx="62230" cy="59055"/>
            </a:xfrm>
            <a:custGeom>
              <a:avLst/>
              <a:gdLst/>
              <a:ahLst/>
              <a:cxnLst/>
              <a:rect l="l" t="t" r="r" b="b"/>
              <a:pathLst>
                <a:path w="62229" h="59055">
                  <a:moveTo>
                    <a:pt x="41481" y="0"/>
                  </a:moveTo>
                  <a:lnTo>
                    <a:pt x="20651" y="0"/>
                  </a:lnTo>
                  <a:lnTo>
                    <a:pt x="6644" y="13638"/>
                  </a:lnTo>
                  <a:lnTo>
                    <a:pt x="0" y="31225"/>
                  </a:lnTo>
                  <a:lnTo>
                    <a:pt x="6644" y="48453"/>
                  </a:lnTo>
                  <a:lnTo>
                    <a:pt x="20651" y="58503"/>
                  </a:lnTo>
                  <a:lnTo>
                    <a:pt x="41481" y="58503"/>
                  </a:lnTo>
                  <a:lnTo>
                    <a:pt x="55309" y="48453"/>
                  </a:lnTo>
                  <a:lnTo>
                    <a:pt x="61953" y="31225"/>
                  </a:lnTo>
                  <a:lnTo>
                    <a:pt x="55309" y="13638"/>
                  </a:lnTo>
                  <a:lnTo>
                    <a:pt x="41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58420" y="1619312"/>
              <a:ext cx="62230" cy="59055"/>
            </a:xfrm>
            <a:custGeom>
              <a:avLst/>
              <a:gdLst/>
              <a:ahLst/>
              <a:cxnLst/>
              <a:rect l="l" t="t" r="r" b="b"/>
              <a:pathLst>
                <a:path w="62229" h="59055">
                  <a:moveTo>
                    <a:pt x="0" y="31225"/>
                  </a:moveTo>
                  <a:lnTo>
                    <a:pt x="6644" y="13638"/>
                  </a:lnTo>
                  <a:lnTo>
                    <a:pt x="20651" y="0"/>
                  </a:lnTo>
                  <a:lnTo>
                    <a:pt x="41481" y="0"/>
                  </a:lnTo>
                  <a:lnTo>
                    <a:pt x="55309" y="13638"/>
                  </a:lnTo>
                  <a:lnTo>
                    <a:pt x="61953" y="31225"/>
                  </a:lnTo>
                  <a:lnTo>
                    <a:pt x="55309" y="48453"/>
                  </a:lnTo>
                  <a:lnTo>
                    <a:pt x="41481" y="58503"/>
                  </a:lnTo>
                  <a:lnTo>
                    <a:pt x="20651" y="58503"/>
                  </a:lnTo>
                  <a:lnTo>
                    <a:pt x="6644" y="48453"/>
                  </a:lnTo>
                  <a:lnTo>
                    <a:pt x="0" y="31225"/>
                  </a:lnTo>
                  <a:close/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5281904" y="2240240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4" h="59055">
                  <a:moveTo>
                    <a:pt x="41661" y="0"/>
                  </a:moveTo>
                  <a:lnTo>
                    <a:pt x="20830" y="0"/>
                  </a:lnTo>
                  <a:lnTo>
                    <a:pt x="6644" y="13638"/>
                  </a:lnTo>
                  <a:lnTo>
                    <a:pt x="0" y="31225"/>
                  </a:lnTo>
                  <a:lnTo>
                    <a:pt x="6644" y="48453"/>
                  </a:lnTo>
                  <a:lnTo>
                    <a:pt x="20830" y="58683"/>
                  </a:lnTo>
                  <a:lnTo>
                    <a:pt x="41661" y="58683"/>
                  </a:lnTo>
                  <a:lnTo>
                    <a:pt x="55309" y="48453"/>
                  </a:lnTo>
                  <a:lnTo>
                    <a:pt x="62492" y="31225"/>
                  </a:lnTo>
                  <a:lnTo>
                    <a:pt x="55309" y="13638"/>
                  </a:lnTo>
                  <a:lnTo>
                    <a:pt x="41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5281904" y="2240240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4" h="59055">
                  <a:moveTo>
                    <a:pt x="0" y="31225"/>
                  </a:moveTo>
                  <a:lnTo>
                    <a:pt x="6644" y="13638"/>
                  </a:lnTo>
                  <a:lnTo>
                    <a:pt x="20830" y="0"/>
                  </a:lnTo>
                  <a:lnTo>
                    <a:pt x="41661" y="0"/>
                  </a:lnTo>
                  <a:lnTo>
                    <a:pt x="55309" y="13638"/>
                  </a:lnTo>
                  <a:lnTo>
                    <a:pt x="62492" y="31225"/>
                  </a:lnTo>
                  <a:lnTo>
                    <a:pt x="55309" y="48453"/>
                  </a:lnTo>
                  <a:lnTo>
                    <a:pt x="41661" y="58683"/>
                  </a:lnTo>
                  <a:lnTo>
                    <a:pt x="20830" y="58683"/>
                  </a:lnTo>
                  <a:lnTo>
                    <a:pt x="6644" y="48453"/>
                  </a:lnTo>
                  <a:lnTo>
                    <a:pt x="0" y="31225"/>
                  </a:lnTo>
                  <a:close/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5281904" y="998205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4" h="59055">
                  <a:moveTo>
                    <a:pt x="41661" y="0"/>
                  </a:moveTo>
                  <a:lnTo>
                    <a:pt x="20830" y="0"/>
                  </a:lnTo>
                  <a:lnTo>
                    <a:pt x="6644" y="14177"/>
                  </a:lnTo>
                  <a:lnTo>
                    <a:pt x="0" y="31405"/>
                  </a:lnTo>
                  <a:lnTo>
                    <a:pt x="6644" y="48453"/>
                  </a:lnTo>
                  <a:lnTo>
                    <a:pt x="20830" y="58683"/>
                  </a:lnTo>
                  <a:lnTo>
                    <a:pt x="41661" y="58683"/>
                  </a:lnTo>
                  <a:lnTo>
                    <a:pt x="55309" y="48453"/>
                  </a:lnTo>
                  <a:lnTo>
                    <a:pt x="62492" y="31405"/>
                  </a:lnTo>
                  <a:lnTo>
                    <a:pt x="55309" y="14177"/>
                  </a:lnTo>
                  <a:lnTo>
                    <a:pt x="41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5281904" y="998205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4" h="59055">
                  <a:moveTo>
                    <a:pt x="0" y="31405"/>
                  </a:moveTo>
                  <a:lnTo>
                    <a:pt x="6644" y="14177"/>
                  </a:lnTo>
                  <a:lnTo>
                    <a:pt x="20830" y="0"/>
                  </a:lnTo>
                  <a:lnTo>
                    <a:pt x="41661" y="0"/>
                  </a:lnTo>
                  <a:lnTo>
                    <a:pt x="55309" y="14177"/>
                  </a:lnTo>
                  <a:lnTo>
                    <a:pt x="62492" y="31405"/>
                  </a:lnTo>
                  <a:lnTo>
                    <a:pt x="55309" y="48453"/>
                  </a:lnTo>
                  <a:lnTo>
                    <a:pt x="41661" y="58683"/>
                  </a:lnTo>
                  <a:lnTo>
                    <a:pt x="20830" y="58683"/>
                  </a:lnTo>
                  <a:lnTo>
                    <a:pt x="6644" y="48453"/>
                  </a:lnTo>
                  <a:lnTo>
                    <a:pt x="0" y="31405"/>
                  </a:lnTo>
                  <a:close/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5905388" y="1619312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4" h="59055">
                  <a:moveTo>
                    <a:pt x="41661" y="0"/>
                  </a:moveTo>
                  <a:lnTo>
                    <a:pt x="20830" y="0"/>
                  </a:lnTo>
                  <a:lnTo>
                    <a:pt x="7182" y="13638"/>
                  </a:lnTo>
                  <a:lnTo>
                    <a:pt x="0" y="31225"/>
                  </a:lnTo>
                  <a:lnTo>
                    <a:pt x="7182" y="48453"/>
                  </a:lnTo>
                  <a:lnTo>
                    <a:pt x="20830" y="58503"/>
                  </a:lnTo>
                  <a:lnTo>
                    <a:pt x="41661" y="58503"/>
                  </a:lnTo>
                  <a:lnTo>
                    <a:pt x="55488" y="48453"/>
                  </a:lnTo>
                  <a:lnTo>
                    <a:pt x="62492" y="31225"/>
                  </a:lnTo>
                  <a:lnTo>
                    <a:pt x="55488" y="13638"/>
                  </a:lnTo>
                  <a:lnTo>
                    <a:pt x="41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689307" y="1029610"/>
              <a:ext cx="1278890" cy="1242060"/>
            </a:xfrm>
            <a:custGeom>
              <a:avLst/>
              <a:gdLst/>
              <a:ahLst/>
              <a:cxnLst/>
              <a:rect l="l" t="t" r="r" b="b"/>
              <a:pathLst>
                <a:path w="1278889" h="1242060">
                  <a:moveTo>
                    <a:pt x="1216080" y="620927"/>
                  </a:moveTo>
                  <a:lnTo>
                    <a:pt x="1223263" y="603340"/>
                  </a:lnTo>
                  <a:lnTo>
                    <a:pt x="1236911" y="589702"/>
                  </a:lnTo>
                  <a:lnTo>
                    <a:pt x="1257742" y="589702"/>
                  </a:lnTo>
                  <a:lnTo>
                    <a:pt x="1271569" y="603340"/>
                  </a:lnTo>
                  <a:lnTo>
                    <a:pt x="1278572" y="620927"/>
                  </a:lnTo>
                  <a:lnTo>
                    <a:pt x="1271569" y="638155"/>
                  </a:lnTo>
                  <a:lnTo>
                    <a:pt x="1257742" y="648205"/>
                  </a:lnTo>
                  <a:lnTo>
                    <a:pt x="1236911" y="648205"/>
                  </a:lnTo>
                  <a:lnTo>
                    <a:pt x="1223263" y="638155"/>
                  </a:lnTo>
                  <a:lnTo>
                    <a:pt x="1216080" y="620927"/>
                  </a:lnTo>
                  <a:close/>
                </a:path>
                <a:path w="1278889" h="1242060">
                  <a:moveTo>
                    <a:pt x="623663" y="0"/>
                  </a:moveTo>
                  <a:lnTo>
                    <a:pt x="658141" y="92959"/>
                  </a:lnTo>
                  <a:lnTo>
                    <a:pt x="703394" y="185919"/>
                  </a:lnTo>
                  <a:lnTo>
                    <a:pt x="758703" y="272239"/>
                  </a:lnTo>
                  <a:lnTo>
                    <a:pt x="821195" y="351560"/>
                  </a:lnTo>
                  <a:lnTo>
                    <a:pt x="893743" y="420831"/>
                  </a:lnTo>
                  <a:lnTo>
                    <a:pt x="973475" y="485974"/>
                  </a:lnTo>
                  <a:lnTo>
                    <a:pt x="1060209" y="541607"/>
                  </a:lnTo>
                  <a:lnTo>
                    <a:pt x="1150176" y="586112"/>
                  </a:lnTo>
                  <a:lnTo>
                    <a:pt x="1247147" y="620927"/>
                  </a:lnTo>
                </a:path>
                <a:path w="1278889" h="1242060">
                  <a:moveTo>
                    <a:pt x="1247147" y="620927"/>
                  </a:moveTo>
                  <a:lnTo>
                    <a:pt x="1150176" y="655384"/>
                  </a:lnTo>
                  <a:lnTo>
                    <a:pt x="1060209" y="700248"/>
                  </a:lnTo>
                  <a:lnTo>
                    <a:pt x="973475" y="755342"/>
                  </a:lnTo>
                  <a:lnTo>
                    <a:pt x="893743" y="817435"/>
                  </a:lnTo>
                  <a:lnTo>
                    <a:pt x="821195" y="889757"/>
                  </a:lnTo>
                  <a:lnTo>
                    <a:pt x="758703" y="969078"/>
                  </a:lnTo>
                  <a:lnTo>
                    <a:pt x="703394" y="1055397"/>
                  </a:lnTo>
                  <a:lnTo>
                    <a:pt x="658141" y="1144947"/>
                  </a:lnTo>
                  <a:lnTo>
                    <a:pt x="623663" y="1241855"/>
                  </a:lnTo>
                </a:path>
                <a:path w="1278889" h="1242060">
                  <a:moveTo>
                    <a:pt x="0" y="620927"/>
                  </a:moveTo>
                  <a:lnTo>
                    <a:pt x="623663" y="1241855"/>
                  </a:lnTo>
                </a:path>
                <a:path w="1278889" h="1242060">
                  <a:moveTo>
                    <a:pt x="623663" y="0"/>
                  </a:moveTo>
                  <a:lnTo>
                    <a:pt x="0" y="620927"/>
                  </a:lnTo>
                </a:path>
                <a:path w="1278889" h="1242060">
                  <a:moveTo>
                    <a:pt x="0" y="620927"/>
                  </a:moveTo>
                  <a:lnTo>
                    <a:pt x="1247147" y="620927"/>
                  </a:lnTo>
                </a:path>
                <a:path w="1278889" h="1242060">
                  <a:moveTo>
                    <a:pt x="623663" y="0"/>
                  </a:moveTo>
                  <a:lnTo>
                    <a:pt x="710397" y="10049"/>
                  </a:lnTo>
                  <a:lnTo>
                    <a:pt x="793181" y="30866"/>
                  </a:lnTo>
                  <a:lnTo>
                    <a:pt x="876504" y="65143"/>
                  </a:lnTo>
                  <a:lnTo>
                    <a:pt x="952644" y="110187"/>
                  </a:lnTo>
                  <a:lnTo>
                    <a:pt x="1022139" y="162051"/>
                  </a:lnTo>
                  <a:lnTo>
                    <a:pt x="1084631" y="223785"/>
                  </a:lnTo>
                  <a:lnTo>
                    <a:pt x="1136529" y="293056"/>
                  </a:lnTo>
                  <a:lnTo>
                    <a:pt x="1181602" y="368788"/>
                  </a:lnTo>
                  <a:lnTo>
                    <a:pt x="1212668" y="448108"/>
                  </a:lnTo>
                  <a:lnTo>
                    <a:pt x="1236911" y="534608"/>
                  </a:lnTo>
                  <a:lnTo>
                    <a:pt x="1247147" y="620927"/>
                  </a:lnTo>
                </a:path>
                <a:path w="1278889" h="1242060">
                  <a:moveTo>
                    <a:pt x="1247147" y="620927"/>
                  </a:moveTo>
                  <a:lnTo>
                    <a:pt x="1212668" y="713887"/>
                  </a:lnTo>
                  <a:lnTo>
                    <a:pt x="1167415" y="806847"/>
                  </a:lnTo>
                  <a:lnTo>
                    <a:pt x="1112106" y="893346"/>
                  </a:lnTo>
                  <a:lnTo>
                    <a:pt x="1046562" y="972667"/>
                  </a:lnTo>
                  <a:lnTo>
                    <a:pt x="977066" y="1041759"/>
                  </a:lnTo>
                  <a:lnTo>
                    <a:pt x="897335" y="1107082"/>
                  </a:lnTo>
                  <a:lnTo>
                    <a:pt x="810959" y="1162534"/>
                  </a:lnTo>
                  <a:lnTo>
                    <a:pt x="717042" y="1207040"/>
                  </a:lnTo>
                  <a:lnTo>
                    <a:pt x="623663" y="1241855"/>
                  </a:lnTo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5106968" y="2186684"/>
            <a:ext cx="339090" cy="7397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60960" algn="ctr">
              <a:lnSpc>
                <a:spcPct val="100000"/>
              </a:lnSpc>
              <a:spcBef>
                <a:spcPts val="765"/>
              </a:spcBef>
            </a:pPr>
            <a:r>
              <a:rPr sz="1350" spc="5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950" i="1" spc="-25" dirty="0">
                <a:latin typeface="Times New Roman"/>
                <a:cs typeface="Times New Roman"/>
              </a:rPr>
              <a:t>G</a:t>
            </a:r>
            <a:r>
              <a:rPr sz="1875" spc="-37" baseline="-13333" dirty="0">
                <a:latin typeface="Times New Roman"/>
                <a:cs typeface="Times New Roman"/>
              </a:rPr>
              <a:t>2</a:t>
            </a:r>
            <a:endParaRPr sz="1875" baseline="-13333">
              <a:latin typeface="Times New Roman"/>
              <a:cs typeface="Times New Roman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839022" y="996434"/>
            <a:ext cx="1631950" cy="1304290"/>
            <a:chOff x="6839022" y="996434"/>
            <a:chExt cx="1631950" cy="1304290"/>
          </a:xfrm>
        </p:grpSpPr>
        <p:sp>
          <p:nvSpPr>
            <p:cNvPr id="26" name="object 26"/>
            <p:cNvSpPr/>
            <p:nvPr/>
          </p:nvSpPr>
          <p:spPr>
            <a:xfrm>
              <a:off x="6840793" y="1619312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5" h="59055">
                  <a:moveTo>
                    <a:pt x="41661" y="0"/>
                  </a:moveTo>
                  <a:lnTo>
                    <a:pt x="20830" y="0"/>
                  </a:lnTo>
                  <a:lnTo>
                    <a:pt x="7182" y="13638"/>
                  </a:lnTo>
                  <a:lnTo>
                    <a:pt x="0" y="31225"/>
                  </a:lnTo>
                  <a:lnTo>
                    <a:pt x="7182" y="48453"/>
                  </a:lnTo>
                  <a:lnTo>
                    <a:pt x="20830" y="58503"/>
                  </a:lnTo>
                  <a:lnTo>
                    <a:pt x="41661" y="58503"/>
                  </a:lnTo>
                  <a:lnTo>
                    <a:pt x="55309" y="48453"/>
                  </a:lnTo>
                  <a:lnTo>
                    <a:pt x="62492" y="31225"/>
                  </a:lnTo>
                  <a:lnTo>
                    <a:pt x="55309" y="13638"/>
                  </a:lnTo>
                  <a:lnTo>
                    <a:pt x="41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6840793" y="1619312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5" h="59055">
                  <a:moveTo>
                    <a:pt x="0" y="31225"/>
                  </a:moveTo>
                  <a:lnTo>
                    <a:pt x="7182" y="13638"/>
                  </a:lnTo>
                  <a:lnTo>
                    <a:pt x="20830" y="0"/>
                  </a:lnTo>
                  <a:lnTo>
                    <a:pt x="41661" y="0"/>
                  </a:lnTo>
                  <a:lnTo>
                    <a:pt x="55309" y="13638"/>
                  </a:lnTo>
                  <a:lnTo>
                    <a:pt x="62492" y="31225"/>
                  </a:lnTo>
                  <a:lnTo>
                    <a:pt x="55309" y="48453"/>
                  </a:lnTo>
                  <a:lnTo>
                    <a:pt x="41661" y="58503"/>
                  </a:lnTo>
                  <a:lnTo>
                    <a:pt x="20830" y="58503"/>
                  </a:lnTo>
                  <a:lnTo>
                    <a:pt x="7182" y="48453"/>
                  </a:lnTo>
                  <a:lnTo>
                    <a:pt x="0" y="31225"/>
                  </a:lnTo>
                  <a:close/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7464457" y="2240240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5" h="59055">
                  <a:moveTo>
                    <a:pt x="41481" y="0"/>
                  </a:moveTo>
                  <a:lnTo>
                    <a:pt x="20651" y="0"/>
                  </a:lnTo>
                  <a:lnTo>
                    <a:pt x="7003" y="13638"/>
                  </a:lnTo>
                  <a:lnTo>
                    <a:pt x="0" y="31225"/>
                  </a:lnTo>
                  <a:lnTo>
                    <a:pt x="7003" y="48453"/>
                  </a:lnTo>
                  <a:lnTo>
                    <a:pt x="20651" y="58683"/>
                  </a:lnTo>
                  <a:lnTo>
                    <a:pt x="41481" y="58683"/>
                  </a:lnTo>
                  <a:lnTo>
                    <a:pt x="55309" y="48453"/>
                  </a:lnTo>
                  <a:lnTo>
                    <a:pt x="62312" y="31225"/>
                  </a:lnTo>
                  <a:lnTo>
                    <a:pt x="55309" y="13638"/>
                  </a:lnTo>
                  <a:lnTo>
                    <a:pt x="41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6871860" y="1650538"/>
              <a:ext cx="655320" cy="648970"/>
            </a:xfrm>
            <a:custGeom>
              <a:avLst/>
              <a:gdLst/>
              <a:ahLst/>
              <a:cxnLst/>
              <a:rect l="l" t="t" r="r" b="b"/>
              <a:pathLst>
                <a:path w="655320" h="648969">
                  <a:moveTo>
                    <a:pt x="592596" y="620927"/>
                  </a:moveTo>
                  <a:lnTo>
                    <a:pt x="599600" y="603340"/>
                  </a:lnTo>
                  <a:lnTo>
                    <a:pt x="613248" y="589702"/>
                  </a:lnTo>
                  <a:lnTo>
                    <a:pt x="634078" y="589702"/>
                  </a:lnTo>
                  <a:lnTo>
                    <a:pt x="647905" y="603340"/>
                  </a:lnTo>
                  <a:lnTo>
                    <a:pt x="654909" y="620927"/>
                  </a:lnTo>
                  <a:lnTo>
                    <a:pt x="647905" y="638155"/>
                  </a:lnTo>
                  <a:lnTo>
                    <a:pt x="634078" y="648385"/>
                  </a:lnTo>
                  <a:lnTo>
                    <a:pt x="613248" y="648385"/>
                  </a:lnTo>
                  <a:lnTo>
                    <a:pt x="599600" y="638155"/>
                  </a:lnTo>
                  <a:lnTo>
                    <a:pt x="592596" y="620927"/>
                  </a:lnTo>
                  <a:close/>
                </a:path>
                <a:path w="655320" h="648969">
                  <a:moveTo>
                    <a:pt x="0" y="0"/>
                  </a:moveTo>
                  <a:lnTo>
                    <a:pt x="624022" y="620927"/>
                  </a:lnTo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7464457" y="998205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5" h="59055">
                  <a:moveTo>
                    <a:pt x="41481" y="0"/>
                  </a:moveTo>
                  <a:lnTo>
                    <a:pt x="20651" y="0"/>
                  </a:lnTo>
                  <a:lnTo>
                    <a:pt x="7003" y="14177"/>
                  </a:lnTo>
                  <a:lnTo>
                    <a:pt x="0" y="31405"/>
                  </a:lnTo>
                  <a:lnTo>
                    <a:pt x="7003" y="48453"/>
                  </a:lnTo>
                  <a:lnTo>
                    <a:pt x="20651" y="58683"/>
                  </a:lnTo>
                  <a:lnTo>
                    <a:pt x="41481" y="58683"/>
                  </a:lnTo>
                  <a:lnTo>
                    <a:pt x="55309" y="48453"/>
                  </a:lnTo>
                  <a:lnTo>
                    <a:pt x="62312" y="31405"/>
                  </a:lnTo>
                  <a:lnTo>
                    <a:pt x="55309" y="14177"/>
                  </a:lnTo>
                  <a:lnTo>
                    <a:pt x="4148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7464457" y="998205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5" h="59055">
                  <a:moveTo>
                    <a:pt x="0" y="31405"/>
                  </a:moveTo>
                  <a:lnTo>
                    <a:pt x="7003" y="14177"/>
                  </a:lnTo>
                  <a:lnTo>
                    <a:pt x="20651" y="0"/>
                  </a:lnTo>
                  <a:lnTo>
                    <a:pt x="41481" y="0"/>
                  </a:lnTo>
                  <a:lnTo>
                    <a:pt x="55309" y="14177"/>
                  </a:lnTo>
                  <a:lnTo>
                    <a:pt x="62312" y="31405"/>
                  </a:lnTo>
                  <a:lnTo>
                    <a:pt x="55309" y="48453"/>
                  </a:lnTo>
                  <a:lnTo>
                    <a:pt x="41481" y="58683"/>
                  </a:lnTo>
                  <a:lnTo>
                    <a:pt x="20651" y="58683"/>
                  </a:lnTo>
                  <a:lnTo>
                    <a:pt x="7003" y="48453"/>
                  </a:lnTo>
                  <a:lnTo>
                    <a:pt x="0" y="31405"/>
                  </a:lnTo>
                  <a:close/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8087940" y="1619312"/>
              <a:ext cx="62865" cy="59055"/>
            </a:xfrm>
            <a:custGeom>
              <a:avLst/>
              <a:gdLst/>
              <a:ahLst/>
              <a:cxnLst/>
              <a:rect l="l" t="t" r="r" b="b"/>
              <a:pathLst>
                <a:path w="62865" h="59055">
                  <a:moveTo>
                    <a:pt x="41661" y="0"/>
                  </a:moveTo>
                  <a:lnTo>
                    <a:pt x="20830" y="0"/>
                  </a:lnTo>
                  <a:lnTo>
                    <a:pt x="7003" y="13638"/>
                  </a:lnTo>
                  <a:lnTo>
                    <a:pt x="0" y="31225"/>
                  </a:lnTo>
                  <a:lnTo>
                    <a:pt x="7003" y="48453"/>
                  </a:lnTo>
                  <a:lnTo>
                    <a:pt x="20830" y="58503"/>
                  </a:lnTo>
                  <a:lnTo>
                    <a:pt x="41661" y="58503"/>
                  </a:lnTo>
                  <a:lnTo>
                    <a:pt x="55847" y="48453"/>
                  </a:lnTo>
                  <a:lnTo>
                    <a:pt x="62492" y="31225"/>
                  </a:lnTo>
                  <a:lnTo>
                    <a:pt x="55847" y="13638"/>
                  </a:lnTo>
                  <a:lnTo>
                    <a:pt x="4166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871860" y="1029610"/>
              <a:ext cx="1278890" cy="1242060"/>
            </a:xfrm>
            <a:custGeom>
              <a:avLst/>
              <a:gdLst/>
              <a:ahLst/>
              <a:cxnLst/>
              <a:rect l="l" t="t" r="r" b="b"/>
              <a:pathLst>
                <a:path w="1278890" h="1242060">
                  <a:moveTo>
                    <a:pt x="1216080" y="620927"/>
                  </a:moveTo>
                  <a:lnTo>
                    <a:pt x="1223084" y="603340"/>
                  </a:lnTo>
                  <a:lnTo>
                    <a:pt x="1236911" y="589702"/>
                  </a:lnTo>
                  <a:lnTo>
                    <a:pt x="1257742" y="589702"/>
                  </a:lnTo>
                  <a:lnTo>
                    <a:pt x="1271928" y="603340"/>
                  </a:lnTo>
                  <a:lnTo>
                    <a:pt x="1278572" y="620927"/>
                  </a:lnTo>
                  <a:lnTo>
                    <a:pt x="1271928" y="638155"/>
                  </a:lnTo>
                  <a:lnTo>
                    <a:pt x="1257742" y="648205"/>
                  </a:lnTo>
                  <a:lnTo>
                    <a:pt x="1236911" y="648205"/>
                  </a:lnTo>
                  <a:lnTo>
                    <a:pt x="1223084" y="638155"/>
                  </a:lnTo>
                  <a:lnTo>
                    <a:pt x="1216080" y="620927"/>
                  </a:lnTo>
                  <a:close/>
                </a:path>
                <a:path w="1278890" h="1242060">
                  <a:moveTo>
                    <a:pt x="624022" y="0"/>
                  </a:moveTo>
                  <a:lnTo>
                    <a:pt x="658500" y="92959"/>
                  </a:lnTo>
                  <a:lnTo>
                    <a:pt x="703753" y="185919"/>
                  </a:lnTo>
                  <a:lnTo>
                    <a:pt x="759062" y="272239"/>
                  </a:lnTo>
                  <a:lnTo>
                    <a:pt x="821554" y="351560"/>
                  </a:lnTo>
                  <a:lnTo>
                    <a:pt x="894103" y="420831"/>
                  </a:lnTo>
                  <a:lnTo>
                    <a:pt x="973834" y="485974"/>
                  </a:lnTo>
                  <a:lnTo>
                    <a:pt x="1060209" y="541607"/>
                  </a:lnTo>
                  <a:lnTo>
                    <a:pt x="1150535" y="586112"/>
                  </a:lnTo>
                  <a:lnTo>
                    <a:pt x="1247506" y="620927"/>
                  </a:lnTo>
                </a:path>
                <a:path w="1278890" h="1242060">
                  <a:moveTo>
                    <a:pt x="1247506" y="620927"/>
                  </a:moveTo>
                  <a:lnTo>
                    <a:pt x="1150535" y="655384"/>
                  </a:lnTo>
                  <a:lnTo>
                    <a:pt x="1060209" y="700248"/>
                  </a:lnTo>
                  <a:lnTo>
                    <a:pt x="973834" y="755342"/>
                  </a:lnTo>
                  <a:lnTo>
                    <a:pt x="894103" y="817435"/>
                  </a:lnTo>
                  <a:lnTo>
                    <a:pt x="821554" y="889757"/>
                  </a:lnTo>
                  <a:lnTo>
                    <a:pt x="759062" y="969078"/>
                  </a:lnTo>
                  <a:lnTo>
                    <a:pt x="703753" y="1055397"/>
                  </a:lnTo>
                  <a:lnTo>
                    <a:pt x="658500" y="1144947"/>
                  </a:lnTo>
                  <a:lnTo>
                    <a:pt x="624022" y="1241855"/>
                  </a:lnTo>
                </a:path>
                <a:path w="1278890" h="1242060">
                  <a:moveTo>
                    <a:pt x="624022" y="0"/>
                  </a:moveTo>
                  <a:lnTo>
                    <a:pt x="0" y="620927"/>
                  </a:lnTo>
                </a:path>
                <a:path w="1278890" h="1242060">
                  <a:moveTo>
                    <a:pt x="0" y="620927"/>
                  </a:moveTo>
                  <a:lnTo>
                    <a:pt x="1247506" y="620927"/>
                  </a:lnTo>
                </a:path>
                <a:path w="1278890" h="1242060">
                  <a:moveTo>
                    <a:pt x="624022" y="0"/>
                  </a:moveTo>
                  <a:lnTo>
                    <a:pt x="717401" y="34276"/>
                  </a:lnTo>
                  <a:lnTo>
                    <a:pt x="810780" y="79320"/>
                  </a:lnTo>
                  <a:lnTo>
                    <a:pt x="897694" y="134414"/>
                  </a:lnTo>
                  <a:lnTo>
                    <a:pt x="977425" y="196507"/>
                  </a:lnTo>
                  <a:lnTo>
                    <a:pt x="1046382" y="268829"/>
                  </a:lnTo>
                  <a:lnTo>
                    <a:pt x="1112466" y="348150"/>
                  </a:lnTo>
                  <a:lnTo>
                    <a:pt x="1167775" y="434470"/>
                  </a:lnTo>
                  <a:lnTo>
                    <a:pt x="1213027" y="524020"/>
                  </a:lnTo>
                  <a:lnTo>
                    <a:pt x="1247506" y="620927"/>
                  </a:lnTo>
                </a:path>
                <a:path w="1278890" h="1242060">
                  <a:moveTo>
                    <a:pt x="1247506" y="620927"/>
                  </a:moveTo>
                  <a:lnTo>
                    <a:pt x="1213027" y="713887"/>
                  </a:lnTo>
                  <a:lnTo>
                    <a:pt x="1167775" y="806847"/>
                  </a:lnTo>
                  <a:lnTo>
                    <a:pt x="1112466" y="893346"/>
                  </a:lnTo>
                  <a:lnTo>
                    <a:pt x="1046382" y="972667"/>
                  </a:lnTo>
                  <a:lnTo>
                    <a:pt x="977425" y="1041759"/>
                  </a:lnTo>
                  <a:lnTo>
                    <a:pt x="897694" y="1107082"/>
                  </a:lnTo>
                  <a:lnTo>
                    <a:pt x="810780" y="1162534"/>
                  </a:lnTo>
                  <a:lnTo>
                    <a:pt x="717401" y="1207040"/>
                  </a:lnTo>
                  <a:lnTo>
                    <a:pt x="624022" y="1241855"/>
                  </a:lnTo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19366" y="1457081"/>
              <a:ext cx="349885" cy="348615"/>
            </a:xfrm>
            <a:custGeom>
              <a:avLst/>
              <a:gdLst/>
              <a:ahLst/>
              <a:cxnLst/>
              <a:rect l="l" t="t" r="r" b="b"/>
              <a:pathLst>
                <a:path w="349884" h="348614">
                  <a:moveTo>
                    <a:pt x="173110" y="0"/>
                  </a:moveTo>
                  <a:lnTo>
                    <a:pt x="128036" y="3409"/>
                  </a:lnTo>
                  <a:lnTo>
                    <a:pt x="86375" y="20637"/>
                  </a:lnTo>
                  <a:lnTo>
                    <a:pt x="51897" y="48453"/>
                  </a:lnTo>
                  <a:lnTo>
                    <a:pt x="24422" y="86319"/>
                  </a:lnTo>
                  <a:lnTo>
                    <a:pt x="6644" y="127774"/>
                  </a:lnTo>
                  <a:lnTo>
                    <a:pt x="0" y="172818"/>
                  </a:lnTo>
                  <a:lnTo>
                    <a:pt x="6644" y="217324"/>
                  </a:lnTo>
                  <a:lnTo>
                    <a:pt x="24422" y="262189"/>
                  </a:lnTo>
                  <a:lnTo>
                    <a:pt x="51897" y="296645"/>
                  </a:lnTo>
                  <a:lnTo>
                    <a:pt x="86375" y="324282"/>
                  </a:lnTo>
                  <a:lnTo>
                    <a:pt x="128036" y="341510"/>
                  </a:lnTo>
                  <a:lnTo>
                    <a:pt x="173110" y="348509"/>
                  </a:lnTo>
                  <a:lnTo>
                    <a:pt x="221415" y="341510"/>
                  </a:lnTo>
                  <a:lnTo>
                    <a:pt x="263077" y="324282"/>
                  </a:lnTo>
                  <a:lnTo>
                    <a:pt x="298094" y="296645"/>
                  </a:lnTo>
                  <a:lnTo>
                    <a:pt x="325569" y="262189"/>
                  </a:lnTo>
                  <a:lnTo>
                    <a:pt x="342808" y="217324"/>
                  </a:lnTo>
                  <a:lnTo>
                    <a:pt x="349811" y="172818"/>
                  </a:lnTo>
                  <a:lnTo>
                    <a:pt x="342808" y="127774"/>
                  </a:lnTo>
                  <a:lnTo>
                    <a:pt x="325569" y="86319"/>
                  </a:lnTo>
                  <a:lnTo>
                    <a:pt x="298094" y="48453"/>
                  </a:lnTo>
                  <a:lnTo>
                    <a:pt x="263077" y="20637"/>
                  </a:lnTo>
                  <a:lnTo>
                    <a:pt x="221415" y="3409"/>
                  </a:lnTo>
                  <a:lnTo>
                    <a:pt x="1731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119366" y="1457081"/>
              <a:ext cx="349885" cy="348615"/>
            </a:xfrm>
            <a:custGeom>
              <a:avLst/>
              <a:gdLst/>
              <a:ahLst/>
              <a:cxnLst/>
              <a:rect l="l" t="t" r="r" b="b"/>
              <a:pathLst>
                <a:path w="349884" h="348614">
                  <a:moveTo>
                    <a:pt x="0" y="172818"/>
                  </a:moveTo>
                  <a:lnTo>
                    <a:pt x="6644" y="127774"/>
                  </a:lnTo>
                  <a:lnTo>
                    <a:pt x="24422" y="86319"/>
                  </a:lnTo>
                  <a:lnTo>
                    <a:pt x="51897" y="48453"/>
                  </a:lnTo>
                  <a:lnTo>
                    <a:pt x="86375" y="20637"/>
                  </a:lnTo>
                  <a:lnTo>
                    <a:pt x="128036" y="3409"/>
                  </a:lnTo>
                  <a:lnTo>
                    <a:pt x="173110" y="0"/>
                  </a:lnTo>
                  <a:lnTo>
                    <a:pt x="221415" y="3409"/>
                  </a:lnTo>
                  <a:lnTo>
                    <a:pt x="263077" y="20637"/>
                  </a:lnTo>
                  <a:lnTo>
                    <a:pt x="298094" y="48453"/>
                  </a:lnTo>
                  <a:lnTo>
                    <a:pt x="325569" y="86319"/>
                  </a:lnTo>
                  <a:lnTo>
                    <a:pt x="342808" y="127774"/>
                  </a:lnTo>
                  <a:lnTo>
                    <a:pt x="349811" y="172818"/>
                  </a:lnTo>
                  <a:lnTo>
                    <a:pt x="342808" y="217324"/>
                  </a:lnTo>
                  <a:lnTo>
                    <a:pt x="325569" y="262189"/>
                  </a:lnTo>
                  <a:lnTo>
                    <a:pt x="298094" y="296645"/>
                  </a:lnTo>
                  <a:lnTo>
                    <a:pt x="263077" y="324282"/>
                  </a:lnTo>
                  <a:lnTo>
                    <a:pt x="221415" y="341510"/>
                  </a:lnTo>
                  <a:lnTo>
                    <a:pt x="173110" y="348509"/>
                  </a:lnTo>
                  <a:lnTo>
                    <a:pt x="128036" y="341510"/>
                  </a:lnTo>
                  <a:lnTo>
                    <a:pt x="86375" y="324282"/>
                  </a:lnTo>
                  <a:lnTo>
                    <a:pt x="51897" y="296645"/>
                  </a:lnTo>
                  <a:lnTo>
                    <a:pt x="24422" y="262189"/>
                  </a:lnTo>
                  <a:lnTo>
                    <a:pt x="6644" y="217324"/>
                  </a:lnTo>
                  <a:lnTo>
                    <a:pt x="0" y="172818"/>
                  </a:lnTo>
                  <a:close/>
                </a:path>
              </a:pathLst>
            </a:custGeom>
            <a:ln w="354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7301372" y="2186684"/>
            <a:ext cx="339090" cy="73977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7465" algn="ctr">
              <a:lnSpc>
                <a:spcPct val="100000"/>
              </a:lnSpc>
              <a:spcBef>
                <a:spcPts val="765"/>
              </a:spcBef>
            </a:pPr>
            <a:r>
              <a:rPr sz="1350" spc="5" dirty="0">
                <a:latin typeface="Arial"/>
                <a:cs typeface="Arial"/>
              </a:rPr>
              <a:t>4</a:t>
            </a:r>
            <a:endParaRPr sz="135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985"/>
              </a:spcBef>
            </a:pPr>
            <a:r>
              <a:rPr sz="1950" i="1" spc="-25" dirty="0">
                <a:latin typeface="Times New Roman"/>
                <a:cs typeface="Times New Roman"/>
              </a:rPr>
              <a:t>G</a:t>
            </a:r>
            <a:r>
              <a:rPr sz="1875" spc="-37" baseline="-13333" dirty="0">
                <a:latin typeface="Times New Roman"/>
                <a:cs typeface="Times New Roman"/>
              </a:rPr>
              <a:t>3</a:t>
            </a:r>
            <a:endParaRPr sz="1875" baseline="-13333">
              <a:latin typeface="Times New Roman"/>
              <a:cs typeface="Times New Roman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3063253" y="751175"/>
            <a:ext cx="12192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5246218" y="751175"/>
            <a:ext cx="12192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28592" y="751175"/>
            <a:ext cx="12192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Arial"/>
                <a:cs typeface="Arial"/>
              </a:rPr>
              <a:t>1</a:t>
            </a:r>
            <a:endParaRPr sz="135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283791" y="1510107"/>
            <a:ext cx="12192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842661" y="1510107"/>
            <a:ext cx="12192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4466325" y="1510107"/>
            <a:ext cx="12192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025573" y="1510107"/>
            <a:ext cx="12192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6649237" y="1510107"/>
            <a:ext cx="12192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Arial"/>
                <a:cs typeface="Arial"/>
              </a:rPr>
              <a:t>2</a:t>
            </a:r>
            <a:endParaRPr sz="1350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8052255" y="1682567"/>
            <a:ext cx="12192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spc="5" dirty="0">
                <a:latin typeface="Arial"/>
                <a:cs typeface="Arial"/>
              </a:rPr>
              <a:t>3</a:t>
            </a:r>
            <a:endParaRPr sz="1350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4877472" y="1027183"/>
            <a:ext cx="23749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350" spc="-37" baseline="-27777" dirty="0">
                <a:latin typeface="Arial"/>
                <a:cs typeface="Arial"/>
              </a:rPr>
              <a:t>1</a:t>
            </a:r>
            <a:endParaRPr sz="1350" baseline="-27777">
              <a:latin typeface="Arial"/>
              <a:cs typeface="Arial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5071592" y="1372282"/>
            <a:ext cx="23749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350" spc="-37" baseline="-27777" dirty="0">
                <a:latin typeface="Arial"/>
                <a:cs typeface="Arial"/>
              </a:rPr>
              <a:t>2</a:t>
            </a:r>
            <a:endParaRPr sz="1350" baseline="-27777">
              <a:latin typeface="Arial"/>
              <a:cs typeface="Arial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5332594" y="1199822"/>
            <a:ext cx="12255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i="1" spc="5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5429565" y="1313780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5695076" y="1027183"/>
            <a:ext cx="23749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350" spc="-37" baseline="-27777" dirty="0">
                <a:latin typeface="Arial"/>
                <a:cs typeface="Arial"/>
              </a:rPr>
              <a:t>4</a:t>
            </a:r>
            <a:endParaRPr sz="1350" baseline="-27777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4785070" y="1820929"/>
            <a:ext cx="12255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i="1" spc="5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4882220" y="1934888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5307194" y="1682567"/>
            <a:ext cx="23749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350" spc="-37" baseline="-27777" dirty="0">
                <a:latin typeface="Arial"/>
                <a:cs typeface="Arial"/>
              </a:rPr>
              <a:t>6</a:t>
            </a:r>
            <a:endParaRPr sz="1350" baseline="-27777">
              <a:latin typeface="Arial"/>
              <a:cs typeface="Arial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5720476" y="1958933"/>
            <a:ext cx="12255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i="1" spc="5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55" name="object 55"/>
          <p:cNvSpPr txBox="1"/>
          <p:nvPr/>
        </p:nvSpPr>
        <p:spPr>
          <a:xfrm>
            <a:off x="5817446" y="2072712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7060383" y="1061459"/>
            <a:ext cx="23749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350" spc="-37" baseline="-27777" dirty="0">
                <a:latin typeface="Arial"/>
                <a:cs typeface="Arial"/>
              </a:rPr>
              <a:t>1</a:t>
            </a:r>
            <a:endParaRPr sz="1350" baseline="-27777">
              <a:latin typeface="Arial"/>
              <a:cs typeface="Arial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7178184" y="1372282"/>
            <a:ext cx="23749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350" spc="-37" baseline="-27777" dirty="0">
                <a:latin typeface="Arial"/>
                <a:cs typeface="Arial"/>
              </a:rPr>
              <a:t>2</a:t>
            </a:r>
            <a:endParaRPr sz="1350" baseline="-27777">
              <a:latin typeface="Arial"/>
              <a:cs typeface="Arial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7515506" y="1199822"/>
            <a:ext cx="12255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i="1" spc="5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7612476" y="1313780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3</a:t>
            </a:r>
            <a:endParaRPr sz="900">
              <a:latin typeface="Arial"/>
              <a:cs typeface="Arial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7801847" y="1027183"/>
            <a:ext cx="23749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350" spc="-37" baseline="-27777" dirty="0">
                <a:latin typeface="Arial"/>
                <a:cs typeface="Arial"/>
              </a:rPr>
              <a:t>4</a:t>
            </a:r>
            <a:endParaRPr sz="1350" baseline="-27777">
              <a:latin typeface="Arial"/>
              <a:cs typeface="Arial"/>
            </a:endParaRPr>
          </a:p>
        </p:txBody>
      </p:sp>
      <p:sp>
        <p:nvSpPr>
          <p:cNvPr id="61" name="object 61"/>
          <p:cNvSpPr txBox="1"/>
          <p:nvPr/>
        </p:nvSpPr>
        <p:spPr>
          <a:xfrm>
            <a:off x="6967982" y="1820929"/>
            <a:ext cx="12255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i="1" spc="5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065132" y="1934888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5</a:t>
            </a:r>
            <a:endParaRPr sz="900">
              <a:latin typeface="Arial"/>
              <a:cs typeface="Arial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7490106" y="1682567"/>
            <a:ext cx="237490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4"/>
              </a:spcBef>
            </a:pPr>
            <a:r>
              <a:rPr sz="1350" i="1" spc="-25" dirty="0">
                <a:latin typeface="Arial"/>
                <a:cs typeface="Arial"/>
              </a:rPr>
              <a:t>e</a:t>
            </a:r>
            <a:r>
              <a:rPr sz="1350" spc="-37" baseline="-27777" dirty="0">
                <a:latin typeface="Arial"/>
                <a:cs typeface="Arial"/>
              </a:rPr>
              <a:t>6</a:t>
            </a:r>
            <a:endParaRPr sz="1350" baseline="-27777"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827247" y="1993210"/>
            <a:ext cx="12255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i="1" spc="5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7924218" y="2107168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7</a:t>
            </a:r>
            <a:endParaRPr sz="900">
              <a:latin typeface="Arial"/>
              <a:cs typeface="Arial"/>
            </a:endParaRPr>
          </a:p>
        </p:txBody>
      </p:sp>
      <p:sp>
        <p:nvSpPr>
          <p:cNvPr id="66" name="object 66"/>
          <p:cNvSpPr txBox="1"/>
          <p:nvPr/>
        </p:nvSpPr>
        <p:spPr>
          <a:xfrm>
            <a:off x="8527050" y="1510107"/>
            <a:ext cx="122555" cy="23367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350" i="1" spc="5" dirty="0">
                <a:latin typeface="Arial"/>
                <a:cs typeface="Arial"/>
              </a:rPr>
              <a:t>e</a:t>
            </a:r>
            <a:endParaRPr sz="1350">
              <a:latin typeface="Arial"/>
              <a:cs typeface="Arial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8624021" y="1624065"/>
            <a:ext cx="89535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latin typeface="Arial"/>
                <a:cs typeface="Arial"/>
              </a:rPr>
              <a:t>8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52679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latin typeface="Calibri"/>
                <a:cs typeface="Calibri"/>
              </a:rPr>
              <a:t>Jenis-</a:t>
            </a:r>
            <a:r>
              <a:rPr sz="4400" b="1" dirty="0">
                <a:latin typeface="Calibri"/>
                <a:cs typeface="Calibri"/>
              </a:rPr>
              <a:t>jenis </a:t>
            </a:r>
            <a:r>
              <a:rPr sz="4400" b="1" spc="-20" dirty="0">
                <a:latin typeface="Calibri"/>
                <a:cs typeface="Calibri"/>
              </a:rPr>
              <a:t>Graf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6939" y="1658492"/>
            <a:ext cx="10281285" cy="275399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86360">
              <a:lnSpc>
                <a:spcPts val="3020"/>
              </a:lnSpc>
              <a:spcBef>
                <a:spcPts val="480"/>
              </a:spcBef>
            </a:pPr>
            <a:r>
              <a:rPr sz="2800" spc="-10" dirty="0">
                <a:latin typeface="Calibri"/>
                <a:cs typeface="Calibri"/>
              </a:rPr>
              <a:t>Berdasarkan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ada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tidaknya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gelang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atau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sisi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ganda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pada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suatu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graf,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maka </a:t>
            </a:r>
            <a:r>
              <a:rPr sz="2800" dirty="0">
                <a:latin typeface="Calibri"/>
                <a:cs typeface="Calibri"/>
              </a:rPr>
              <a:t>graf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digolongkan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menjadi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dua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jenis: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2800" dirty="0">
                <a:latin typeface="Calibri"/>
                <a:cs typeface="Calibri"/>
              </a:rPr>
              <a:t>1.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Graf</a:t>
            </a:r>
            <a:r>
              <a:rPr sz="2800" b="1" spc="-7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sederhana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simple</a:t>
            </a:r>
            <a:r>
              <a:rPr sz="2800" i="1" spc="-9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graph</a:t>
            </a:r>
            <a:r>
              <a:rPr sz="2800" spc="-10" dirty="0"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  <a:p>
            <a:pPr marL="12700" marR="5080">
              <a:lnSpc>
                <a:spcPts val="3030"/>
              </a:lnSpc>
              <a:spcBef>
                <a:spcPts val="1035"/>
              </a:spcBef>
            </a:pPr>
            <a:r>
              <a:rPr sz="2800" dirty="0">
                <a:latin typeface="Calibri"/>
                <a:cs typeface="Calibri"/>
              </a:rPr>
              <a:t>Graf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tidak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mengandung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gelang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maupun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sisi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ganda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dinamakan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graf </a:t>
            </a:r>
            <a:r>
              <a:rPr sz="2800" spc="-10" dirty="0">
                <a:latin typeface="Calibri"/>
                <a:cs typeface="Calibri"/>
              </a:rPr>
              <a:t>sederhana.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27832" y="4425696"/>
            <a:ext cx="6028944" cy="194462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69339" y="889254"/>
            <a:ext cx="58699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2.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Graf</a:t>
            </a:r>
            <a:r>
              <a:rPr sz="2800" b="1" spc="-30" dirty="0">
                <a:latin typeface="Calibri"/>
                <a:cs typeface="Calibri"/>
              </a:rPr>
              <a:t> </a:t>
            </a:r>
            <a:r>
              <a:rPr sz="2800" b="1" spc="-25" dirty="0">
                <a:latin typeface="Calibri"/>
                <a:cs typeface="Calibri"/>
              </a:rPr>
              <a:t>tak-</a:t>
            </a:r>
            <a:r>
              <a:rPr sz="2800" b="1" dirty="0">
                <a:latin typeface="Calibri"/>
                <a:cs typeface="Calibri"/>
              </a:rPr>
              <a:t>sederhana</a:t>
            </a:r>
            <a:r>
              <a:rPr sz="2800" b="1" spc="-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(</a:t>
            </a:r>
            <a:r>
              <a:rPr sz="2800" i="1" spc="-25" dirty="0">
                <a:latin typeface="Calibri"/>
                <a:cs typeface="Calibri"/>
              </a:rPr>
              <a:t>unsimple-</a:t>
            </a:r>
            <a:r>
              <a:rPr sz="2800" i="1" spc="-10" dirty="0">
                <a:latin typeface="Calibri"/>
                <a:cs typeface="Calibri"/>
              </a:rPr>
              <a:t>graph</a:t>
            </a:r>
            <a:r>
              <a:rPr sz="2800" spc="-10" dirty="0"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9339" y="1401317"/>
            <a:ext cx="9630410" cy="83566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12700" marR="5080">
              <a:lnSpc>
                <a:spcPts val="3020"/>
              </a:lnSpc>
              <a:spcBef>
                <a:spcPts val="480"/>
              </a:spcBef>
              <a:tabLst>
                <a:tab pos="8423275" algn="l"/>
              </a:tabLst>
            </a:pPr>
            <a:r>
              <a:rPr sz="2800" dirty="0">
                <a:latin typeface="Calibri"/>
                <a:cs typeface="Calibri"/>
              </a:rPr>
              <a:t>Graf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yang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mengandung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sisi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ganda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atau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gelang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dinamakan</a:t>
            </a:r>
            <a:r>
              <a:rPr sz="2800" dirty="0">
                <a:latin typeface="Calibri"/>
                <a:cs typeface="Calibri"/>
              </a:rPr>
              <a:t>	graf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tak- </a:t>
            </a:r>
            <a:r>
              <a:rPr sz="2800" dirty="0">
                <a:latin typeface="Calibri"/>
                <a:cs typeface="Calibri"/>
              </a:rPr>
              <a:t>sederhana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</a:t>
            </a:r>
            <a:r>
              <a:rPr sz="2800" i="1" dirty="0">
                <a:latin typeface="Calibri"/>
                <a:cs typeface="Calibri"/>
              </a:rPr>
              <a:t>unsimple</a:t>
            </a:r>
            <a:r>
              <a:rPr sz="2800" i="1" spc="-145" dirty="0">
                <a:latin typeface="Calibri"/>
                <a:cs typeface="Calibri"/>
              </a:rPr>
              <a:t> </a:t>
            </a:r>
            <a:r>
              <a:rPr sz="2800" i="1" spc="-10" dirty="0">
                <a:latin typeface="Calibri"/>
                <a:cs typeface="Calibri"/>
              </a:rPr>
              <a:t>graph</a:t>
            </a:r>
            <a:r>
              <a:rPr sz="2800" spc="-10" dirty="0">
                <a:latin typeface="Calibri"/>
                <a:cs typeface="Calibri"/>
              </a:rPr>
              <a:t>).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852" y="2875788"/>
            <a:ext cx="1542249" cy="191414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66744" y="2971771"/>
            <a:ext cx="4724400" cy="167608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864780" y="2359151"/>
            <a:ext cx="2970603" cy="294741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1705</TotalTime>
  <Words>2699</Words>
  <Application>Microsoft Office PowerPoint</Application>
  <PresentationFormat>Widescreen</PresentationFormat>
  <Paragraphs>542</Paragraphs>
  <Slides>42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Arial</vt:lpstr>
      <vt:lpstr>Calibri</vt:lpstr>
      <vt:lpstr>Calibri Light</vt:lpstr>
      <vt:lpstr>Symbol</vt:lpstr>
      <vt:lpstr>Times New Roman</vt:lpstr>
      <vt:lpstr>Wingdings</vt:lpstr>
      <vt:lpstr>Office Theme</vt:lpstr>
      <vt:lpstr>Graf</vt:lpstr>
      <vt:lpstr>Pendahuluan</vt:lpstr>
      <vt:lpstr>PowerPoint Presentation</vt:lpstr>
      <vt:lpstr>PowerPoint Presentation</vt:lpstr>
      <vt:lpstr>Definisi Graf</vt:lpstr>
      <vt:lpstr>PowerPoint Presentation</vt:lpstr>
      <vt:lpstr>PowerPoint Presentation</vt:lpstr>
      <vt:lpstr>Jenis-jenis Graf</vt:lpstr>
      <vt:lpstr>2. Graf tak-sederhana (unsimple-graph).</vt:lpstr>
      <vt:lpstr>PowerPoint Presentation</vt:lpstr>
      <vt:lpstr>PowerPoint Presentation</vt:lpstr>
      <vt:lpstr>Berdasarkan orientasi arah pada sisi, graf dibedakan atas 2 jenis:</vt:lpstr>
      <vt:lpstr>PowerPoint Presentation</vt:lpstr>
      <vt:lpstr>PowerPoint Presentation</vt:lpstr>
      <vt:lpstr>Terminologi di dalam Graf</vt:lpstr>
      <vt:lpstr>2. Bersisian (Incidency)</vt:lpstr>
      <vt:lpstr>3. Simpul Terpencil (Isolated Vertex)</vt:lpstr>
      <vt:lpstr>4. Graf Kosong (null graph atau empty graph)</vt:lpstr>
      <vt:lpstr>5. Derajat (Degree)</vt:lpstr>
      <vt:lpstr>PowerPoint Presentation</vt:lpstr>
      <vt:lpstr>Pada graf beraarah, derajat simpul dibedakan lagi menjadi derajat masuk (in-degree) dan derajat keluar (out-degree)</vt:lpstr>
      <vt:lpstr>Dengan kata lain, jika G = (V, E), maka  d (v)  2 E</vt:lpstr>
      <vt:lpstr>PowerPoint Presentation</vt:lpstr>
      <vt:lpstr>PowerPoint Presentation</vt:lpstr>
      <vt:lpstr>6. Lintasan (Path)</vt:lpstr>
      <vt:lpstr>7. Siklus (Cycle) atau Sirkuit (Circuit)</vt:lpstr>
      <vt:lpstr>8. Kerterhubungan (Connected)</vt:lpstr>
      <vt:lpstr>PowerPoint Presentation</vt:lpstr>
      <vt:lpstr>PowerPoint Presentation</vt:lpstr>
      <vt:lpstr>PowerPoint Presentation</vt:lpstr>
      <vt:lpstr>PowerPoint Presentation</vt:lpstr>
      <vt:lpstr>8. Upagraf (Subgraph) dan Komplemen Upagraf</vt:lpstr>
      <vt:lpstr>Komponen graf (connected component) adalah jumlah maksimum upagraf terhubung dalam graf G.</vt:lpstr>
      <vt:lpstr>Pada graf berarah, komponen terhubung kuat (strongly connected component)  adalah  jumlah  maksimum  upagraf  yang  terhubung kuat.</vt:lpstr>
      <vt:lpstr>9. Upagraf Merentang (Spanning Subgraph)</vt:lpstr>
      <vt:lpstr>10. Cut-Set</vt:lpstr>
      <vt:lpstr>11. Graf Berbobot (Weighted Graph)</vt:lpstr>
      <vt:lpstr>Beberapa Graf Khusus</vt:lpstr>
      <vt:lpstr>Jumlah sisi di dalam graf lengkap</vt:lpstr>
      <vt:lpstr>b. Graf Lingkaran</vt:lpstr>
      <vt:lpstr>PowerPoint Presentation</vt:lpstr>
      <vt:lpstr>Contoh-fontoh graf teratur lainnya: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Graf</dc:title>
  <dc:creator>Rheza Ari Wibowo</dc:creator>
  <cp:lastModifiedBy>Rheza Ari Wibowo</cp:lastModifiedBy>
  <cp:revision>2</cp:revision>
  <dcterms:created xsi:type="dcterms:W3CDTF">2024-12-02T03:11:52Z</dcterms:created>
  <dcterms:modified xsi:type="dcterms:W3CDTF">2024-12-03T07:37:51Z</dcterms:modified>
</cp:coreProperties>
</file>