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y="5143500" cx="9144000"/>
  <p:notesSz cx="6858000" cy="9144000"/>
  <p:embeddedFontLst>
    <p:embeddedFont>
      <p:font typeface="Roboto"/>
      <p:regular r:id="rId53"/>
      <p:bold r:id="rId54"/>
      <p:italic r:id="rId55"/>
      <p:boldItalic r:id="rId56"/>
    </p:embeddedFont>
    <p:embeddedFont>
      <p:font typeface="Bebas Neue"/>
      <p:regular r:id="rId57"/>
    </p:embeddedFont>
    <p:embeddedFont>
      <p:font typeface="Poppins SemiBold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2" roundtripDataSignature="AMtx7mgm1PRUCi1J7a1UDeJHUVju/T/b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customschemas.google.com/relationships/presentationmetadata" Target="metadata"/><Relationship Id="rId61" Type="http://schemas.openxmlformats.org/officeDocument/2006/relationships/font" Target="fonts/PoppinsSemiBold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PoppinsSemiBold-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font" Target="fonts/Roboto-regular.fntdata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Roboto-italic.fntdata"/><Relationship Id="rId10" Type="http://schemas.openxmlformats.org/officeDocument/2006/relationships/slide" Target="slides/slide3.xml"/><Relationship Id="rId54" Type="http://schemas.openxmlformats.org/officeDocument/2006/relationships/font" Target="fonts/Roboto-bold.fntdata"/><Relationship Id="rId13" Type="http://schemas.openxmlformats.org/officeDocument/2006/relationships/slide" Target="slides/slide6.xml"/><Relationship Id="rId57" Type="http://schemas.openxmlformats.org/officeDocument/2006/relationships/font" Target="fonts/BebasNeue-regular.fntdata"/><Relationship Id="rId12" Type="http://schemas.openxmlformats.org/officeDocument/2006/relationships/slide" Target="slides/slide5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8.xml"/><Relationship Id="rId59" Type="http://schemas.openxmlformats.org/officeDocument/2006/relationships/font" Target="fonts/PoppinsSemiBold-bold.fntdata"/><Relationship Id="rId14" Type="http://schemas.openxmlformats.org/officeDocument/2006/relationships/slide" Target="slides/slide7.xml"/><Relationship Id="rId58" Type="http://schemas.openxmlformats.org/officeDocument/2006/relationships/font" Target="fonts/PoppinsSemiBold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3a7dd104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333a7dd1043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0" name="Google Shape;42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7" name="Google Shape;44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8" name="Google Shape;47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8" name="Google Shape;49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1" name="Google Shape;51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4" name="Google Shape;524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4" name="Google Shape;544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3" name="Google Shape;55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2" name="Google Shape;562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1" name="Google Shape;571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1" name="Google Shape;581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0" name="Google Shape;590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3" name="Google Shape;60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1" name="Google Shape;611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33a7dd1043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g333a7dd1043_0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333a7dd1043_0_27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g333a7dd1043_0_275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g333a7dd1043_0_27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g333a7dd1043_0_27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g333a7dd1043_0_27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3a7dd1043_0_3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g333a7dd1043_0_332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g333a7dd1043_0_33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g333a7dd1043_0_33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g333a7dd1043_0_3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3a7dd1043_0_338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g333a7dd1043_0_338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g333a7dd1043_0_3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g333a7dd1043_0_33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g333a7dd1043_0_3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1_Title Slid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87830" y="0"/>
            <a:ext cx="1356168" cy="516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" y="0"/>
            <a:ext cx="377761" cy="352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5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5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5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" name="Google Shape;99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6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63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3"/>
          <p:cNvSpPr txBox="1"/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15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b="0" i="0" lang="en-US" sz="15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3"/>
          <p:cNvSpPr txBox="1"/>
          <p:nvPr>
            <p:ph idx="3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64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4"/>
          <p:cNvSpPr txBox="1"/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15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b="0" i="0" lang="en-US" sz="15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4"/>
          <p:cNvSpPr txBox="1"/>
          <p:nvPr>
            <p:ph idx="1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6" name="Google Shape;116;p6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7" name="Google Shape;117;p65"/>
          <p:cNvSpPr/>
          <p:nvPr/>
        </p:nvSpPr>
        <p:spPr>
          <a:xfrm>
            <a:off x="0" y="400"/>
            <a:ext cx="9161700" cy="312000"/>
          </a:xfrm>
          <a:prstGeom prst="rect">
            <a:avLst/>
          </a:prstGeom>
          <a:solidFill>
            <a:srgbClr val="0F357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5"/>
          <p:cNvSpPr txBox="1"/>
          <p:nvPr/>
        </p:nvSpPr>
        <p:spPr>
          <a:xfrm>
            <a:off x="7752400" y="4864000"/>
            <a:ext cx="1398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b="0" i="0" lang="en-US" sz="1500" u="none" cap="none" strike="noStrike">
                <a:solidFill>
                  <a:srgbClr val="00F4AD"/>
                </a:solidFill>
                <a:latin typeface="Bebas Neue"/>
                <a:ea typeface="Bebas Neue"/>
                <a:cs typeface="Bebas Neue"/>
                <a:sym typeface="Bebas Neue"/>
              </a:rPr>
              <a:t>#Jadi</a:t>
            </a:r>
            <a:r>
              <a:rPr b="0" i="0" lang="en-US" sz="15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jagoandigital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5"/>
          <p:cNvSpPr txBox="1"/>
          <p:nvPr>
            <p:ph idx="2" type="subTitle"/>
          </p:nvPr>
        </p:nvSpPr>
        <p:spPr>
          <a:xfrm>
            <a:off x="-32225" y="4787425"/>
            <a:ext cx="37359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33a7dd1043_0_28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g333a7dd1043_0_28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g333a7dd1043_0_28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g333a7dd1043_0_28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6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6" name="Google Shape;126;p6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1" name="Google Shape;131;p6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9" name="Google Shape;139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0" name="Google Shape;14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2" name="Google Shape;15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333a7dd1043_0_28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g333a7dd1043_0_28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" name="Google Shape;25;g333a7dd1043_0_28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g333a7dd1043_0_28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g333a7dd1043_0_28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" name="Google Shape;158;p5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9" name="Google Shape;15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2" name="Google Shape;162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6" name="Google Shape;166;p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" name="Google Shape;168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71" name="Google Shape;17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4" name="Google Shape;174;p6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33a7dd1043_0_292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g333a7dd1043_0_292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g333a7dd1043_0_29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g333a7dd1043_0_29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g333a7dd1043_0_29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33a7dd1043_0_29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g333a7dd1043_0_298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g333a7dd1043_0_298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g333a7dd1043_0_29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g333a7dd1043_0_29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g333a7dd1043_0_29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33a7dd1043_0_305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g333a7dd1043_0_305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" name="Google Shape;44;g333a7dd1043_0_305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" name="Google Shape;45;g333a7dd1043_0_305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g333a7dd1043_0_305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g333a7dd1043_0_30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g333a7dd1043_0_30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g333a7dd1043_0_30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3a7dd1043_0_3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g333a7dd1043_0_3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g333a7dd1043_0_3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33a7dd1043_0_318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g333a7dd1043_0_318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g333a7dd1043_0_318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g333a7dd1043_0_3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g333a7dd1043_0_3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g333a7dd1043_0_3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3a7dd1043_0_325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g333a7dd1043_0_325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g333a7dd1043_0_325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g333a7dd1043_0_3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g333a7dd1043_0_3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g333a7dd1043_0_3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5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33a7dd1043_0_26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333a7dd1043_0_26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333a7dd1043_0_26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333a7dd1043_0_26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333a7dd1043_0_26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4" id="81" name="Google Shape;81;p4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4" name="Google Shape;84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31000" y="-228600"/>
            <a:ext cx="1301194" cy="70762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4.png"/><Relationship Id="rId5" Type="http://schemas.openxmlformats.org/officeDocument/2006/relationships/image" Target="../media/image28.png"/><Relationship Id="rId6" Type="http://schemas.openxmlformats.org/officeDocument/2006/relationships/image" Target="../media/image10.png"/><Relationship Id="rId7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4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1.png"/><Relationship Id="rId4" Type="http://schemas.openxmlformats.org/officeDocument/2006/relationships/image" Target="../media/image37.png"/><Relationship Id="rId5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9.png"/><Relationship Id="rId4" Type="http://schemas.openxmlformats.org/officeDocument/2006/relationships/image" Target="../media/image56.png"/><Relationship Id="rId5" Type="http://schemas.openxmlformats.org/officeDocument/2006/relationships/image" Target="../media/image5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6.png"/><Relationship Id="rId4" Type="http://schemas.openxmlformats.org/officeDocument/2006/relationships/image" Target="../media/image5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7.png"/><Relationship Id="rId4" Type="http://schemas.openxmlformats.org/officeDocument/2006/relationships/image" Target="../media/image63.png"/><Relationship Id="rId5" Type="http://schemas.openxmlformats.org/officeDocument/2006/relationships/image" Target="../media/image6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developer.android.com/topic/libraries/architecture" TargetMode="External"/><Relationship Id="rId4" Type="http://schemas.openxmlformats.org/officeDocument/2006/relationships/hyperlink" Target="https://www.oracle.com/technetwork/java/javase/overview/index.ht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jpg"/><Relationship Id="rId4" Type="http://schemas.openxmlformats.org/officeDocument/2006/relationships/image" Target="../media/image14.png"/><Relationship Id="rId5" Type="http://schemas.openxmlformats.org/officeDocument/2006/relationships/image" Target="../media/image64.png"/><Relationship Id="rId6" Type="http://schemas.openxmlformats.org/officeDocument/2006/relationships/image" Target="../media/image28.png"/><Relationship Id="rId7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333a7dd1043_0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287" y="-190837"/>
            <a:ext cx="1561766" cy="1579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333a7dd1043_0_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650" y="122400"/>
            <a:ext cx="1347656" cy="952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333a7dd1043_0_81"/>
          <p:cNvPicPr preferRelativeResize="0"/>
          <p:nvPr/>
        </p:nvPicPr>
        <p:blipFill rotWithShape="1">
          <a:blip r:embed="rId6">
            <a:alphaModFix/>
          </a:blip>
          <a:srcRect b="37202" l="6154" r="5917" t="32938"/>
          <a:stretch/>
        </p:blipFill>
        <p:spPr>
          <a:xfrm>
            <a:off x="6937913" y="521438"/>
            <a:ext cx="1601418" cy="27268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333a7dd1043_0_81"/>
          <p:cNvSpPr txBox="1"/>
          <p:nvPr>
            <p:ph type="ctrTitle"/>
          </p:nvPr>
        </p:nvSpPr>
        <p:spPr>
          <a:xfrm>
            <a:off x="1177200" y="1139431"/>
            <a:ext cx="71256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0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Vocational school graduate academy</a:t>
            </a:r>
            <a:endParaRPr sz="40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6" name="Google Shape;186;g333a7dd1043_0_81"/>
          <p:cNvSpPr txBox="1"/>
          <p:nvPr>
            <p:ph idx="1" type="subTitle"/>
          </p:nvPr>
        </p:nvSpPr>
        <p:spPr>
          <a:xfrm>
            <a:off x="1358375" y="2250925"/>
            <a:ext cx="6060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27"/>
              <a:buNone/>
            </a:pPr>
            <a:r>
              <a:rPr b="1"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Junior Mobile Programmer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g333a7dd1043_0_81"/>
          <p:cNvSpPr txBox="1"/>
          <p:nvPr>
            <p:ph idx="1" type="subTitle"/>
          </p:nvPr>
        </p:nvSpPr>
        <p:spPr>
          <a:xfrm>
            <a:off x="1371300" y="2631925"/>
            <a:ext cx="66351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27"/>
              <a:buNone/>
            </a:pP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Pertemuan #7- : </a:t>
            </a:r>
            <a:r>
              <a:rPr lang="en-US"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Aplikasi Mobile Sederhana</a:t>
            </a:r>
            <a:endParaRPr sz="240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8" name="Google Shape;188;g333a7dd1043_0_81"/>
          <p:cNvSpPr txBox="1"/>
          <p:nvPr>
            <p:ph idx="1" type="subTitle"/>
          </p:nvPr>
        </p:nvSpPr>
        <p:spPr>
          <a:xfrm>
            <a:off x="1371300" y="3241525"/>
            <a:ext cx="62973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Perguruan Tinggi: … (Tuliskan nama PT)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9" name="Google Shape;189;g333a7dd1043_0_81"/>
          <p:cNvGrpSpPr/>
          <p:nvPr/>
        </p:nvGrpSpPr>
        <p:grpSpPr>
          <a:xfrm>
            <a:off x="2625147" y="206522"/>
            <a:ext cx="712275" cy="728165"/>
            <a:chOff x="2655627" y="285750"/>
            <a:chExt cx="712275" cy="728165"/>
          </a:xfrm>
        </p:grpSpPr>
        <p:sp>
          <p:nvSpPr>
            <p:cNvPr id="190" name="Google Shape;190;g333a7dd1043_0_81"/>
            <p:cNvSpPr/>
            <p:nvPr/>
          </p:nvSpPr>
          <p:spPr>
            <a:xfrm>
              <a:off x="2655627" y="285750"/>
              <a:ext cx="712275" cy="728165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1" name="Google Shape;191;g333a7dd1043_0_8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55627" y="301640"/>
              <a:ext cx="712275" cy="712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331181" y="20583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Input Nama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0"/>
          <p:cNvSpPr txBox="1"/>
          <p:nvPr/>
        </p:nvSpPr>
        <p:spPr>
          <a:xfrm>
            <a:off x="4597967" y="785017"/>
            <a:ext cx="45460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Buka activity_main.xml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Ubah layout menjadi RelativeLayout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Tambahkan TextView dan EditText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953" y="823687"/>
            <a:ext cx="4388005" cy="35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0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1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Input Nama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1"/>
          <p:cNvSpPr txBox="1"/>
          <p:nvPr/>
        </p:nvSpPr>
        <p:spPr>
          <a:xfrm>
            <a:off x="4597967" y="785017"/>
            <a:ext cx="45460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Melanjutkan program sebelumnya.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Tambahkan Button dan TextView.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81" y="823688"/>
            <a:ext cx="4266786" cy="357940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1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2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Input Nama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2"/>
          <p:cNvSpPr txBox="1"/>
          <p:nvPr/>
        </p:nvSpPr>
        <p:spPr>
          <a:xfrm>
            <a:off x="4597967" y="785017"/>
            <a:ext cx="45460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Buka MainActivity.java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Tambahkan 2 baris program berikut untuk deklarasi variable.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602" y="833304"/>
            <a:ext cx="4238365" cy="876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602" y="1900960"/>
            <a:ext cx="4238365" cy="1304736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2"/>
          <p:cNvSpPr txBox="1"/>
          <p:nvPr/>
        </p:nvSpPr>
        <p:spPr>
          <a:xfrm>
            <a:off x="4597966" y="1899681"/>
            <a:ext cx="45460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Tambahkan 2 baris program berikut didalam void onCreate.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Fungsi dari program ini adalah untuk memanggil variable berdasarkan id.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2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3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Input Nama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3"/>
          <p:cNvSpPr txBox="1"/>
          <p:nvPr/>
        </p:nvSpPr>
        <p:spPr>
          <a:xfrm>
            <a:off x="4597967" y="785017"/>
            <a:ext cx="45460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fungsi baru dengan TampilNama seperti gambar disamping.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82" y="823688"/>
            <a:ext cx="4266786" cy="696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3"/>
          <p:cNvPicPr preferRelativeResize="0"/>
          <p:nvPr/>
        </p:nvPicPr>
        <p:blipFill rotWithShape="1">
          <a:blip r:embed="rId4">
            <a:alphaModFix/>
          </a:blip>
          <a:srcRect b="21453" l="33397" r="19007" t="28344"/>
          <a:stretch/>
        </p:blipFill>
        <p:spPr>
          <a:xfrm>
            <a:off x="331181" y="1702024"/>
            <a:ext cx="4261793" cy="252734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3"/>
          <p:cNvSpPr txBox="1"/>
          <p:nvPr/>
        </p:nvSpPr>
        <p:spPr>
          <a:xfrm>
            <a:off x="4592974" y="1663354"/>
            <a:ext cx="454603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Untuk blok program yang masih error (berwarna merah) mengatasinya dengan cara tekan Alt+Enter pada blok program berwarna merah.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Pilih Import 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3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4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Input Nama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4"/>
          <p:cNvSpPr txBox="1"/>
          <p:nvPr/>
        </p:nvSpPr>
        <p:spPr>
          <a:xfrm>
            <a:off x="5055326" y="869165"/>
            <a:ext cx="41100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program dari MainActivity.java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730" y="907835"/>
            <a:ext cx="4633135" cy="3598761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4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5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Input Nama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5"/>
          <p:cNvSpPr txBox="1"/>
          <p:nvPr/>
        </p:nvSpPr>
        <p:spPr>
          <a:xfrm>
            <a:off x="5055326" y="869165"/>
            <a:ext cx="4110098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❖"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Jalankan aplikasi pada emulator atau device android yang terhubung dengan computer/laptop.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731" y="907836"/>
            <a:ext cx="4530596" cy="3519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731" y="907835"/>
            <a:ext cx="4530595" cy="28614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5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Input Nama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6"/>
          <p:cNvSpPr txBox="1"/>
          <p:nvPr/>
        </p:nvSpPr>
        <p:spPr>
          <a:xfrm>
            <a:off x="535335" y="856483"/>
            <a:ext cx="22122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Tampilan Awal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335" y="1225815"/>
            <a:ext cx="2005819" cy="35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6"/>
          <p:cNvSpPr txBox="1"/>
          <p:nvPr/>
        </p:nvSpPr>
        <p:spPr>
          <a:xfrm>
            <a:off x="3052952" y="853650"/>
            <a:ext cx="27066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Tampilan Input Nama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8950" y="1238497"/>
            <a:ext cx="1998685" cy="3553218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6"/>
          <p:cNvSpPr txBox="1"/>
          <p:nvPr/>
        </p:nvSpPr>
        <p:spPr>
          <a:xfrm>
            <a:off x="5759623" y="894529"/>
            <a:ext cx="29590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Tampilan Tombol di Klik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3353" y="1287812"/>
            <a:ext cx="1962080" cy="354194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6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7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7"/>
          <p:cNvSpPr txBox="1"/>
          <p:nvPr/>
        </p:nvSpPr>
        <p:spPr>
          <a:xfrm>
            <a:off x="5055326" y="869165"/>
            <a:ext cx="411009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Project Baru dengan cara klik menu File 🡪 New 🡪 New Project.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Pilih Empty Activity.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975" y="1018400"/>
            <a:ext cx="3767125" cy="32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7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8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8"/>
          <p:cNvSpPr txBox="1"/>
          <p:nvPr/>
        </p:nvSpPr>
        <p:spPr>
          <a:xfrm>
            <a:off x="5055326" y="869165"/>
            <a:ext cx="411009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Isi Name dengan nama Aplikasi Kalkulator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Kolom yang lain biarkan secara default.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Selanjutnya klik Finish.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061" y="908400"/>
            <a:ext cx="4331689" cy="37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8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9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9"/>
          <p:cNvSpPr txBox="1"/>
          <p:nvPr/>
        </p:nvSpPr>
        <p:spPr>
          <a:xfrm>
            <a:off x="5263116" y="869165"/>
            <a:ext cx="390230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Buka activity_main.xml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Ubah layout menjadi RelativeLayout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Tambahkan blok program seperti di samping.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50" y="869165"/>
            <a:ext cx="5081867" cy="313930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9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"/>
          <p:cNvSpPr txBox="1"/>
          <p:nvPr/>
        </p:nvSpPr>
        <p:spPr>
          <a:xfrm>
            <a:off x="251101" y="913144"/>
            <a:ext cx="197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54000" spcFirstLastPara="1" rIns="2700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 Pengajar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3103693" y="1105606"/>
            <a:ext cx="5403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3103688" y="2194875"/>
            <a:ext cx="5403300" cy="1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3103688" y="4141407"/>
            <a:ext cx="54033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p1"/>
          <p:cNvGrpSpPr/>
          <p:nvPr/>
        </p:nvGrpSpPr>
        <p:grpSpPr>
          <a:xfrm>
            <a:off x="3158378" y="1116544"/>
            <a:ext cx="5296275" cy="790953"/>
            <a:chOff x="5735170" y="2041582"/>
            <a:chExt cx="7061700" cy="1054604"/>
          </a:xfrm>
        </p:grpSpPr>
        <p:sp>
          <p:nvSpPr>
            <p:cNvPr id="201" name="Google Shape;201;p1"/>
            <p:cNvSpPr txBox="1"/>
            <p:nvPr/>
          </p:nvSpPr>
          <p:spPr>
            <a:xfrm>
              <a:off x="5735170" y="2041582"/>
              <a:ext cx="7061700" cy="4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7500" spcFirstLastPara="1" rIns="81000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Latar Belakang Pendidikan</a:t>
              </a:r>
              <a:endPara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"/>
            <p:cNvSpPr txBox="1"/>
            <p:nvPr/>
          </p:nvSpPr>
          <p:spPr>
            <a:xfrm>
              <a:off x="5735170" y="2552487"/>
              <a:ext cx="7061700" cy="543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54000" spcFirstLastPara="1" rIns="81000" wrap="square" tIns="34275">
              <a:spAutoFit/>
            </a:bodyPr>
            <a:lstStyle/>
            <a:p>
              <a:pPr indent="-23495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●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Universitas Gadjah Mada (S2)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3495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●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Universitas Negeri Semarang (S1)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1"/>
          <p:cNvGrpSpPr/>
          <p:nvPr/>
        </p:nvGrpSpPr>
        <p:grpSpPr>
          <a:xfrm>
            <a:off x="3158400" y="2206015"/>
            <a:ext cx="5296294" cy="1975895"/>
            <a:chOff x="5735185" y="3560735"/>
            <a:chExt cx="5266800" cy="2634525"/>
          </a:xfrm>
        </p:grpSpPr>
        <p:sp>
          <p:nvSpPr>
            <p:cNvPr id="204" name="Google Shape;204;p1"/>
            <p:cNvSpPr txBox="1"/>
            <p:nvPr/>
          </p:nvSpPr>
          <p:spPr>
            <a:xfrm>
              <a:off x="5735185" y="3560735"/>
              <a:ext cx="5266800" cy="4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7500" spcFirstLastPara="1" rIns="81000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Riwayat Pekerjaan dan Pengalaman Profesional</a:t>
              </a:r>
              <a:endPara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 txBox="1"/>
            <p:nvPr/>
          </p:nvSpPr>
          <p:spPr>
            <a:xfrm>
              <a:off x="5735185" y="4071644"/>
              <a:ext cx="5266800" cy="2123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54000" spcFirstLastPara="1" rIns="81000" wrap="square" tIns="34275">
              <a:spAutoFit/>
            </a:bodyPr>
            <a:lstStyle/>
            <a:p>
              <a:pPr indent="-23495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●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Axar Digital as Project Manager 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Web Development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(2021-2024)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3495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●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Universitas Bunda Mulia as Lecturer (2021-2024)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3495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●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Lokatani as Digital Marketing Manager (2023-2024)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3495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●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Dattabot/HARA as Project Manager and Copywriter (2021)</a:t>
              </a:r>
              <a:endParaRPr/>
            </a:p>
            <a:p>
              <a:pPr indent="-23495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●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Hamparan Stone as Digital Marketing and Project Manager 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Web Development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(2020)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3495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●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Mercury Agency as Digital Marketing Planner (2019-2020)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3495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●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Yello Agency as Digital Marketing and Copywriter (2019)</a:t>
              </a:r>
              <a:endParaRPr/>
            </a:p>
            <a:p>
              <a:pPr indent="-23495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●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Rak Kerja Agency as Project Manager </a:t>
              </a:r>
              <a:r>
                <a:rPr b="1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Web Development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(2018-2020)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"/>
          <p:cNvGrpSpPr/>
          <p:nvPr/>
        </p:nvGrpSpPr>
        <p:grpSpPr>
          <a:xfrm>
            <a:off x="3158378" y="4152825"/>
            <a:ext cx="5296277" cy="791104"/>
            <a:chOff x="4211170" y="5079899"/>
            <a:chExt cx="7061703" cy="1054805"/>
          </a:xfrm>
        </p:grpSpPr>
        <p:sp>
          <p:nvSpPr>
            <p:cNvPr id="207" name="Google Shape;207;p1"/>
            <p:cNvSpPr txBox="1"/>
            <p:nvPr/>
          </p:nvSpPr>
          <p:spPr>
            <a:xfrm>
              <a:off x="4211170" y="5079899"/>
              <a:ext cx="7061700" cy="48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7500" spcFirstLastPara="1" rIns="81000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Kontak Pengajar</a:t>
              </a:r>
              <a:endParaRPr b="1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"/>
            <p:cNvSpPr txBox="1"/>
            <p:nvPr/>
          </p:nvSpPr>
          <p:spPr>
            <a:xfrm>
              <a:off x="4211173" y="5590804"/>
              <a:ext cx="7061700" cy="5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54000" spcFirstLastPara="1" rIns="81000" wrap="square" tIns="34275">
              <a:spAutoFit/>
            </a:bodyPr>
            <a:lstStyle/>
            <a:p>
              <a:pPr indent="-23495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●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Alamat Email: affixmareta@untidar.ac.id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3495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Char char="●"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Nomor Telepon/HP: 081230555391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1"/>
          <p:cNvSpPr txBox="1"/>
          <p:nvPr/>
        </p:nvSpPr>
        <p:spPr>
          <a:xfrm>
            <a:off x="3051449" y="570244"/>
            <a:ext cx="54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54000" spcFirstLastPara="1" rIns="2700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Affix Mareta, M. Eng.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101" y="1557692"/>
            <a:ext cx="2058962" cy="2058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0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0"/>
          <p:cNvSpPr txBox="1"/>
          <p:nvPr/>
        </p:nvSpPr>
        <p:spPr>
          <a:xfrm>
            <a:off x="5039833" y="869165"/>
            <a:ext cx="412559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Lanjutan blok program sebelumnya, pada activity_main.xml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549" y="838466"/>
            <a:ext cx="4192951" cy="38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0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1"/>
          <p:cNvSpPr/>
          <p:nvPr/>
        </p:nvSpPr>
        <p:spPr>
          <a:xfrm>
            <a:off x="331181" y="292920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824" y="1011733"/>
            <a:ext cx="4132863" cy="3722197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1"/>
          <p:cNvSpPr txBox="1"/>
          <p:nvPr/>
        </p:nvSpPr>
        <p:spPr>
          <a:xfrm>
            <a:off x="5039833" y="869165"/>
            <a:ext cx="412559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Lanjutan blok program sebelumnya, pada activity_main.xml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2"/>
          <p:cNvSpPr txBox="1"/>
          <p:nvPr/>
        </p:nvSpPr>
        <p:spPr>
          <a:xfrm>
            <a:off x="5055326" y="869165"/>
            <a:ext cx="411009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Lanjutan blok program sebelumnya, pada activity_main.xml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998" y="1060167"/>
            <a:ext cx="4222596" cy="382003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2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471" y="869165"/>
            <a:ext cx="4644856" cy="3148073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3"/>
          <p:cNvSpPr txBox="1"/>
          <p:nvPr/>
        </p:nvSpPr>
        <p:spPr>
          <a:xfrm>
            <a:off x="5039833" y="869165"/>
            <a:ext cx="412559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Lanjutan blok program sebelumnya, pada activity_main.xml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3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4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4"/>
          <p:cNvSpPr txBox="1"/>
          <p:nvPr/>
        </p:nvSpPr>
        <p:spPr>
          <a:xfrm>
            <a:off x="5039833" y="869165"/>
            <a:ext cx="412559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Lanjutan blok program sebelumnya, pada activity_main.xml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471" y="869165"/>
            <a:ext cx="4677924" cy="218237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4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5"/>
          <p:cNvSpPr/>
          <p:nvPr/>
        </p:nvSpPr>
        <p:spPr>
          <a:xfrm>
            <a:off x="331181" y="249376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5"/>
          <p:cNvSpPr txBox="1"/>
          <p:nvPr/>
        </p:nvSpPr>
        <p:spPr>
          <a:xfrm>
            <a:off x="505886" y="810946"/>
            <a:ext cx="84067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Hasil akhir dari activity_main.xml yang telah dibuat sebelumnya.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25"/>
          <p:cNvPicPr preferRelativeResize="0"/>
          <p:nvPr/>
        </p:nvPicPr>
        <p:blipFill rotWithShape="1">
          <a:blip r:embed="rId3">
            <a:alphaModFix/>
          </a:blip>
          <a:srcRect b="0" l="1127" r="-1" t="0"/>
          <a:stretch/>
        </p:blipFill>
        <p:spPr>
          <a:xfrm>
            <a:off x="2466034" y="1180278"/>
            <a:ext cx="4628829" cy="393503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331181" y="205834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6"/>
          <p:cNvSpPr txBox="1"/>
          <p:nvPr/>
        </p:nvSpPr>
        <p:spPr>
          <a:xfrm>
            <a:off x="5039833" y="869165"/>
            <a:ext cx="412559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Buka MainActivity.java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Tambahkan 3 baris program berikut untuk deklarasi variable.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472" y="869165"/>
            <a:ext cx="4629362" cy="1078431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6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7"/>
          <p:cNvSpPr txBox="1"/>
          <p:nvPr/>
        </p:nvSpPr>
        <p:spPr>
          <a:xfrm>
            <a:off x="5039833" y="869165"/>
            <a:ext cx="412559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Tambahkan baris program berikut didalam void onCreate.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Fungsi dari program ini adalah untuk memanggil variable berdasarkan id.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507" y="869165"/>
            <a:ext cx="4698021" cy="2006921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27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8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8"/>
          <p:cNvSpPr txBox="1"/>
          <p:nvPr/>
        </p:nvSpPr>
        <p:spPr>
          <a:xfrm>
            <a:off x="331181" y="806788"/>
            <a:ext cx="844801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fungsi baru dengan nama tambah seperti gambar dibawah.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Untuk blok program yang masih error (berwarna merah) mengatasinya dengan cara tekan Alt+Enter pada blok program berwarna merah.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" y="1836294"/>
            <a:ext cx="8502363" cy="2322074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8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9"/>
          <p:cNvSpPr/>
          <p:nvPr/>
        </p:nvSpPr>
        <p:spPr>
          <a:xfrm>
            <a:off x="331181" y="249376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9"/>
          <p:cNvSpPr txBox="1"/>
          <p:nvPr/>
        </p:nvSpPr>
        <p:spPr>
          <a:xfrm>
            <a:off x="331181" y="785017"/>
            <a:ext cx="844801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Jika sudah selesai membuat fungsi tambah, untuk membuat fungsi kurang sama seperti fungsi tambah.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Perbedaannya terletak pada nama fungsi dan result.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875" y="1851394"/>
            <a:ext cx="8604198" cy="2359099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9"/>
          <p:cNvSpPr/>
          <p:nvPr/>
        </p:nvSpPr>
        <p:spPr>
          <a:xfrm>
            <a:off x="1070398" y="1798895"/>
            <a:ext cx="720080" cy="22483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9"/>
          <p:cNvSpPr/>
          <p:nvPr/>
        </p:nvSpPr>
        <p:spPr>
          <a:xfrm>
            <a:off x="2088073" y="2881277"/>
            <a:ext cx="2292541" cy="15032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9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Deskripsi Singkat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331180" y="876953"/>
            <a:ext cx="8464028" cy="3970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Deskripsi Singkat mengenai Topik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Peserta pelatihan melakukan praktek mengerjakan project membuat aplikasi sederhana berbasis mobile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Tujuan Pelatihan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Peserta pelatihan dapat mengerjakan tugas membuat aplikasi sesuai dengan persyaratan yang ditentukan.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 Yang akan disampaikan: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Tugas :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Membuat aplikasi mobile sederhana dengan alat bantu yang telah diinstalasi sebelumnya sesuai dengan spesifikasi projek yang diberikan.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0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0"/>
          <p:cNvSpPr/>
          <p:nvPr/>
        </p:nvSpPr>
        <p:spPr>
          <a:xfrm>
            <a:off x="331181" y="227606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0"/>
          <p:cNvSpPr txBox="1"/>
          <p:nvPr/>
        </p:nvSpPr>
        <p:spPr>
          <a:xfrm>
            <a:off x="331181" y="785017"/>
            <a:ext cx="844801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Sama seperti program sebelumnya, copy fungsi kurang dan paste kedalam fungsi baru.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Ganti nama fungsi menjadi kali dan rubah bagian result.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308" y="1890064"/>
            <a:ext cx="8348891" cy="2283998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0"/>
          <p:cNvSpPr/>
          <p:nvPr/>
        </p:nvSpPr>
        <p:spPr>
          <a:xfrm>
            <a:off x="921542" y="1851394"/>
            <a:ext cx="720080" cy="22483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0"/>
          <p:cNvSpPr/>
          <p:nvPr/>
        </p:nvSpPr>
        <p:spPr>
          <a:xfrm>
            <a:off x="1641622" y="2913321"/>
            <a:ext cx="2441280" cy="11874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0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1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1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1"/>
          <p:cNvSpPr txBox="1"/>
          <p:nvPr/>
        </p:nvSpPr>
        <p:spPr>
          <a:xfrm>
            <a:off x="331181" y="828559"/>
            <a:ext cx="844801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Sama seperti program sebelumnya, copy fungsi kali dan paste kedalam fungsi baru.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Ganti nama fungsi menjadi bagi dan rubah bagian result.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013" y="1890064"/>
            <a:ext cx="8391186" cy="2266747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1"/>
          <p:cNvSpPr/>
          <p:nvPr/>
        </p:nvSpPr>
        <p:spPr>
          <a:xfrm>
            <a:off x="900277" y="1851394"/>
            <a:ext cx="720080" cy="22483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1"/>
          <p:cNvSpPr/>
          <p:nvPr/>
        </p:nvSpPr>
        <p:spPr>
          <a:xfrm>
            <a:off x="1946223" y="2870791"/>
            <a:ext cx="2420132" cy="15264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1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2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2"/>
          <p:cNvSpPr txBox="1"/>
          <p:nvPr/>
        </p:nvSpPr>
        <p:spPr>
          <a:xfrm>
            <a:off x="331181" y="785017"/>
            <a:ext cx="844801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Blok program terakhir ini berfungsi untuk membersihkan layar/data yang telah dimasukkan sebelumnya.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Atau dengan kata lain, aplikasi akan muncul seperti pertama kali dibuka.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4" name="Google Shape;49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50" y="1890075"/>
            <a:ext cx="7992826" cy="26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2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3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3"/>
          <p:cNvSpPr txBox="1"/>
          <p:nvPr/>
        </p:nvSpPr>
        <p:spPr>
          <a:xfrm>
            <a:off x="535335" y="856483"/>
            <a:ext cx="22122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Tampilan Awal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33"/>
          <p:cNvSpPr txBox="1"/>
          <p:nvPr/>
        </p:nvSpPr>
        <p:spPr>
          <a:xfrm>
            <a:off x="3052952" y="853650"/>
            <a:ext cx="27066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Tampilan Input Angka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3"/>
          <p:cNvSpPr txBox="1"/>
          <p:nvPr/>
        </p:nvSpPr>
        <p:spPr>
          <a:xfrm>
            <a:off x="5759622" y="894529"/>
            <a:ext cx="34058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Tampilan Tombol (+) di Klik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5" name="Google Shape;50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057" y="1263861"/>
            <a:ext cx="1998685" cy="3553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4244" y="1263861"/>
            <a:ext cx="1993156" cy="354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2902" y="1304740"/>
            <a:ext cx="1993156" cy="3543388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33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34"/>
          <p:cNvSpPr/>
          <p:nvPr/>
        </p:nvSpPr>
        <p:spPr>
          <a:xfrm>
            <a:off x="331181" y="271148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4"/>
          <p:cNvSpPr txBox="1"/>
          <p:nvPr/>
        </p:nvSpPr>
        <p:spPr>
          <a:xfrm>
            <a:off x="324877" y="853650"/>
            <a:ext cx="272807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Tampilan Tombol (-) di Klik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4"/>
          <p:cNvSpPr txBox="1"/>
          <p:nvPr/>
        </p:nvSpPr>
        <p:spPr>
          <a:xfrm>
            <a:off x="3156289" y="853650"/>
            <a:ext cx="27066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Tampilan Tombol (x) di Klik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4"/>
          <p:cNvSpPr txBox="1"/>
          <p:nvPr/>
        </p:nvSpPr>
        <p:spPr>
          <a:xfrm>
            <a:off x="5981398" y="853650"/>
            <a:ext cx="28740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Tampilan Tombol (/) di Klik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8" name="Google Shape;51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336" y="1263861"/>
            <a:ext cx="1993156" cy="354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5384" y="1263861"/>
            <a:ext cx="1968480" cy="3499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2564" y="1250335"/>
            <a:ext cx="1976088" cy="3513045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4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5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5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Mobile Kalkulator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5"/>
          <p:cNvSpPr txBox="1"/>
          <p:nvPr/>
        </p:nvSpPr>
        <p:spPr>
          <a:xfrm>
            <a:off x="324877" y="853650"/>
            <a:ext cx="381746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Tampilan Tombol (BERSIHKAN) di klik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5"/>
          <p:cNvSpPr txBox="1"/>
          <p:nvPr/>
        </p:nvSpPr>
        <p:spPr>
          <a:xfrm>
            <a:off x="4336817" y="853650"/>
            <a:ext cx="414234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Tampilan Jika Angka belum dimasukkan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0" name="Google Shape;5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96" y="1403884"/>
            <a:ext cx="1990625" cy="3538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485" y="1347360"/>
            <a:ext cx="2054214" cy="3651936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35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6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Mobile List View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6"/>
          <p:cNvSpPr txBox="1"/>
          <p:nvPr/>
        </p:nvSpPr>
        <p:spPr>
          <a:xfrm>
            <a:off x="5055326" y="869165"/>
            <a:ext cx="411009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Project Baru dengan cara klik menu File 🡪 New 🡪 New Project.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Pilih Empty Activity.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0" name="Google Shape;54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725" y="907826"/>
            <a:ext cx="4015375" cy="36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36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7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7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Mobile List View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7"/>
          <p:cNvSpPr txBox="1"/>
          <p:nvPr/>
        </p:nvSpPr>
        <p:spPr>
          <a:xfrm>
            <a:off x="5055326" y="869165"/>
            <a:ext cx="411009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Isi Name dengan nama Aplikasi List 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Kolom yang lain biarkan secara default.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Selanjutnya klik Finish.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9" name="Google Shape;54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900" y="989825"/>
            <a:ext cx="4472426" cy="3569338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7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Mobile List View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8"/>
          <p:cNvSpPr txBox="1"/>
          <p:nvPr/>
        </p:nvSpPr>
        <p:spPr>
          <a:xfrm>
            <a:off x="5039833" y="869165"/>
            <a:ext cx="412559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Buka activity_main.xml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Ubah layout menjadi RelativeLayout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Tambahkan blok program seperti disamping.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8" name="Google Shape;55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475" y="909125"/>
            <a:ext cx="4404601" cy="37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38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9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Mobile List View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9"/>
          <p:cNvSpPr txBox="1"/>
          <p:nvPr/>
        </p:nvSpPr>
        <p:spPr>
          <a:xfrm>
            <a:off x="331181" y="785017"/>
            <a:ext cx="844801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Buka MainActivity.java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Tambahkan baris program berikut untuk mendeklarasikan variable listview dan menginisialisasi array dengan tipe data string.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7" name="Google Shape;56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81" y="2033551"/>
            <a:ext cx="7969901" cy="2203443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9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4"/>
          <p:cNvSpPr/>
          <p:nvPr/>
        </p:nvSpPr>
        <p:spPr>
          <a:xfrm>
            <a:off x="331181" y="292920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Aplikasi Sederhana Android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"/>
          <p:cNvSpPr/>
          <p:nvPr/>
        </p:nvSpPr>
        <p:spPr>
          <a:xfrm>
            <a:off x="331180" y="876953"/>
            <a:ext cx="8464028" cy="13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Aplikasi Input Nama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Aplikasi Kalkulator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Aplikasi List View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0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40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Mobile List View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40"/>
          <p:cNvSpPr txBox="1"/>
          <p:nvPr/>
        </p:nvSpPr>
        <p:spPr>
          <a:xfrm>
            <a:off x="331181" y="785017"/>
            <a:ext cx="84480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Tambahkan blok program berikut untuk memberikan judul pada Action Bar.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6" name="Google Shape;57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81" y="1643602"/>
            <a:ext cx="8603499" cy="1516802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40"/>
          <p:cNvSpPr/>
          <p:nvPr/>
        </p:nvSpPr>
        <p:spPr>
          <a:xfrm>
            <a:off x="1958684" y="2795522"/>
            <a:ext cx="5389567" cy="36488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0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1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41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Mobile List View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41"/>
          <p:cNvSpPr txBox="1"/>
          <p:nvPr/>
        </p:nvSpPr>
        <p:spPr>
          <a:xfrm>
            <a:off x="331181" y="785017"/>
            <a:ext cx="844801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Tambahkan blok program berikut untuk memformat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Selanjutnya mengeset data kedalam list view.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Jika sudah selesai, running aplikasi pada emulator ataupun device yang terhubung.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6" name="Google Shape;5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82" y="2305095"/>
            <a:ext cx="8448017" cy="17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41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2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42"/>
          <p:cNvSpPr/>
          <p:nvPr/>
        </p:nvSpPr>
        <p:spPr>
          <a:xfrm>
            <a:off x="331181" y="292920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Mobile List View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2"/>
          <p:cNvSpPr txBox="1"/>
          <p:nvPr/>
        </p:nvSpPr>
        <p:spPr>
          <a:xfrm>
            <a:off x="535335" y="785017"/>
            <a:ext cx="221223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Tampilan Awal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2"/>
          <p:cNvSpPr txBox="1"/>
          <p:nvPr/>
        </p:nvSpPr>
        <p:spPr>
          <a:xfrm>
            <a:off x="2962453" y="780520"/>
            <a:ext cx="265557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Tampilan Ketika Daftar List View di Klik (Indonesia)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42"/>
          <p:cNvSpPr txBox="1"/>
          <p:nvPr/>
        </p:nvSpPr>
        <p:spPr>
          <a:xfrm>
            <a:off x="5832910" y="787836"/>
            <a:ext cx="282251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Tampilan Ketika Daftar List View di Klik (Inggris)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7" name="Google Shape;59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325" y="1479300"/>
            <a:ext cx="1993175" cy="319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3556" y="1469135"/>
            <a:ext cx="1993157" cy="3543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1777" y="1458966"/>
            <a:ext cx="2004597" cy="3563728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42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3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43"/>
          <p:cNvSpPr/>
          <p:nvPr/>
        </p:nvSpPr>
        <p:spPr>
          <a:xfrm>
            <a:off x="331181" y="205834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Referensi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3"/>
          <p:cNvSpPr/>
          <p:nvPr/>
        </p:nvSpPr>
        <p:spPr>
          <a:xfrm>
            <a:off x="331180" y="876953"/>
            <a:ext cx="8464028" cy="258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  “, Java 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TM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Programming Language, Oracle America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Android Cook Book, McGraw-Hill/Osborne, 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Herbert Schildt,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Java2 : A beginner’s Guide,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Second Edition, McGraw-Hill/Osborne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Matthew Mathias, Swift Programming, 2nd edition, Big Nerd Ranch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https://developer.apple.com/library/archive/referencelibrary/GettingStarted/DevelopiOSAppsSwift/index.html/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https://developer.android.com/topic/libraries/architecture</a:t>
            </a:r>
            <a:endParaRPr b="0" i="0" sz="1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https://www.oracle.com/technetwork/java/javase/overview/index.html</a:t>
            </a:r>
            <a:endParaRPr b="0" i="0" sz="1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43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4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44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243A62"/>
                </a:solidFill>
                <a:latin typeface="Arial"/>
                <a:ea typeface="Arial"/>
                <a:cs typeface="Arial"/>
                <a:sym typeface="Arial"/>
              </a:rPr>
              <a:t>Tim Penyusun</a:t>
            </a:r>
            <a:endParaRPr b="0" i="0" sz="2800" u="none" cap="none" strike="noStrike">
              <a:solidFill>
                <a:srgbClr val="243A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44"/>
          <p:cNvSpPr/>
          <p:nvPr/>
        </p:nvSpPr>
        <p:spPr>
          <a:xfrm>
            <a:off x="1119625" y="702775"/>
            <a:ext cx="7182000" cy="3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Alif Akbar Fitrawan, S.Pd, M. Kom (Politeknik Negeri Banyuwangi);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Anwar, S.Si, MCs.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(Politeknik Negeri Lhokseumawe);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Eddo Fajar Nugroho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(BPPTIK Cikarang);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Eddy Tungadi, S.T., M.T.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(Politeknik Negeri Ujung Pandang);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Fitri Wibowo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(Politeknik Negeri Pontianak);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Ghifari Munawar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(Politeknik Negeri Bandung);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Hetty Meileni, S.Kom., M.T.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(Politeknik Negeri Sriwijaya) 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Wayan Candra Winetra, S.Kom., M.Kom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(Politeknik Negeri Bali) 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Irkham Huda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(Vokasi UGM) 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Josseano Amakora Koli Parera, S.Kom., M.T.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(Politeknik Negeri Ambon) 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Komang Sugiartha, S.Kom., MMSI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(Universitas Gunadarma) 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Lucia Sri Istiyowati, M.Kom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(Institut Perbanas) 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Maksy Sendiang,ST,MIT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(Politeknik Negeri Manado) 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 Noviana (Universitas Gunadarma) 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Muhammad Nashrullah (Politeknik Negeri Batam) 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Nat. I Made Wiryana, S.Si., S.Kom., M.Sc. (Universitas Gunadarma) 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Rika Idmayanti, ST, M.Kom (Politeknik Negeri Padang) 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Rizky Yuniar Hakkun (Politeknik Elektronik Negeri Surabaya) 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Robinson A.Wadu,ST.,MT (Politeknik Negeri Kupang) 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Roslina. M.IT (Politeknik Negeri Medan) 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Sukamto, SKom., MT. (Politeknik Negeri Semarang) 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Syamsi Dwi Cahya, M.Kom. (Politeknik Negeri Jakarta) 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Syamsul Arifin, S.Kom, M.Cs (Politeknik Negeri Jember) 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Usmanudin (Universitas Gunadarma) 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Wandy Alifha Saputra (Politeknik Negeri Banjarmasin) ;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44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33a7dd1043_0_262"/>
          <p:cNvSpPr txBox="1"/>
          <p:nvPr/>
        </p:nvSpPr>
        <p:spPr>
          <a:xfrm>
            <a:off x="762900" y="1795950"/>
            <a:ext cx="42369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 SemiBold"/>
              <a:buNone/>
            </a:pPr>
            <a:r>
              <a:rPr b="1" i="0" lang="en-US" sz="45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Terima Kasih</a:t>
            </a:r>
            <a:endParaRPr b="1" i="0" sz="45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622" name="Google Shape;622;g333a7dd1043_0_2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287" y="-190837"/>
            <a:ext cx="1561766" cy="1579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g333a7dd1043_0_2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1612" y="1551374"/>
            <a:ext cx="2996469" cy="2686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g333a7dd1043_0_2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4650" y="122400"/>
            <a:ext cx="1347656" cy="952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5" name="Google Shape;625;g333a7dd1043_0_262"/>
          <p:cNvGrpSpPr/>
          <p:nvPr/>
        </p:nvGrpSpPr>
        <p:grpSpPr>
          <a:xfrm>
            <a:off x="2625147" y="206522"/>
            <a:ext cx="712275" cy="728165"/>
            <a:chOff x="2655627" y="285750"/>
            <a:chExt cx="712275" cy="728165"/>
          </a:xfrm>
        </p:grpSpPr>
        <p:sp>
          <p:nvSpPr>
            <p:cNvPr id="626" name="Google Shape;626;g333a7dd1043_0_262"/>
            <p:cNvSpPr/>
            <p:nvPr/>
          </p:nvSpPr>
          <p:spPr>
            <a:xfrm>
              <a:off x="2655627" y="285750"/>
              <a:ext cx="712275" cy="728165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7" name="Google Shape;627;g333a7dd1043_0_2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55627" y="301640"/>
              <a:ext cx="712275" cy="712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5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Mobile Input Nama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750" y="785025"/>
            <a:ext cx="3864726" cy="38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5"/>
          <p:cNvSpPr txBox="1"/>
          <p:nvPr/>
        </p:nvSpPr>
        <p:spPr>
          <a:xfrm>
            <a:off x="4688190" y="754454"/>
            <a:ext cx="396723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Project Baru dengan cara klik menu File 🡪 New 🡪 New Project.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Pilih Empty Activity.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331181" y="205834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Input Nama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226" y="785025"/>
            <a:ext cx="3960999" cy="3920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6"/>
          <p:cNvSpPr txBox="1"/>
          <p:nvPr/>
        </p:nvSpPr>
        <p:spPr>
          <a:xfrm>
            <a:off x="4597967" y="785017"/>
            <a:ext cx="45460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Isi Name dengan nama Aplikasi Mobile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Klik Finish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7"/>
          <p:cNvSpPr/>
          <p:nvPr/>
        </p:nvSpPr>
        <p:spPr>
          <a:xfrm>
            <a:off x="331181" y="249377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Input Nama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"/>
          <p:cNvSpPr/>
          <p:nvPr/>
        </p:nvSpPr>
        <p:spPr>
          <a:xfrm>
            <a:off x="331180" y="876953"/>
            <a:ext cx="8464028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Tampilan Awal Aplikasi Mobile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4700" y="1280375"/>
            <a:ext cx="6836424" cy="364342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7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54" name="Google Shape;2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2800" y="1920000"/>
            <a:ext cx="6836424" cy="3643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8"/>
          <p:cNvSpPr/>
          <p:nvPr/>
        </p:nvSpPr>
        <p:spPr>
          <a:xfrm>
            <a:off x="287639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Input Nama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8"/>
          <p:cNvSpPr txBox="1"/>
          <p:nvPr/>
        </p:nvSpPr>
        <p:spPr>
          <a:xfrm>
            <a:off x="4597967" y="785017"/>
            <a:ext cx="45460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Isi Name dengan nama Aplikasi Mobile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Klik Finish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100" y="829950"/>
            <a:ext cx="3911876" cy="387232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8"/>
          <p:cNvSpPr txBox="1"/>
          <p:nvPr/>
        </p:nvSpPr>
        <p:spPr>
          <a:xfrm>
            <a:off x="0" y="4774200"/>
            <a:ext cx="12147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F3570"/>
                </a:solidFill>
                <a:latin typeface="Bebas Neue"/>
                <a:ea typeface="Bebas Neue"/>
                <a:cs typeface="Bebas Neue"/>
                <a:sym typeface="Bebas Neue"/>
              </a:rPr>
              <a:t>DTS 2025</a:t>
            </a:r>
            <a:endParaRPr b="0" i="0" sz="1400" u="none" cap="none" strike="noStrike">
              <a:solidFill>
                <a:srgbClr val="0F357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"/>
          <p:cNvSpPr txBox="1"/>
          <p:nvPr/>
        </p:nvSpPr>
        <p:spPr>
          <a:xfrm>
            <a:off x="-707950" y="118750"/>
            <a:ext cx="2745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9"/>
          <p:cNvSpPr/>
          <p:nvPr/>
        </p:nvSpPr>
        <p:spPr>
          <a:xfrm>
            <a:off x="331181" y="227605"/>
            <a:ext cx="56502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Aplikasi Input Nama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9"/>
          <p:cNvSpPr txBox="1"/>
          <p:nvPr/>
        </p:nvSpPr>
        <p:spPr>
          <a:xfrm>
            <a:off x="4597967" y="785017"/>
            <a:ext cx="454603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Buka file string.xml yang didalam res 🡪 values 🡪 strings.xml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Tambahkan 2 baris kode berikut: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81" y="823687"/>
            <a:ext cx="4091963" cy="2746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50" y="3792525"/>
            <a:ext cx="6262325" cy="12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9"/>
          <p:cNvSpPr/>
          <p:nvPr/>
        </p:nvSpPr>
        <p:spPr>
          <a:xfrm>
            <a:off x="1376310" y="4324096"/>
            <a:ext cx="5494673" cy="50405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 Komang Sugiartha</dc:creator>
</cp:coreProperties>
</file>