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56" autoAdjust="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6F0B4D31-9A8F-4870-91FE-FA8033C49AA9}" type="datetimeFigureOut">
              <a:rPr lang="az-Latn-AZ" smtClean="0"/>
              <a:t>10.03.2022</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6781F5C0-0F63-43C3-AC75-A9F37681B451}" type="slidenum">
              <a:rPr lang="az-Latn-AZ" smtClean="0"/>
              <a:t>‹#›</a:t>
            </a:fld>
            <a:endParaRPr lang="az-Latn-AZ"/>
          </a:p>
        </p:txBody>
      </p:sp>
    </p:spTree>
    <p:extLst>
      <p:ext uri="{BB962C8B-B14F-4D97-AF65-F5344CB8AC3E}">
        <p14:creationId xmlns:p14="http://schemas.microsoft.com/office/powerpoint/2010/main" val="635347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F0B4D31-9A8F-4870-91FE-FA8033C49AA9}" type="datetimeFigureOut">
              <a:rPr lang="az-Latn-AZ" smtClean="0"/>
              <a:t>10.03.2022</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6781F5C0-0F63-43C3-AC75-A9F37681B451}" type="slidenum">
              <a:rPr lang="az-Latn-AZ" smtClean="0"/>
              <a:t>‹#›</a:t>
            </a:fld>
            <a:endParaRPr lang="az-Latn-AZ"/>
          </a:p>
        </p:txBody>
      </p:sp>
    </p:spTree>
    <p:extLst>
      <p:ext uri="{BB962C8B-B14F-4D97-AF65-F5344CB8AC3E}">
        <p14:creationId xmlns:p14="http://schemas.microsoft.com/office/powerpoint/2010/main" val="4056509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F0B4D31-9A8F-4870-91FE-FA8033C49AA9}" type="datetimeFigureOut">
              <a:rPr lang="az-Latn-AZ" smtClean="0"/>
              <a:t>10.03.2022</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6781F5C0-0F63-43C3-AC75-A9F37681B451}" type="slidenum">
              <a:rPr lang="az-Latn-AZ" smtClean="0"/>
              <a:t>‹#›</a:t>
            </a:fld>
            <a:endParaRPr lang="az-Latn-AZ"/>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2145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F0B4D31-9A8F-4870-91FE-FA8033C49AA9}" type="datetimeFigureOut">
              <a:rPr lang="az-Latn-AZ" smtClean="0"/>
              <a:t>10.03.2022</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6781F5C0-0F63-43C3-AC75-A9F37681B451}" type="slidenum">
              <a:rPr lang="az-Latn-AZ" smtClean="0"/>
              <a:t>‹#›</a:t>
            </a:fld>
            <a:endParaRPr lang="az-Latn-AZ"/>
          </a:p>
        </p:txBody>
      </p:sp>
    </p:spTree>
    <p:extLst>
      <p:ext uri="{BB962C8B-B14F-4D97-AF65-F5344CB8AC3E}">
        <p14:creationId xmlns:p14="http://schemas.microsoft.com/office/powerpoint/2010/main" val="555695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F0B4D31-9A8F-4870-91FE-FA8033C49AA9}" type="datetimeFigureOut">
              <a:rPr lang="az-Latn-AZ" smtClean="0"/>
              <a:t>10.03.2022</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6781F5C0-0F63-43C3-AC75-A9F37681B451}" type="slidenum">
              <a:rPr lang="az-Latn-AZ" smtClean="0"/>
              <a:t>‹#›</a:t>
            </a:fld>
            <a:endParaRPr lang="az-Latn-AZ"/>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67804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F0B4D31-9A8F-4870-91FE-FA8033C49AA9}" type="datetimeFigureOut">
              <a:rPr lang="az-Latn-AZ" smtClean="0"/>
              <a:t>10.03.2022</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6781F5C0-0F63-43C3-AC75-A9F37681B451}" type="slidenum">
              <a:rPr lang="az-Latn-AZ" smtClean="0"/>
              <a:t>‹#›</a:t>
            </a:fld>
            <a:endParaRPr lang="az-Latn-AZ"/>
          </a:p>
        </p:txBody>
      </p:sp>
    </p:spTree>
    <p:extLst>
      <p:ext uri="{BB962C8B-B14F-4D97-AF65-F5344CB8AC3E}">
        <p14:creationId xmlns:p14="http://schemas.microsoft.com/office/powerpoint/2010/main" val="1434152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F0B4D31-9A8F-4870-91FE-FA8033C49AA9}" type="datetimeFigureOut">
              <a:rPr lang="az-Latn-AZ" smtClean="0"/>
              <a:t>10.03.2022</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6781F5C0-0F63-43C3-AC75-A9F37681B451}" type="slidenum">
              <a:rPr lang="az-Latn-AZ" smtClean="0"/>
              <a:t>‹#›</a:t>
            </a:fld>
            <a:endParaRPr lang="az-Latn-AZ"/>
          </a:p>
        </p:txBody>
      </p:sp>
    </p:spTree>
    <p:extLst>
      <p:ext uri="{BB962C8B-B14F-4D97-AF65-F5344CB8AC3E}">
        <p14:creationId xmlns:p14="http://schemas.microsoft.com/office/powerpoint/2010/main" val="1977536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F0B4D31-9A8F-4870-91FE-FA8033C49AA9}" type="datetimeFigureOut">
              <a:rPr lang="az-Latn-AZ" smtClean="0"/>
              <a:t>10.03.2022</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6781F5C0-0F63-43C3-AC75-A9F37681B451}" type="slidenum">
              <a:rPr lang="az-Latn-AZ" smtClean="0"/>
              <a:t>‹#›</a:t>
            </a:fld>
            <a:endParaRPr lang="az-Latn-AZ"/>
          </a:p>
        </p:txBody>
      </p:sp>
    </p:spTree>
    <p:extLst>
      <p:ext uri="{BB962C8B-B14F-4D97-AF65-F5344CB8AC3E}">
        <p14:creationId xmlns:p14="http://schemas.microsoft.com/office/powerpoint/2010/main" val="1060113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F0B4D31-9A8F-4870-91FE-FA8033C49AA9}" type="datetimeFigureOut">
              <a:rPr lang="az-Latn-AZ" smtClean="0"/>
              <a:t>10.03.2022</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6781F5C0-0F63-43C3-AC75-A9F37681B451}" type="slidenum">
              <a:rPr lang="az-Latn-AZ" smtClean="0"/>
              <a:t>‹#›</a:t>
            </a:fld>
            <a:endParaRPr lang="az-Latn-AZ"/>
          </a:p>
        </p:txBody>
      </p:sp>
    </p:spTree>
    <p:extLst>
      <p:ext uri="{BB962C8B-B14F-4D97-AF65-F5344CB8AC3E}">
        <p14:creationId xmlns:p14="http://schemas.microsoft.com/office/powerpoint/2010/main" val="445413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F0B4D31-9A8F-4870-91FE-FA8033C49AA9}" type="datetimeFigureOut">
              <a:rPr lang="az-Latn-AZ" smtClean="0"/>
              <a:t>10.03.2022</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6781F5C0-0F63-43C3-AC75-A9F37681B451}" type="slidenum">
              <a:rPr lang="az-Latn-AZ" smtClean="0"/>
              <a:t>‹#›</a:t>
            </a:fld>
            <a:endParaRPr lang="az-Latn-AZ"/>
          </a:p>
        </p:txBody>
      </p:sp>
    </p:spTree>
    <p:extLst>
      <p:ext uri="{BB962C8B-B14F-4D97-AF65-F5344CB8AC3E}">
        <p14:creationId xmlns:p14="http://schemas.microsoft.com/office/powerpoint/2010/main" val="2375401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F0B4D31-9A8F-4870-91FE-FA8033C49AA9}" type="datetimeFigureOut">
              <a:rPr lang="az-Latn-AZ" smtClean="0"/>
              <a:t>10.03.2022</a:t>
            </a:fld>
            <a:endParaRPr lang="az-Latn-AZ"/>
          </a:p>
        </p:txBody>
      </p:sp>
      <p:sp>
        <p:nvSpPr>
          <p:cNvPr id="6" name="Footer Placeholder 5"/>
          <p:cNvSpPr>
            <a:spLocks noGrp="1"/>
          </p:cNvSpPr>
          <p:nvPr>
            <p:ph type="ftr" sz="quarter" idx="11"/>
          </p:nvPr>
        </p:nvSpPr>
        <p:spPr/>
        <p:txBody>
          <a:bodyPr/>
          <a:lstStyle/>
          <a:p>
            <a:endParaRPr lang="az-Latn-AZ"/>
          </a:p>
        </p:txBody>
      </p:sp>
      <p:sp>
        <p:nvSpPr>
          <p:cNvPr id="7" name="Slide Number Placeholder 6"/>
          <p:cNvSpPr>
            <a:spLocks noGrp="1"/>
          </p:cNvSpPr>
          <p:nvPr>
            <p:ph type="sldNum" sz="quarter" idx="12"/>
          </p:nvPr>
        </p:nvSpPr>
        <p:spPr/>
        <p:txBody>
          <a:bodyPr/>
          <a:lstStyle/>
          <a:p>
            <a:fld id="{6781F5C0-0F63-43C3-AC75-A9F37681B451}" type="slidenum">
              <a:rPr lang="az-Latn-AZ" smtClean="0"/>
              <a:t>‹#›</a:t>
            </a:fld>
            <a:endParaRPr lang="az-Latn-AZ"/>
          </a:p>
        </p:txBody>
      </p:sp>
    </p:spTree>
    <p:extLst>
      <p:ext uri="{BB962C8B-B14F-4D97-AF65-F5344CB8AC3E}">
        <p14:creationId xmlns:p14="http://schemas.microsoft.com/office/powerpoint/2010/main" val="2596987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F0B4D31-9A8F-4870-91FE-FA8033C49AA9}" type="datetimeFigureOut">
              <a:rPr lang="az-Latn-AZ" smtClean="0"/>
              <a:t>10.03.2022</a:t>
            </a:fld>
            <a:endParaRPr lang="az-Latn-AZ"/>
          </a:p>
        </p:txBody>
      </p:sp>
      <p:sp>
        <p:nvSpPr>
          <p:cNvPr id="8" name="Footer Placeholder 7"/>
          <p:cNvSpPr>
            <a:spLocks noGrp="1"/>
          </p:cNvSpPr>
          <p:nvPr>
            <p:ph type="ftr" sz="quarter" idx="11"/>
          </p:nvPr>
        </p:nvSpPr>
        <p:spPr/>
        <p:txBody>
          <a:bodyPr/>
          <a:lstStyle/>
          <a:p>
            <a:endParaRPr lang="az-Latn-AZ"/>
          </a:p>
        </p:txBody>
      </p:sp>
      <p:sp>
        <p:nvSpPr>
          <p:cNvPr id="9" name="Slide Number Placeholder 8"/>
          <p:cNvSpPr>
            <a:spLocks noGrp="1"/>
          </p:cNvSpPr>
          <p:nvPr>
            <p:ph type="sldNum" sz="quarter" idx="12"/>
          </p:nvPr>
        </p:nvSpPr>
        <p:spPr/>
        <p:txBody>
          <a:bodyPr/>
          <a:lstStyle/>
          <a:p>
            <a:fld id="{6781F5C0-0F63-43C3-AC75-A9F37681B451}" type="slidenum">
              <a:rPr lang="az-Latn-AZ" smtClean="0"/>
              <a:t>‹#›</a:t>
            </a:fld>
            <a:endParaRPr lang="az-Latn-AZ"/>
          </a:p>
        </p:txBody>
      </p:sp>
    </p:spTree>
    <p:extLst>
      <p:ext uri="{BB962C8B-B14F-4D97-AF65-F5344CB8AC3E}">
        <p14:creationId xmlns:p14="http://schemas.microsoft.com/office/powerpoint/2010/main" val="1061880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F0B4D31-9A8F-4870-91FE-FA8033C49AA9}" type="datetimeFigureOut">
              <a:rPr lang="az-Latn-AZ" smtClean="0"/>
              <a:t>10.03.2022</a:t>
            </a:fld>
            <a:endParaRPr lang="az-Latn-AZ"/>
          </a:p>
        </p:txBody>
      </p:sp>
      <p:sp>
        <p:nvSpPr>
          <p:cNvPr id="4" name="Footer Placeholder 3"/>
          <p:cNvSpPr>
            <a:spLocks noGrp="1"/>
          </p:cNvSpPr>
          <p:nvPr>
            <p:ph type="ftr" sz="quarter" idx="11"/>
          </p:nvPr>
        </p:nvSpPr>
        <p:spPr/>
        <p:txBody>
          <a:bodyPr/>
          <a:lstStyle/>
          <a:p>
            <a:endParaRPr lang="az-Latn-AZ"/>
          </a:p>
        </p:txBody>
      </p:sp>
      <p:sp>
        <p:nvSpPr>
          <p:cNvPr id="5" name="Slide Number Placeholder 4"/>
          <p:cNvSpPr>
            <a:spLocks noGrp="1"/>
          </p:cNvSpPr>
          <p:nvPr>
            <p:ph type="sldNum" sz="quarter" idx="12"/>
          </p:nvPr>
        </p:nvSpPr>
        <p:spPr/>
        <p:txBody>
          <a:bodyPr/>
          <a:lstStyle/>
          <a:p>
            <a:fld id="{6781F5C0-0F63-43C3-AC75-A9F37681B451}" type="slidenum">
              <a:rPr lang="az-Latn-AZ" smtClean="0"/>
              <a:t>‹#›</a:t>
            </a:fld>
            <a:endParaRPr lang="az-Latn-AZ"/>
          </a:p>
        </p:txBody>
      </p:sp>
    </p:spTree>
    <p:extLst>
      <p:ext uri="{BB962C8B-B14F-4D97-AF65-F5344CB8AC3E}">
        <p14:creationId xmlns:p14="http://schemas.microsoft.com/office/powerpoint/2010/main" val="3454941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B4D31-9A8F-4870-91FE-FA8033C49AA9}" type="datetimeFigureOut">
              <a:rPr lang="az-Latn-AZ" smtClean="0"/>
              <a:t>10.03.2022</a:t>
            </a:fld>
            <a:endParaRPr lang="az-Latn-AZ"/>
          </a:p>
        </p:txBody>
      </p:sp>
      <p:sp>
        <p:nvSpPr>
          <p:cNvPr id="3" name="Footer Placeholder 2"/>
          <p:cNvSpPr>
            <a:spLocks noGrp="1"/>
          </p:cNvSpPr>
          <p:nvPr>
            <p:ph type="ftr" sz="quarter" idx="11"/>
          </p:nvPr>
        </p:nvSpPr>
        <p:spPr/>
        <p:txBody>
          <a:bodyPr/>
          <a:lstStyle/>
          <a:p>
            <a:endParaRPr lang="az-Latn-AZ"/>
          </a:p>
        </p:txBody>
      </p:sp>
      <p:sp>
        <p:nvSpPr>
          <p:cNvPr id="4" name="Slide Number Placeholder 3"/>
          <p:cNvSpPr>
            <a:spLocks noGrp="1"/>
          </p:cNvSpPr>
          <p:nvPr>
            <p:ph type="sldNum" sz="quarter" idx="12"/>
          </p:nvPr>
        </p:nvSpPr>
        <p:spPr/>
        <p:txBody>
          <a:bodyPr/>
          <a:lstStyle/>
          <a:p>
            <a:fld id="{6781F5C0-0F63-43C3-AC75-A9F37681B451}" type="slidenum">
              <a:rPr lang="az-Latn-AZ" smtClean="0"/>
              <a:t>‹#›</a:t>
            </a:fld>
            <a:endParaRPr lang="az-Latn-AZ"/>
          </a:p>
        </p:txBody>
      </p:sp>
    </p:spTree>
    <p:extLst>
      <p:ext uri="{BB962C8B-B14F-4D97-AF65-F5344CB8AC3E}">
        <p14:creationId xmlns:p14="http://schemas.microsoft.com/office/powerpoint/2010/main" val="3920335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F0B4D31-9A8F-4870-91FE-FA8033C49AA9}" type="datetimeFigureOut">
              <a:rPr lang="az-Latn-AZ" smtClean="0"/>
              <a:t>10.03.2022</a:t>
            </a:fld>
            <a:endParaRPr lang="az-Latn-AZ"/>
          </a:p>
        </p:txBody>
      </p:sp>
      <p:sp>
        <p:nvSpPr>
          <p:cNvPr id="6" name="Footer Placeholder 5"/>
          <p:cNvSpPr>
            <a:spLocks noGrp="1"/>
          </p:cNvSpPr>
          <p:nvPr>
            <p:ph type="ftr" sz="quarter" idx="11"/>
          </p:nvPr>
        </p:nvSpPr>
        <p:spPr/>
        <p:txBody>
          <a:bodyPr/>
          <a:lstStyle/>
          <a:p>
            <a:endParaRPr lang="az-Latn-AZ"/>
          </a:p>
        </p:txBody>
      </p:sp>
      <p:sp>
        <p:nvSpPr>
          <p:cNvPr id="7" name="Slide Number Placeholder 6"/>
          <p:cNvSpPr>
            <a:spLocks noGrp="1"/>
          </p:cNvSpPr>
          <p:nvPr>
            <p:ph type="sldNum" sz="quarter" idx="12"/>
          </p:nvPr>
        </p:nvSpPr>
        <p:spPr/>
        <p:txBody>
          <a:bodyPr/>
          <a:lstStyle/>
          <a:p>
            <a:fld id="{6781F5C0-0F63-43C3-AC75-A9F37681B451}" type="slidenum">
              <a:rPr lang="az-Latn-AZ" smtClean="0"/>
              <a:t>‹#›</a:t>
            </a:fld>
            <a:endParaRPr lang="az-Latn-AZ"/>
          </a:p>
        </p:txBody>
      </p:sp>
    </p:spTree>
    <p:extLst>
      <p:ext uri="{BB962C8B-B14F-4D97-AF65-F5344CB8AC3E}">
        <p14:creationId xmlns:p14="http://schemas.microsoft.com/office/powerpoint/2010/main" val="3154154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6" name="Footer Placeholder 5"/>
          <p:cNvSpPr>
            <a:spLocks noGrp="1"/>
          </p:cNvSpPr>
          <p:nvPr>
            <p:ph type="ftr" sz="quarter" idx="11"/>
          </p:nvPr>
        </p:nvSpPr>
        <p:spPr/>
        <p:txBody>
          <a:bodyPr/>
          <a:lstStyle/>
          <a:p>
            <a:endParaRPr lang="az-Latn-AZ"/>
          </a:p>
        </p:txBody>
      </p:sp>
      <p:sp>
        <p:nvSpPr>
          <p:cNvPr id="7" name="Slide Number Placeholder 6"/>
          <p:cNvSpPr>
            <a:spLocks noGrp="1"/>
          </p:cNvSpPr>
          <p:nvPr>
            <p:ph type="sldNum" sz="quarter" idx="12"/>
          </p:nvPr>
        </p:nvSpPr>
        <p:spPr/>
        <p:txBody>
          <a:bodyPr/>
          <a:lstStyle/>
          <a:p>
            <a:fld id="{6781F5C0-0F63-43C3-AC75-A9F37681B451}" type="slidenum">
              <a:rPr lang="az-Latn-AZ" smtClean="0"/>
              <a:t>‹#›</a:t>
            </a:fld>
            <a:endParaRPr lang="az-Latn-AZ"/>
          </a:p>
        </p:txBody>
      </p:sp>
      <p:sp>
        <p:nvSpPr>
          <p:cNvPr id="5" name="Date Placeholder 4"/>
          <p:cNvSpPr>
            <a:spLocks noGrp="1"/>
          </p:cNvSpPr>
          <p:nvPr>
            <p:ph type="dt" sz="half" idx="10"/>
          </p:nvPr>
        </p:nvSpPr>
        <p:spPr/>
        <p:txBody>
          <a:bodyPr/>
          <a:lstStyle/>
          <a:p>
            <a:fld id="{6F0B4D31-9A8F-4870-91FE-FA8033C49AA9}" type="datetimeFigureOut">
              <a:rPr lang="az-Latn-AZ" smtClean="0"/>
              <a:t>10.03.2022</a:t>
            </a:fld>
            <a:endParaRPr lang="az-Latn-AZ"/>
          </a:p>
        </p:txBody>
      </p:sp>
    </p:spTree>
    <p:extLst>
      <p:ext uri="{BB962C8B-B14F-4D97-AF65-F5344CB8AC3E}">
        <p14:creationId xmlns:p14="http://schemas.microsoft.com/office/powerpoint/2010/main" val="1586222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0B4D31-9A8F-4870-91FE-FA8033C49AA9}" type="datetimeFigureOut">
              <a:rPr lang="az-Latn-AZ" smtClean="0"/>
              <a:t>10.03.2022</a:t>
            </a:fld>
            <a:endParaRPr lang="az-Latn-AZ"/>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az-Latn-AZ"/>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81F5C0-0F63-43C3-AC75-A9F37681B451}" type="slidenum">
              <a:rPr lang="az-Latn-AZ" smtClean="0"/>
              <a:t>‹#›</a:t>
            </a:fld>
            <a:endParaRPr lang="az-Latn-AZ"/>
          </a:p>
        </p:txBody>
      </p:sp>
    </p:spTree>
    <p:extLst>
      <p:ext uri="{BB962C8B-B14F-4D97-AF65-F5344CB8AC3E}">
        <p14:creationId xmlns:p14="http://schemas.microsoft.com/office/powerpoint/2010/main" val="156373166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0B1FDB-DD48-4BC8-8325-B48175F9E49B}"/>
              </a:ext>
            </a:extLst>
          </p:cNvPr>
          <p:cNvSpPr>
            <a:spLocks noGrp="1"/>
          </p:cNvSpPr>
          <p:nvPr>
            <p:ph type="ctrTitle"/>
          </p:nvPr>
        </p:nvSpPr>
        <p:spPr>
          <a:xfrm>
            <a:off x="928569" y="29408"/>
            <a:ext cx="7766936" cy="2377890"/>
          </a:xfrm>
        </p:spPr>
        <p:txBody>
          <a:bodyPr anchor="t"/>
          <a:lstStyle/>
          <a:p>
            <a:pPr algn="l"/>
            <a:r>
              <a:rPr lang="en-US" sz="1600" b="1" dirty="0">
                <a:solidFill>
                  <a:schemeClr val="tx1"/>
                </a:solidFill>
              </a:rPr>
              <a:t>Selection sort time </a:t>
            </a:r>
            <a:r>
              <a:rPr lang="en-US" sz="1600" b="1" dirty="0" err="1">
                <a:solidFill>
                  <a:schemeClr val="tx1"/>
                </a:solidFill>
              </a:rPr>
              <a:t>complexitysi</a:t>
            </a:r>
            <a:r>
              <a:rPr lang="en-US" sz="1600" b="1" dirty="0">
                <a:solidFill>
                  <a:schemeClr val="tx1"/>
                </a:solidFill>
              </a:rPr>
              <a:t> O(n^2) </a:t>
            </a:r>
            <a:r>
              <a:rPr lang="en-US" sz="1600" b="1" dirty="0" err="1">
                <a:solidFill>
                  <a:schemeClr val="tx1"/>
                </a:solidFill>
              </a:rPr>
              <a:t>ve</a:t>
            </a:r>
            <a:r>
              <a:rPr lang="en-US" sz="1600" b="1" dirty="0">
                <a:solidFill>
                  <a:schemeClr val="tx1"/>
                </a:solidFill>
              </a:rPr>
              <a:t> cox </a:t>
            </a:r>
            <a:r>
              <a:rPr lang="en-US" sz="1600" b="1" dirty="0" err="1">
                <a:solidFill>
                  <a:schemeClr val="tx1"/>
                </a:solidFill>
              </a:rPr>
              <a:t>vaxt</a:t>
            </a:r>
            <a:r>
              <a:rPr lang="en-US" sz="1600" b="1" dirty="0">
                <a:solidFill>
                  <a:schemeClr val="tx1"/>
                </a:solidFill>
              </a:rPr>
              <a:t> </a:t>
            </a:r>
            <a:r>
              <a:rPr lang="en-US" sz="1600" b="1" dirty="0" err="1">
                <a:solidFill>
                  <a:schemeClr val="tx1"/>
                </a:solidFill>
              </a:rPr>
              <a:t>aparan</a:t>
            </a:r>
            <a:r>
              <a:rPr lang="en-US" sz="1600" b="1" dirty="0">
                <a:solidFill>
                  <a:schemeClr val="tx1"/>
                </a:solidFill>
              </a:rPr>
              <a:t> </a:t>
            </a:r>
            <a:r>
              <a:rPr lang="en-US" sz="1600" b="1" dirty="0" err="1">
                <a:solidFill>
                  <a:schemeClr val="tx1"/>
                </a:solidFill>
              </a:rPr>
              <a:t>bir</a:t>
            </a:r>
            <a:r>
              <a:rPr lang="en-US" sz="1600" b="1" dirty="0">
                <a:solidFill>
                  <a:schemeClr val="tx1"/>
                </a:solidFill>
              </a:rPr>
              <a:t> </a:t>
            </a:r>
            <a:r>
              <a:rPr lang="en-US" sz="1600" b="1" dirty="0" err="1">
                <a:solidFill>
                  <a:schemeClr val="tx1"/>
                </a:solidFill>
              </a:rPr>
              <a:t>alqoritimdir.Selection</a:t>
            </a:r>
            <a:r>
              <a:rPr lang="en-US" sz="1600" b="1" dirty="0">
                <a:solidFill>
                  <a:schemeClr val="tx1"/>
                </a:solidFill>
              </a:rPr>
              <a:t> </a:t>
            </a:r>
            <a:r>
              <a:rPr lang="en-US" sz="1600" b="1" dirty="0" err="1">
                <a:solidFill>
                  <a:schemeClr val="tx1"/>
                </a:solidFill>
              </a:rPr>
              <a:t>sortun</a:t>
            </a:r>
            <a:r>
              <a:rPr lang="en-US" sz="1600" b="1" dirty="0">
                <a:solidFill>
                  <a:schemeClr val="tx1"/>
                </a:solidFill>
              </a:rPr>
              <a:t> </a:t>
            </a:r>
            <a:r>
              <a:rPr lang="en-US" sz="1600" b="1" dirty="0" err="1">
                <a:solidFill>
                  <a:schemeClr val="tx1"/>
                </a:solidFill>
              </a:rPr>
              <a:t>iw</a:t>
            </a:r>
            <a:r>
              <a:rPr lang="en-US" sz="1600" b="1" dirty="0">
                <a:solidFill>
                  <a:schemeClr val="tx1"/>
                </a:solidFill>
              </a:rPr>
              <a:t> </a:t>
            </a:r>
            <a:r>
              <a:rPr lang="en-US" sz="1600" b="1" dirty="0" err="1">
                <a:solidFill>
                  <a:schemeClr val="tx1"/>
                </a:solidFill>
              </a:rPr>
              <a:t>pirinsibi</a:t>
            </a:r>
            <a:r>
              <a:rPr lang="en-US" sz="1600" b="1" dirty="0">
                <a:solidFill>
                  <a:schemeClr val="tx1"/>
                </a:solidFill>
              </a:rPr>
              <a:t> 1 </a:t>
            </a:r>
            <a:r>
              <a:rPr lang="en-US" sz="1600" b="1" dirty="0" err="1">
                <a:solidFill>
                  <a:schemeClr val="tx1"/>
                </a:solidFill>
              </a:rPr>
              <a:t>indeks</a:t>
            </a:r>
            <a:r>
              <a:rPr lang="en-US" sz="1600" b="1" dirty="0">
                <a:solidFill>
                  <a:schemeClr val="tx1"/>
                </a:solidFill>
              </a:rPr>
              <a:t> </a:t>
            </a:r>
            <a:r>
              <a:rPr lang="en-US" sz="1600" b="1" dirty="0" err="1">
                <a:solidFill>
                  <a:schemeClr val="tx1"/>
                </a:solidFill>
              </a:rPr>
              <a:t>goturur</a:t>
            </a:r>
            <a:r>
              <a:rPr lang="en-US" sz="1600" b="1" dirty="0">
                <a:solidFill>
                  <a:schemeClr val="tx1"/>
                </a:solidFill>
              </a:rPr>
              <a:t> </a:t>
            </a:r>
            <a:r>
              <a:rPr lang="en-US" sz="1600" b="1" dirty="0" err="1">
                <a:solidFill>
                  <a:schemeClr val="tx1"/>
                </a:solidFill>
              </a:rPr>
              <a:t>ve</a:t>
            </a:r>
            <a:r>
              <a:rPr lang="en-US" sz="1600" b="1" dirty="0">
                <a:solidFill>
                  <a:schemeClr val="tx1"/>
                </a:solidFill>
              </a:rPr>
              <a:t> </a:t>
            </a:r>
            <a:r>
              <a:rPr lang="en-US" sz="1600" b="1" dirty="0" err="1">
                <a:solidFill>
                  <a:schemeClr val="tx1"/>
                </a:solidFill>
              </a:rPr>
              <a:t>onu</a:t>
            </a:r>
            <a:r>
              <a:rPr lang="en-US" sz="1600" b="1" dirty="0">
                <a:solidFill>
                  <a:schemeClr val="tx1"/>
                </a:solidFill>
              </a:rPr>
              <a:t> digger </a:t>
            </a:r>
            <a:r>
              <a:rPr lang="en-US" sz="1600" b="1" dirty="0" err="1">
                <a:solidFill>
                  <a:schemeClr val="tx1"/>
                </a:solidFill>
              </a:rPr>
              <a:t>indeksdeki</a:t>
            </a:r>
            <a:r>
              <a:rPr lang="en-US" sz="1600" b="1" dirty="0">
                <a:solidFill>
                  <a:schemeClr val="tx1"/>
                </a:solidFill>
              </a:rPr>
              <a:t> </a:t>
            </a:r>
            <a:r>
              <a:rPr lang="en-US" sz="1600" b="1" dirty="0" err="1">
                <a:solidFill>
                  <a:schemeClr val="tx1"/>
                </a:solidFill>
              </a:rPr>
              <a:t>ededlerle</a:t>
            </a:r>
            <a:r>
              <a:rPr lang="en-US" sz="1600" b="1" dirty="0">
                <a:solidFill>
                  <a:schemeClr val="tx1"/>
                </a:solidFill>
              </a:rPr>
              <a:t> </a:t>
            </a:r>
            <a:r>
              <a:rPr lang="en-US" sz="1600" b="1" dirty="0" err="1">
                <a:solidFill>
                  <a:schemeClr val="tx1"/>
                </a:solidFill>
              </a:rPr>
              <a:t>muqaise</a:t>
            </a:r>
            <a:r>
              <a:rPr lang="en-US" sz="1600" b="1" dirty="0">
                <a:solidFill>
                  <a:schemeClr val="tx1"/>
                </a:solidFill>
              </a:rPr>
              <a:t> </a:t>
            </a:r>
            <a:r>
              <a:rPr lang="en-US" sz="1600" b="1" dirty="0" err="1">
                <a:solidFill>
                  <a:schemeClr val="tx1"/>
                </a:solidFill>
              </a:rPr>
              <a:t>ederek</a:t>
            </a:r>
            <a:r>
              <a:rPr lang="en-US" sz="1600" b="1" dirty="0">
                <a:solidFill>
                  <a:schemeClr val="tx1"/>
                </a:solidFill>
              </a:rPr>
              <a:t> </a:t>
            </a:r>
            <a:r>
              <a:rPr lang="en-US" sz="1600" b="1" dirty="0" err="1">
                <a:solidFill>
                  <a:schemeClr val="tx1"/>
                </a:solidFill>
              </a:rPr>
              <a:t>yerlerini</a:t>
            </a:r>
            <a:r>
              <a:rPr lang="en-US" sz="1600" b="1" dirty="0">
                <a:solidFill>
                  <a:schemeClr val="tx1"/>
                </a:solidFill>
              </a:rPr>
              <a:t> </a:t>
            </a:r>
            <a:r>
              <a:rPr lang="en-US" sz="1600" b="1" dirty="0" err="1">
                <a:solidFill>
                  <a:schemeClr val="tx1"/>
                </a:solidFill>
              </a:rPr>
              <a:t>deyiwir.Meselen</a:t>
            </a:r>
            <a:r>
              <a:rPr lang="en-US" sz="1600" b="1" dirty="0">
                <a:solidFill>
                  <a:schemeClr val="tx1"/>
                </a:solidFill>
              </a:rPr>
              <a:t> bize </a:t>
            </a:r>
            <a:r>
              <a:rPr lang="en-US" sz="1600" b="1" dirty="0" err="1">
                <a:solidFill>
                  <a:schemeClr val="tx1"/>
                </a:solidFill>
              </a:rPr>
              <a:t>massiv</a:t>
            </a:r>
            <a:r>
              <a:rPr lang="en-US" sz="1600" b="1" dirty="0">
                <a:solidFill>
                  <a:schemeClr val="tx1"/>
                </a:solidFill>
              </a:rPr>
              <a:t> </a:t>
            </a:r>
            <a:r>
              <a:rPr lang="en-US" sz="1600" b="1" dirty="0" err="1">
                <a:solidFill>
                  <a:schemeClr val="tx1"/>
                </a:solidFill>
              </a:rPr>
              <a:t>verilip</a:t>
            </a:r>
            <a:r>
              <a:rPr lang="en-US" sz="1600" b="1" dirty="0">
                <a:solidFill>
                  <a:schemeClr val="tx1"/>
                </a:solidFill>
              </a:rPr>
              <a:t> </a:t>
            </a:r>
            <a:r>
              <a:rPr lang="en-US" sz="1600" b="1" dirty="0" err="1">
                <a:solidFill>
                  <a:schemeClr val="tx1"/>
                </a:solidFill>
              </a:rPr>
              <a:t>ve</a:t>
            </a:r>
            <a:r>
              <a:rPr lang="en-US" sz="1600" b="1" dirty="0">
                <a:solidFill>
                  <a:schemeClr val="tx1"/>
                </a:solidFill>
              </a:rPr>
              <a:t> </a:t>
            </a:r>
            <a:r>
              <a:rPr lang="en-US" sz="1600" b="1" dirty="0" err="1">
                <a:solidFill>
                  <a:schemeClr val="tx1"/>
                </a:solidFill>
              </a:rPr>
              <a:t>bizden</a:t>
            </a:r>
            <a:r>
              <a:rPr lang="en-US" sz="1600" b="1" dirty="0">
                <a:solidFill>
                  <a:schemeClr val="tx1"/>
                </a:solidFill>
              </a:rPr>
              <a:t> </a:t>
            </a:r>
            <a:r>
              <a:rPr lang="en-US" sz="1600" b="1" dirty="0" err="1">
                <a:solidFill>
                  <a:schemeClr val="tx1"/>
                </a:solidFill>
              </a:rPr>
              <a:t>onu</a:t>
            </a:r>
            <a:r>
              <a:rPr lang="en-US" sz="1600" b="1" dirty="0">
                <a:solidFill>
                  <a:schemeClr val="tx1"/>
                </a:solidFill>
              </a:rPr>
              <a:t> </a:t>
            </a:r>
            <a:r>
              <a:rPr lang="en-US" sz="1600" b="1" dirty="0" err="1">
                <a:solidFill>
                  <a:schemeClr val="tx1"/>
                </a:solidFill>
              </a:rPr>
              <a:t>azdan</a:t>
            </a:r>
            <a:r>
              <a:rPr lang="en-US" sz="1600" b="1" dirty="0">
                <a:solidFill>
                  <a:schemeClr val="tx1"/>
                </a:solidFill>
              </a:rPr>
              <a:t> coxa </a:t>
            </a:r>
            <a:r>
              <a:rPr lang="en-US" sz="1600" b="1" dirty="0" err="1">
                <a:solidFill>
                  <a:schemeClr val="tx1"/>
                </a:solidFill>
              </a:rPr>
              <a:t>sira</a:t>
            </a:r>
            <a:r>
              <a:rPr lang="en-US" sz="1600" b="1" dirty="0">
                <a:solidFill>
                  <a:schemeClr val="tx1"/>
                </a:solidFill>
              </a:rPr>
              <a:t> </a:t>
            </a:r>
            <a:r>
              <a:rPr lang="en-US" sz="1600" b="1" dirty="0" err="1">
                <a:solidFill>
                  <a:schemeClr val="tx1"/>
                </a:solidFill>
              </a:rPr>
              <a:t>ile</a:t>
            </a:r>
            <a:r>
              <a:rPr lang="en-US" sz="1600" b="1" dirty="0">
                <a:solidFill>
                  <a:schemeClr val="tx1"/>
                </a:solidFill>
              </a:rPr>
              <a:t> </a:t>
            </a:r>
            <a:r>
              <a:rPr lang="en-US" sz="1600" b="1" dirty="0" err="1">
                <a:solidFill>
                  <a:schemeClr val="tx1"/>
                </a:solidFill>
              </a:rPr>
              <a:t>duzmeyimizi</a:t>
            </a:r>
            <a:r>
              <a:rPr lang="en-US" sz="1600" b="1" dirty="0">
                <a:solidFill>
                  <a:schemeClr val="tx1"/>
                </a:solidFill>
              </a:rPr>
              <a:t> </a:t>
            </a:r>
            <a:r>
              <a:rPr lang="en-US" sz="1600" b="1" dirty="0" err="1">
                <a:solidFill>
                  <a:schemeClr val="tx1"/>
                </a:solidFill>
              </a:rPr>
              <a:t>istiyir.Biz</a:t>
            </a:r>
            <a:r>
              <a:rPr lang="en-US" sz="1600" b="1" dirty="0">
                <a:solidFill>
                  <a:schemeClr val="tx1"/>
                </a:solidFill>
              </a:rPr>
              <a:t> ilk once 0 </a:t>
            </a:r>
            <a:r>
              <a:rPr lang="en-US" sz="1600" b="1" dirty="0" err="1">
                <a:solidFill>
                  <a:schemeClr val="tx1"/>
                </a:solidFill>
              </a:rPr>
              <a:t>indekde</a:t>
            </a:r>
            <a:r>
              <a:rPr lang="en-US" sz="1600" b="1" dirty="0">
                <a:solidFill>
                  <a:schemeClr val="tx1"/>
                </a:solidFill>
              </a:rPr>
              <a:t> </a:t>
            </a:r>
            <a:r>
              <a:rPr lang="en-US" sz="1600" b="1" dirty="0" err="1">
                <a:solidFill>
                  <a:schemeClr val="tx1"/>
                </a:solidFill>
              </a:rPr>
              <a:t>duran</a:t>
            </a:r>
            <a:r>
              <a:rPr lang="en-US" sz="1600" b="1" dirty="0">
                <a:solidFill>
                  <a:schemeClr val="tx1"/>
                </a:solidFill>
              </a:rPr>
              <a:t> </a:t>
            </a:r>
            <a:r>
              <a:rPr lang="en-US" sz="1600" b="1" dirty="0" err="1">
                <a:solidFill>
                  <a:schemeClr val="tx1"/>
                </a:solidFill>
              </a:rPr>
              <a:t>edede</a:t>
            </a:r>
            <a:r>
              <a:rPr lang="en-US" sz="1600" b="1" dirty="0">
                <a:solidFill>
                  <a:schemeClr val="tx1"/>
                </a:solidFill>
              </a:rPr>
              <a:t> </a:t>
            </a:r>
            <a:r>
              <a:rPr lang="en-US" sz="1600" b="1" dirty="0" err="1">
                <a:solidFill>
                  <a:schemeClr val="tx1"/>
                </a:solidFill>
              </a:rPr>
              <a:t>baxip</a:t>
            </a:r>
            <a:r>
              <a:rPr lang="en-US" sz="1600" b="1" dirty="0">
                <a:solidFill>
                  <a:schemeClr val="tx1"/>
                </a:solidFill>
              </a:rPr>
              <a:t> 0 ci </a:t>
            </a:r>
            <a:r>
              <a:rPr lang="en-US" sz="1600" b="1" dirty="0" err="1">
                <a:solidFill>
                  <a:schemeClr val="tx1"/>
                </a:solidFill>
              </a:rPr>
              <a:t>indeksden</a:t>
            </a:r>
            <a:r>
              <a:rPr lang="en-US" sz="1600" b="1" dirty="0">
                <a:solidFill>
                  <a:schemeClr val="tx1"/>
                </a:solidFill>
              </a:rPr>
              <a:t> </a:t>
            </a:r>
            <a:r>
              <a:rPr lang="en-US" sz="1600" b="1" u="sng" dirty="0" err="1">
                <a:solidFill>
                  <a:schemeClr val="tx1"/>
                </a:solidFill>
              </a:rPr>
              <a:t>en</a:t>
            </a:r>
            <a:r>
              <a:rPr lang="en-US" sz="1600" b="1" u="sng" dirty="0">
                <a:solidFill>
                  <a:schemeClr val="tx1"/>
                </a:solidFill>
              </a:rPr>
              <a:t> </a:t>
            </a:r>
            <a:r>
              <a:rPr lang="en-US" sz="1600" b="1" u="sng" dirty="0" err="1">
                <a:solidFill>
                  <a:schemeClr val="tx1"/>
                </a:solidFill>
              </a:rPr>
              <a:t>kicik</a:t>
            </a:r>
            <a:r>
              <a:rPr lang="en-US" sz="1600" b="1" u="sng" dirty="0">
                <a:solidFill>
                  <a:schemeClr val="tx1"/>
                </a:solidFill>
              </a:rPr>
              <a:t> </a:t>
            </a:r>
            <a:r>
              <a:rPr lang="en-US" sz="1600" b="1" u="sng" dirty="0" err="1">
                <a:solidFill>
                  <a:schemeClr val="tx1"/>
                </a:solidFill>
              </a:rPr>
              <a:t>ededi</a:t>
            </a:r>
            <a:r>
              <a:rPr lang="en-US" sz="1600" b="1" u="sng" dirty="0">
                <a:solidFill>
                  <a:schemeClr val="tx1"/>
                </a:solidFill>
              </a:rPr>
              <a:t> </a:t>
            </a:r>
            <a:r>
              <a:rPr lang="en-US" sz="1600" b="1" dirty="0" err="1">
                <a:solidFill>
                  <a:schemeClr val="tx1"/>
                </a:solidFill>
              </a:rPr>
              <a:t>goturup</a:t>
            </a:r>
            <a:r>
              <a:rPr lang="en-US" sz="1600" b="1" dirty="0">
                <a:solidFill>
                  <a:schemeClr val="tx1"/>
                </a:solidFill>
              </a:rPr>
              <a:t> </a:t>
            </a:r>
            <a:r>
              <a:rPr lang="en-US" sz="1600" b="1" dirty="0" err="1">
                <a:solidFill>
                  <a:schemeClr val="tx1"/>
                </a:solidFill>
              </a:rPr>
              <a:t>yerini</a:t>
            </a:r>
            <a:r>
              <a:rPr lang="en-US" sz="1600" b="1" dirty="0">
                <a:solidFill>
                  <a:schemeClr val="tx1"/>
                </a:solidFill>
              </a:rPr>
              <a:t> </a:t>
            </a:r>
            <a:r>
              <a:rPr lang="en-US" sz="1600" b="1" dirty="0" err="1">
                <a:solidFill>
                  <a:schemeClr val="tx1"/>
                </a:solidFill>
              </a:rPr>
              <a:t>deyiwecik</a:t>
            </a:r>
            <a:r>
              <a:rPr lang="en-US" sz="1600" b="1" dirty="0">
                <a:solidFill>
                  <a:schemeClr val="tx1"/>
                </a:solidFill>
              </a:rPr>
              <a:t> </a:t>
            </a:r>
            <a:r>
              <a:rPr lang="en-US" sz="1600" b="1" dirty="0" err="1">
                <a:solidFill>
                  <a:schemeClr val="tx1"/>
                </a:solidFill>
              </a:rPr>
              <a:t>sonra</a:t>
            </a:r>
            <a:r>
              <a:rPr lang="en-US" sz="1600" b="1" dirty="0">
                <a:solidFill>
                  <a:schemeClr val="tx1"/>
                </a:solidFill>
              </a:rPr>
              <a:t> </a:t>
            </a:r>
            <a:r>
              <a:rPr lang="en-US" sz="1600" b="1" dirty="0" err="1">
                <a:solidFill>
                  <a:schemeClr val="tx1"/>
                </a:solidFill>
              </a:rPr>
              <a:t>novbeti</a:t>
            </a:r>
            <a:r>
              <a:rPr lang="en-US" sz="1600" b="1" dirty="0">
                <a:solidFill>
                  <a:schemeClr val="tx1"/>
                </a:solidFill>
              </a:rPr>
              <a:t> </a:t>
            </a:r>
            <a:r>
              <a:rPr lang="en-US" sz="1600" b="1" dirty="0" err="1">
                <a:solidFill>
                  <a:schemeClr val="tx1"/>
                </a:solidFill>
              </a:rPr>
              <a:t>indekse</a:t>
            </a:r>
            <a:r>
              <a:rPr lang="en-US" sz="1600" b="1" dirty="0">
                <a:solidFill>
                  <a:schemeClr val="tx1"/>
                </a:solidFill>
              </a:rPr>
              <a:t> </a:t>
            </a:r>
            <a:r>
              <a:rPr lang="en-US" sz="1600" b="1" dirty="0" err="1">
                <a:solidFill>
                  <a:schemeClr val="tx1"/>
                </a:solidFill>
              </a:rPr>
              <a:t>kecip</a:t>
            </a:r>
            <a:r>
              <a:rPr lang="en-US" sz="1600" b="1" dirty="0">
                <a:solidFill>
                  <a:schemeClr val="tx1"/>
                </a:solidFill>
              </a:rPr>
              <a:t> hemin </a:t>
            </a:r>
            <a:r>
              <a:rPr lang="en-US" sz="1600" b="1" dirty="0" err="1">
                <a:solidFill>
                  <a:schemeClr val="tx1"/>
                </a:solidFill>
              </a:rPr>
              <a:t>prosesi</a:t>
            </a:r>
            <a:r>
              <a:rPr lang="en-US" sz="1600" b="1" dirty="0">
                <a:solidFill>
                  <a:schemeClr val="tx1"/>
                </a:solidFill>
              </a:rPr>
              <a:t> </a:t>
            </a:r>
            <a:r>
              <a:rPr lang="en-US" sz="1600" b="1" dirty="0" err="1">
                <a:solidFill>
                  <a:schemeClr val="tx1"/>
                </a:solidFill>
              </a:rPr>
              <a:t>icra</a:t>
            </a:r>
            <a:r>
              <a:rPr lang="en-US" sz="1600" b="1" dirty="0">
                <a:solidFill>
                  <a:schemeClr val="tx1"/>
                </a:solidFill>
              </a:rPr>
              <a:t> </a:t>
            </a:r>
            <a:r>
              <a:rPr lang="en-US" sz="1600" b="1" dirty="0" err="1">
                <a:solidFill>
                  <a:schemeClr val="tx1"/>
                </a:solidFill>
              </a:rPr>
              <a:t>edecik</a:t>
            </a:r>
            <a:r>
              <a:rPr lang="en-US" sz="1600" b="1" dirty="0">
                <a:solidFill>
                  <a:schemeClr val="tx1"/>
                </a:solidFill>
              </a:rPr>
              <a:t> </a:t>
            </a:r>
            <a:r>
              <a:rPr lang="en-US" sz="1600" b="1" dirty="0" err="1">
                <a:solidFill>
                  <a:schemeClr val="tx1"/>
                </a:solidFill>
              </a:rPr>
              <a:t>ve</a:t>
            </a:r>
            <a:r>
              <a:rPr lang="en-US" sz="1600" b="1" dirty="0">
                <a:solidFill>
                  <a:schemeClr val="tx1"/>
                </a:solidFill>
              </a:rPr>
              <a:t> </a:t>
            </a:r>
            <a:r>
              <a:rPr lang="en-US" sz="1600" b="1" dirty="0" err="1">
                <a:solidFill>
                  <a:schemeClr val="tx1"/>
                </a:solidFill>
              </a:rPr>
              <a:t>bu</a:t>
            </a:r>
            <a:r>
              <a:rPr lang="en-US" sz="1600" b="1" dirty="0">
                <a:solidFill>
                  <a:schemeClr val="tx1"/>
                </a:solidFill>
              </a:rPr>
              <a:t> </a:t>
            </a:r>
            <a:r>
              <a:rPr lang="en-US" sz="1600" b="1" dirty="0" err="1">
                <a:solidFill>
                  <a:schemeClr val="tx1"/>
                </a:solidFill>
              </a:rPr>
              <a:t>dongu</a:t>
            </a:r>
            <a:r>
              <a:rPr lang="en-US" sz="1600" b="1" dirty="0">
                <a:solidFill>
                  <a:schemeClr val="tx1"/>
                </a:solidFill>
              </a:rPr>
              <a:t> </a:t>
            </a:r>
            <a:r>
              <a:rPr lang="en-US" sz="1600" b="1" dirty="0" err="1">
                <a:solidFill>
                  <a:schemeClr val="tx1"/>
                </a:solidFill>
              </a:rPr>
              <a:t>sonuncu</a:t>
            </a:r>
            <a:r>
              <a:rPr lang="en-US" sz="1600" b="1" dirty="0">
                <a:solidFill>
                  <a:schemeClr val="tx1"/>
                </a:solidFill>
              </a:rPr>
              <a:t> </a:t>
            </a:r>
            <a:r>
              <a:rPr lang="en-US" sz="1600" b="1" dirty="0" err="1">
                <a:solidFill>
                  <a:schemeClr val="tx1"/>
                </a:solidFill>
              </a:rPr>
              <a:t>indeksde</a:t>
            </a:r>
            <a:r>
              <a:rPr lang="en-US" sz="1600" b="1" dirty="0">
                <a:solidFill>
                  <a:schemeClr val="tx1"/>
                </a:solidFill>
              </a:rPr>
              <a:t> </a:t>
            </a:r>
            <a:r>
              <a:rPr lang="en-US" sz="1600" b="1" dirty="0" err="1">
                <a:solidFill>
                  <a:schemeClr val="tx1"/>
                </a:solidFill>
              </a:rPr>
              <a:t>bitecek.Yaxwi</a:t>
            </a:r>
            <a:r>
              <a:rPr lang="en-US" sz="1600" b="1" dirty="0">
                <a:solidFill>
                  <a:schemeClr val="tx1"/>
                </a:solidFill>
              </a:rPr>
              <a:t> </a:t>
            </a:r>
            <a:r>
              <a:rPr lang="en-US" sz="1600" b="1" dirty="0" err="1">
                <a:solidFill>
                  <a:schemeClr val="tx1"/>
                </a:solidFill>
              </a:rPr>
              <a:t>terefi</a:t>
            </a:r>
            <a:r>
              <a:rPr lang="en-US" sz="1600" b="1" dirty="0">
                <a:solidFill>
                  <a:schemeClr val="tx1"/>
                </a:solidFill>
              </a:rPr>
              <a:t> </a:t>
            </a:r>
            <a:r>
              <a:rPr lang="en-US" sz="1600" b="1" dirty="0" err="1">
                <a:solidFill>
                  <a:schemeClr val="tx1"/>
                </a:solidFill>
              </a:rPr>
              <a:t>ise</a:t>
            </a:r>
            <a:r>
              <a:rPr lang="en-US" sz="1600" b="1" dirty="0">
                <a:solidFill>
                  <a:schemeClr val="tx1"/>
                </a:solidFill>
              </a:rPr>
              <a:t> </a:t>
            </a:r>
            <a:r>
              <a:rPr lang="en-US" sz="1600" b="1" dirty="0" err="1">
                <a:solidFill>
                  <a:schemeClr val="tx1"/>
                </a:solidFill>
              </a:rPr>
              <a:t>yaddawda</a:t>
            </a:r>
            <a:r>
              <a:rPr lang="en-US" sz="1600" b="1" dirty="0">
                <a:solidFill>
                  <a:schemeClr val="tx1"/>
                </a:solidFill>
              </a:rPr>
              <a:t> </a:t>
            </a:r>
            <a:r>
              <a:rPr lang="en-US" sz="1600" b="1" dirty="0" err="1">
                <a:solidFill>
                  <a:schemeClr val="tx1"/>
                </a:solidFill>
              </a:rPr>
              <a:t>hec</a:t>
            </a:r>
            <a:r>
              <a:rPr lang="en-US" sz="1600" b="1" dirty="0">
                <a:solidFill>
                  <a:schemeClr val="tx1"/>
                </a:solidFill>
              </a:rPr>
              <a:t> </a:t>
            </a:r>
            <a:r>
              <a:rPr lang="en-US" sz="1600" b="1" dirty="0" err="1">
                <a:solidFill>
                  <a:schemeClr val="tx1"/>
                </a:solidFill>
              </a:rPr>
              <a:t>vaxt</a:t>
            </a:r>
            <a:r>
              <a:rPr lang="en-US" sz="1600" b="1" dirty="0">
                <a:solidFill>
                  <a:schemeClr val="tx1"/>
                </a:solidFill>
              </a:rPr>
              <a:t> o(n)cox </a:t>
            </a:r>
            <a:r>
              <a:rPr lang="en-US" sz="1600" b="1" dirty="0" err="1">
                <a:solidFill>
                  <a:schemeClr val="tx1"/>
                </a:solidFill>
              </a:rPr>
              <a:t>deyiwme</a:t>
            </a:r>
            <a:r>
              <a:rPr lang="en-US" sz="1600" b="1" dirty="0">
                <a:solidFill>
                  <a:schemeClr val="tx1"/>
                </a:solidFill>
              </a:rPr>
              <a:t> </a:t>
            </a:r>
            <a:r>
              <a:rPr lang="en-US" sz="1600" b="1" dirty="0" err="1">
                <a:solidFill>
                  <a:schemeClr val="tx1"/>
                </a:solidFill>
              </a:rPr>
              <a:t>etmir</a:t>
            </a:r>
            <a:r>
              <a:rPr lang="en-US" sz="1600" b="1" dirty="0">
                <a:solidFill>
                  <a:schemeClr val="tx1"/>
                </a:solidFill>
              </a:rPr>
              <a:t> </a:t>
            </a:r>
            <a:r>
              <a:rPr lang="en-US" sz="1600" b="1" dirty="0" err="1">
                <a:solidFill>
                  <a:schemeClr val="tx1"/>
                </a:solidFill>
              </a:rPr>
              <a:t>buda</a:t>
            </a:r>
            <a:r>
              <a:rPr lang="en-US" sz="1600" b="1" dirty="0">
                <a:solidFill>
                  <a:schemeClr val="tx1"/>
                </a:solidFill>
              </a:rPr>
              <a:t> </a:t>
            </a:r>
            <a:r>
              <a:rPr lang="en-US" sz="1600" b="1" dirty="0" err="1">
                <a:solidFill>
                  <a:schemeClr val="tx1"/>
                </a:solidFill>
              </a:rPr>
              <a:t>yaddawin</a:t>
            </a:r>
            <a:r>
              <a:rPr lang="en-US" sz="1600" b="1" dirty="0">
                <a:solidFill>
                  <a:schemeClr val="tx1"/>
                </a:solidFill>
              </a:rPr>
              <a:t> </a:t>
            </a:r>
            <a:r>
              <a:rPr lang="en-US" sz="1600" b="1" dirty="0" err="1">
                <a:solidFill>
                  <a:schemeClr val="tx1"/>
                </a:solidFill>
              </a:rPr>
              <a:t>yazilmasi</a:t>
            </a:r>
            <a:r>
              <a:rPr lang="en-US" sz="1600" b="1" dirty="0">
                <a:solidFill>
                  <a:schemeClr val="tx1"/>
                </a:solidFill>
              </a:rPr>
              <a:t> </a:t>
            </a:r>
            <a:r>
              <a:rPr lang="en-US" sz="1600" b="1" dirty="0" err="1">
                <a:solidFill>
                  <a:schemeClr val="tx1"/>
                </a:solidFill>
              </a:rPr>
              <a:t>bahali</a:t>
            </a:r>
            <a:r>
              <a:rPr lang="en-US" sz="1600" b="1" dirty="0">
                <a:solidFill>
                  <a:schemeClr val="tx1"/>
                </a:solidFill>
              </a:rPr>
              <a:t> </a:t>
            </a:r>
            <a:r>
              <a:rPr lang="en-US" sz="1600" b="1" dirty="0" err="1">
                <a:solidFill>
                  <a:schemeClr val="tx1"/>
                </a:solidFill>
              </a:rPr>
              <a:t>emeliyyat</a:t>
            </a:r>
            <a:r>
              <a:rPr lang="en-US" sz="1600" b="1" dirty="0">
                <a:solidFill>
                  <a:schemeClr val="tx1"/>
                </a:solidFill>
              </a:rPr>
              <a:t> </a:t>
            </a:r>
            <a:r>
              <a:rPr lang="en-US" sz="1600" b="1" dirty="0" err="1">
                <a:solidFill>
                  <a:schemeClr val="tx1"/>
                </a:solidFill>
              </a:rPr>
              <a:t>olsa</a:t>
            </a:r>
            <a:r>
              <a:rPr lang="en-US" sz="1600" b="1" dirty="0">
                <a:solidFill>
                  <a:schemeClr val="tx1"/>
                </a:solidFill>
              </a:rPr>
              <a:t> </a:t>
            </a:r>
            <a:r>
              <a:rPr lang="en-US" sz="1600" b="1" dirty="0" err="1">
                <a:solidFill>
                  <a:schemeClr val="tx1"/>
                </a:solidFill>
              </a:rPr>
              <a:t>faydali</a:t>
            </a:r>
            <a:r>
              <a:rPr lang="en-US" sz="1600" b="1" dirty="0">
                <a:solidFill>
                  <a:schemeClr val="tx1"/>
                </a:solidFill>
              </a:rPr>
              <a:t> ola </a:t>
            </a:r>
            <a:r>
              <a:rPr lang="en-US" sz="1600" b="1" dirty="0" err="1">
                <a:solidFill>
                  <a:schemeClr val="tx1"/>
                </a:solidFill>
              </a:rPr>
              <a:t>biler</a:t>
            </a:r>
            <a:br>
              <a:rPr lang="en-US" sz="1600" b="1" dirty="0">
                <a:solidFill>
                  <a:schemeClr val="tx1"/>
                </a:solidFill>
              </a:rPr>
            </a:br>
            <a:endParaRPr lang="az-Latn-AZ" sz="1600" b="1" u="sng" dirty="0">
              <a:solidFill>
                <a:schemeClr val="tx1"/>
              </a:solidFill>
            </a:endParaRPr>
          </a:p>
        </p:txBody>
      </p:sp>
      <p:pic>
        <p:nvPicPr>
          <p:cNvPr id="5" name="Resim 4">
            <a:extLst>
              <a:ext uri="{FF2B5EF4-FFF2-40B4-BE49-F238E27FC236}">
                <a16:creationId xmlns:a16="http://schemas.microsoft.com/office/drawing/2014/main" id="{AFB2AE70-E96E-4152-BE04-C859943E3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417" y="2394863"/>
            <a:ext cx="4930521" cy="4433729"/>
          </a:xfrm>
          <a:prstGeom prst="rect">
            <a:avLst/>
          </a:prstGeom>
        </p:spPr>
      </p:pic>
    </p:spTree>
    <p:extLst>
      <p:ext uri="{BB962C8B-B14F-4D97-AF65-F5344CB8AC3E}">
        <p14:creationId xmlns:p14="http://schemas.microsoft.com/office/powerpoint/2010/main" val="6420367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4998A7B7-BE28-4640-967A-D6DA4DBA71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5753" y="90487"/>
            <a:ext cx="7791450" cy="6677025"/>
          </a:xfrm>
          <a:prstGeom prst="rect">
            <a:avLst/>
          </a:prstGeom>
        </p:spPr>
      </p:pic>
    </p:spTree>
    <p:extLst>
      <p:ext uri="{BB962C8B-B14F-4D97-AF65-F5344CB8AC3E}">
        <p14:creationId xmlns:p14="http://schemas.microsoft.com/office/powerpoint/2010/main" val="194147843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44D9E9-A4BC-4FF8-A77E-73C9A7CD418E}"/>
              </a:ext>
            </a:extLst>
          </p:cNvPr>
          <p:cNvSpPr>
            <a:spLocks noGrp="1"/>
          </p:cNvSpPr>
          <p:nvPr>
            <p:ph type="title"/>
          </p:nvPr>
        </p:nvSpPr>
        <p:spPr>
          <a:xfrm>
            <a:off x="677334" y="152400"/>
            <a:ext cx="8596668" cy="2077616"/>
          </a:xfrm>
        </p:spPr>
        <p:txBody>
          <a:bodyPr>
            <a:normAutofit/>
          </a:bodyPr>
          <a:lstStyle/>
          <a:p>
            <a:r>
              <a:rPr lang="en-US" sz="1600" b="1" dirty="0">
                <a:solidFill>
                  <a:schemeClr val="tx1"/>
                </a:solidFill>
              </a:rPr>
              <a:t>Bubble short time complexity </a:t>
            </a:r>
            <a:r>
              <a:rPr lang="en-US" sz="1600" b="1" dirty="0" err="1">
                <a:solidFill>
                  <a:schemeClr val="tx1"/>
                </a:solidFill>
              </a:rPr>
              <a:t>olaraq</a:t>
            </a:r>
            <a:r>
              <a:rPr lang="en-US" sz="1600" b="1" dirty="0">
                <a:solidFill>
                  <a:schemeClr val="tx1"/>
                </a:solidFill>
              </a:rPr>
              <a:t> best case de o(n) average </a:t>
            </a:r>
            <a:r>
              <a:rPr lang="en-US" sz="1600" b="1" dirty="0" err="1">
                <a:solidFill>
                  <a:schemeClr val="tx1"/>
                </a:solidFill>
              </a:rPr>
              <a:t>ve</a:t>
            </a:r>
            <a:r>
              <a:rPr lang="en-US" sz="1600" b="1" dirty="0">
                <a:solidFill>
                  <a:schemeClr val="tx1"/>
                </a:solidFill>
              </a:rPr>
              <a:t> worst </a:t>
            </a:r>
            <a:r>
              <a:rPr lang="en-US" sz="1600" b="1" dirty="0" err="1">
                <a:solidFill>
                  <a:schemeClr val="tx1"/>
                </a:solidFill>
              </a:rPr>
              <a:t>olaraq</a:t>
            </a:r>
            <a:r>
              <a:rPr lang="en-US" sz="1600" b="1" dirty="0">
                <a:solidFill>
                  <a:schemeClr val="tx1"/>
                </a:solidFill>
              </a:rPr>
              <a:t> </a:t>
            </a:r>
            <a:r>
              <a:rPr lang="en-US" sz="1600" b="1" dirty="0" err="1">
                <a:solidFill>
                  <a:schemeClr val="tx1"/>
                </a:solidFill>
              </a:rPr>
              <a:t>ise</a:t>
            </a:r>
            <a:r>
              <a:rPr lang="en-US" sz="1600" b="1" dirty="0">
                <a:solidFill>
                  <a:schemeClr val="tx1"/>
                </a:solidFill>
              </a:rPr>
              <a:t> o(n^2) ‘</a:t>
            </a:r>
            <a:r>
              <a:rPr lang="en-US" sz="1600" b="1" dirty="0" err="1">
                <a:solidFill>
                  <a:schemeClr val="tx1"/>
                </a:solidFill>
              </a:rPr>
              <a:t>dir.Bubble</a:t>
            </a:r>
            <a:r>
              <a:rPr lang="en-US" sz="1600" b="1" dirty="0">
                <a:solidFill>
                  <a:schemeClr val="tx1"/>
                </a:solidFill>
              </a:rPr>
              <a:t> short un </a:t>
            </a:r>
            <a:r>
              <a:rPr lang="en-US" sz="1600" b="1" dirty="0" err="1">
                <a:solidFill>
                  <a:schemeClr val="tx1"/>
                </a:solidFill>
              </a:rPr>
              <a:t>iw</a:t>
            </a:r>
            <a:r>
              <a:rPr lang="en-US" sz="1600" b="1" dirty="0">
                <a:solidFill>
                  <a:schemeClr val="tx1"/>
                </a:solidFill>
              </a:rPr>
              <a:t> </a:t>
            </a:r>
            <a:r>
              <a:rPr lang="en-US" sz="1600" b="1" dirty="0" err="1">
                <a:solidFill>
                  <a:schemeClr val="tx1"/>
                </a:solidFill>
              </a:rPr>
              <a:t>prinsipi</a:t>
            </a:r>
            <a:r>
              <a:rPr lang="en-US" sz="1600" b="1" dirty="0">
                <a:solidFill>
                  <a:schemeClr val="tx1"/>
                </a:solidFill>
              </a:rPr>
              <a:t> </a:t>
            </a:r>
            <a:r>
              <a:rPr lang="en-US" sz="1600" b="1" dirty="0" err="1">
                <a:solidFill>
                  <a:schemeClr val="tx1"/>
                </a:solidFill>
              </a:rPr>
              <a:t>massivdeki</a:t>
            </a:r>
            <a:r>
              <a:rPr lang="en-US" sz="1600" b="1" dirty="0">
                <a:solidFill>
                  <a:schemeClr val="tx1"/>
                </a:solidFill>
              </a:rPr>
              <a:t> </a:t>
            </a:r>
            <a:r>
              <a:rPr lang="en-US" sz="1600" b="1" dirty="0" err="1">
                <a:solidFill>
                  <a:schemeClr val="tx1"/>
                </a:solidFill>
              </a:rPr>
              <a:t>indeksi</a:t>
            </a:r>
            <a:r>
              <a:rPr lang="en-US" sz="1600" b="1" dirty="0">
                <a:solidFill>
                  <a:schemeClr val="tx1"/>
                </a:solidFill>
              </a:rPr>
              <a:t> </a:t>
            </a:r>
            <a:r>
              <a:rPr lang="en-US" sz="1600" b="1" dirty="0" err="1">
                <a:solidFill>
                  <a:schemeClr val="tx1"/>
                </a:solidFill>
              </a:rPr>
              <a:t>goturerek</a:t>
            </a:r>
            <a:r>
              <a:rPr lang="en-US" sz="1600" b="1" dirty="0">
                <a:solidFill>
                  <a:schemeClr val="tx1"/>
                </a:solidFill>
              </a:rPr>
              <a:t> </a:t>
            </a:r>
            <a:r>
              <a:rPr lang="en-US" sz="1600" b="1" dirty="0" err="1">
                <a:solidFill>
                  <a:schemeClr val="tx1"/>
                </a:solidFill>
              </a:rPr>
              <a:t>yandaki</a:t>
            </a:r>
            <a:r>
              <a:rPr lang="en-US" sz="1600" b="1" dirty="0">
                <a:solidFill>
                  <a:schemeClr val="tx1"/>
                </a:solidFill>
              </a:rPr>
              <a:t> </a:t>
            </a:r>
            <a:r>
              <a:rPr lang="en-US" sz="1600" b="1" dirty="0" err="1">
                <a:solidFill>
                  <a:schemeClr val="tx1"/>
                </a:solidFill>
              </a:rPr>
              <a:t>indekse</a:t>
            </a:r>
            <a:r>
              <a:rPr lang="en-US" sz="1600" b="1" dirty="0">
                <a:solidFill>
                  <a:schemeClr val="tx1"/>
                </a:solidFill>
              </a:rPr>
              <a:t> </a:t>
            </a:r>
            <a:r>
              <a:rPr lang="en-US" sz="1600" b="1" dirty="0" err="1">
                <a:solidFill>
                  <a:schemeClr val="tx1"/>
                </a:solidFill>
              </a:rPr>
              <a:t>baxir</a:t>
            </a:r>
            <a:r>
              <a:rPr lang="en-US" sz="1600" b="1" dirty="0">
                <a:solidFill>
                  <a:schemeClr val="tx1"/>
                </a:solidFill>
              </a:rPr>
              <a:t> </a:t>
            </a:r>
            <a:r>
              <a:rPr lang="en-US" sz="1600" b="1" dirty="0" err="1">
                <a:solidFill>
                  <a:schemeClr val="tx1"/>
                </a:solidFill>
              </a:rPr>
              <a:t>ve</a:t>
            </a:r>
            <a:r>
              <a:rPr lang="en-US" sz="1600" b="1" dirty="0">
                <a:solidFill>
                  <a:schemeClr val="tx1"/>
                </a:solidFill>
              </a:rPr>
              <a:t> </a:t>
            </a:r>
            <a:r>
              <a:rPr lang="en-US" sz="1600" b="1" dirty="0" err="1">
                <a:solidFill>
                  <a:schemeClr val="tx1"/>
                </a:solidFill>
              </a:rPr>
              <a:t>ona</a:t>
            </a:r>
            <a:r>
              <a:rPr lang="en-US" sz="1600" b="1" dirty="0">
                <a:solidFill>
                  <a:schemeClr val="tx1"/>
                </a:solidFill>
              </a:rPr>
              <a:t> gore </a:t>
            </a:r>
            <a:r>
              <a:rPr lang="en-US" sz="1600" b="1" dirty="0" err="1">
                <a:solidFill>
                  <a:schemeClr val="tx1"/>
                </a:solidFill>
              </a:rPr>
              <a:t>olcerek</a:t>
            </a:r>
            <a:r>
              <a:rPr lang="en-US" sz="1600" b="1" dirty="0">
                <a:solidFill>
                  <a:schemeClr val="tx1"/>
                </a:solidFill>
              </a:rPr>
              <a:t> </a:t>
            </a:r>
            <a:r>
              <a:rPr lang="en-US" sz="1600" b="1" dirty="0" err="1">
                <a:solidFill>
                  <a:schemeClr val="tx1"/>
                </a:solidFill>
              </a:rPr>
              <a:t>muqaise</a:t>
            </a:r>
            <a:r>
              <a:rPr lang="en-US" sz="1600" b="1" dirty="0">
                <a:solidFill>
                  <a:schemeClr val="tx1"/>
                </a:solidFill>
              </a:rPr>
              <a:t> </a:t>
            </a:r>
            <a:r>
              <a:rPr lang="en-US" sz="1600" b="1" dirty="0" err="1">
                <a:solidFill>
                  <a:schemeClr val="tx1"/>
                </a:solidFill>
              </a:rPr>
              <a:t>edir.Tutaq</a:t>
            </a:r>
            <a:r>
              <a:rPr lang="en-US" sz="1600" b="1" dirty="0">
                <a:solidFill>
                  <a:schemeClr val="tx1"/>
                </a:solidFill>
              </a:rPr>
              <a:t> ki biz </a:t>
            </a:r>
            <a:r>
              <a:rPr lang="en-US" sz="1600" b="1" dirty="0" err="1">
                <a:solidFill>
                  <a:schemeClr val="tx1"/>
                </a:solidFill>
              </a:rPr>
              <a:t>mueyyen</a:t>
            </a:r>
            <a:r>
              <a:rPr lang="en-US" sz="1600" b="1" dirty="0">
                <a:solidFill>
                  <a:schemeClr val="tx1"/>
                </a:solidFill>
              </a:rPr>
              <a:t> </a:t>
            </a:r>
            <a:r>
              <a:rPr lang="en-US" sz="1600" b="1" dirty="0" err="1">
                <a:solidFill>
                  <a:schemeClr val="tx1"/>
                </a:solidFill>
              </a:rPr>
              <a:t>bir</a:t>
            </a:r>
            <a:r>
              <a:rPr lang="en-US" sz="1600" b="1" dirty="0">
                <a:solidFill>
                  <a:schemeClr val="tx1"/>
                </a:solidFill>
              </a:rPr>
              <a:t> </a:t>
            </a:r>
            <a:r>
              <a:rPr lang="en-US" sz="1600" b="1" dirty="0" err="1">
                <a:solidFill>
                  <a:schemeClr val="tx1"/>
                </a:solidFill>
              </a:rPr>
              <a:t>massiv</a:t>
            </a:r>
            <a:r>
              <a:rPr lang="en-US" sz="1600" b="1" dirty="0">
                <a:solidFill>
                  <a:schemeClr val="tx1"/>
                </a:solidFill>
              </a:rPr>
              <a:t> </a:t>
            </a:r>
            <a:r>
              <a:rPr lang="en-US" sz="1600" b="1" dirty="0" err="1">
                <a:solidFill>
                  <a:schemeClr val="tx1"/>
                </a:solidFill>
              </a:rPr>
              <a:t>verilip</a:t>
            </a:r>
            <a:r>
              <a:rPr lang="en-US" sz="1600" b="1" dirty="0">
                <a:solidFill>
                  <a:schemeClr val="tx1"/>
                </a:solidFill>
              </a:rPr>
              <a:t> </a:t>
            </a:r>
            <a:r>
              <a:rPr lang="en-US" sz="1600" b="1" dirty="0" err="1">
                <a:solidFill>
                  <a:schemeClr val="tx1"/>
                </a:solidFill>
              </a:rPr>
              <a:t>bu</a:t>
            </a:r>
            <a:r>
              <a:rPr lang="en-US" sz="1600" b="1" dirty="0">
                <a:solidFill>
                  <a:schemeClr val="tx1"/>
                </a:solidFill>
              </a:rPr>
              <a:t> zaman 0ci </a:t>
            </a:r>
            <a:r>
              <a:rPr lang="en-US" sz="1600" b="1" dirty="0" err="1">
                <a:solidFill>
                  <a:schemeClr val="tx1"/>
                </a:solidFill>
              </a:rPr>
              <a:t>indeksi</a:t>
            </a:r>
            <a:r>
              <a:rPr lang="en-US" sz="1600" b="1" dirty="0">
                <a:solidFill>
                  <a:schemeClr val="tx1"/>
                </a:solidFill>
              </a:rPr>
              <a:t> </a:t>
            </a:r>
            <a:r>
              <a:rPr lang="en-US" sz="1600" b="1" dirty="0" err="1">
                <a:solidFill>
                  <a:schemeClr val="tx1"/>
                </a:solidFill>
              </a:rPr>
              <a:t>goturerek</a:t>
            </a:r>
            <a:r>
              <a:rPr lang="en-US" sz="1600" b="1" dirty="0">
                <a:solidFill>
                  <a:schemeClr val="tx1"/>
                </a:solidFill>
              </a:rPr>
              <a:t> 1ci </a:t>
            </a:r>
            <a:r>
              <a:rPr lang="en-US" sz="1600" b="1" dirty="0" err="1">
                <a:solidFill>
                  <a:schemeClr val="tx1"/>
                </a:solidFill>
              </a:rPr>
              <a:t>indekse</a:t>
            </a:r>
            <a:r>
              <a:rPr lang="en-US" sz="1600" b="1" dirty="0">
                <a:solidFill>
                  <a:schemeClr val="tx1"/>
                </a:solidFill>
              </a:rPr>
              <a:t> </a:t>
            </a:r>
            <a:r>
              <a:rPr lang="en-US" sz="1600" b="1" dirty="0" err="1">
                <a:solidFill>
                  <a:schemeClr val="tx1"/>
                </a:solidFill>
              </a:rPr>
              <a:t>baxacaq</a:t>
            </a:r>
            <a:r>
              <a:rPr lang="en-US" sz="1600" b="1" dirty="0">
                <a:solidFill>
                  <a:schemeClr val="tx1"/>
                </a:solidFill>
              </a:rPr>
              <a:t> </a:t>
            </a:r>
            <a:r>
              <a:rPr lang="en-US" sz="1600" b="1" dirty="0" err="1">
                <a:solidFill>
                  <a:schemeClr val="tx1"/>
                </a:solidFill>
              </a:rPr>
              <a:t>daha</a:t>
            </a:r>
            <a:r>
              <a:rPr lang="en-US" sz="1600" b="1" dirty="0">
                <a:solidFill>
                  <a:schemeClr val="tx1"/>
                </a:solidFill>
              </a:rPr>
              <a:t> </a:t>
            </a:r>
            <a:r>
              <a:rPr lang="en-US" sz="1600" b="1" dirty="0" err="1">
                <a:solidFill>
                  <a:schemeClr val="tx1"/>
                </a:solidFill>
              </a:rPr>
              <a:t>sonra</a:t>
            </a:r>
            <a:r>
              <a:rPr lang="en-US" sz="1600" b="1" dirty="0">
                <a:solidFill>
                  <a:schemeClr val="tx1"/>
                </a:solidFill>
              </a:rPr>
              <a:t> 1ci </a:t>
            </a:r>
            <a:r>
              <a:rPr lang="en-US" sz="1600" b="1" dirty="0" err="1">
                <a:solidFill>
                  <a:schemeClr val="tx1"/>
                </a:solidFill>
              </a:rPr>
              <a:t>indeks</a:t>
            </a:r>
            <a:r>
              <a:rPr lang="en-US" sz="1600" b="1" dirty="0">
                <a:solidFill>
                  <a:schemeClr val="tx1"/>
                </a:solidFill>
              </a:rPr>
              <a:t> </a:t>
            </a:r>
            <a:r>
              <a:rPr lang="en-US" sz="1600" b="1" dirty="0" err="1">
                <a:solidFill>
                  <a:schemeClr val="tx1"/>
                </a:solidFill>
              </a:rPr>
              <a:t>ile</a:t>
            </a:r>
            <a:r>
              <a:rPr lang="en-US" sz="1600" b="1" dirty="0">
                <a:solidFill>
                  <a:schemeClr val="tx1"/>
                </a:solidFill>
              </a:rPr>
              <a:t> 2ciye </a:t>
            </a:r>
            <a:r>
              <a:rPr lang="en-US" sz="1600" b="1" dirty="0" err="1">
                <a:solidFill>
                  <a:schemeClr val="tx1"/>
                </a:solidFill>
              </a:rPr>
              <a:t>baxaraq</a:t>
            </a:r>
            <a:r>
              <a:rPr lang="en-US" sz="1600" b="1" dirty="0">
                <a:solidFill>
                  <a:schemeClr val="tx1"/>
                </a:solidFill>
              </a:rPr>
              <a:t> </a:t>
            </a:r>
            <a:r>
              <a:rPr lang="en-US" sz="1600" b="1" dirty="0" err="1">
                <a:solidFill>
                  <a:schemeClr val="tx1"/>
                </a:solidFill>
              </a:rPr>
              <a:t>yer</a:t>
            </a:r>
            <a:r>
              <a:rPr lang="en-US" sz="1600" b="1" dirty="0">
                <a:solidFill>
                  <a:schemeClr val="tx1"/>
                </a:solidFill>
              </a:rPr>
              <a:t> </a:t>
            </a:r>
            <a:r>
              <a:rPr lang="en-US" sz="1600" b="1" dirty="0" err="1">
                <a:solidFill>
                  <a:schemeClr val="tx1"/>
                </a:solidFill>
              </a:rPr>
              <a:t>deyiwmeler</a:t>
            </a:r>
            <a:r>
              <a:rPr lang="en-US" sz="1600" b="1" dirty="0">
                <a:solidFill>
                  <a:schemeClr val="tx1"/>
                </a:solidFill>
              </a:rPr>
              <a:t> </a:t>
            </a:r>
            <a:r>
              <a:rPr lang="en-US" sz="1600" b="1" dirty="0" err="1">
                <a:solidFill>
                  <a:schemeClr val="tx1"/>
                </a:solidFill>
              </a:rPr>
              <a:t>edecek.Ededleri</a:t>
            </a:r>
            <a:r>
              <a:rPr lang="en-US" sz="1600" b="1" dirty="0">
                <a:solidFill>
                  <a:schemeClr val="tx1"/>
                </a:solidFill>
              </a:rPr>
              <a:t> </a:t>
            </a:r>
            <a:r>
              <a:rPr lang="en-US" sz="1600" b="1" dirty="0" err="1">
                <a:solidFill>
                  <a:schemeClr val="tx1"/>
                </a:solidFill>
              </a:rPr>
              <a:t>siralayip</a:t>
            </a:r>
            <a:r>
              <a:rPr lang="en-US" sz="1600" b="1" dirty="0">
                <a:solidFill>
                  <a:schemeClr val="tx1"/>
                </a:solidFill>
              </a:rPr>
              <a:t> </a:t>
            </a:r>
            <a:r>
              <a:rPr lang="en-US" sz="1600" b="1" dirty="0" err="1">
                <a:solidFill>
                  <a:schemeClr val="tx1"/>
                </a:solidFill>
              </a:rPr>
              <a:t>qutarandan</a:t>
            </a:r>
            <a:r>
              <a:rPr lang="en-US" sz="1600" b="1" dirty="0">
                <a:solidFill>
                  <a:schemeClr val="tx1"/>
                </a:solidFill>
              </a:rPr>
              <a:t> </a:t>
            </a:r>
            <a:r>
              <a:rPr lang="en-US" sz="1600" b="1" dirty="0" err="1">
                <a:solidFill>
                  <a:schemeClr val="tx1"/>
                </a:solidFill>
              </a:rPr>
              <a:t>sonra</a:t>
            </a:r>
            <a:r>
              <a:rPr lang="en-US" sz="1600" b="1" dirty="0">
                <a:solidFill>
                  <a:schemeClr val="tx1"/>
                </a:solidFill>
              </a:rPr>
              <a:t> </a:t>
            </a:r>
            <a:r>
              <a:rPr lang="en-US" sz="1600" b="1" dirty="0" err="1">
                <a:solidFill>
                  <a:schemeClr val="tx1"/>
                </a:solidFill>
              </a:rPr>
              <a:t>alqoritim</a:t>
            </a:r>
            <a:r>
              <a:rPr lang="en-US" sz="1600" b="1" dirty="0">
                <a:solidFill>
                  <a:schemeClr val="tx1"/>
                </a:solidFill>
              </a:rPr>
              <a:t> </a:t>
            </a:r>
            <a:r>
              <a:rPr lang="en-US" sz="1600" b="1" dirty="0" err="1">
                <a:solidFill>
                  <a:schemeClr val="tx1"/>
                </a:solidFill>
              </a:rPr>
              <a:t>onun</a:t>
            </a:r>
            <a:r>
              <a:rPr lang="en-US" sz="1600" b="1" dirty="0">
                <a:solidFill>
                  <a:schemeClr val="tx1"/>
                </a:solidFill>
              </a:rPr>
              <a:t> </a:t>
            </a:r>
            <a:r>
              <a:rPr lang="en-US" sz="1600" b="1" dirty="0" err="1">
                <a:solidFill>
                  <a:schemeClr val="tx1"/>
                </a:solidFill>
              </a:rPr>
              <a:t>siralandigini</a:t>
            </a:r>
            <a:r>
              <a:rPr lang="en-US" sz="1600" b="1" dirty="0">
                <a:solidFill>
                  <a:schemeClr val="tx1"/>
                </a:solidFill>
              </a:rPr>
              <a:t> </a:t>
            </a:r>
            <a:r>
              <a:rPr lang="en-US" sz="1600" b="1" dirty="0" err="1">
                <a:solidFill>
                  <a:schemeClr val="tx1"/>
                </a:solidFill>
              </a:rPr>
              <a:t>bilmediyi</a:t>
            </a:r>
            <a:r>
              <a:rPr lang="en-US" sz="1600" b="1" dirty="0">
                <a:solidFill>
                  <a:schemeClr val="tx1"/>
                </a:solidFill>
              </a:rPr>
              <a:t> </a:t>
            </a:r>
            <a:r>
              <a:rPr lang="en-US" sz="1600" b="1" dirty="0" err="1">
                <a:solidFill>
                  <a:schemeClr val="tx1"/>
                </a:solidFill>
              </a:rPr>
              <a:t>ucun</a:t>
            </a:r>
            <a:r>
              <a:rPr lang="en-US" sz="1600" b="1" dirty="0">
                <a:solidFill>
                  <a:schemeClr val="tx1"/>
                </a:solidFill>
              </a:rPr>
              <a:t> son da 1 </a:t>
            </a:r>
            <a:r>
              <a:rPr lang="en-US" sz="1600" b="1" dirty="0" err="1">
                <a:solidFill>
                  <a:schemeClr val="tx1"/>
                </a:solidFill>
              </a:rPr>
              <a:t>defede</a:t>
            </a:r>
            <a:r>
              <a:rPr lang="en-US" sz="1600" b="1" dirty="0">
                <a:solidFill>
                  <a:schemeClr val="tx1"/>
                </a:solidFill>
              </a:rPr>
              <a:t> </a:t>
            </a:r>
            <a:r>
              <a:rPr lang="en-US" sz="1600" b="1" dirty="0" err="1">
                <a:solidFill>
                  <a:schemeClr val="tx1"/>
                </a:solidFill>
              </a:rPr>
              <a:t>yoxlama</a:t>
            </a:r>
            <a:r>
              <a:rPr lang="en-US" sz="1600" b="1" dirty="0">
                <a:solidFill>
                  <a:schemeClr val="tx1"/>
                </a:solidFill>
              </a:rPr>
              <a:t> </a:t>
            </a:r>
            <a:r>
              <a:rPr lang="en-US" sz="1600" b="1" dirty="0" err="1">
                <a:solidFill>
                  <a:schemeClr val="tx1"/>
                </a:solidFill>
              </a:rPr>
              <a:t>edir</a:t>
            </a:r>
            <a:r>
              <a:rPr lang="en-US" sz="1600" b="1" dirty="0">
                <a:solidFill>
                  <a:schemeClr val="tx1"/>
                </a:solidFill>
              </a:rPr>
              <a:t> </a:t>
            </a:r>
            <a:r>
              <a:rPr lang="en-US" sz="1600" b="1" dirty="0" err="1">
                <a:solidFill>
                  <a:schemeClr val="tx1"/>
                </a:solidFill>
              </a:rPr>
              <a:t>ve</a:t>
            </a:r>
            <a:r>
              <a:rPr lang="en-US" sz="1600" b="1" dirty="0">
                <a:solidFill>
                  <a:schemeClr val="tx1"/>
                </a:solidFill>
              </a:rPr>
              <a:t> </a:t>
            </a:r>
            <a:r>
              <a:rPr lang="en-US" sz="1600" b="1" dirty="0" err="1">
                <a:solidFill>
                  <a:schemeClr val="tx1"/>
                </a:solidFill>
              </a:rPr>
              <a:t>sonlanir.Auxiliary</a:t>
            </a:r>
            <a:r>
              <a:rPr lang="en-US" sz="1600" b="1" dirty="0">
                <a:solidFill>
                  <a:schemeClr val="tx1"/>
                </a:solidFill>
              </a:rPr>
              <a:t> </a:t>
            </a:r>
            <a:r>
              <a:rPr lang="en-US" sz="1600" b="1" dirty="0" err="1">
                <a:solidFill>
                  <a:schemeClr val="tx1"/>
                </a:solidFill>
              </a:rPr>
              <a:t>spacesi</a:t>
            </a:r>
            <a:r>
              <a:rPr lang="en-US" sz="1600" b="1" dirty="0">
                <a:solidFill>
                  <a:schemeClr val="tx1"/>
                </a:solidFill>
              </a:rPr>
              <a:t> </a:t>
            </a:r>
            <a:r>
              <a:rPr lang="en-US" sz="1600" b="1" dirty="0" err="1">
                <a:solidFill>
                  <a:schemeClr val="tx1"/>
                </a:solidFill>
              </a:rPr>
              <a:t>ise</a:t>
            </a:r>
            <a:r>
              <a:rPr lang="en-US" sz="1600" b="1" dirty="0">
                <a:solidFill>
                  <a:schemeClr val="tx1"/>
                </a:solidFill>
              </a:rPr>
              <a:t> o(1)-dir.</a:t>
            </a:r>
            <a:endParaRPr lang="az-Latn-AZ" sz="1600" b="1" dirty="0">
              <a:solidFill>
                <a:schemeClr val="tx1"/>
              </a:solidFill>
            </a:endParaRPr>
          </a:p>
        </p:txBody>
      </p:sp>
      <p:pic>
        <p:nvPicPr>
          <p:cNvPr id="5" name="Resim 4">
            <a:extLst>
              <a:ext uri="{FF2B5EF4-FFF2-40B4-BE49-F238E27FC236}">
                <a16:creationId xmlns:a16="http://schemas.microsoft.com/office/drawing/2014/main" id="{4126419B-B7CF-4796-973E-75DF142E0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379306"/>
            <a:ext cx="7216364" cy="3750906"/>
          </a:xfrm>
          <a:prstGeom prst="rect">
            <a:avLst/>
          </a:prstGeom>
        </p:spPr>
      </p:pic>
    </p:spTree>
    <p:extLst>
      <p:ext uri="{BB962C8B-B14F-4D97-AF65-F5344CB8AC3E}">
        <p14:creationId xmlns:p14="http://schemas.microsoft.com/office/powerpoint/2010/main" val="381672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365D7B8D-B3FE-4800-B15D-77ECD94823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759" y="760153"/>
            <a:ext cx="6523459" cy="5057775"/>
          </a:xfrm>
          <a:prstGeom prst="rect">
            <a:avLst/>
          </a:prstGeom>
        </p:spPr>
      </p:pic>
    </p:spTree>
    <p:extLst>
      <p:ext uri="{BB962C8B-B14F-4D97-AF65-F5344CB8AC3E}">
        <p14:creationId xmlns:p14="http://schemas.microsoft.com/office/powerpoint/2010/main" val="390748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D57D75-D139-444D-9457-FF35DD5A534B}"/>
              </a:ext>
            </a:extLst>
          </p:cNvPr>
          <p:cNvSpPr>
            <a:spLocks noGrp="1"/>
          </p:cNvSpPr>
          <p:nvPr>
            <p:ph type="title"/>
          </p:nvPr>
        </p:nvSpPr>
        <p:spPr>
          <a:xfrm>
            <a:off x="612019" y="186613"/>
            <a:ext cx="8596668" cy="1909665"/>
          </a:xfrm>
        </p:spPr>
        <p:txBody>
          <a:bodyPr>
            <a:normAutofit/>
          </a:bodyPr>
          <a:lstStyle/>
          <a:p>
            <a:r>
              <a:rPr lang="en-US" sz="1600" b="1" dirty="0">
                <a:solidFill>
                  <a:schemeClr val="tx1"/>
                </a:solidFill>
              </a:rPr>
              <a:t>Insertion </a:t>
            </a:r>
            <a:r>
              <a:rPr lang="en-US" sz="1600" b="1" dirty="0" err="1">
                <a:solidFill>
                  <a:schemeClr val="tx1"/>
                </a:solidFill>
              </a:rPr>
              <a:t>shortda</a:t>
            </a:r>
            <a:r>
              <a:rPr lang="en-US" sz="1600" b="1" dirty="0">
                <a:solidFill>
                  <a:schemeClr val="tx1"/>
                </a:solidFill>
              </a:rPr>
              <a:t> time </a:t>
            </a:r>
            <a:r>
              <a:rPr lang="en-US" sz="1600" b="1" dirty="0" err="1">
                <a:solidFill>
                  <a:schemeClr val="tx1"/>
                </a:solidFill>
              </a:rPr>
              <a:t>complexity’si</a:t>
            </a:r>
            <a:r>
              <a:rPr lang="en-US" sz="1600" b="1" dirty="0">
                <a:solidFill>
                  <a:schemeClr val="tx1"/>
                </a:solidFill>
              </a:rPr>
              <a:t> o(n^2) </a:t>
            </a:r>
            <a:r>
              <a:rPr lang="en-US" sz="1600" b="1" dirty="0" err="1">
                <a:solidFill>
                  <a:schemeClr val="tx1"/>
                </a:solidFill>
              </a:rPr>
              <a:t>dir.Iw</a:t>
            </a:r>
            <a:r>
              <a:rPr lang="en-US" sz="1600" b="1" dirty="0">
                <a:solidFill>
                  <a:schemeClr val="tx1"/>
                </a:solidFill>
              </a:rPr>
              <a:t> </a:t>
            </a:r>
            <a:r>
              <a:rPr lang="en-US" sz="1600" b="1" dirty="0" err="1">
                <a:solidFill>
                  <a:schemeClr val="tx1"/>
                </a:solidFill>
              </a:rPr>
              <a:t>prinsibi</a:t>
            </a:r>
            <a:r>
              <a:rPr lang="en-US" sz="1600" b="1" dirty="0">
                <a:solidFill>
                  <a:schemeClr val="tx1"/>
                </a:solidFill>
              </a:rPr>
              <a:t> </a:t>
            </a:r>
            <a:r>
              <a:rPr lang="en-US" sz="1600" b="1" dirty="0" err="1">
                <a:solidFill>
                  <a:schemeClr val="tx1"/>
                </a:solidFill>
              </a:rPr>
              <a:t>beledir</a:t>
            </a:r>
            <a:r>
              <a:rPr lang="en-US" sz="1600" b="1" dirty="0">
                <a:solidFill>
                  <a:schemeClr val="tx1"/>
                </a:solidFill>
              </a:rPr>
              <a:t> ki </a:t>
            </a:r>
            <a:r>
              <a:rPr lang="en-US" sz="1600" b="1" dirty="0" err="1">
                <a:solidFill>
                  <a:schemeClr val="tx1"/>
                </a:solidFill>
              </a:rPr>
              <a:t>massivi</a:t>
            </a:r>
            <a:r>
              <a:rPr lang="en-US" sz="1600" b="1" dirty="0">
                <a:solidFill>
                  <a:schemeClr val="tx1"/>
                </a:solidFill>
              </a:rPr>
              <a:t> 2 yere </a:t>
            </a:r>
            <a:r>
              <a:rPr lang="en-US" sz="1600" b="1" dirty="0" err="1">
                <a:solidFill>
                  <a:schemeClr val="tx1"/>
                </a:solidFill>
              </a:rPr>
              <a:t>bolur</a:t>
            </a:r>
            <a:r>
              <a:rPr lang="en-US" sz="1600" b="1" dirty="0">
                <a:solidFill>
                  <a:schemeClr val="tx1"/>
                </a:solidFill>
              </a:rPr>
              <a:t> </a:t>
            </a:r>
            <a:r>
              <a:rPr lang="en-US" sz="1600" b="1" dirty="0" err="1">
                <a:solidFill>
                  <a:schemeClr val="tx1"/>
                </a:solidFill>
              </a:rPr>
              <a:t>siralanmiw</a:t>
            </a:r>
            <a:r>
              <a:rPr lang="en-US" sz="1600" b="1" dirty="0">
                <a:solidFill>
                  <a:schemeClr val="tx1"/>
                </a:solidFill>
              </a:rPr>
              <a:t> </a:t>
            </a:r>
            <a:r>
              <a:rPr lang="en-US" sz="1600" b="1" dirty="0" err="1">
                <a:solidFill>
                  <a:schemeClr val="tx1"/>
                </a:solidFill>
              </a:rPr>
              <a:t>ve</a:t>
            </a:r>
            <a:r>
              <a:rPr lang="en-US" sz="1600" b="1" dirty="0">
                <a:solidFill>
                  <a:schemeClr val="tx1"/>
                </a:solidFill>
              </a:rPr>
              <a:t> </a:t>
            </a:r>
            <a:r>
              <a:rPr lang="en-US" sz="1600" b="1" dirty="0" err="1">
                <a:solidFill>
                  <a:schemeClr val="tx1"/>
                </a:solidFill>
              </a:rPr>
              <a:t>siralanmamiw.Bubbleda</a:t>
            </a:r>
            <a:r>
              <a:rPr lang="en-US" sz="1600" b="1" dirty="0">
                <a:solidFill>
                  <a:schemeClr val="tx1"/>
                </a:solidFill>
              </a:rPr>
              <a:t> </a:t>
            </a:r>
            <a:r>
              <a:rPr lang="en-US" sz="1600" b="1" dirty="0" err="1">
                <a:solidFill>
                  <a:schemeClr val="tx1"/>
                </a:solidFill>
              </a:rPr>
              <a:t>oldugu</a:t>
            </a:r>
            <a:r>
              <a:rPr lang="en-US" sz="1600" b="1" dirty="0">
                <a:solidFill>
                  <a:schemeClr val="tx1"/>
                </a:solidFill>
              </a:rPr>
              <a:t> </a:t>
            </a:r>
            <a:r>
              <a:rPr lang="en-US" sz="1600" b="1" dirty="0" err="1">
                <a:solidFill>
                  <a:schemeClr val="tx1"/>
                </a:solidFill>
              </a:rPr>
              <a:t>kimi</a:t>
            </a:r>
            <a:r>
              <a:rPr lang="en-US" sz="1600" b="1" dirty="0">
                <a:solidFill>
                  <a:schemeClr val="tx1"/>
                </a:solidFill>
              </a:rPr>
              <a:t> </a:t>
            </a:r>
            <a:r>
              <a:rPr lang="en-US" sz="1600" b="1" dirty="0" err="1">
                <a:solidFill>
                  <a:schemeClr val="tx1"/>
                </a:solidFill>
              </a:rPr>
              <a:t>yandaki</a:t>
            </a:r>
            <a:r>
              <a:rPr lang="en-US" sz="1600" b="1" dirty="0">
                <a:solidFill>
                  <a:schemeClr val="tx1"/>
                </a:solidFill>
              </a:rPr>
              <a:t> </a:t>
            </a:r>
            <a:r>
              <a:rPr lang="en-US" sz="1600" b="1" dirty="0" err="1">
                <a:solidFill>
                  <a:schemeClr val="tx1"/>
                </a:solidFill>
              </a:rPr>
              <a:t>indekse</a:t>
            </a:r>
            <a:r>
              <a:rPr lang="en-US" sz="1600" b="1" dirty="0">
                <a:solidFill>
                  <a:schemeClr val="tx1"/>
                </a:solidFill>
              </a:rPr>
              <a:t> </a:t>
            </a:r>
            <a:r>
              <a:rPr lang="en-US" sz="1600" b="1" dirty="0" err="1">
                <a:solidFill>
                  <a:schemeClr val="tx1"/>
                </a:solidFill>
              </a:rPr>
              <a:t>baxir</a:t>
            </a:r>
            <a:r>
              <a:rPr lang="en-US" sz="1600" b="1" dirty="0">
                <a:solidFill>
                  <a:schemeClr val="tx1"/>
                </a:solidFill>
              </a:rPr>
              <a:t> </a:t>
            </a:r>
            <a:r>
              <a:rPr lang="en-US" sz="1600" b="1" dirty="0" err="1">
                <a:solidFill>
                  <a:schemeClr val="tx1"/>
                </a:solidFill>
              </a:rPr>
              <a:t>ve</a:t>
            </a:r>
            <a:r>
              <a:rPr lang="en-US" sz="1600" b="1" dirty="0">
                <a:solidFill>
                  <a:schemeClr val="tx1"/>
                </a:solidFill>
              </a:rPr>
              <a:t> </a:t>
            </a:r>
            <a:r>
              <a:rPr lang="en-US" sz="1600" b="1" dirty="0" err="1">
                <a:solidFill>
                  <a:schemeClr val="tx1"/>
                </a:solidFill>
              </a:rPr>
              <a:t>muqise</a:t>
            </a:r>
            <a:r>
              <a:rPr lang="en-US" sz="1600" b="1" dirty="0">
                <a:solidFill>
                  <a:schemeClr val="tx1"/>
                </a:solidFill>
              </a:rPr>
              <a:t> </a:t>
            </a:r>
            <a:r>
              <a:rPr lang="en-US" sz="1600" b="1" dirty="0" err="1">
                <a:solidFill>
                  <a:schemeClr val="tx1"/>
                </a:solidFill>
              </a:rPr>
              <a:t>edir</a:t>
            </a:r>
            <a:r>
              <a:rPr lang="en-US" sz="1600" b="1" dirty="0">
                <a:solidFill>
                  <a:schemeClr val="tx1"/>
                </a:solidFill>
              </a:rPr>
              <a:t> </a:t>
            </a:r>
            <a:r>
              <a:rPr lang="en-US" sz="1600" b="1" dirty="0" err="1">
                <a:solidFill>
                  <a:schemeClr val="tx1"/>
                </a:solidFill>
              </a:rPr>
              <a:t>eger</a:t>
            </a:r>
            <a:r>
              <a:rPr lang="en-US" sz="1600" b="1" dirty="0">
                <a:solidFill>
                  <a:schemeClr val="tx1"/>
                </a:solidFill>
              </a:rPr>
              <a:t> </a:t>
            </a:r>
            <a:r>
              <a:rPr lang="en-US" sz="1600" b="1" dirty="0" err="1">
                <a:solidFill>
                  <a:schemeClr val="tx1"/>
                </a:solidFill>
              </a:rPr>
              <a:t>oldugu</a:t>
            </a:r>
            <a:r>
              <a:rPr lang="en-US" sz="1600" b="1" dirty="0">
                <a:solidFill>
                  <a:schemeClr val="tx1"/>
                </a:solidFill>
              </a:rPr>
              <a:t> </a:t>
            </a:r>
            <a:r>
              <a:rPr lang="en-US" sz="1600" b="1" dirty="0" err="1">
                <a:solidFill>
                  <a:schemeClr val="tx1"/>
                </a:solidFill>
              </a:rPr>
              <a:t>indeks</a:t>
            </a:r>
            <a:r>
              <a:rPr lang="en-US" sz="1600" b="1" dirty="0">
                <a:solidFill>
                  <a:schemeClr val="tx1"/>
                </a:solidFill>
              </a:rPr>
              <a:t> </a:t>
            </a:r>
            <a:r>
              <a:rPr lang="en-US" sz="1600" b="1" dirty="0" err="1">
                <a:solidFill>
                  <a:schemeClr val="tx1"/>
                </a:solidFill>
              </a:rPr>
              <a:t>yandaki</a:t>
            </a:r>
            <a:r>
              <a:rPr lang="en-US" sz="1600" b="1" dirty="0">
                <a:solidFill>
                  <a:schemeClr val="tx1"/>
                </a:solidFill>
              </a:rPr>
              <a:t> </a:t>
            </a:r>
            <a:r>
              <a:rPr lang="en-US" sz="1600" b="1" dirty="0" err="1">
                <a:solidFill>
                  <a:schemeClr val="tx1"/>
                </a:solidFill>
              </a:rPr>
              <a:t>indeksden</a:t>
            </a:r>
            <a:r>
              <a:rPr lang="en-US" sz="1600" b="1" dirty="0">
                <a:solidFill>
                  <a:schemeClr val="tx1"/>
                </a:solidFill>
              </a:rPr>
              <a:t> </a:t>
            </a:r>
            <a:r>
              <a:rPr lang="en-US" sz="1600" b="1" dirty="0" err="1">
                <a:solidFill>
                  <a:schemeClr val="tx1"/>
                </a:solidFill>
              </a:rPr>
              <a:t>boyukdurse</a:t>
            </a:r>
            <a:r>
              <a:rPr lang="en-US" sz="1600" b="1" dirty="0">
                <a:solidFill>
                  <a:schemeClr val="tx1"/>
                </a:solidFill>
              </a:rPr>
              <a:t> </a:t>
            </a:r>
            <a:r>
              <a:rPr lang="en-US" sz="1600" b="1" dirty="0" err="1">
                <a:solidFill>
                  <a:schemeClr val="tx1"/>
                </a:solidFill>
              </a:rPr>
              <a:t>onu</a:t>
            </a:r>
            <a:r>
              <a:rPr lang="en-US" sz="1600" b="1" dirty="0">
                <a:solidFill>
                  <a:schemeClr val="tx1"/>
                </a:solidFill>
              </a:rPr>
              <a:t> </a:t>
            </a:r>
            <a:r>
              <a:rPr lang="en-US" sz="1600" b="1" dirty="0" err="1">
                <a:solidFill>
                  <a:schemeClr val="tx1"/>
                </a:solidFill>
              </a:rPr>
              <a:t>siralanmiw</a:t>
            </a:r>
            <a:r>
              <a:rPr lang="en-US" sz="1600" b="1" dirty="0">
                <a:solidFill>
                  <a:schemeClr val="tx1"/>
                </a:solidFill>
              </a:rPr>
              <a:t> </a:t>
            </a:r>
            <a:r>
              <a:rPr lang="en-US" sz="1600" b="1" dirty="0" err="1">
                <a:solidFill>
                  <a:schemeClr val="tx1"/>
                </a:solidFill>
              </a:rPr>
              <a:t>hisseye</a:t>
            </a:r>
            <a:r>
              <a:rPr lang="en-US" sz="1600" b="1" dirty="0">
                <a:solidFill>
                  <a:schemeClr val="tx1"/>
                </a:solidFill>
              </a:rPr>
              <a:t> </a:t>
            </a:r>
            <a:r>
              <a:rPr lang="en-US" sz="1600" b="1" dirty="0" err="1">
                <a:solidFill>
                  <a:schemeClr val="tx1"/>
                </a:solidFill>
              </a:rPr>
              <a:t>atir.Siralanmiw</a:t>
            </a:r>
            <a:r>
              <a:rPr lang="en-US" sz="1600" b="1" dirty="0">
                <a:solidFill>
                  <a:schemeClr val="tx1"/>
                </a:solidFill>
              </a:rPr>
              <a:t> </a:t>
            </a:r>
            <a:r>
              <a:rPr lang="en-US" sz="1600" b="1" dirty="0" err="1">
                <a:solidFill>
                  <a:schemeClr val="tx1"/>
                </a:solidFill>
              </a:rPr>
              <a:t>hissede</a:t>
            </a:r>
            <a:r>
              <a:rPr lang="en-US" sz="1600" b="1" dirty="0">
                <a:solidFill>
                  <a:schemeClr val="tx1"/>
                </a:solidFill>
              </a:rPr>
              <a:t> </a:t>
            </a:r>
            <a:r>
              <a:rPr lang="en-US" sz="1600" b="1" dirty="0" err="1">
                <a:solidFill>
                  <a:schemeClr val="tx1"/>
                </a:solidFill>
              </a:rPr>
              <a:t>ise</a:t>
            </a:r>
            <a:r>
              <a:rPr lang="en-US" sz="1600" b="1" dirty="0">
                <a:solidFill>
                  <a:schemeClr val="tx1"/>
                </a:solidFill>
              </a:rPr>
              <a:t> </a:t>
            </a:r>
            <a:r>
              <a:rPr lang="en-US" sz="1600" b="1" dirty="0" err="1">
                <a:solidFill>
                  <a:schemeClr val="tx1"/>
                </a:solidFill>
              </a:rPr>
              <a:t>ededi</a:t>
            </a:r>
            <a:r>
              <a:rPr lang="en-US" sz="1600" b="1" dirty="0">
                <a:solidFill>
                  <a:schemeClr val="tx1"/>
                </a:solidFill>
              </a:rPr>
              <a:t> </a:t>
            </a:r>
            <a:r>
              <a:rPr lang="en-US" sz="1600" b="1" dirty="0" err="1">
                <a:solidFill>
                  <a:schemeClr val="tx1"/>
                </a:solidFill>
              </a:rPr>
              <a:t>siralanan</a:t>
            </a:r>
            <a:r>
              <a:rPr lang="en-US" sz="1600" b="1" dirty="0">
                <a:solidFill>
                  <a:schemeClr val="tx1"/>
                </a:solidFill>
              </a:rPr>
              <a:t> </a:t>
            </a:r>
            <a:r>
              <a:rPr lang="en-US" sz="1600" b="1" dirty="0" err="1">
                <a:solidFill>
                  <a:schemeClr val="tx1"/>
                </a:solidFill>
              </a:rPr>
              <a:t>ededlerle</a:t>
            </a:r>
            <a:r>
              <a:rPr lang="en-US" sz="1600" b="1" dirty="0">
                <a:solidFill>
                  <a:schemeClr val="tx1"/>
                </a:solidFill>
              </a:rPr>
              <a:t> </a:t>
            </a:r>
            <a:r>
              <a:rPr lang="en-US" sz="1600" b="1" dirty="0" err="1">
                <a:solidFill>
                  <a:schemeClr val="tx1"/>
                </a:solidFill>
              </a:rPr>
              <a:t>muqaise</a:t>
            </a:r>
            <a:r>
              <a:rPr lang="en-US" sz="1600" b="1" dirty="0">
                <a:solidFill>
                  <a:schemeClr val="tx1"/>
                </a:solidFill>
              </a:rPr>
              <a:t> </a:t>
            </a:r>
            <a:r>
              <a:rPr lang="en-US" sz="1600" b="1" dirty="0" err="1">
                <a:solidFill>
                  <a:schemeClr val="tx1"/>
                </a:solidFill>
              </a:rPr>
              <a:t>ederek</a:t>
            </a:r>
            <a:r>
              <a:rPr lang="en-US" sz="1600" b="1" dirty="0">
                <a:solidFill>
                  <a:schemeClr val="tx1"/>
                </a:solidFill>
              </a:rPr>
              <a:t> </a:t>
            </a:r>
            <a:r>
              <a:rPr lang="en-US" sz="1600" b="1" dirty="0" err="1">
                <a:solidFill>
                  <a:schemeClr val="tx1"/>
                </a:solidFill>
              </a:rPr>
              <a:t>avtomatik</a:t>
            </a:r>
            <a:r>
              <a:rPr lang="en-US" sz="1600" b="1" dirty="0">
                <a:solidFill>
                  <a:schemeClr val="tx1"/>
                </a:solidFill>
              </a:rPr>
              <a:t> </a:t>
            </a:r>
            <a:r>
              <a:rPr lang="en-US" sz="1600" b="1" dirty="0" err="1">
                <a:solidFill>
                  <a:schemeClr val="tx1"/>
                </a:solidFill>
              </a:rPr>
              <a:t>olaraq</a:t>
            </a:r>
            <a:r>
              <a:rPr lang="en-US" sz="1600" b="1" dirty="0">
                <a:solidFill>
                  <a:schemeClr val="tx1"/>
                </a:solidFill>
              </a:rPr>
              <a:t> </a:t>
            </a:r>
            <a:r>
              <a:rPr lang="en-US" sz="1600" b="1" dirty="0" err="1">
                <a:solidFill>
                  <a:schemeClr val="tx1"/>
                </a:solidFill>
              </a:rPr>
              <a:t>harda</a:t>
            </a:r>
            <a:r>
              <a:rPr lang="en-US" sz="1600" b="1" dirty="0">
                <a:solidFill>
                  <a:schemeClr val="tx1"/>
                </a:solidFill>
              </a:rPr>
              <a:t> </a:t>
            </a:r>
            <a:r>
              <a:rPr lang="en-US" sz="1600" b="1" dirty="0" err="1">
                <a:solidFill>
                  <a:schemeClr val="tx1"/>
                </a:solidFill>
              </a:rPr>
              <a:t>duracaqsa</a:t>
            </a:r>
            <a:r>
              <a:rPr lang="en-US" sz="1600" b="1" dirty="0">
                <a:solidFill>
                  <a:schemeClr val="tx1"/>
                </a:solidFill>
              </a:rPr>
              <a:t> </a:t>
            </a:r>
            <a:r>
              <a:rPr lang="en-US" sz="1600" b="1" dirty="0" err="1">
                <a:solidFill>
                  <a:schemeClr val="tx1"/>
                </a:solidFill>
              </a:rPr>
              <a:t>orada</a:t>
            </a:r>
            <a:r>
              <a:rPr lang="en-US" sz="1600" b="1" dirty="0">
                <a:solidFill>
                  <a:schemeClr val="tx1"/>
                </a:solidFill>
              </a:rPr>
              <a:t> </a:t>
            </a:r>
            <a:r>
              <a:rPr lang="en-US" sz="1600" b="1" dirty="0" err="1">
                <a:solidFill>
                  <a:schemeClr val="tx1"/>
                </a:solidFill>
              </a:rPr>
              <a:t>teyin</a:t>
            </a:r>
            <a:r>
              <a:rPr lang="en-US" sz="1600" b="1" dirty="0">
                <a:solidFill>
                  <a:schemeClr val="tx1"/>
                </a:solidFill>
              </a:rPr>
              <a:t> </a:t>
            </a:r>
            <a:r>
              <a:rPr lang="en-US" sz="1600" b="1" dirty="0" err="1">
                <a:solidFill>
                  <a:schemeClr val="tx1"/>
                </a:solidFill>
              </a:rPr>
              <a:t>edir.Eger</a:t>
            </a:r>
            <a:r>
              <a:rPr lang="en-US" sz="1600" b="1" dirty="0">
                <a:solidFill>
                  <a:schemeClr val="tx1"/>
                </a:solidFill>
              </a:rPr>
              <a:t> </a:t>
            </a:r>
            <a:r>
              <a:rPr lang="en-US" sz="1600" b="1" dirty="0" err="1">
                <a:solidFill>
                  <a:schemeClr val="tx1"/>
                </a:solidFill>
              </a:rPr>
              <a:t>elementler</a:t>
            </a:r>
            <a:r>
              <a:rPr lang="en-US" sz="1600" b="1" dirty="0">
                <a:solidFill>
                  <a:schemeClr val="tx1"/>
                </a:solidFill>
              </a:rPr>
              <a:t> </a:t>
            </a:r>
            <a:r>
              <a:rPr lang="en-US" sz="1600" b="1" dirty="0" err="1">
                <a:solidFill>
                  <a:schemeClr val="tx1"/>
                </a:solidFill>
              </a:rPr>
              <a:t>ters</a:t>
            </a:r>
            <a:r>
              <a:rPr lang="en-US" sz="1600" b="1" dirty="0">
                <a:solidFill>
                  <a:schemeClr val="tx1"/>
                </a:solidFill>
              </a:rPr>
              <a:t> </a:t>
            </a:r>
            <a:r>
              <a:rPr lang="en-US" sz="1600" b="1" dirty="0" err="1">
                <a:solidFill>
                  <a:schemeClr val="tx1"/>
                </a:solidFill>
              </a:rPr>
              <a:t>qaydada</a:t>
            </a:r>
            <a:r>
              <a:rPr lang="en-US" sz="1600" b="1" dirty="0">
                <a:solidFill>
                  <a:schemeClr val="tx1"/>
                </a:solidFill>
              </a:rPr>
              <a:t> </a:t>
            </a:r>
            <a:r>
              <a:rPr lang="en-US" sz="1600" b="1" dirty="0" err="1">
                <a:solidFill>
                  <a:schemeClr val="tx1"/>
                </a:solidFill>
              </a:rPr>
              <a:t>siralanipsa</a:t>
            </a:r>
            <a:r>
              <a:rPr lang="en-US" sz="1600" b="1" dirty="0">
                <a:solidFill>
                  <a:schemeClr val="tx1"/>
                </a:solidFill>
              </a:rPr>
              <a:t> </a:t>
            </a:r>
            <a:r>
              <a:rPr lang="en-US" sz="1600" b="1" dirty="0" err="1">
                <a:solidFill>
                  <a:schemeClr val="tx1"/>
                </a:solidFill>
              </a:rPr>
              <a:t>daxil</a:t>
            </a:r>
            <a:r>
              <a:rPr lang="en-US" sz="1600" b="1" dirty="0">
                <a:solidFill>
                  <a:schemeClr val="tx1"/>
                </a:solidFill>
              </a:rPr>
              <a:t> </a:t>
            </a:r>
            <a:r>
              <a:rPr lang="en-US" sz="1600" b="1" dirty="0" err="1">
                <a:solidFill>
                  <a:schemeClr val="tx1"/>
                </a:solidFill>
              </a:rPr>
              <a:t>etme</a:t>
            </a:r>
            <a:r>
              <a:rPr lang="en-US" sz="1600" b="1" dirty="0">
                <a:solidFill>
                  <a:schemeClr val="tx1"/>
                </a:solidFill>
              </a:rPr>
              <a:t> </a:t>
            </a:r>
            <a:r>
              <a:rPr lang="en-US" sz="1600" b="1" dirty="0" err="1">
                <a:solidFill>
                  <a:schemeClr val="tx1"/>
                </a:solidFill>
              </a:rPr>
              <a:t>prosesi</a:t>
            </a:r>
            <a:r>
              <a:rPr lang="en-US" sz="1600" b="1" dirty="0">
                <a:solidFill>
                  <a:schemeClr val="tx1"/>
                </a:solidFill>
              </a:rPr>
              <a:t> cox </a:t>
            </a:r>
            <a:r>
              <a:rPr lang="en-US" sz="1600" b="1" dirty="0" err="1">
                <a:solidFill>
                  <a:schemeClr val="tx1"/>
                </a:solidFill>
              </a:rPr>
              <a:t>vaxt</a:t>
            </a:r>
            <a:r>
              <a:rPr lang="en-US" sz="1600" b="1" dirty="0">
                <a:solidFill>
                  <a:schemeClr val="tx1"/>
                </a:solidFill>
              </a:rPr>
              <a:t> </a:t>
            </a:r>
            <a:r>
              <a:rPr lang="en-US" sz="1600" b="1" dirty="0" err="1">
                <a:solidFill>
                  <a:schemeClr val="tx1"/>
                </a:solidFill>
              </a:rPr>
              <a:t>aparacaq.Elementler</a:t>
            </a:r>
            <a:r>
              <a:rPr lang="en-US" sz="1600" b="1" dirty="0">
                <a:solidFill>
                  <a:schemeClr val="tx1"/>
                </a:solidFill>
              </a:rPr>
              <a:t> </a:t>
            </a:r>
            <a:r>
              <a:rPr lang="en-US" sz="1600" b="1" dirty="0" err="1">
                <a:solidFill>
                  <a:schemeClr val="tx1"/>
                </a:solidFill>
              </a:rPr>
              <a:t>siralandiqda</a:t>
            </a:r>
            <a:r>
              <a:rPr lang="en-US" sz="1600" b="1" dirty="0">
                <a:solidFill>
                  <a:schemeClr val="tx1"/>
                </a:solidFill>
              </a:rPr>
              <a:t> </a:t>
            </a:r>
            <a:r>
              <a:rPr lang="en-US" sz="1600" b="1" dirty="0" err="1">
                <a:solidFill>
                  <a:schemeClr val="tx1"/>
                </a:solidFill>
              </a:rPr>
              <a:t>ise</a:t>
            </a:r>
            <a:r>
              <a:rPr lang="en-US" sz="1600" b="1" dirty="0">
                <a:solidFill>
                  <a:schemeClr val="tx1"/>
                </a:solidFill>
              </a:rPr>
              <a:t> </a:t>
            </a:r>
            <a:r>
              <a:rPr lang="en-US" sz="1600" b="1" dirty="0" err="1">
                <a:solidFill>
                  <a:schemeClr val="tx1"/>
                </a:solidFill>
              </a:rPr>
              <a:t>minimum.Auxiliary</a:t>
            </a:r>
            <a:r>
              <a:rPr lang="en-US" sz="1600" b="1" dirty="0">
                <a:solidFill>
                  <a:schemeClr val="tx1"/>
                </a:solidFill>
              </a:rPr>
              <a:t> </a:t>
            </a:r>
            <a:r>
              <a:rPr lang="en-US" sz="1600" b="1" dirty="0" err="1">
                <a:solidFill>
                  <a:schemeClr val="tx1"/>
                </a:solidFill>
              </a:rPr>
              <a:t>spacesi</a:t>
            </a:r>
            <a:r>
              <a:rPr lang="en-US" sz="1600" b="1" dirty="0">
                <a:solidFill>
                  <a:schemeClr val="tx1"/>
                </a:solidFill>
              </a:rPr>
              <a:t> </a:t>
            </a:r>
            <a:r>
              <a:rPr lang="en-US" sz="1600" b="1" dirty="0" err="1">
                <a:solidFill>
                  <a:schemeClr val="tx1"/>
                </a:solidFill>
              </a:rPr>
              <a:t>ise</a:t>
            </a:r>
            <a:r>
              <a:rPr lang="en-US" sz="1600" b="1" dirty="0">
                <a:solidFill>
                  <a:schemeClr val="tx1"/>
                </a:solidFill>
              </a:rPr>
              <a:t> </a:t>
            </a:r>
            <a:r>
              <a:rPr lang="en-US" sz="1600" b="1" dirty="0" err="1">
                <a:solidFill>
                  <a:schemeClr val="tx1"/>
                </a:solidFill>
              </a:rPr>
              <a:t>digerlerindeki</a:t>
            </a:r>
            <a:r>
              <a:rPr lang="en-US" sz="1600" b="1" dirty="0">
                <a:solidFill>
                  <a:schemeClr val="tx1"/>
                </a:solidFill>
              </a:rPr>
              <a:t> </a:t>
            </a:r>
            <a:r>
              <a:rPr lang="en-US" sz="1600" b="1" dirty="0" err="1">
                <a:solidFill>
                  <a:schemeClr val="tx1"/>
                </a:solidFill>
              </a:rPr>
              <a:t>kimi</a:t>
            </a:r>
            <a:r>
              <a:rPr lang="en-US" sz="1600" b="1" dirty="0">
                <a:solidFill>
                  <a:schemeClr val="tx1"/>
                </a:solidFill>
              </a:rPr>
              <a:t> O(1)-dir.</a:t>
            </a:r>
            <a:endParaRPr lang="az-Latn-AZ" sz="1600" b="1" dirty="0">
              <a:solidFill>
                <a:schemeClr val="tx1"/>
              </a:solidFill>
            </a:endParaRPr>
          </a:p>
        </p:txBody>
      </p:sp>
      <p:pic>
        <p:nvPicPr>
          <p:cNvPr id="5" name="Resim 4">
            <a:extLst>
              <a:ext uri="{FF2B5EF4-FFF2-40B4-BE49-F238E27FC236}">
                <a16:creationId xmlns:a16="http://schemas.microsoft.com/office/drawing/2014/main" id="{3C3087B5-22EC-414B-A81F-32095D695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019" y="2390926"/>
            <a:ext cx="7654903" cy="428046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16868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D57D75-D139-444D-9457-FF35DD5A534B}"/>
              </a:ext>
            </a:extLst>
          </p:cNvPr>
          <p:cNvSpPr>
            <a:spLocks noGrp="1"/>
          </p:cNvSpPr>
          <p:nvPr>
            <p:ph type="title"/>
          </p:nvPr>
        </p:nvSpPr>
        <p:spPr>
          <a:xfrm>
            <a:off x="370083" y="77755"/>
            <a:ext cx="8596668" cy="2189584"/>
          </a:xfrm>
        </p:spPr>
        <p:txBody>
          <a:bodyPr>
            <a:normAutofit/>
          </a:bodyPr>
          <a:lstStyle/>
          <a:p>
            <a:r>
              <a:rPr lang="en-US" sz="1600" b="1" dirty="0">
                <a:solidFill>
                  <a:schemeClr val="tx1"/>
                </a:solidFill>
              </a:rPr>
              <a:t>Merge short time </a:t>
            </a:r>
            <a:r>
              <a:rPr lang="en-US" sz="1600" b="1" dirty="0" err="1">
                <a:solidFill>
                  <a:schemeClr val="tx1"/>
                </a:solidFill>
              </a:rPr>
              <a:t>complexity’sini</a:t>
            </a:r>
            <a:r>
              <a:rPr lang="en-US" sz="1600" b="1" dirty="0">
                <a:solidFill>
                  <a:schemeClr val="tx1"/>
                </a:solidFill>
              </a:rPr>
              <a:t> </a:t>
            </a:r>
            <a:r>
              <a:rPr lang="pt-BR" sz="1600" b="0" i="0" dirty="0">
                <a:solidFill>
                  <a:srgbClr val="273239"/>
                </a:solidFill>
                <a:effectLst/>
                <a:latin typeface="urw-din"/>
              </a:rPr>
              <a:t>T(n) = 2T(n/2) + θ(n) </a:t>
            </a:r>
            <a:r>
              <a:rPr lang="pt-BR" sz="1600" b="1" i="0" dirty="0">
                <a:solidFill>
                  <a:srgbClr val="273239"/>
                </a:solidFill>
                <a:effectLst/>
                <a:latin typeface="+mn-lt"/>
              </a:rPr>
              <a:t>d</a:t>
            </a:r>
            <a:r>
              <a:rPr lang="pt-BR" sz="1600" b="1" dirty="0">
                <a:solidFill>
                  <a:srgbClr val="273239"/>
                </a:solidFill>
                <a:latin typeface="+mn-lt"/>
              </a:rPr>
              <a:t>usturu vasitesi ile bilirik</a:t>
            </a:r>
            <a:r>
              <a:rPr lang="pt-BR" sz="1600" b="1" i="0" dirty="0">
                <a:solidFill>
                  <a:srgbClr val="273239"/>
                </a:solidFill>
                <a:effectLst/>
                <a:latin typeface="+mn-lt"/>
              </a:rPr>
              <a:t>.Merge shortun iw prinsipi verilmiw massivi bolmek,bolunmuw hisseleri muqaise ederek birlewdirmekdir.Tutaq ki massiv verilip biz her defe massivi kicik hisselere bolecek tutaq ki massivin her bir heddini ayirdi.Bu prosesden sonra ayrilanlari yandaki elementle muqise edecek ve uygun wekilde birlewecek.Sonra birlewmiw elementleri muqaise edecek ve bu dongu tekrarlanacaq ta ki massiv birlewene qeder.Auxiliry space digerlerinden ferqli olaraq o(n)’dir.</a:t>
            </a:r>
            <a:endParaRPr lang="az-Latn-AZ" sz="1600" b="1" dirty="0">
              <a:solidFill>
                <a:schemeClr val="tx1"/>
              </a:solidFill>
            </a:endParaRPr>
          </a:p>
        </p:txBody>
      </p:sp>
      <p:pic>
        <p:nvPicPr>
          <p:cNvPr id="9" name="Resim 8">
            <a:extLst>
              <a:ext uri="{FF2B5EF4-FFF2-40B4-BE49-F238E27FC236}">
                <a16:creationId xmlns:a16="http://schemas.microsoft.com/office/drawing/2014/main" id="{7B6160B0-6E35-40DF-9AAB-EA1342FF3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992" y="2560962"/>
            <a:ext cx="5886450" cy="4219283"/>
          </a:xfrm>
          <a:prstGeom prst="rect">
            <a:avLst/>
          </a:prstGeom>
        </p:spPr>
      </p:pic>
    </p:spTree>
    <p:extLst>
      <p:ext uri="{BB962C8B-B14F-4D97-AF65-F5344CB8AC3E}">
        <p14:creationId xmlns:p14="http://schemas.microsoft.com/office/powerpoint/2010/main" val="221425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D57D75-D139-444D-9457-FF35DD5A534B}"/>
              </a:ext>
            </a:extLst>
          </p:cNvPr>
          <p:cNvSpPr>
            <a:spLocks noGrp="1"/>
          </p:cNvSpPr>
          <p:nvPr>
            <p:ph type="title"/>
          </p:nvPr>
        </p:nvSpPr>
        <p:spPr>
          <a:xfrm>
            <a:off x="677334" y="609600"/>
            <a:ext cx="7980427" cy="2819400"/>
          </a:xfrm>
        </p:spPr>
        <p:txBody>
          <a:bodyPr>
            <a:normAutofit/>
          </a:bodyPr>
          <a:lstStyle/>
          <a:p>
            <a:r>
              <a:rPr lang="en-US" sz="1600" b="1" dirty="0" err="1">
                <a:solidFill>
                  <a:schemeClr val="tx1"/>
                </a:solidFill>
              </a:rPr>
              <a:t>QuickSort</a:t>
            </a:r>
            <a:r>
              <a:rPr lang="en-US" sz="1600" b="1" dirty="0">
                <a:solidFill>
                  <a:schemeClr val="tx1"/>
                </a:solidFill>
              </a:rPr>
              <a:t> </a:t>
            </a:r>
            <a:r>
              <a:rPr lang="en-US" sz="1600" b="1" dirty="0" err="1">
                <a:solidFill>
                  <a:schemeClr val="tx1"/>
                </a:solidFill>
              </a:rPr>
              <a:t>digerlerinden</a:t>
            </a:r>
            <a:r>
              <a:rPr lang="en-US" sz="1600" b="1" dirty="0">
                <a:solidFill>
                  <a:schemeClr val="tx1"/>
                </a:solidFill>
              </a:rPr>
              <a:t> </a:t>
            </a:r>
            <a:r>
              <a:rPr lang="en-US" sz="1600" b="1" dirty="0" err="1">
                <a:solidFill>
                  <a:schemeClr val="tx1"/>
                </a:solidFill>
              </a:rPr>
              <a:t>ferqli</a:t>
            </a:r>
            <a:r>
              <a:rPr lang="en-US" sz="1600" b="1" dirty="0">
                <a:solidFill>
                  <a:schemeClr val="tx1"/>
                </a:solidFill>
              </a:rPr>
              <a:t> </a:t>
            </a:r>
            <a:r>
              <a:rPr lang="en-US" sz="1600" b="1" dirty="0" err="1">
                <a:solidFill>
                  <a:schemeClr val="tx1"/>
                </a:solidFill>
              </a:rPr>
              <a:t>olaraq</a:t>
            </a:r>
            <a:r>
              <a:rPr lang="en-US" sz="1600" b="1" dirty="0">
                <a:solidFill>
                  <a:schemeClr val="tx1"/>
                </a:solidFill>
              </a:rPr>
              <a:t> worst </a:t>
            </a:r>
            <a:r>
              <a:rPr lang="en-US" sz="1600" b="1" dirty="0" err="1">
                <a:solidFill>
                  <a:schemeClr val="tx1"/>
                </a:solidFill>
              </a:rPr>
              <a:t>casede</a:t>
            </a:r>
            <a:r>
              <a:rPr lang="en-US" sz="1600" b="1" dirty="0">
                <a:solidFill>
                  <a:schemeClr val="tx1"/>
                </a:solidFill>
              </a:rPr>
              <a:t>:</a:t>
            </a:r>
            <a:br>
              <a:rPr lang="en-US" sz="1600" b="1" dirty="0">
                <a:solidFill>
                  <a:schemeClr val="tx1"/>
                </a:solidFill>
              </a:rPr>
            </a:br>
            <a:r>
              <a:rPr lang="en-US" sz="1600" b="1" dirty="0">
                <a:solidFill>
                  <a:schemeClr val="tx1"/>
                </a:solidFill>
              </a:rPr>
              <a:t>Best </a:t>
            </a:r>
            <a:r>
              <a:rPr lang="en-US" sz="1600" b="1" dirty="0" err="1">
                <a:solidFill>
                  <a:schemeClr val="tx1"/>
                </a:solidFill>
              </a:rPr>
              <a:t>casede</a:t>
            </a:r>
            <a:r>
              <a:rPr lang="en-US" sz="1600" b="1" dirty="0">
                <a:solidFill>
                  <a:schemeClr val="tx1"/>
                </a:solidFill>
              </a:rPr>
              <a:t>:</a:t>
            </a:r>
            <a:br>
              <a:rPr lang="en-US" sz="1600" b="1" dirty="0">
                <a:solidFill>
                  <a:schemeClr val="tx1"/>
                </a:solidFill>
              </a:rPr>
            </a:br>
            <a:r>
              <a:rPr lang="en-US" sz="1600" b="1" dirty="0">
                <a:solidFill>
                  <a:schemeClr val="tx1"/>
                </a:solidFill>
              </a:rPr>
              <a:t>Average </a:t>
            </a:r>
            <a:r>
              <a:rPr lang="en-US" sz="1600" b="1" dirty="0" err="1">
                <a:solidFill>
                  <a:schemeClr val="tx1"/>
                </a:solidFill>
              </a:rPr>
              <a:t>casede</a:t>
            </a:r>
            <a:r>
              <a:rPr lang="en-US" sz="1600" b="1" dirty="0">
                <a:solidFill>
                  <a:schemeClr val="tx1"/>
                </a:solidFill>
              </a:rPr>
              <a:t> </a:t>
            </a:r>
            <a:r>
              <a:rPr lang="en-US" sz="1600" b="1" dirty="0" err="1">
                <a:solidFill>
                  <a:schemeClr val="tx1"/>
                </a:solidFill>
              </a:rPr>
              <a:t>ise</a:t>
            </a:r>
            <a:r>
              <a:rPr lang="en-US" sz="1600" b="1" dirty="0">
                <a:solidFill>
                  <a:schemeClr val="tx1"/>
                </a:solidFill>
              </a:rPr>
              <a:t>:</a:t>
            </a:r>
            <a:br>
              <a:rPr lang="en-US" sz="1600" b="1" dirty="0">
                <a:solidFill>
                  <a:schemeClr val="tx1"/>
                </a:solidFill>
              </a:rPr>
            </a:br>
            <a:r>
              <a:rPr lang="en-US" sz="1600" b="1" dirty="0" err="1">
                <a:solidFill>
                  <a:schemeClr val="tx1"/>
                </a:solidFill>
              </a:rPr>
              <a:t>QuickSort</a:t>
            </a:r>
            <a:r>
              <a:rPr lang="en-US" sz="1600" b="1" dirty="0">
                <a:solidFill>
                  <a:schemeClr val="tx1"/>
                </a:solidFill>
              </a:rPr>
              <a:t> </a:t>
            </a:r>
            <a:r>
              <a:rPr lang="en-US" sz="1600" b="1" dirty="0" err="1">
                <a:solidFill>
                  <a:schemeClr val="tx1"/>
                </a:solidFill>
              </a:rPr>
              <a:t>iw</a:t>
            </a:r>
            <a:r>
              <a:rPr lang="en-US" sz="1600" b="1" dirty="0">
                <a:solidFill>
                  <a:schemeClr val="tx1"/>
                </a:solidFill>
              </a:rPr>
              <a:t> </a:t>
            </a:r>
            <a:r>
              <a:rPr lang="en-US" sz="1600" b="1" dirty="0" err="1">
                <a:solidFill>
                  <a:schemeClr val="tx1"/>
                </a:solidFill>
              </a:rPr>
              <a:t>prinisibi</a:t>
            </a:r>
            <a:r>
              <a:rPr lang="en-US" sz="1600" b="1" dirty="0">
                <a:solidFill>
                  <a:schemeClr val="tx1"/>
                </a:solidFill>
              </a:rPr>
              <a:t> </a:t>
            </a:r>
            <a:r>
              <a:rPr lang="en-US" sz="1600" b="1" dirty="0" err="1">
                <a:solidFill>
                  <a:schemeClr val="tx1"/>
                </a:solidFill>
              </a:rPr>
              <a:t>cehetden</a:t>
            </a:r>
            <a:r>
              <a:rPr lang="en-US" sz="1600" b="1" dirty="0">
                <a:solidFill>
                  <a:schemeClr val="tx1"/>
                </a:solidFill>
              </a:rPr>
              <a:t> merge </a:t>
            </a:r>
            <a:r>
              <a:rPr lang="en-US" sz="1600" b="1" dirty="0" err="1">
                <a:solidFill>
                  <a:schemeClr val="tx1"/>
                </a:solidFill>
              </a:rPr>
              <a:t>oxwardir.Quick</a:t>
            </a:r>
            <a:r>
              <a:rPr lang="en-US" sz="1600" b="1" dirty="0">
                <a:solidFill>
                  <a:schemeClr val="tx1"/>
                </a:solidFill>
              </a:rPr>
              <a:t> </a:t>
            </a:r>
            <a:r>
              <a:rPr lang="en-US" sz="1600" b="1" dirty="0" err="1">
                <a:solidFill>
                  <a:schemeClr val="tx1"/>
                </a:solidFill>
              </a:rPr>
              <a:t>sortda</a:t>
            </a:r>
            <a:r>
              <a:rPr lang="en-US" sz="1600" b="1" dirty="0">
                <a:solidFill>
                  <a:schemeClr val="tx1"/>
                </a:solidFill>
              </a:rPr>
              <a:t> </a:t>
            </a:r>
            <a:r>
              <a:rPr lang="en-US" sz="1600" b="1" dirty="0" err="1">
                <a:solidFill>
                  <a:schemeClr val="tx1"/>
                </a:solidFill>
              </a:rPr>
              <a:t>massivde</a:t>
            </a:r>
            <a:r>
              <a:rPr lang="en-US" sz="1600" b="1" dirty="0">
                <a:solidFill>
                  <a:schemeClr val="tx1"/>
                </a:solidFill>
              </a:rPr>
              <a:t> </a:t>
            </a:r>
            <a:r>
              <a:rPr lang="en-US" sz="1600" b="1" dirty="0" err="1">
                <a:solidFill>
                  <a:schemeClr val="tx1"/>
                </a:solidFill>
              </a:rPr>
              <a:t>istenilen</a:t>
            </a:r>
            <a:r>
              <a:rPr lang="en-US" sz="1600" b="1" dirty="0">
                <a:solidFill>
                  <a:schemeClr val="tx1"/>
                </a:solidFill>
              </a:rPr>
              <a:t> </a:t>
            </a:r>
            <a:r>
              <a:rPr lang="en-US" sz="1600" b="1" dirty="0" err="1">
                <a:solidFill>
                  <a:schemeClr val="tx1"/>
                </a:solidFill>
              </a:rPr>
              <a:t>yerde</a:t>
            </a:r>
            <a:r>
              <a:rPr lang="en-US" sz="1600" b="1" dirty="0">
                <a:solidFill>
                  <a:schemeClr val="tx1"/>
                </a:solidFill>
              </a:rPr>
              <a:t> element </a:t>
            </a:r>
            <a:r>
              <a:rPr lang="en-US" sz="1600" b="1" dirty="0" err="1">
                <a:solidFill>
                  <a:schemeClr val="tx1"/>
                </a:solidFill>
              </a:rPr>
              <a:t>goturulur</a:t>
            </a:r>
            <a:r>
              <a:rPr lang="en-US" sz="1600" b="1" dirty="0">
                <a:solidFill>
                  <a:schemeClr val="tx1"/>
                </a:solidFill>
              </a:rPr>
              <a:t> </a:t>
            </a:r>
            <a:r>
              <a:rPr lang="en-US" sz="1600" b="1" dirty="0" err="1">
                <a:solidFill>
                  <a:schemeClr val="tx1"/>
                </a:solidFill>
              </a:rPr>
              <a:t>ve</a:t>
            </a:r>
            <a:r>
              <a:rPr lang="en-US" sz="1600" b="1" dirty="0">
                <a:solidFill>
                  <a:schemeClr val="tx1"/>
                </a:solidFill>
              </a:rPr>
              <a:t> </a:t>
            </a:r>
            <a:r>
              <a:rPr lang="en-US" sz="1600" b="1" dirty="0" err="1">
                <a:solidFill>
                  <a:schemeClr val="tx1"/>
                </a:solidFill>
              </a:rPr>
              <a:t>bu</a:t>
            </a:r>
            <a:r>
              <a:rPr lang="en-US" sz="1600" b="1" dirty="0">
                <a:solidFill>
                  <a:schemeClr val="tx1"/>
                </a:solidFill>
              </a:rPr>
              <a:t> pivot </a:t>
            </a:r>
            <a:r>
              <a:rPr lang="en-US" sz="1600" b="1" dirty="0" err="1">
                <a:solidFill>
                  <a:schemeClr val="tx1"/>
                </a:solidFill>
              </a:rPr>
              <a:t>adlanir.Daha</a:t>
            </a:r>
            <a:r>
              <a:rPr lang="en-US" sz="1600" b="1" dirty="0">
                <a:solidFill>
                  <a:schemeClr val="tx1"/>
                </a:solidFill>
              </a:rPr>
              <a:t> </a:t>
            </a:r>
            <a:r>
              <a:rPr lang="en-US" sz="1600" b="1" dirty="0" err="1">
                <a:solidFill>
                  <a:schemeClr val="tx1"/>
                </a:solidFill>
              </a:rPr>
              <a:t>sonra</a:t>
            </a:r>
            <a:r>
              <a:rPr lang="en-US" sz="1600" b="1" dirty="0">
                <a:solidFill>
                  <a:schemeClr val="tx1"/>
                </a:solidFill>
              </a:rPr>
              <a:t> </a:t>
            </a:r>
            <a:r>
              <a:rPr lang="en-US" sz="1600" b="1" dirty="0" err="1">
                <a:solidFill>
                  <a:schemeClr val="tx1"/>
                </a:solidFill>
              </a:rPr>
              <a:t>pivotun</a:t>
            </a:r>
            <a:r>
              <a:rPr lang="en-US" sz="1600" b="1" dirty="0">
                <a:solidFill>
                  <a:schemeClr val="tx1"/>
                </a:solidFill>
              </a:rPr>
              <a:t> </a:t>
            </a:r>
            <a:r>
              <a:rPr lang="en-US" sz="1600" b="1" dirty="0" err="1">
                <a:solidFill>
                  <a:schemeClr val="tx1"/>
                </a:solidFill>
              </a:rPr>
              <a:t>sagina</a:t>
            </a:r>
            <a:r>
              <a:rPr lang="en-US" sz="1600" b="1" dirty="0">
                <a:solidFill>
                  <a:schemeClr val="tx1"/>
                </a:solidFill>
              </a:rPr>
              <a:t> </a:t>
            </a:r>
            <a:r>
              <a:rPr lang="en-US" sz="1600" b="1" dirty="0" err="1">
                <a:solidFill>
                  <a:schemeClr val="tx1"/>
                </a:solidFill>
              </a:rPr>
              <a:t>soluna</a:t>
            </a:r>
            <a:r>
              <a:rPr lang="en-US" sz="1600" b="1" dirty="0">
                <a:solidFill>
                  <a:schemeClr val="tx1"/>
                </a:solidFill>
              </a:rPr>
              <a:t> </a:t>
            </a:r>
            <a:r>
              <a:rPr lang="en-US" sz="1600" b="1" dirty="0" err="1">
                <a:solidFill>
                  <a:schemeClr val="tx1"/>
                </a:solidFill>
              </a:rPr>
              <a:t>baxilir</a:t>
            </a:r>
            <a:r>
              <a:rPr lang="en-US" sz="1600" b="1" dirty="0">
                <a:solidFill>
                  <a:schemeClr val="tx1"/>
                </a:solidFill>
              </a:rPr>
              <a:t> </a:t>
            </a:r>
            <a:r>
              <a:rPr lang="en-US" sz="1600" b="1" dirty="0" err="1">
                <a:solidFill>
                  <a:schemeClr val="tx1"/>
                </a:solidFill>
              </a:rPr>
              <a:t>kicik</a:t>
            </a:r>
            <a:r>
              <a:rPr lang="en-US" sz="1600" b="1" dirty="0">
                <a:solidFill>
                  <a:schemeClr val="tx1"/>
                </a:solidFill>
              </a:rPr>
              <a:t> </a:t>
            </a:r>
            <a:r>
              <a:rPr lang="en-US" sz="1600" b="1" dirty="0" err="1">
                <a:solidFill>
                  <a:schemeClr val="tx1"/>
                </a:solidFill>
              </a:rPr>
              <a:t>eded</a:t>
            </a:r>
            <a:r>
              <a:rPr lang="en-US" sz="1600" b="1" dirty="0">
                <a:solidFill>
                  <a:schemeClr val="tx1"/>
                </a:solidFill>
              </a:rPr>
              <a:t> </a:t>
            </a:r>
            <a:r>
              <a:rPr lang="en-US" sz="1600" b="1" dirty="0" err="1">
                <a:solidFill>
                  <a:schemeClr val="tx1"/>
                </a:solidFill>
              </a:rPr>
              <a:t>varsa</a:t>
            </a:r>
            <a:r>
              <a:rPr lang="en-US" sz="1600" b="1" dirty="0">
                <a:solidFill>
                  <a:schemeClr val="tx1"/>
                </a:solidFill>
              </a:rPr>
              <a:t> </a:t>
            </a:r>
            <a:r>
              <a:rPr lang="en-US" sz="1600" b="1" dirty="0" err="1">
                <a:solidFill>
                  <a:schemeClr val="tx1"/>
                </a:solidFill>
              </a:rPr>
              <a:t>kecirilir</a:t>
            </a:r>
            <a:r>
              <a:rPr lang="en-US" sz="1600" b="1" dirty="0">
                <a:solidFill>
                  <a:schemeClr val="tx1"/>
                </a:solidFill>
              </a:rPr>
              <a:t> sola </a:t>
            </a:r>
            <a:r>
              <a:rPr lang="en-US" sz="1600" b="1" dirty="0" err="1">
                <a:solidFill>
                  <a:schemeClr val="tx1"/>
                </a:solidFill>
              </a:rPr>
              <a:t>boyuk</a:t>
            </a:r>
            <a:r>
              <a:rPr lang="en-US" sz="1600" b="1" dirty="0">
                <a:solidFill>
                  <a:schemeClr val="tx1"/>
                </a:solidFill>
              </a:rPr>
              <a:t> </a:t>
            </a:r>
            <a:r>
              <a:rPr lang="en-US" sz="1600" b="1" dirty="0" err="1">
                <a:solidFill>
                  <a:schemeClr val="tx1"/>
                </a:solidFill>
              </a:rPr>
              <a:t>eded</a:t>
            </a:r>
            <a:r>
              <a:rPr lang="en-US" sz="1600" b="1" dirty="0">
                <a:solidFill>
                  <a:schemeClr val="tx1"/>
                </a:solidFill>
              </a:rPr>
              <a:t> </a:t>
            </a:r>
            <a:r>
              <a:rPr lang="en-US" sz="1600" b="1" dirty="0" err="1">
                <a:solidFill>
                  <a:schemeClr val="tx1"/>
                </a:solidFill>
              </a:rPr>
              <a:t>varsa</a:t>
            </a:r>
            <a:r>
              <a:rPr lang="en-US" sz="1600" b="1" dirty="0">
                <a:solidFill>
                  <a:schemeClr val="tx1"/>
                </a:solidFill>
              </a:rPr>
              <a:t> </a:t>
            </a:r>
            <a:r>
              <a:rPr lang="en-US" sz="1600" b="1" dirty="0" err="1">
                <a:solidFill>
                  <a:schemeClr val="tx1"/>
                </a:solidFill>
              </a:rPr>
              <a:t>pivotun</a:t>
            </a:r>
            <a:r>
              <a:rPr lang="en-US" sz="1600" b="1" dirty="0">
                <a:solidFill>
                  <a:schemeClr val="tx1"/>
                </a:solidFill>
              </a:rPr>
              <a:t> </a:t>
            </a:r>
            <a:r>
              <a:rPr lang="en-US" sz="1600" b="1" dirty="0" err="1">
                <a:solidFill>
                  <a:schemeClr val="tx1"/>
                </a:solidFill>
              </a:rPr>
              <a:t>sagina</a:t>
            </a:r>
            <a:r>
              <a:rPr lang="en-US" sz="1600" b="1" dirty="0">
                <a:solidFill>
                  <a:schemeClr val="tx1"/>
                </a:solidFill>
              </a:rPr>
              <a:t> </a:t>
            </a:r>
            <a:r>
              <a:rPr lang="en-US" sz="1600" b="1" dirty="0" err="1">
                <a:solidFill>
                  <a:schemeClr val="tx1"/>
                </a:solidFill>
              </a:rPr>
              <a:t>kecirilir</a:t>
            </a:r>
            <a:r>
              <a:rPr lang="en-US" sz="1600" b="1" dirty="0">
                <a:solidFill>
                  <a:schemeClr val="tx1"/>
                </a:solidFill>
              </a:rPr>
              <a:t> </a:t>
            </a:r>
            <a:r>
              <a:rPr lang="en-US" sz="1600" b="1" dirty="0" err="1">
                <a:solidFill>
                  <a:schemeClr val="tx1"/>
                </a:solidFill>
              </a:rPr>
              <a:t>ve</a:t>
            </a:r>
            <a:r>
              <a:rPr lang="en-US" sz="1600" b="1" dirty="0">
                <a:solidFill>
                  <a:schemeClr val="tx1"/>
                </a:solidFill>
              </a:rPr>
              <a:t> </a:t>
            </a:r>
            <a:r>
              <a:rPr lang="en-US" sz="1600" b="1" dirty="0" err="1">
                <a:solidFill>
                  <a:schemeClr val="tx1"/>
                </a:solidFill>
              </a:rPr>
              <a:t>daha</a:t>
            </a:r>
            <a:r>
              <a:rPr lang="en-US" sz="1600" b="1" dirty="0">
                <a:solidFill>
                  <a:schemeClr val="tx1"/>
                </a:solidFill>
              </a:rPr>
              <a:t> </a:t>
            </a:r>
            <a:r>
              <a:rPr lang="en-US" sz="1600" b="1" dirty="0" err="1">
                <a:solidFill>
                  <a:schemeClr val="tx1"/>
                </a:solidFill>
              </a:rPr>
              <a:t>sonra</a:t>
            </a:r>
            <a:r>
              <a:rPr lang="en-US" sz="1600" b="1" dirty="0">
                <a:solidFill>
                  <a:schemeClr val="tx1"/>
                </a:solidFill>
              </a:rPr>
              <a:t> </a:t>
            </a:r>
            <a:r>
              <a:rPr lang="en-US" sz="1600" b="1" dirty="0" err="1">
                <a:solidFill>
                  <a:schemeClr val="tx1"/>
                </a:solidFill>
              </a:rPr>
              <a:t>sonra</a:t>
            </a:r>
            <a:r>
              <a:rPr lang="en-US" sz="1600" b="1" dirty="0">
                <a:solidFill>
                  <a:schemeClr val="tx1"/>
                </a:solidFill>
              </a:rPr>
              <a:t> 2 </a:t>
            </a:r>
            <a:r>
              <a:rPr lang="en-US" sz="1600" b="1" dirty="0" err="1">
                <a:solidFill>
                  <a:schemeClr val="tx1"/>
                </a:solidFill>
              </a:rPr>
              <a:t>terefdede</a:t>
            </a:r>
            <a:r>
              <a:rPr lang="en-US" sz="1600" b="1" dirty="0">
                <a:solidFill>
                  <a:schemeClr val="tx1"/>
                </a:solidFill>
              </a:rPr>
              <a:t> </a:t>
            </a:r>
            <a:r>
              <a:rPr lang="en-US" sz="1600" b="1" dirty="0" err="1">
                <a:solidFill>
                  <a:schemeClr val="tx1"/>
                </a:solidFill>
              </a:rPr>
              <a:t>siralamanin</a:t>
            </a:r>
            <a:r>
              <a:rPr lang="en-US" sz="1600" b="1" dirty="0">
                <a:solidFill>
                  <a:schemeClr val="tx1"/>
                </a:solidFill>
              </a:rPr>
              <a:t> </a:t>
            </a:r>
            <a:r>
              <a:rPr lang="en-US" sz="1600" b="1" dirty="0" err="1">
                <a:solidFill>
                  <a:schemeClr val="tx1"/>
                </a:solidFill>
              </a:rPr>
              <a:t>duzgunluyu</a:t>
            </a:r>
            <a:r>
              <a:rPr lang="en-US" sz="1600" b="1" dirty="0">
                <a:solidFill>
                  <a:schemeClr val="tx1"/>
                </a:solidFill>
              </a:rPr>
              <a:t> </a:t>
            </a:r>
            <a:r>
              <a:rPr lang="en-US" sz="1600" b="1" dirty="0" err="1">
                <a:solidFill>
                  <a:schemeClr val="tx1"/>
                </a:solidFill>
              </a:rPr>
              <a:t>yoxlanilir</a:t>
            </a:r>
            <a:r>
              <a:rPr lang="en-US" sz="1600" b="1" dirty="0">
                <a:solidFill>
                  <a:schemeClr val="tx1"/>
                </a:solidFill>
              </a:rPr>
              <a:t> </a:t>
            </a:r>
            <a:r>
              <a:rPr lang="en-US" sz="1600" b="1" dirty="0" err="1">
                <a:solidFill>
                  <a:schemeClr val="tx1"/>
                </a:solidFill>
              </a:rPr>
              <a:t>eger</a:t>
            </a:r>
            <a:r>
              <a:rPr lang="en-US" sz="1600" b="1" dirty="0">
                <a:solidFill>
                  <a:schemeClr val="tx1"/>
                </a:solidFill>
              </a:rPr>
              <a:t> 1 </a:t>
            </a:r>
            <a:r>
              <a:rPr lang="en-US" sz="1600" b="1" dirty="0" err="1">
                <a:solidFill>
                  <a:schemeClr val="tx1"/>
                </a:solidFill>
              </a:rPr>
              <a:t>duz</a:t>
            </a:r>
            <a:r>
              <a:rPr lang="en-US" sz="1600" b="1" dirty="0">
                <a:solidFill>
                  <a:schemeClr val="tx1"/>
                </a:solidFill>
              </a:rPr>
              <a:t> 1 </a:t>
            </a:r>
            <a:r>
              <a:rPr lang="en-US" sz="1600" b="1" dirty="0" err="1">
                <a:solidFill>
                  <a:schemeClr val="tx1"/>
                </a:solidFill>
              </a:rPr>
              <a:t>sehvlik</a:t>
            </a:r>
            <a:r>
              <a:rPr lang="en-US" sz="1600" b="1" dirty="0">
                <a:solidFill>
                  <a:schemeClr val="tx1"/>
                </a:solidFill>
              </a:rPr>
              <a:t> </a:t>
            </a:r>
            <a:r>
              <a:rPr lang="en-US" sz="1600" b="1" dirty="0" err="1">
                <a:solidFill>
                  <a:schemeClr val="tx1"/>
                </a:solidFill>
              </a:rPr>
              <a:t>olan</a:t>
            </a:r>
            <a:r>
              <a:rPr lang="en-US" sz="1600" b="1" dirty="0">
                <a:solidFill>
                  <a:schemeClr val="tx1"/>
                </a:solidFill>
              </a:rPr>
              <a:t> </a:t>
            </a:r>
            <a:r>
              <a:rPr lang="en-US" sz="1600" b="1" dirty="0" err="1">
                <a:solidFill>
                  <a:schemeClr val="tx1"/>
                </a:solidFill>
              </a:rPr>
              <a:t>terefden</a:t>
            </a:r>
            <a:r>
              <a:rPr lang="en-US" sz="1600" b="1" dirty="0">
                <a:solidFill>
                  <a:schemeClr val="tx1"/>
                </a:solidFill>
              </a:rPr>
              <a:t> </a:t>
            </a:r>
            <a:r>
              <a:rPr lang="en-US" sz="1600" b="1" dirty="0" err="1">
                <a:solidFill>
                  <a:schemeClr val="tx1"/>
                </a:solidFill>
              </a:rPr>
              <a:t>yeniden</a:t>
            </a:r>
            <a:r>
              <a:rPr lang="en-US" sz="1600" b="1" dirty="0">
                <a:solidFill>
                  <a:schemeClr val="tx1"/>
                </a:solidFill>
              </a:rPr>
              <a:t> pivot </a:t>
            </a:r>
            <a:r>
              <a:rPr lang="en-US" sz="1600" b="1" dirty="0" err="1">
                <a:solidFill>
                  <a:schemeClr val="tx1"/>
                </a:solidFill>
              </a:rPr>
              <a:t>secilir</a:t>
            </a:r>
            <a:r>
              <a:rPr lang="en-US" sz="1600" b="1" dirty="0">
                <a:solidFill>
                  <a:schemeClr val="tx1"/>
                </a:solidFill>
              </a:rPr>
              <a:t> </a:t>
            </a:r>
            <a:r>
              <a:rPr lang="en-US" sz="1600" b="1" dirty="0" err="1">
                <a:solidFill>
                  <a:schemeClr val="tx1"/>
                </a:solidFill>
              </a:rPr>
              <a:t>ve</a:t>
            </a:r>
            <a:r>
              <a:rPr lang="en-US" sz="1600" b="1" dirty="0">
                <a:solidFill>
                  <a:schemeClr val="tx1"/>
                </a:solidFill>
              </a:rPr>
              <a:t> </a:t>
            </a:r>
            <a:r>
              <a:rPr lang="en-US" sz="1600" b="1" dirty="0" err="1">
                <a:solidFill>
                  <a:schemeClr val="tx1"/>
                </a:solidFill>
              </a:rPr>
              <a:t>bu</a:t>
            </a:r>
            <a:r>
              <a:rPr lang="en-US" sz="1600" b="1" dirty="0">
                <a:solidFill>
                  <a:schemeClr val="tx1"/>
                </a:solidFill>
              </a:rPr>
              <a:t> cu </a:t>
            </a:r>
            <a:r>
              <a:rPr lang="en-US" sz="1600" b="1" dirty="0" err="1">
                <a:solidFill>
                  <a:schemeClr val="tx1"/>
                </a:solidFill>
              </a:rPr>
              <a:t>yoxlama</a:t>
            </a:r>
            <a:r>
              <a:rPr lang="en-US" sz="1600" b="1" dirty="0">
                <a:solidFill>
                  <a:schemeClr val="tx1"/>
                </a:solidFill>
              </a:rPr>
              <a:t> </a:t>
            </a:r>
            <a:r>
              <a:rPr lang="en-US" sz="1600" b="1" dirty="0" err="1">
                <a:solidFill>
                  <a:schemeClr val="tx1"/>
                </a:solidFill>
              </a:rPr>
              <a:t>dongusu</a:t>
            </a:r>
            <a:r>
              <a:rPr lang="en-US" sz="1600" b="1" dirty="0">
                <a:solidFill>
                  <a:schemeClr val="tx1"/>
                </a:solidFill>
              </a:rPr>
              <a:t> </a:t>
            </a:r>
            <a:r>
              <a:rPr lang="en-US" sz="1600" b="1" dirty="0" err="1">
                <a:solidFill>
                  <a:schemeClr val="tx1"/>
                </a:solidFill>
              </a:rPr>
              <a:t>yaranir</a:t>
            </a:r>
            <a:r>
              <a:rPr lang="en-US" sz="1600" b="1" dirty="0">
                <a:solidFill>
                  <a:schemeClr val="tx1"/>
                </a:solidFill>
              </a:rPr>
              <a:t>.</a:t>
            </a:r>
            <a:br>
              <a:rPr lang="en-US" sz="1600" b="1" dirty="0">
                <a:solidFill>
                  <a:schemeClr val="tx1"/>
                </a:solidFill>
              </a:rPr>
            </a:br>
            <a:r>
              <a:rPr lang="en-US" sz="1600" b="1" dirty="0" err="1">
                <a:solidFill>
                  <a:schemeClr val="tx1"/>
                </a:solidFill>
              </a:rPr>
              <a:t>QuickSort</a:t>
            </a:r>
            <a:r>
              <a:rPr lang="en-US" sz="1600" b="1" dirty="0">
                <a:solidFill>
                  <a:schemeClr val="tx1"/>
                </a:solidFill>
              </a:rPr>
              <a:t> </a:t>
            </a:r>
            <a:r>
              <a:rPr lang="en-US" sz="1600" b="1" dirty="0" err="1">
                <a:solidFill>
                  <a:schemeClr val="tx1"/>
                </a:solidFill>
              </a:rPr>
              <a:t>birlewenler</a:t>
            </a:r>
            <a:r>
              <a:rPr lang="en-US" sz="1600" b="1" dirty="0">
                <a:solidFill>
                  <a:schemeClr val="tx1"/>
                </a:solidFill>
              </a:rPr>
              <a:t> </a:t>
            </a:r>
            <a:r>
              <a:rPr lang="en-US" sz="1600" b="1" dirty="0" err="1">
                <a:solidFill>
                  <a:schemeClr val="tx1"/>
                </a:solidFill>
              </a:rPr>
              <a:t>siralanmasi</a:t>
            </a:r>
            <a:r>
              <a:rPr lang="en-US" sz="1600" b="1" dirty="0">
                <a:solidFill>
                  <a:schemeClr val="tx1"/>
                </a:solidFill>
              </a:rPr>
              <a:t> </a:t>
            </a:r>
            <a:r>
              <a:rPr lang="en-US" sz="1600" b="1" dirty="0" err="1">
                <a:solidFill>
                  <a:schemeClr val="tx1"/>
                </a:solidFill>
              </a:rPr>
              <a:t>ucun</a:t>
            </a:r>
            <a:r>
              <a:rPr lang="en-US" sz="1600" b="1" dirty="0">
                <a:solidFill>
                  <a:schemeClr val="tx1"/>
                </a:solidFill>
              </a:rPr>
              <a:t> </a:t>
            </a:r>
            <a:r>
              <a:rPr lang="en-US" sz="1600" b="1" dirty="0" err="1">
                <a:solidFill>
                  <a:schemeClr val="tx1"/>
                </a:solidFill>
              </a:rPr>
              <a:t>yaddawda</a:t>
            </a:r>
            <a:r>
              <a:rPr lang="en-US" sz="1600" b="1" dirty="0">
                <a:solidFill>
                  <a:schemeClr val="tx1"/>
                </a:solidFill>
              </a:rPr>
              <a:t> </a:t>
            </a:r>
            <a:r>
              <a:rPr lang="en-US" sz="1600" b="1" dirty="0" err="1">
                <a:solidFill>
                  <a:schemeClr val="tx1"/>
                </a:solidFill>
              </a:rPr>
              <a:t>elave</a:t>
            </a:r>
            <a:r>
              <a:rPr lang="en-US" sz="1600" b="1" dirty="0">
                <a:solidFill>
                  <a:schemeClr val="tx1"/>
                </a:solidFill>
              </a:rPr>
              <a:t> </a:t>
            </a:r>
            <a:r>
              <a:rPr lang="en-US" sz="1600" b="1" dirty="0" err="1">
                <a:solidFill>
                  <a:schemeClr val="tx1"/>
                </a:solidFill>
              </a:rPr>
              <a:t>yer</a:t>
            </a:r>
            <a:r>
              <a:rPr lang="en-US" sz="1600" b="1" dirty="0">
                <a:solidFill>
                  <a:schemeClr val="tx1"/>
                </a:solidFill>
              </a:rPr>
              <a:t> </a:t>
            </a:r>
            <a:r>
              <a:rPr lang="en-US" sz="1600" b="1" dirty="0" err="1">
                <a:solidFill>
                  <a:schemeClr val="tx1"/>
                </a:solidFill>
              </a:rPr>
              <a:t>tutmur</a:t>
            </a:r>
            <a:r>
              <a:rPr lang="en-US" sz="1600" b="1" dirty="0">
                <a:solidFill>
                  <a:schemeClr val="tx1"/>
                </a:solidFill>
              </a:rPr>
              <a:t> </a:t>
            </a:r>
            <a:r>
              <a:rPr lang="en-US" sz="1600" b="1" dirty="0" err="1">
                <a:solidFill>
                  <a:schemeClr val="tx1"/>
                </a:solidFill>
              </a:rPr>
              <a:t>Mergeden</a:t>
            </a:r>
            <a:r>
              <a:rPr lang="en-US" sz="1600" b="1" dirty="0">
                <a:solidFill>
                  <a:schemeClr val="tx1"/>
                </a:solidFill>
              </a:rPr>
              <a:t> </a:t>
            </a:r>
            <a:r>
              <a:rPr lang="en-US" sz="1600" b="1" dirty="0" err="1">
                <a:solidFill>
                  <a:schemeClr val="tx1"/>
                </a:solidFill>
              </a:rPr>
              <a:t>ferqli</a:t>
            </a:r>
            <a:r>
              <a:rPr lang="en-US" sz="1600" b="1" dirty="0">
                <a:solidFill>
                  <a:schemeClr val="tx1"/>
                </a:solidFill>
              </a:rPr>
              <a:t> </a:t>
            </a:r>
            <a:r>
              <a:rPr lang="en-US" sz="1600" b="1" dirty="0" err="1">
                <a:solidFill>
                  <a:schemeClr val="tx1"/>
                </a:solidFill>
              </a:rPr>
              <a:t>olaraq</a:t>
            </a:r>
            <a:endParaRPr lang="az-Latn-AZ" sz="1600" b="1" dirty="0">
              <a:solidFill>
                <a:schemeClr val="tx1"/>
              </a:solidFill>
            </a:endParaRPr>
          </a:p>
        </p:txBody>
      </p:sp>
      <p:pic>
        <p:nvPicPr>
          <p:cNvPr id="1026" name="Picture 2" descr="\theta">
            <a:extLst>
              <a:ext uri="{FF2B5EF4-FFF2-40B4-BE49-F238E27FC236}">
                <a16:creationId xmlns:a16="http://schemas.microsoft.com/office/drawing/2014/main" id="{52140DE2-A4F3-46CA-8498-33BC5C976DA8}"/>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103438" y="-123825"/>
            <a:ext cx="104775" cy="1809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3C56A28-1339-41D0-A5EA-F2CC82BACFB7}"/>
              </a:ext>
            </a:extLst>
          </p:cNvPr>
          <p:cNvSpPr>
            <a:spLocks noChangeArrowheads="1"/>
          </p:cNvSpPr>
          <p:nvPr/>
        </p:nvSpPr>
        <p:spPr bwMode="auto">
          <a:xfrm>
            <a:off x="5732106" y="668619"/>
            <a:ext cx="3094653" cy="310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z-Latn-AZ" altLang="az-Latn-AZ" sz="1600" b="0" i="0" u="none" strike="noStrike" cap="none" normalizeH="0" baseline="0" dirty="0">
                <a:ln>
                  <a:noFill/>
                </a:ln>
                <a:solidFill>
                  <a:srgbClr val="273239"/>
                </a:solidFill>
                <a:effectLst/>
                <a:latin typeface="Consolas" panose="020B0609020204030204" pitchFamily="49" charset="0"/>
              </a:rPr>
              <a:t>T(n) = T(0) + T(n-1) +</a:t>
            </a:r>
            <a:r>
              <a:rPr kumimoji="0" lang="en-US" altLang="az-Latn-AZ" sz="1600" b="0" i="0" u="none" strike="noStrike" cap="none" normalizeH="0" baseline="0" dirty="0">
                <a:ln>
                  <a:noFill/>
                </a:ln>
                <a:solidFill>
                  <a:srgbClr val="273239"/>
                </a:solidFill>
                <a:effectLst/>
                <a:latin typeface="Consolas" panose="020B0609020204030204" pitchFamily="49" charset="0"/>
              </a:rPr>
              <a:t> </a:t>
            </a:r>
            <a:r>
              <a:rPr kumimoji="0" lang="az-Latn-AZ" altLang="az-Latn-AZ" sz="1600" b="0" i="0" u="none" strike="noStrike" cap="none" normalizeH="0" baseline="0" dirty="0">
                <a:ln>
                  <a:noFill/>
                </a:ln>
                <a:solidFill>
                  <a:srgbClr val="273239"/>
                </a:solidFill>
                <a:effectLst/>
                <a:latin typeface="Consolas" panose="020B0609020204030204" pitchFamily="49" charset="0"/>
              </a:rPr>
              <a:t>(n)</a:t>
            </a:r>
            <a:r>
              <a:rPr kumimoji="0" lang="az-Latn-AZ" altLang="az-Latn-AZ" sz="1600" b="0" i="0" u="none" strike="noStrike" cap="none" normalizeH="0" baseline="0" dirty="0">
                <a:ln>
                  <a:noFill/>
                </a:ln>
                <a:solidFill>
                  <a:schemeClr val="tx1"/>
                </a:solidFill>
                <a:effectLst/>
              </a:rPr>
              <a:t> </a:t>
            </a:r>
            <a:endParaRPr kumimoji="0" lang="az-Latn-AZ" altLang="az-Latn-AZ" sz="1600" b="0" i="0" u="none" strike="noStrike" cap="none" normalizeH="0" baseline="0" dirty="0">
              <a:ln>
                <a:noFill/>
              </a:ln>
              <a:solidFill>
                <a:schemeClr val="tx1"/>
              </a:solidFill>
              <a:effectLst/>
              <a:latin typeface="Arial" panose="020B0604020202020204" pitchFamily="34" charset="0"/>
            </a:endParaRPr>
          </a:p>
        </p:txBody>
      </p:sp>
      <p:pic>
        <p:nvPicPr>
          <p:cNvPr id="1028" name="Picture 4" descr="\theta">
            <a:extLst>
              <a:ext uri="{FF2B5EF4-FFF2-40B4-BE49-F238E27FC236}">
                <a16:creationId xmlns:a16="http://schemas.microsoft.com/office/drawing/2014/main" id="{34175064-53A3-4503-88E0-7349247F7135}"/>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55838" y="28575"/>
            <a:ext cx="104775" cy="1809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C81A958-5485-4DC0-85AD-1D5B98BCF785}"/>
              </a:ext>
            </a:extLst>
          </p:cNvPr>
          <p:cNvSpPr>
            <a:spLocks noChangeArrowheads="1"/>
          </p:cNvSpPr>
          <p:nvPr/>
        </p:nvSpPr>
        <p:spPr bwMode="auto">
          <a:xfrm>
            <a:off x="2103438" y="888319"/>
            <a:ext cx="2696547" cy="310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z-Latn-AZ" altLang="az-Latn-AZ" sz="1600" b="0" i="0" u="none" strike="noStrike" cap="none" normalizeH="0" baseline="0" dirty="0">
                <a:ln>
                  <a:noFill/>
                </a:ln>
                <a:solidFill>
                  <a:srgbClr val="273239"/>
                </a:solidFill>
                <a:effectLst/>
                <a:latin typeface="Consolas" panose="020B0609020204030204" pitchFamily="49" charset="0"/>
              </a:rPr>
              <a:t>T(n) = 2T(n/2) +  (n</a:t>
            </a:r>
            <a:r>
              <a:rPr kumimoji="0" lang="az-Latn-AZ" altLang="az-Latn-AZ" sz="1200" b="0" i="0" u="none" strike="noStrike" cap="none" normalizeH="0" baseline="0" dirty="0">
                <a:ln>
                  <a:noFill/>
                </a:ln>
                <a:solidFill>
                  <a:srgbClr val="273239"/>
                </a:solidFill>
                <a:effectLst/>
                <a:latin typeface="Consolas" panose="020B0609020204030204" pitchFamily="49" charset="0"/>
              </a:rPr>
              <a:t>)</a:t>
            </a:r>
            <a:r>
              <a:rPr kumimoji="0" lang="az-Latn-AZ" altLang="az-Latn-AZ" sz="800" b="0" i="0" u="none" strike="noStrike" cap="none" normalizeH="0" baseline="0" dirty="0">
                <a:ln>
                  <a:noFill/>
                </a:ln>
                <a:solidFill>
                  <a:schemeClr val="tx1"/>
                </a:solidFill>
                <a:effectLst/>
              </a:rPr>
              <a:t> </a:t>
            </a:r>
            <a:endParaRPr kumimoji="0" lang="az-Latn-AZ" altLang="az-Latn-AZ" sz="1800" b="0" i="0" u="none" strike="noStrike" cap="none" normalizeH="0" baseline="0" dirty="0">
              <a:ln>
                <a:noFill/>
              </a:ln>
              <a:solidFill>
                <a:schemeClr val="tx1"/>
              </a:solidFill>
              <a:effectLst/>
              <a:latin typeface="Arial" panose="020B0604020202020204" pitchFamily="34" charset="0"/>
            </a:endParaRPr>
          </a:p>
        </p:txBody>
      </p:sp>
      <p:pic>
        <p:nvPicPr>
          <p:cNvPr id="1030" name="Picture 6" descr="\theta">
            <a:extLst>
              <a:ext uri="{FF2B5EF4-FFF2-40B4-BE49-F238E27FC236}">
                <a16:creationId xmlns:a16="http://schemas.microsoft.com/office/drawing/2014/main" id="{E921B822-BB21-440C-9B4F-BAD928DAD6F4}"/>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98613" y="-123825"/>
            <a:ext cx="102957" cy="1809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7">
            <a:extLst>
              <a:ext uri="{FF2B5EF4-FFF2-40B4-BE49-F238E27FC236}">
                <a16:creationId xmlns:a16="http://schemas.microsoft.com/office/drawing/2014/main" id="{2A6230A2-2BD1-4910-A015-3F8013D124F3}"/>
              </a:ext>
            </a:extLst>
          </p:cNvPr>
          <p:cNvSpPr>
            <a:spLocks noChangeArrowheads="1"/>
          </p:cNvSpPr>
          <p:nvPr/>
        </p:nvSpPr>
        <p:spPr bwMode="auto">
          <a:xfrm>
            <a:off x="2667685" y="1144348"/>
            <a:ext cx="3999723" cy="310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z-Latn-AZ" altLang="az-Latn-AZ" sz="1600" b="0" i="0" u="none" strike="noStrike" cap="none" normalizeH="0" baseline="0" dirty="0">
                <a:ln>
                  <a:noFill/>
                </a:ln>
                <a:solidFill>
                  <a:srgbClr val="273239"/>
                </a:solidFill>
                <a:effectLst/>
                <a:latin typeface="Consolas" panose="020B0609020204030204" pitchFamily="49" charset="0"/>
              </a:rPr>
              <a:t>T(n) = T(n/9) + T(9n/10) + (n)</a:t>
            </a:r>
            <a:r>
              <a:rPr kumimoji="0" lang="az-Latn-AZ" altLang="az-Latn-AZ" sz="1600" b="0" i="0" u="none" strike="noStrike" cap="none" normalizeH="0" baseline="0" dirty="0">
                <a:ln>
                  <a:noFill/>
                </a:ln>
                <a:solidFill>
                  <a:schemeClr val="tx1"/>
                </a:solidFill>
                <a:effectLst/>
              </a:rPr>
              <a:t> </a:t>
            </a:r>
            <a:endParaRPr kumimoji="0" lang="az-Latn-AZ" altLang="az-Latn-AZ" sz="1600" b="0" i="0" u="none" strike="noStrike" cap="none" normalizeH="0" baseline="0" dirty="0">
              <a:ln>
                <a:noFill/>
              </a:ln>
              <a:solidFill>
                <a:schemeClr val="tx1"/>
              </a:solidFill>
              <a:effectLst/>
              <a:latin typeface="Arial" panose="020B0604020202020204" pitchFamily="34" charset="0"/>
            </a:endParaRPr>
          </a:p>
        </p:txBody>
      </p:sp>
      <p:pic>
        <p:nvPicPr>
          <p:cNvPr id="1032" name="Picture 8" descr="\theta">
            <a:extLst>
              <a:ext uri="{FF2B5EF4-FFF2-40B4-BE49-F238E27FC236}">
                <a16:creationId xmlns:a16="http://schemas.microsoft.com/office/drawing/2014/main" id="{33187317-E0B2-42FF-805A-E66CEBE254A6}"/>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39988" y="-123825"/>
            <a:ext cx="104775" cy="180975"/>
          </a:xfrm>
          <a:prstGeom prst="rect">
            <a:avLst/>
          </a:prstGeom>
          <a:noFill/>
          <a:extLst>
            <a:ext uri="{909E8E84-426E-40DD-AFC4-6F175D3DCCD1}">
              <a14:hiddenFill xmlns:a14="http://schemas.microsoft.com/office/drawing/2010/main">
                <a:solidFill>
                  <a:srgbClr val="FFFFFF"/>
                </a:solidFill>
              </a14:hiddenFill>
            </a:ext>
          </a:extLst>
        </p:spPr>
      </p:pic>
      <p:pic>
        <p:nvPicPr>
          <p:cNvPr id="9" name="Resim 8">
            <a:extLst>
              <a:ext uri="{FF2B5EF4-FFF2-40B4-BE49-F238E27FC236}">
                <a16:creationId xmlns:a16="http://schemas.microsoft.com/office/drawing/2014/main" id="{24DF94DD-1B05-4BB8-8204-FC4CF3338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306" y="3163661"/>
            <a:ext cx="4404081" cy="3181155"/>
          </a:xfrm>
          <a:prstGeom prst="rect">
            <a:avLst/>
          </a:prstGeom>
        </p:spPr>
      </p:pic>
    </p:spTree>
    <p:extLst>
      <p:ext uri="{BB962C8B-B14F-4D97-AF65-F5344CB8AC3E}">
        <p14:creationId xmlns:p14="http://schemas.microsoft.com/office/powerpoint/2010/main" val="172612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272</TotalTime>
  <Words>531</Words>
  <Application>Microsoft Office PowerPoint</Application>
  <PresentationFormat>Geniş ekran</PresentationFormat>
  <Paragraphs>8</Paragraphs>
  <Slides>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7</vt:i4>
      </vt:variant>
    </vt:vector>
  </HeadingPairs>
  <TitlesOfParts>
    <vt:vector size="13" baseType="lpstr">
      <vt:lpstr>Arial</vt:lpstr>
      <vt:lpstr>Consolas</vt:lpstr>
      <vt:lpstr>Trebuchet MS</vt:lpstr>
      <vt:lpstr>urw-din</vt:lpstr>
      <vt:lpstr>Wingdings 3</vt:lpstr>
      <vt:lpstr>Yüzeyler</vt:lpstr>
      <vt:lpstr>Selection sort time complexitysi O(n^2) ve cox vaxt aparan bir alqoritimdir.Selection sortun iw pirinsibi 1 indeks goturur ve onu digger indeksdeki ededlerle muqaise ederek yerlerini deyiwir.Meselen bize massiv verilip ve bizden onu azdan coxa sira ile duzmeyimizi istiyir.Biz ilk once 0 indekde duran edede baxip 0 ci indeksden en kicik ededi goturup yerini deyiwecik sonra novbeti indekse kecip hemin prosesi icra edecik ve bu dongu sonuncu indeksde bitecek.Yaxwi terefi ise yaddawda hec vaxt o(n)cox deyiwme etmir buda yaddawin yazilmasi bahali emeliyyat olsa faydali ola biler </vt:lpstr>
      <vt:lpstr>PowerPoint Sunusu</vt:lpstr>
      <vt:lpstr>Bubble short time complexity olaraq best case de o(n) average ve worst olaraq ise o(n^2) ‘dir.Bubble short un iw prinsipi massivdeki indeksi goturerek yandaki indekse baxir ve ona gore olcerek muqaise edir.Tutaq ki biz mueyyen bir massiv verilip bu zaman 0ci indeksi goturerek 1ci indekse baxacaq daha sonra 1ci indeks ile 2ciye baxaraq yer deyiwmeler edecek.Ededleri siralayip qutarandan sonra alqoritim onun siralandigini bilmediyi ucun son da 1 defede yoxlama edir ve sonlanir.Auxiliary spacesi ise o(1)-dir.</vt:lpstr>
      <vt:lpstr>PowerPoint Sunusu</vt:lpstr>
      <vt:lpstr>Insertion shortda time complexity’si o(n^2) dir.Iw prinsibi beledir ki massivi 2 yere bolur siralanmiw ve siralanmamiw.Bubbleda oldugu kimi yandaki indekse baxir ve muqise edir eger oldugu indeks yandaki indeksden boyukdurse onu siralanmiw hisseye atir.Siralanmiw hissede ise ededi siralanan ededlerle muqaise ederek avtomatik olaraq harda duracaqsa orada teyin edir.Eger elementler ters qaydada siralanipsa daxil etme prosesi cox vaxt aparacaq.Elementler siralandiqda ise minimum.Auxiliary spacesi ise digerlerindeki kimi O(1)-dir.</vt:lpstr>
      <vt:lpstr>Merge short time complexity’sini T(n) = 2T(n/2) + θ(n) dusturu vasitesi ile bilirik.Merge shortun iw prinsipi verilmiw massivi bolmek,bolunmuw hisseleri muqaise ederek birlewdirmekdir.Tutaq ki massiv verilip biz her defe massivi kicik hisselere bolecek tutaq ki massivin her bir heddini ayirdi.Bu prosesden sonra ayrilanlari yandaki elementle muqise edecek ve uygun wekilde birlewecek.Sonra birlewmiw elementleri muqaise edecek ve bu dongu tekrarlanacaq ta ki massiv birlewene qeder.Auxiliry space digerlerinden ferqli olaraq o(n)’dir.</vt:lpstr>
      <vt:lpstr>QuickSort digerlerinden ferqli olaraq worst casede: Best casede: Average casede ise: QuickSort iw prinisibi cehetden merge oxwardir.Quick sortda massivde istenilen yerde element goturulur ve bu pivot adlanir.Daha sonra pivotun sagina soluna baxilir kicik eded varsa kecirilir sola boyuk eded varsa pivotun sagina kecirilir ve daha sonra sonra 2 terefdede siralamanin duzgunluyu yoxlanilir eger 1 duz 1 sehvlik olan terefden yeniden pivot secilir ve bu cu yoxlama dongusu yaranir. QuickSort birlewenler siralanmasi ucun yaddawda elave yer tutmur Mergeden ferqli olaraq</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 sort time complexitysi O(n^2) ve cox vaxt aparan bir alqoritimdir.Selection sortun iw pirinsibi 1 indeks goturur ve onu digger indeksdeki ededlerle muqaise ederek yerlerini deyiwir.Meselen bize massiv verilip ve bizden onu azdan coxa sira ile duzmeyimizi istiyir.Biz ilk once 0 indekde duran edede baxip 0 ci indeksden en kicik ededi goturup yerini deyiwecik sonra novbeti indekse kecip hemin prosesi icra edecik ve bu dongu sonuncu indeksde bitecek.Yaxwi terefi ise yaddawda hec vaxt o(n)cox deyiwme etmir buda yaddawin yazilmasi bahali emeliyyat olsa faydali ola biler </dc:title>
  <dc:creator>Rasul Alakbarli</dc:creator>
  <cp:lastModifiedBy>Rasul Alakbarli</cp:lastModifiedBy>
  <cp:revision>3</cp:revision>
  <dcterms:created xsi:type="dcterms:W3CDTF">2022-03-11T01:48:29Z</dcterms:created>
  <dcterms:modified xsi:type="dcterms:W3CDTF">2022-03-11T06:28:35Z</dcterms:modified>
</cp:coreProperties>
</file>