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306" r:id="rId3"/>
    <p:sldId id="305" r:id="rId4"/>
    <p:sldId id="307" r:id="rId5"/>
    <p:sldId id="258" r:id="rId6"/>
    <p:sldId id="260" r:id="rId7"/>
    <p:sldId id="262" r:id="rId8"/>
    <p:sldId id="286" r:id="rId9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1"/>
      <p:bold r:id="rId12"/>
      <p:italic r:id="rId13"/>
      <p:boldItalic r:id="rId14"/>
    </p:embeddedFont>
    <p:embeddedFont>
      <p:font typeface="Barlow Semi Condensed Medium" panose="00000606000000000000" pitchFamily="2" charset="0"/>
      <p:regular r:id="rId15"/>
      <p:bold r:id="rId16"/>
      <p:italic r:id="rId17"/>
      <p:boldItalic r:id="rId18"/>
    </p:embeddedFont>
    <p:embeddedFont>
      <p:font typeface="Fjalla One" panose="02000506040000020004" pitchFamily="2" charset="0"/>
      <p:regular r:id="rId19"/>
    </p:embeddedFont>
    <p:embeddedFont>
      <p:font typeface="IBM Plex Sans" panose="020B050305020300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EB60EF-4720-47C9-8941-9D690449DD7F}">
  <a:tblStyle styleId="{2AEB60EF-4720-47C9-8941-9D690449DD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1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3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4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7" name="Google Shape;4947;g804e9800b4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8" name="Google Shape;4948;g804e9800b4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microsoft.extensions.logging.loglevel#microsoft-extensions-logging-loglevel-tra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learn.microsoft.com/en-us/dotnet/api/microsoft.extensions.logging.loglevel#microsoft-extensions-logging-loglevel-information" TargetMode="External"/><Relationship Id="rId4" Type="http://schemas.openxmlformats.org/officeDocument/2006/relationships/hyperlink" Target="https://learn.microsoft.com/en-us/dotnet/api/microsoft.extensions.logging.loglevel#microsoft-extensions-logging-loglevel-debu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205563" y="1027350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6182343" y="2223089"/>
            <a:ext cx="2176620" cy="896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Logging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426163" y="3014652"/>
            <a:ext cx="3720680" cy="897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What is logging and why do we need it 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" grpId="0"/>
      <p:bldP spid="188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2624328" y="1121545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Logging</a:t>
            </a:r>
            <a:endParaRPr sz="10000" dirty="0"/>
          </a:p>
        </p:txBody>
      </p:sp>
      <p:sp>
        <p:nvSpPr>
          <p:cNvPr id="2733" name="Google Shape;2733;p50"/>
          <p:cNvSpPr txBox="1">
            <a:spLocks noGrp="1"/>
          </p:cNvSpPr>
          <p:nvPr>
            <p:ph type="subTitle" idx="1"/>
          </p:nvPr>
        </p:nvSpPr>
        <p:spPr>
          <a:xfrm>
            <a:off x="1807536" y="2650299"/>
            <a:ext cx="5727404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Logging is the act of keeping a log of events that occur in a computer system, such as problems, errors or just information on current operations.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84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2" grpId="0"/>
      <p:bldP spid="273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1706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Sdk and RunTime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6606963" y="2927952"/>
            <a:ext cx="1000701" cy="388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RunTime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161414" y="3354266"/>
            <a:ext cx="5088953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Runtime is 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a stage of the programming lifecycle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. It is the time that a program is running alongside all the external instructions needed for proper execution.</a:t>
            </a:r>
            <a:endParaRPr sz="1400" dirty="0">
              <a:solidFill>
                <a:schemeClr val="tx1"/>
              </a:solidFill>
              <a:latin typeface="IBM Plex Sans" panose="020B0503050203000203" pitchFamily="34" charset="0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808572" y="1787444"/>
            <a:ext cx="5523194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3D3D3D"/>
                </a:solidFill>
                <a:effectLst/>
                <a:latin typeface="IBM Plex Sans" panose="020B0604020202020204" pitchFamily="34" charset="0"/>
              </a:rPr>
              <a:t>SDK is a set of software-building tools for a specific platform, including the building blocks, debuggers and, often, a framework or group of code libraries such as a set of routines specific to an operating system. </a:t>
            </a:r>
            <a:r>
              <a:rPr lang="en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6" name="Google Shape;15270;p82">
            <a:extLst>
              <a:ext uri="{FF2B5EF4-FFF2-40B4-BE49-F238E27FC236}">
                <a16:creationId xmlns:a16="http://schemas.microsoft.com/office/drawing/2014/main" id="{1D877061-A2E1-CC39-158C-7C709E68FFB7}"/>
              </a:ext>
            </a:extLst>
          </p:cNvPr>
          <p:cNvGrpSpPr/>
          <p:nvPr/>
        </p:nvGrpSpPr>
        <p:grpSpPr>
          <a:xfrm>
            <a:off x="7762278" y="2932352"/>
            <a:ext cx="420796" cy="421914"/>
            <a:chOff x="-1700225" y="2768875"/>
            <a:chExt cx="291450" cy="292225"/>
          </a:xfrm>
          <a:solidFill>
            <a:schemeClr val="tx1"/>
          </a:solidFill>
        </p:grpSpPr>
        <p:sp>
          <p:nvSpPr>
            <p:cNvPr id="7" name="Google Shape;15271;p82">
              <a:extLst>
                <a:ext uri="{FF2B5EF4-FFF2-40B4-BE49-F238E27FC236}">
                  <a16:creationId xmlns:a16="http://schemas.microsoft.com/office/drawing/2014/main" id="{57F71173-C444-AA8A-62ED-1CB4F20906EA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272;p82">
              <a:extLst>
                <a:ext uri="{FF2B5EF4-FFF2-40B4-BE49-F238E27FC236}">
                  <a16:creationId xmlns:a16="http://schemas.microsoft.com/office/drawing/2014/main" id="{B570EFD0-96A8-1C96-FA64-ECDEF01D29EC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273;p82">
              <a:extLst>
                <a:ext uri="{FF2B5EF4-FFF2-40B4-BE49-F238E27FC236}">
                  <a16:creationId xmlns:a16="http://schemas.microsoft.com/office/drawing/2014/main" id="{1A863749-86BC-5692-D485-A7381252A17A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274;p82">
              <a:extLst>
                <a:ext uri="{FF2B5EF4-FFF2-40B4-BE49-F238E27FC236}">
                  <a16:creationId xmlns:a16="http://schemas.microsoft.com/office/drawing/2014/main" id="{C11ED698-13E7-9F70-83C2-5A15B468B2AD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275;p82">
              <a:extLst>
                <a:ext uri="{FF2B5EF4-FFF2-40B4-BE49-F238E27FC236}">
                  <a16:creationId xmlns:a16="http://schemas.microsoft.com/office/drawing/2014/main" id="{52B72CA5-06C6-6DC2-4EE5-E2CB941F88D2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276;p82">
              <a:extLst>
                <a:ext uri="{FF2B5EF4-FFF2-40B4-BE49-F238E27FC236}">
                  <a16:creationId xmlns:a16="http://schemas.microsoft.com/office/drawing/2014/main" id="{BBA7387D-6A5A-D423-1D2A-E989EE969835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2196;p40">
            <a:extLst>
              <a:ext uri="{FF2B5EF4-FFF2-40B4-BE49-F238E27FC236}">
                <a16:creationId xmlns:a16="http://schemas.microsoft.com/office/drawing/2014/main" id="{D21A0D3A-E3BF-5BEA-521C-8118B98FE966}"/>
              </a:ext>
            </a:extLst>
          </p:cNvPr>
          <p:cNvSpPr txBox="1">
            <a:spLocks/>
          </p:cNvSpPr>
          <p:nvPr/>
        </p:nvSpPr>
        <p:spPr>
          <a:xfrm>
            <a:off x="1453608" y="1396408"/>
            <a:ext cx="749806" cy="34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dirty="0"/>
              <a:t>SDK</a:t>
            </a:r>
            <a:endParaRPr lang="az-Latn-AZ" dirty="0"/>
          </a:p>
        </p:txBody>
      </p:sp>
      <p:grpSp>
        <p:nvGrpSpPr>
          <p:cNvPr id="20" name="Google Shape;14668;p80">
            <a:extLst>
              <a:ext uri="{FF2B5EF4-FFF2-40B4-BE49-F238E27FC236}">
                <a16:creationId xmlns:a16="http://schemas.microsoft.com/office/drawing/2014/main" id="{3BDD556D-A7E7-DAC5-11E2-55AB6961296C}"/>
              </a:ext>
            </a:extLst>
          </p:cNvPr>
          <p:cNvGrpSpPr/>
          <p:nvPr/>
        </p:nvGrpSpPr>
        <p:grpSpPr>
          <a:xfrm>
            <a:off x="944129" y="1361432"/>
            <a:ext cx="456868" cy="405432"/>
            <a:chOff x="-46033225" y="1982825"/>
            <a:chExt cx="300900" cy="263900"/>
          </a:xfrm>
          <a:solidFill>
            <a:schemeClr val="bg2"/>
          </a:solidFill>
        </p:grpSpPr>
        <p:sp>
          <p:nvSpPr>
            <p:cNvPr id="21" name="Google Shape;14669;p80">
              <a:extLst>
                <a:ext uri="{FF2B5EF4-FFF2-40B4-BE49-F238E27FC236}">
                  <a16:creationId xmlns:a16="http://schemas.microsoft.com/office/drawing/2014/main" id="{CA738109-8370-98C0-1EDA-738E590323AF}"/>
                </a:ext>
              </a:extLst>
            </p:cNvPr>
            <p:cNvSpPr/>
            <p:nvPr/>
          </p:nvSpPr>
          <p:spPr>
            <a:xfrm>
              <a:off x="-45962325" y="2053725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25"/>
                  </a:moveTo>
                  <a:cubicBezTo>
                    <a:pt x="4505" y="725"/>
                    <a:pt x="5608" y="1828"/>
                    <a:pt x="5608" y="3151"/>
                  </a:cubicBezTo>
                  <a:cubicBezTo>
                    <a:pt x="5608" y="4506"/>
                    <a:pt x="4505" y="5608"/>
                    <a:pt x="3151" y="5608"/>
                  </a:cubicBezTo>
                  <a:cubicBezTo>
                    <a:pt x="1827" y="5608"/>
                    <a:pt x="725" y="4474"/>
                    <a:pt x="725" y="3151"/>
                  </a:cubicBezTo>
                  <a:cubicBezTo>
                    <a:pt x="725" y="1828"/>
                    <a:pt x="1827" y="725"/>
                    <a:pt x="3151" y="725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4"/>
                    <a:pt x="1418" y="6301"/>
                    <a:pt x="3151" y="6301"/>
                  </a:cubicBezTo>
                  <a:cubicBezTo>
                    <a:pt x="4883" y="6301"/>
                    <a:pt x="6301" y="4884"/>
                    <a:pt x="6301" y="3151"/>
                  </a:cubicBezTo>
                  <a:cubicBezTo>
                    <a:pt x="6301" y="1418"/>
                    <a:pt x="4883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670;p80">
              <a:extLst>
                <a:ext uri="{FF2B5EF4-FFF2-40B4-BE49-F238E27FC236}">
                  <a16:creationId xmlns:a16="http://schemas.microsoft.com/office/drawing/2014/main" id="{BBEB7668-CF06-1904-C339-AFF8555971F0}"/>
                </a:ext>
              </a:extLst>
            </p:cNvPr>
            <p:cNvSpPr/>
            <p:nvPr/>
          </p:nvSpPr>
          <p:spPr>
            <a:xfrm>
              <a:off x="-45927675" y="2088375"/>
              <a:ext cx="89025" cy="88250"/>
            </a:xfrm>
            <a:custGeom>
              <a:avLst/>
              <a:gdLst/>
              <a:ahLst/>
              <a:cxnLst/>
              <a:rect l="l" t="t" r="r" b="b"/>
              <a:pathLst>
                <a:path w="3561" h="3530" extrusionOk="0">
                  <a:moveTo>
                    <a:pt x="1765" y="694"/>
                  </a:moveTo>
                  <a:cubicBezTo>
                    <a:pt x="2363" y="694"/>
                    <a:pt x="2836" y="1166"/>
                    <a:pt x="2836" y="1765"/>
                  </a:cubicBezTo>
                  <a:cubicBezTo>
                    <a:pt x="2804" y="2363"/>
                    <a:pt x="2332" y="2836"/>
                    <a:pt x="1765" y="2836"/>
                  </a:cubicBezTo>
                  <a:cubicBezTo>
                    <a:pt x="1197" y="2836"/>
                    <a:pt x="725" y="2363"/>
                    <a:pt x="725" y="1765"/>
                  </a:cubicBezTo>
                  <a:cubicBezTo>
                    <a:pt x="725" y="1166"/>
                    <a:pt x="1197" y="694"/>
                    <a:pt x="1765" y="694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5"/>
                  </a:cubicBezTo>
                  <a:cubicBezTo>
                    <a:pt x="3497" y="788"/>
                    <a:pt x="2710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671;p80">
              <a:extLst>
                <a:ext uri="{FF2B5EF4-FFF2-40B4-BE49-F238E27FC236}">
                  <a16:creationId xmlns:a16="http://schemas.microsoft.com/office/drawing/2014/main" id="{3A42B905-C087-4A1A-A56F-AEDC5186D889}"/>
                </a:ext>
              </a:extLst>
            </p:cNvPr>
            <p:cNvSpPr/>
            <p:nvPr/>
          </p:nvSpPr>
          <p:spPr>
            <a:xfrm>
              <a:off x="-46033225" y="1982825"/>
              <a:ext cx="300900" cy="263900"/>
            </a:xfrm>
            <a:custGeom>
              <a:avLst/>
              <a:gdLst/>
              <a:ahLst/>
              <a:cxnLst/>
              <a:rect l="l" t="t" r="r" b="b"/>
              <a:pathLst>
                <a:path w="12036" h="10556" extrusionOk="0">
                  <a:moveTo>
                    <a:pt x="7184" y="726"/>
                  </a:moveTo>
                  <a:lnTo>
                    <a:pt x="7530" y="1419"/>
                  </a:lnTo>
                  <a:lnTo>
                    <a:pt x="4474" y="1419"/>
                  </a:lnTo>
                  <a:lnTo>
                    <a:pt x="4821" y="726"/>
                  </a:lnTo>
                  <a:close/>
                  <a:moveTo>
                    <a:pt x="694" y="3750"/>
                  </a:moveTo>
                  <a:lnTo>
                    <a:pt x="1387" y="4097"/>
                  </a:lnTo>
                  <a:lnTo>
                    <a:pt x="1387" y="7877"/>
                  </a:lnTo>
                  <a:lnTo>
                    <a:pt x="694" y="8224"/>
                  </a:lnTo>
                  <a:lnTo>
                    <a:pt x="694" y="3750"/>
                  </a:lnTo>
                  <a:close/>
                  <a:moveTo>
                    <a:pt x="11279" y="3750"/>
                  </a:moveTo>
                  <a:lnTo>
                    <a:pt x="11279" y="8224"/>
                  </a:lnTo>
                  <a:lnTo>
                    <a:pt x="10555" y="7877"/>
                  </a:lnTo>
                  <a:lnTo>
                    <a:pt x="10555" y="4097"/>
                  </a:lnTo>
                  <a:lnTo>
                    <a:pt x="11279" y="3750"/>
                  </a:lnTo>
                  <a:close/>
                  <a:moveTo>
                    <a:pt x="10933" y="2175"/>
                  </a:moveTo>
                  <a:cubicBezTo>
                    <a:pt x="11122" y="2175"/>
                    <a:pt x="11279" y="2332"/>
                    <a:pt x="11279" y="2521"/>
                  </a:cubicBezTo>
                  <a:lnTo>
                    <a:pt x="11279" y="2994"/>
                  </a:lnTo>
                  <a:lnTo>
                    <a:pt x="10051" y="3592"/>
                  </a:lnTo>
                  <a:cubicBezTo>
                    <a:pt x="9925" y="3655"/>
                    <a:pt x="9862" y="3781"/>
                    <a:pt x="9862" y="3908"/>
                  </a:cubicBezTo>
                  <a:lnTo>
                    <a:pt x="9862" y="8098"/>
                  </a:lnTo>
                  <a:cubicBezTo>
                    <a:pt x="9862" y="8224"/>
                    <a:pt x="9925" y="8350"/>
                    <a:pt x="10051" y="8444"/>
                  </a:cubicBezTo>
                  <a:lnTo>
                    <a:pt x="11279" y="9011"/>
                  </a:lnTo>
                  <a:lnTo>
                    <a:pt x="11279" y="9484"/>
                  </a:lnTo>
                  <a:cubicBezTo>
                    <a:pt x="11279" y="9704"/>
                    <a:pt x="11122" y="9830"/>
                    <a:pt x="10933" y="9830"/>
                  </a:cubicBezTo>
                  <a:lnTo>
                    <a:pt x="1040" y="9830"/>
                  </a:lnTo>
                  <a:cubicBezTo>
                    <a:pt x="851" y="9830"/>
                    <a:pt x="694" y="9673"/>
                    <a:pt x="694" y="9484"/>
                  </a:cubicBezTo>
                  <a:lnTo>
                    <a:pt x="694" y="9011"/>
                  </a:lnTo>
                  <a:lnTo>
                    <a:pt x="1891" y="8444"/>
                  </a:lnTo>
                  <a:cubicBezTo>
                    <a:pt x="2017" y="8350"/>
                    <a:pt x="2111" y="8224"/>
                    <a:pt x="2111" y="8098"/>
                  </a:cubicBezTo>
                  <a:lnTo>
                    <a:pt x="2111" y="3908"/>
                  </a:lnTo>
                  <a:cubicBezTo>
                    <a:pt x="2111" y="3781"/>
                    <a:pt x="2017" y="3655"/>
                    <a:pt x="1891" y="3592"/>
                  </a:cubicBezTo>
                  <a:lnTo>
                    <a:pt x="694" y="2994"/>
                  </a:lnTo>
                  <a:lnTo>
                    <a:pt x="694" y="2521"/>
                  </a:lnTo>
                  <a:cubicBezTo>
                    <a:pt x="694" y="2332"/>
                    <a:pt x="851" y="2175"/>
                    <a:pt x="1040" y="2175"/>
                  </a:cubicBezTo>
                  <a:close/>
                  <a:moveTo>
                    <a:pt x="4632" y="1"/>
                  </a:moveTo>
                  <a:cubicBezTo>
                    <a:pt x="4506" y="1"/>
                    <a:pt x="4380" y="95"/>
                    <a:pt x="4317" y="190"/>
                  </a:cubicBezTo>
                  <a:lnTo>
                    <a:pt x="3718" y="1419"/>
                  </a:lnTo>
                  <a:lnTo>
                    <a:pt x="2143" y="1419"/>
                  </a:lnTo>
                  <a:lnTo>
                    <a:pt x="2143" y="1072"/>
                  </a:lnTo>
                  <a:cubicBezTo>
                    <a:pt x="2143" y="883"/>
                    <a:pt x="1985" y="694"/>
                    <a:pt x="1796" y="694"/>
                  </a:cubicBezTo>
                  <a:cubicBezTo>
                    <a:pt x="1576" y="694"/>
                    <a:pt x="1418" y="883"/>
                    <a:pt x="1418" y="1072"/>
                  </a:cubicBezTo>
                  <a:lnTo>
                    <a:pt x="1418" y="1419"/>
                  </a:lnTo>
                  <a:lnTo>
                    <a:pt x="1072" y="1419"/>
                  </a:lnTo>
                  <a:cubicBezTo>
                    <a:pt x="473" y="1419"/>
                    <a:pt x="1" y="1891"/>
                    <a:pt x="1" y="249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64" y="10555"/>
                  </a:lnTo>
                  <a:cubicBezTo>
                    <a:pt x="11563" y="10555"/>
                    <a:pt x="12035" y="10082"/>
                    <a:pt x="12035" y="9484"/>
                  </a:cubicBezTo>
                  <a:lnTo>
                    <a:pt x="12035" y="2490"/>
                  </a:lnTo>
                  <a:cubicBezTo>
                    <a:pt x="12004" y="1891"/>
                    <a:pt x="11500" y="1419"/>
                    <a:pt x="10933" y="1419"/>
                  </a:cubicBezTo>
                  <a:lnTo>
                    <a:pt x="8318" y="1419"/>
                  </a:lnTo>
                  <a:lnTo>
                    <a:pt x="7719" y="190"/>
                  </a:lnTo>
                  <a:cubicBezTo>
                    <a:pt x="7656" y="95"/>
                    <a:pt x="7530" y="1"/>
                    <a:pt x="74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008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" grpId="0"/>
      <p:bldP spid="2196" grpId="0" build="p"/>
      <p:bldP spid="2199" grpId="0" build="p"/>
      <p:bldP spid="2200" grpId="0" build="p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562743" y="573573"/>
            <a:ext cx="519902" cy="567029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311005" y="723941"/>
            <a:ext cx="2177690" cy="555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Contain the most detailed messages.</a:t>
            </a:r>
            <a:endParaRPr lang="en-US"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311005" y="430187"/>
            <a:ext cx="1757067" cy="388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1600" b="0" i="0" strike="noStrike" dirty="0" err="1">
                <a:effectLst/>
                <a:latin typeface="Barlow Semi Condensed Medium" panose="00000606000000000000" pitchFamily="2" charset="0"/>
                <a:hlinkClick r:id="rId3"/>
              </a:rPr>
              <a:t>Trace</a:t>
            </a:r>
            <a:endParaRPr sz="1600" dirty="0">
              <a:latin typeface="Barlow Semi Condensed Medium" panose="00000606000000000000" pitchFamily="2" charset="0"/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97649" y="702084"/>
            <a:ext cx="484996" cy="2681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</a:t>
            </a:r>
            <a:endParaRPr dirty="0"/>
          </a:p>
        </p:txBody>
      </p:sp>
      <p:grpSp>
        <p:nvGrpSpPr>
          <p:cNvPr id="20" name="Google Shape;2106;p37">
            <a:extLst>
              <a:ext uri="{FF2B5EF4-FFF2-40B4-BE49-F238E27FC236}">
                <a16:creationId xmlns:a16="http://schemas.microsoft.com/office/drawing/2014/main" id="{9A17240F-B03A-5FA4-A3FF-CD7ED250BE56}"/>
              </a:ext>
            </a:extLst>
          </p:cNvPr>
          <p:cNvGrpSpPr/>
          <p:nvPr/>
        </p:nvGrpSpPr>
        <p:grpSpPr>
          <a:xfrm>
            <a:off x="5907023" y="573573"/>
            <a:ext cx="519902" cy="567029"/>
            <a:chOff x="731647" y="573573"/>
            <a:chExt cx="635100" cy="734640"/>
          </a:xfrm>
        </p:grpSpPr>
        <p:grpSp>
          <p:nvGrpSpPr>
            <p:cNvPr id="21" name="Google Shape;2107;p37">
              <a:extLst>
                <a:ext uri="{FF2B5EF4-FFF2-40B4-BE49-F238E27FC236}">
                  <a16:creationId xmlns:a16="http://schemas.microsoft.com/office/drawing/2014/main" id="{E91679FC-83C2-43E3-4CD1-E4720A92A45E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6" name="Google Shape;2108;p37">
                <a:extLst>
                  <a:ext uri="{FF2B5EF4-FFF2-40B4-BE49-F238E27FC236}">
                    <a16:creationId xmlns:a16="http://schemas.microsoft.com/office/drawing/2014/main" id="{3A338BF9-852C-4EFE-DECC-0F805B4EF26B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109;p37">
                <a:extLst>
                  <a:ext uri="{FF2B5EF4-FFF2-40B4-BE49-F238E27FC236}">
                    <a16:creationId xmlns:a16="http://schemas.microsoft.com/office/drawing/2014/main" id="{A8811617-42A6-DB1D-E21C-9691A7CAD362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110;p37">
              <a:extLst>
                <a:ext uri="{FF2B5EF4-FFF2-40B4-BE49-F238E27FC236}">
                  <a16:creationId xmlns:a16="http://schemas.microsoft.com/office/drawing/2014/main" id="{C09CAB27-0AA9-6354-B168-7156080C7450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3" name="Google Shape;2111;p37">
                <a:extLst>
                  <a:ext uri="{FF2B5EF4-FFF2-40B4-BE49-F238E27FC236}">
                    <a16:creationId xmlns:a16="http://schemas.microsoft.com/office/drawing/2014/main" id="{E03E78FE-5317-8960-C767-330E0776D772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4" name="Google Shape;2112;p37">
                <a:extLst>
                  <a:ext uri="{FF2B5EF4-FFF2-40B4-BE49-F238E27FC236}">
                    <a16:creationId xmlns:a16="http://schemas.microsoft.com/office/drawing/2014/main" id="{69022FCA-7E2B-BE4A-B95A-54B7DAF9580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5" name="Google Shape;2113;p37">
                <a:extLst>
                  <a:ext uri="{FF2B5EF4-FFF2-40B4-BE49-F238E27FC236}">
                    <a16:creationId xmlns:a16="http://schemas.microsoft.com/office/drawing/2014/main" id="{627A29AB-D3A3-13ED-3BE1-59504EECBB7B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8" name="Google Shape;2139;p37">
            <a:extLst>
              <a:ext uri="{FF2B5EF4-FFF2-40B4-BE49-F238E27FC236}">
                <a16:creationId xmlns:a16="http://schemas.microsoft.com/office/drawing/2014/main" id="{D57CBF0B-6769-ED43-922C-B445C550A318}"/>
              </a:ext>
            </a:extLst>
          </p:cNvPr>
          <p:cNvSpPr txBox="1">
            <a:spLocks/>
          </p:cNvSpPr>
          <p:nvPr/>
        </p:nvSpPr>
        <p:spPr>
          <a:xfrm>
            <a:off x="6655285" y="723941"/>
            <a:ext cx="2177690" cy="5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400" dirty="0"/>
              <a:t>For debugging and development.</a:t>
            </a:r>
          </a:p>
        </p:txBody>
      </p:sp>
      <p:sp>
        <p:nvSpPr>
          <p:cNvPr id="29" name="Google Shape;2140;p37">
            <a:extLst>
              <a:ext uri="{FF2B5EF4-FFF2-40B4-BE49-F238E27FC236}">
                <a16:creationId xmlns:a16="http://schemas.microsoft.com/office/drawing/2014/main" id="{7DBED57D-8115-94BD-DFE6-3B569ED30F60}"/>
              </a:ext>
            </a:extLst>
          </p:cNvPr>
          <p:cNvSpPr txBox="1">
            <a:spLocks/>
          </p:cNvSpPr>
          <p:nvPr/>
        </p:nvSpPr>
        <p:spPr>
          <a:xfrm>
            <a:off x="6655285" y="430187"/>
            <a:ext cx="1757067" cy="38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az-Latn-AZ" sz="1600" b="0" i="0" u="sng" dirty="0" err="1">
                <a:effectLst/>
                <a:latin typeface="Barlow Semi Condensed Medium" panose="00000606000000000000" pitchFamily="2" charset="0"/>
                <a:hlinkClick r:id="rId4"/>
              </a:rPr>
              <a:t>Debug</a:t>
            </a:r>
            <a:endParaRPr lang="az-Latn-AZ" sz="1600" dirty="0">
              <a:latin typeface="Barlow Semi Condensed Medium" panose="00000606000000000000" pitchFamily="2" charset="0"/>
            </a:endParaRPr>
          </a:p>
        </p:txBody>
      </p:sp>
      <p:sp>
        <p:nvSpPr>
          <p:cNvPr id="30" name="Google Shape;2147;p37">
            <a:extLst>
              <a:ext uri="{FF2B5EF4-FFF2-40B4-BE49-F238E27FC236}">
                <a16:creationId xmlns:a16="http://schemas.microsoft.com/office/drawing/2014/main" id="{71F45AF5-B25D-70A0-DBD7-51D1FC9A2F7F}"/>
              </a:ext>
            </a:extLst>
          </p:cNvPr>
          <p:cNvSpPr txBox="1">
            <a:spLocks/>
          </p:cNvSpPr>
          <p:nvPr/>
        </p:nvSpPr>
        <p:spPr>
          <a:xfrm>
            <a:off x="5959149" y="713232"/>
            <a:ext cx="437733" cy="26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01</a:t>
            </a:r>
          </a:p>
        </p:txBody>
      </p:sp>
      <p:grpSp>
        <p:nvGrpSpPr>
          <p:cNvPr id="31" name="Google Shape;2106;p37">
            <a:extLst>
              <a:ext uri="{FF2B5EF4-FFF2-40B4-BE49-F238E27FC236}">
                <a16:creationId xmlns:a16="http://schemas.microsoft.com/office/drawing/2014/main" id="{F112589A-5753-0E08-9513-9ED7A390CB45}"/>
              </a:ext>
            </a:extLst>
          </p:cNvPr>
          <p:cNvGrpSpPr/>
          <p:nvPr/>
        </p:nvGrpSpPr>
        <p:grpSpPr>
          <a:xfrm>
            <a:off x="554618" y="2270416"/>
            <a:ext cx="519902" cy="567029"/>
            <a:chOff x="731647" y="573573"/>
            <a:chExt cx="635100" cy="734640"/>
          </a:xfrm>
        </p:grpSpPr>
        <p:grpSp>
          <p:nvGrpSpPr>
            <p:cNvPr id="32" name="Google Shape;2107;p37">
              <a:extLst>
                <a:ext uri="{FF2B5EF4-FFF2-40B4-BE49-F238E27FC236}">
                  <a16:creationId xmlns:a16="http://schemas.microsoft.com/office/drawing/2014/main" id="{2BA99E63-EB83-5E4A-32B3-42D5C9BD0CCD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7" name="Google Shape;2108;p37">
                <a:extLst>
                  <a:ext uri="{FF2B5EF4-FFF2-40B4-BE49-F238E27FC236}">
                    <a16:creationId xmlns:a16="http://schemas.microsoft.com/office/drawing/2014/main" id="{31450F0F-D73F-12B3-9A02-C1B91EBB849B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109;p37">
                <a:extLst>
                  <a:ext uri="{FF2B5EF4-FFF2-40B4-BE49-F238E27FC236}">
                    <a16:creationId xmlns:a16="http://schemas.microsoft.com/office/drawing/2014/main" id="{8F3430CA-9AC6-A4AA-E8E8-3E1846C96BE7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2110;p37">
              <a:extLst>
                <a:ext uri="{FF2B5EF4-FFF2-40B4-BE49-F238E27FC236}">
                  <a16:creationId xmlns:a16="http://schemas.microsoft.com/office/drawing/2014/main" id="{6608A5AE-71B5-5FDC-EFD4-77E7EA7C8581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4" name="Google Shape;2111;p37">
                <a:extLst>
                  <a:ext uri="{FF2B5EF4-FFF2-40B4-BE49-F238E27FC236}">
                    <a16:creationId xmlns:a16="http://schemas.microsoft.com/office/drawing/2014/main" id="{1BA60B06-C71C-C343-E332-3FAFC64E77FA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5" name="Google Shape;2112;p37">
                <a:extLst>
                  <a:ext uri="{FF2B5EF4-FFF2-40B4-BE49-F238E27FC236}">
                    <a16:creationId xmlns:a16="http://schemas.microsoft.com/office/drawing/2014/main" id="{031B1831-5058-C0E0-28C5-C3714AFA6F71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6" name="Google Shape;2113;p37">
                <a:extLst>
                  <a:ext uri="{FF2B5EF4-FFF2-40B4-BE49-F238E27FC236}">
                    <a16:creationId xmlns:a16="http://schemas.microsoft.com/office/drawing/2014/main" id="{5640FE3D-1226-4E0E-7D55-99E5AE6976A7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9" name="Google Shape;2139;p37">
            <a:extLst>
              <a:ext uri="{FF2B5EF4-FFF2-40B4-BE49-F238E27FC236}">
                <a16:creationId xmlns:a16="http://schemas.microsoft.com/office/drawing/2014/main" id="{647BD740-31E1-CB1B-D6B6-6AAA55C0D37C}"/>
              </a:ext>
            </a:extLst>
          </p:cNvPr>
          <p:cNvSpPr txBox="1">
            <a:spLocks/>
          </p:cNvSpPr>
          <p:nvPr/>
        </p:nvSpPr>
        <p:spPr>
          <a:xfrm>
            <a:off x="1302880" y="2420784"/>
            <a:ext cx="2177690" cy="5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400" dirty="0"/>
              <a:t>Tracks the general flow of the app.</a:t>
            </a:r>
          </a:p>
        </p:txBody>
      </p:sp>
      <p:sp>
        <p:nvSpPr>
          <p:cNvPr id="40" name="Google Shape;2140;p37">
            <a:extLst>
              <a:ext uri="{FF2B5EF4-FFF2-40B4-BE49-F238E27FC236}">
                <a16:creationId xmlns:a16="http://schemas.microsoft.com/office/drawing/2014/main" id="{CF6734D2-8717-6613-18FD-69278717993C}"/>
              </a:ext>
            </a:extLst>
          </p:cNvPr>
          <p:cNvSpPr txBox="1">
            <a:spLocks/>
          </p:cNvSpPr>
          <p:nvPr/>
        </p:nvSpPr>
        <p:spPr>
          <a:xfrm>
            <a:off x="1302880" y="2127030"/>
            <a:ext cx="1757067" cy="38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az-Latn-AZ" sz="1600" b="0" i="0" u="none" strike="noStrike" dirty="0" err="1">
                <a:effectLst/>
                <a:latin typeface="Barlow Semi Condensed Medium" panose="00000606000000000000" pitchFamily="2" charset="0"/>
                <a:hlinkClick r:id="rId5"/>
              </a:rPr>
              <a:t>Information</a:t>
            </a:r>
            <a:endParaRPr lang="az-Latn-AZ" sz="1600" dirty="0">
              <a:latin typeface="Barlow Semi Condensed Medium" panose="00000606000000000000" pitchFamily="2" charset="0"/>
            </a:endParaRPr>
          </a:p>
        </p:txBody>
      </p:sp>
      <p:sp>
        <p:nvSpPr>
          <p:cNvPr id="41" name="Google Shape;2147;p37">
            <a:extLst>
              <a:ext uri="{FF2B5EF4-FFF2-40B4-BE49-F238E27FC236}">
                <a16:creationId xmlns:a16="http://schemas.microsoft.com/office/drawing/2014/main" id="{590F6FDC-640F-4B40-806A-56C7EE4401C0}"/>
              </a:ext>
            </a:extLst>
          </p:cNvPr>
          <p:cNvSpPr txBox="1">
            <a:spLocks/>
          </p:cNvSpPr>
          <p:nvPr/>
        </p:nvSpPr>
        <p:spPr>
          <a:xfrm>
            <a:off x="606744" y="2410075"/>
            <a:ext cx="437733" cy="26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02</a:t>
            </a:r>
          </a:p>
        </p:txBody>
      </p:sp>
      <p:grpSp>
        <p:nvGrpSpPr>
          <p:cNvPr id="42" name="Google Shape;2106;p37">
            <a:extLst>
              <a:ext uri="{FF2B5EF4-FFF2-40B4-BE49-F238E27FC236}">
                <a16:creationId xmlns:a16="http://schemas.microsoft.com/office/drawing/2014/main" id="{0DDE522D-360E-0DDA-5441-F651DD753E6F}"/>
              </a:ext>
            </a:extLst>
          </p:cNvPr>
          <p:cNvGrpSpPr/>
          <p:nvPr/>
        </p:nvGrpSpPr>
        <p:grpSpPr>
          <a:xfrm>
            <a:off x="5915148" y="2271517"/>
            <a:ext cx="519902" cy="567029"/>
            <a:chOff x="731647" y="573573"/>
            <a:chExt cx="635100" cy="734640"/>
          </a:xfrm>
        </p:grpSpPr>
        <p:grpSp>
          <p:nvGrpSpPr>
            <p:cNvPr id="43" name="Google Shape;2107;p37">
              <a:extLst>
                <a:ext uri="{FF2B5EF4-FFF2-40B4-BE49-F238E27FC236}">
                  <a16:creationId xmlns:a16="http://schemas.microsoft.com/office/drawing/2014/main" id="{B34F993C-EEF5-FA16-254E-0F7252DED787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48" name="Google Shape;2108;p37">
                <a:extLst>
                  <a:ext uri="{FF2B5EF4-FFF2-40B4-BE49-F238E27FC236}">
                    <a16:creationId xmlns:a16="http://schemas.microsoft.com/office/drawing/2014/main" id="{7B100E8A-814D-6849-27C1-A423373AAFA4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109;p37">
                <a:extLst>
                  <a:ext uri="{FF2B5EF4-FFF2-40B4-BE49-F238E27FC236}">
                    <a16:creationId xmlns:a16="http://schemas.microsoft.com/office/drawing/2014/main" id="{05C8837C-FF23-2BFB-CF7A-AB71F8FE6412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2110;p37">
              <a:extLst>
                <a:ext uri="{FF2B5EF4-FFF2-40B4-BE49-F238E27FC236}">
                  <a16:creationId xmlns:a16="http://schemas.microsoft.com/office/drawing/2014/main" id="{6861DB40-30CA-EB9A-134B-4CB7E7CD4737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45" name="Google Shape;2111;p37">
                <a:extLst>
                  <a:ext uri="{FF2B5EF4-FFF2-40B4-BE49-F238E27FC236}">
                    <a16:creationId xmlns:a16="http://schemas.microsoft.com/office/drawing/2014/main" id="{B28C7CFD-0F14-B215-71AA-14809BA851B9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6" name="Google Shape;2112;p37">
                <a:extLst>
                  <a:ext uri="{FF2B5EF4-FFF2-40B4-BE49-F238E27FC236}">
                    <a16:creationId xmlns:a16="http://schemas.microsoft.com/office/drawing/2014/main" id="{CBA14383-9DBC-BB84-D8E5-95F3D3CB4D59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7" name="Google Shape;2113;p37">
                <a:extLst>
                  <a:ext uri="{FF2B5EF4-FFF2-40B4-BE49-F238E27FC236}">
                    <a16:creationId xmlns:a16="http://schemas.microsoft.com/office/drawing/2014/main" id="{8AFE7C73-B0DE-FCCC-2747-79B835E91C02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50" name="Google Shape;2139;p37">
            <a:extLst>
              <a:ext uri="{FF2B5EF4-FFF2-40B4-BE49-F238E27FC236}">
                <a16:creationId xmlns:a16="http://schemas.microsoft.com/office/drawing/2014/main" id="{BE141DC9-B185-5666-D9ED-6F9F6B38806A}"/>
              </a:ext>
            </a:extLst>
          </p:cNvPr>
          <p:cNvSpPr txBox="1">
            <a:spLocks/>
          </p:cNvSpPr>
          <p:nvPr/>
        </p:nvSpPr>
        <p:spPr>
          <a:xfrm>
            <a:off x="6663410" y="2421885"/>
            <a:ext cx="2177690" cy="5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400" dirty="0"/>
              <a:t>For abnormal or unexpected events.</a:t>
            </a:r>
          </a:p>
        </p:txBody>
      </p:sp>
      <p:sp>
        <p:nvSpPr>
          <p:cNvPr id="51" name="Google Shape;2140;p37">
            <a:extLst>
              <a:ext uri="{FF2B5EF4-FFF2-40B4-BE49-F238E27FC236}">
                <a16:creationId xmlns:a16="http://schemas.microsoft.com/office/drawing/2014/main" id="{F3B1DA19-1C86-3BB2-623B-5A419CFAFBAF}"/>
              </a:ext>
            </a:extLst>
          </p:cNvPr>
          <p:cNvSpPr txBox="1">
            <a:spLocks/>
          </p:cNvSpPr>
          <p:nvPr/>
        </p:nvSpPr>
        <p:spPr>
          <a:xfrm>
            <a:off x="6663410" y="2128131"/>
            <a:ext cx="1757067" cy="38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600" dirty="0"/>
              <a:t>Warning</a:t>
            </a:r>
            <a:endParaRPr lang="az-Latn-AZ" sz="1600" dirty="0"/>
          </a:p>
        </p:txBody>
      </p:sp>
      <p:sp>
        <p:nvSpPr>
          <p:cNvPr id="52" name="Google Shape;2147;p37">
            <a:extLst>
              <a:ext uri="{FF2B5EF4-FFF2-40B4-BE49-F238E27FC236}">
                <a16:creationId xmlns:a16="http://schemas.microsoft.com/office/drawing/2014/main" id="{F81D9164-F27B-0904-B55C-B45CEE519B5E}"/>
              </a:ext>
            </a:extLst>
          </p:cNvPr>
          <p:cNvSpPr txBox="1">
            <a:spLocks/>
          </p:cNvSpPr>
          <p:nvPr/>
        </p:nvSpPr>
        <p:spPr>
          <a:xfrm>
            <a:off x="5952253" y="2401959"/>
            <a:ext cx="467776" cy="26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03</a:t>
            </a:r>
          </a:p>
        </p:txBody>
      </p:sp>
      <p:grpSp>
        <p:nvGrpSpPr>
          <p:cNvPr id="53" name="Google Shape;2106;p37">
            <a:extLst>
              <a:ext uri="{FF2B5EF4-FFF2-40B4-BE49-F238E27FC236}">
                <a16:creationId xmlns:a16="http://schemas.microsoft.com/office/drawing/2014/main" id="{81D3B46F-3115-7D5E-734E-7C06549D7014}"/>
              </a:ext>
            </a:extLst>
          </p:cNvPr>
          <p:cNvGrpSpPr/>
          <p:nvPr/>
        </p:nvGrpSpPr>
        <p:grpSpPr>
          <a:xfrm>
            <a:off x="554618" y="3972891"/>
            <a:ext cx="519902" cy="567029"/>
            <a:chOff x="731647" y="573573"/>
            <a:chExt cx="635100" cy="734640"/>
          </a:xfrm>
        </p:grpSpPr>
        <p:grpSp>
          <p:nvGrpSpPr>
            <p:cNvPr id="54" name="Google Shape;2107;p37">
              <a:extLst>
                <a:ext uri="{FF2B5EF4-FFF2-40B4-BE49-F238E27FC236}">
                  <a16:creationId xmlns:a16="http://schemas.microsoft.com/office/drawing/2014/main" id="{490B21A7-E137-968D-4F84-90498352C401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59" name="Google Shape;2108;p37">
                <a:extLst>
                  <a:ext uri="{FF2B5EF4-FFF2-40B4-BE49-F238E27FC236}">
                    <a16:creationId xmlns:a16="http://schemas.microsoft.com/office/drawing/2014/main" id="{215FF8D8-D552-D718-21E3-5AB13AC9BF96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109;p37">
                <a:extLst>
                  <a:ext uri="{FF2B5EF4-FFF2-40B4-BE49-F238E27FC236}">
                    <a16:creationId xmlns:a16="http://schemas.microsoft.com/office/drawing/2014/main" id="{100351EE-25E0-689A-B29E-7257A7D8CDC3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2110;p37">
              <a:extLst>
                <a:ext uri="{FF2B5EF4-FFF2-40B4-BE49-F238E27FC236}">
                  <a16:creationId xmlns:a16="http://schemas.microsoft.com/office/drawing/2014/main" id="{99EB6018-81B9-AE28-2747-8EB5A7652F99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56" name="Google Shape;2111;p37">
                <a:extLst>
                  <a:ext uri="{FF2B5EF4-FFF2-40B4-BE49-F238E27FC236}">
                    <a16:creationId xmlns:a16="http://schemas.microsoft.com/office/drawing/2014/main" id="{8C0CB8B8-CDC3-0F15-58F7-9B92D0A9896F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57" name="Google Shape;2112;p37">
                <a:extLst>
                  <a:ext uri="{FF2B5EF4-FFF2-40B4-BE49-F238E27FC236}">
                    <a16:creationId xmlns:a16="http://schemas.microsoft.com/office/drawing/2014/main" id="{4C744651-C16D-D779-99E9-8D913C7959D5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58" name="Google Shape;2113;p37">
                <a:extLst>
                  <a:ext uri="{FF2B5EF4-FFF2-40B4-BE49-F238E27FC236}">
                    <a16:creationId xmlns:a16="http://schemas.microsoft.com/office/drawing/2014/main" id="{E56A3A90-ADDF-28B2-1304-D658AD425020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61" name="Google Shape;2139;p37">
            <a:extLst>
              <a:ext uri="{FF2B5EF4-FFF2-40B4-BE49-F238E27FC236}">
                <a16:creationId xmlns:a16="http://schemas.microsoft.com/office/drawing/2014/main" id="{86DB850C-754C-27E0-3AE2-F07BC6BFF52B}"/>
              </a:ext>
            </a:extLst>
          </p:cNvPr>
          <p:cNvSpPr txBox="1">
            <a:spLocks/>
          </p:cNvSpPr>
          <p:nvPr/>
        </p:nvSpPr>
        <p:spPr>
          <a:xfrm>
            <a:off x="1302880" y="4123259"/>
            <a:ext cx="2177690" cy="5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400" dirty="0"/>
              <a:t>For errors and </a:t>
            </a:r>
            <a:r>
              <a:rPr lang="en-US" sz="1400" dirty="0" err="1"/>
              <a:t>expections</a:t>
            </a:r>
            <a:r>
              <a:rPr lang="en-US" sz="1400" dirty="0"/>
              <a:t> that cannot be handled</a:t>
            </a:r>
          </a:p>
        </p:txBody>
      </p:sp>
      <p:sp>
        <p:nvSpPr>
          <p:cNvPr id="62" name="Google Shape;2140;p37">
            <a:extLst>
              <a:ext uri="{FF2B5EF4-FFF2-40B4-BE49-F238E27FC236}">
                <a16:creationId xmlns:a16="http://schemas.microsoft.com/office/drawing/2014/main" id="{6D3B26EA-61B4-F9A8-7E92-A85EAAC91C55}"/>
              </a:ext>
            </a:extLst>
          </p:cNvPr>
          <p:cNvSpPr txBox="1">
            <a:spLocks/>
          </p:cNvSpPr>
          <p:nvPr/>
        </p:nvSpPr>
        <p:spPr>
          <a:xfrm>
            <a:off x="1302880" y="3829505"/>
            <a:ext cx="1757067" cy="38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600" dirty="0"/>
              <a:t>Error</a:t>
            </a:r>
            <a:endParaRPr lang="az-Latn-AZ" sz="1600" dirty="0"/>
          </a:p>
        </p:txBody>
      </p:sp>
      <p:sp>
        <p:nvSpPr>
          <p:cNvPr id="63" name="Google Shape;2147;p37">
            <a:extLst>
              <a:ext uri="{FF2B5EF4-FFF2-40B4-BE49-F238E27FC236}">
                <a16:creationId xmlns:a16="http://schemas.microsoft.com/office/drawing/2014/main" id="{D09D12C4-CE59-4330-D136-3BA129F3C999}"/>
              </a:ext>
            </a:extLst>
          </p:cNvPr>
          <p:cNvSpPr txBox="1">
            <a:spLocks/>
          </p:cNvSpPr>
          <p:nvPr/>
        </p:nvSpPr>
        <p:spPr>
          <a:xfrm>
            <a:off x="592606" y="4113910"/>
            <a:ext cx="467776" cy="26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04</a:t>
            </a:r>
          </a:p>
        </p:txBody>
      </p:sp>
      <p:grpSp>
        <p:nvGrpSpPr>
          <p:cNvPr id="1856" name="Google Shape;4766;p64">
            <a:extLst>
              <a:ext uri="{FF2B5EF4-FFF2-40B4-BE49-F238E27FC236}">
                <a16:creationId xmlns:a16="http://schemas.microsoft.com/office/drawing/2014/main" id="{6E827CC2-DE6D-0465-0C62-4742F31F81D5}"/>
              </a:ext>
            </a:extLst>
          </p:cNvPr>
          <p:cNvGrpSpPr/>
          <p:nvPr/>
        </p:nvGrpSpPr>
        <p:grpSpPr>
          <a:xfrm>
            <a:off x="3715360" y="1260718"/>
            <a:ext cx="1640357" cy="2282482"/>
            <a:chOff x="1260950" y="-166737"/>
            <a:chExt cx="5129675" cy="5643987"/>
          </a:xfrm>
        </p:grpSpPr>
        <p:sp>
          <p:nvSpPr>
            <p:cNvPr id="1857" name="Google Shape;4767;p64">
              <a:extLst>
                <a:ext uri="{FF2B5EF4-FFF2-40B4-BE49-F238E27FC236}">
                  <a16:creationId xmlns:a16="http://schemas.microsoft.com/office/drawing/2014/main" id="{01447921-0B95-F458-6BED-47DBC59E4503}"/>
                </a:ext>
              </a:extLst>
            </p:cNvPr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4768;p64">
              <a:extLst>
                <a:ext uri="{FF2B5EF4-FFF2-40B4-BE49-F238E27FC236}">
                  <a16:creationId xmlns:a16="http://schemas.microsoft.com/office/drawing/2014/main" id="{1EADA105-01DC-DB4B-9D62-511916239E6D}"/>
                </a:ext>
              </a:extLst>
            </p:cNvPr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4769;p64">
              <a:extLst>
                <a:ext uri="{FF2B5EF4-FFF2-40B4-BE49-F238E27FC236}">
                  <a16:creationId xmlns:a16="http://schemas.microsoft.com/office/drawing/2014/main" id="{10D85CC3-F5AB-A42D-5D03-EBF433BC51A1}"/>
                </a:ext>
              </a:extLst>
            </p:cNvPr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4770;p64">
              <a:extLst>
                <a:ext uri="{FF2B5EF4-FFF2-40B4-BE49-F238E27FC236}">
                  <a16:creationId xmlns:a16="http://schemas.microsoft.com/office/drawing/2014/main" id="{55456CE8-E5F7-BA93-E6EA-D42AB3943F76}"/>
                </a:ext>
              </a:extLst>
            </p:cNvPr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4771;p64">
              <a:extLst>
                <a:ext uri="{FF2B5EF4-FFF2-40B4-BE49-F238E27FC236}">
                  <a16:creationId xmlns:a16="http://schemas.microsoft.com/office/drawing/2014/main" id="{0562DD58-634F-CA77-EE00-B3784D521184}"/>
                </a:ext>
              </a:extLst>
            </p:cNvPr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4772;p64">
              <a:extLst>
                <a:ext uri="{FF2B5EF4-FFF2-40B4-BE49-F238E27FC236}">
                  <a16:creationId xmlns:a16="http://schemas.microsoft.com/office/drawing/2014/main" id="{41B903D1-5CCA-4768-4856-A61CF636B5E7}"/>
                </a:ext>
              </a:extLst>
            </p:cNvPr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4773;p64">
              <a:extLst>
                <a:ext uri="{FF2B5EF4-FFF2-40B4-BE49-F238E27FC236}">
                  <a16:creationId xmlns:a16="http://schemas.microsoft.com/office/drawing/2014/main" id="{9A20FD9A-F7AE-753A-29ED-5A28B70C3BE6}"/>
                </a:ext>
              </a:extLst>
            </p:cNvPr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4774;p64">
              <a:extLst>
                <a:ext uri="{FF2B5EF4-FFF2-40B4-BE49-F238E27FC236}">
                  <a16:creationId xmlns:a16="http://schemas.microsoft.com/office/drawing/2014/main" id="{86A004A8-504E-90A8-71EC-6F42D060FE53}"/>
                </a:ext>
              </a:extLst>
            </p:cNvPr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4775;p64">
              <a:extLst>
                <a:ext uri="{FF2B5EF4-FFF2-40B4-BE49-F238E27FC236}">
                  <a16:creationId xmlns:a16="http://schemas.microsoft.com/office/drawing/2014/main" id="{D234124F-8F7D-43F8-F6F4-9C365446C477}"/>
                </a:ext>
              </a:extLst>
            </p:cNvPr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4776;p64">
              <a:extLst>
                <a:ext uri="{FF2B5EF4-FFF2-40B4-BE49-F238E27FC236}">
                  <a16:creationId xmlns:a16="http://schemas.microsoft.com/office/drawing/2014/main" id="{D2C8BF20-5FCD-9F91-058F-BECDDDF7AD00}"/>
                </a:ext>
              </a:extLst>
            </p:cNvPr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4777;p64">
              <a:extLst>
                <a:ext uri="{FF2B5EF4-FFF2-40B4-BE49-F238E27FC236}">
                  <a16:creationId xmlns:a16="http://schemas.microsoft.com/office/drawing/2014/main" id="{EB428E12-1965-885E-40B3-479CD85453CD}"/>
                </a:ext>
              </a:extLst>
            </p:cNvPr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4778;p64">
              <a:extLst>
                <a:ext uri="{FF2B5EF4-FFF2-40B4-BE49-F238E27FC236}">
                  <a16:creationId xmlns:a16="http://schemas.microsoft.com/office/drawing/2014/main" id="{1836AAF2-6C2A-DC5C-BC8C-72AE2D451029}"/>
                </a:ext>
              </a:extLst>
            </p:cNvPr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4779;p64">
              <a:extLst>
                <a:ext uri="{FF2B5EF4-FFF2-40B4-BE49-F238E27FC236}">
                  <a16:creationId xmlns:a16="http://schemas.microsoft.com/office/drawing/2014/main" id="{69EFB5C5-027E-9A21-8502-7C45E6651289}"/>
                </a:ext>
              </a:extLst>
            </p:cNvPr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4780;p64">
              <a:extLst>
                <a:ext uri="{FF2B5EF4-FFF2-40B4-BE49-F238E27FC236}">
                  <a16:creationId xmlns:a16="http://schemas.microsoft.com/office/drawing/2014/main" id="{AEF3DFDE-AE65-6133-D74F-120165DC25FF}"/>
                </a:ext>
              </a:extLst>
            </p:cNvPr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4781;p64">
              <a:extLst>
                <a:ext uri="{FF2B5EF4-FFF2-40B4-BE49-F238E27FC236}">
                  <a16:creationId xmlns:a16="http://schemas.microsoft.com/office/drawing/2014/main" id="{4A0C64C2-D90B-B465-EC0C-E7E4733C3B8B}"/>
                </a:ext>
              </a:extLst>
            </p:cNvPr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4782;p64">
              <a:extLst>
                <a:ext uri="{FF2B5EF4-FFF2-40B4-BE49-F238E27FC236}">
                  <a16:creationId xmlns:a16="http://schemas.microsoft.com/office/drawing/2014/main" id="{2989E2AD-9C14-BEB6-EBD9-17183B2AC109}"/>
                </a:ext>
              </a:extLst>
            </p:cNvPr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4783;p64">
              <a:extLst>
                <a:ext uri="{FF2B5EF4-FFF2-40B4-BE49-F238E27FC236}">
                  <a16:creationId xmlns:a16="http://schemas.microsoft.com/office/drawing/2014/main" id="{E60EA33D-76A3-BB3F-3B60-5A6E9BFE78B6}"/>
                </a:ext>
              </a:extLst>
            </p:cNvPr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4784;p64">
              <a:extLst>
                <a:ext uri="{FF2B5EF4-FFF2-40B4-BE49-F238E27FC236}">
                  <a16:creationId xmlns:a16="http://schemas.microsoft.com/office/drawing/2014/main" id="{752169C1-6FCE-5694-302B-EB13AAD8BBF7}"/>
                </a:ext>
              </a:extLst>
            </p:cNvPr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4785;p64">
              <a:extLst>
                <a:ext uri="{FF2B5EF4-FFF2-40B4-BE49-F238E27FC236}">
                  <a16:creationId xmlns:a16="http://schemas.microsoft.com/office/drawing/2014/main" id="{C8639F22-41E1-DAB3-0833-18CE143AE20F}"/>
                </a:ext>
              </a:extLst>
            </p:cNvPr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4786;p64">
              <a:extLst>
                <a:ext uri="{FF2B5EF4-FFF2-40B4-BE49-F238E27FC236}">
                  <a16:creationId xmlns:a16="http://schemas.microsoft.com/office/drawing/2014/main" id="{64AA6B81-2F87-1EDF-27BA-8CA8B7562033}"/>
                </a:ext>
              </a:extLst>
            </p:cNvPr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4787;p64">
              <a:extLst>
                <a:ext uri="{FF2B5EF4-FFF2-40B4-BE49-F238E27FC236}">
                  <a16:creationId xmlns:a16="http://schemas.microsoft.com/office/drawing/2014/main" id="{399028BB-403C-5D8F-1CCE-D720AE1425DF}"/>
                </a:ext>
              </a:extLst>
            </p:cNvPr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4788;p64">
              <a:extLst>
                <a:ext uri="{FF2B5EF4-FFF2-40B4-BE49-F238E27FC236}">
                  <a16:creationId xmlns:a16="http://schemas.microsoft.com/office/drawing/2014/main" id="{79BFFE48-9028-0B9E-6CFC-67CCFB268029}"/>
                </a:ext>
              </a:extLst>
            </p:cNvPr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4789;p64">
              <a:extLst>
                <a:ext uri="{FF2B5EF4-FFF2-40B4-BE49-F238E27FC236}">
                  <a16:creationId xmlns:a16="http://schemas.microsoft.com/office/drawing/2014/main" id="{EE48C849-47CF-C07C-E026-80480FCC9401}"/>
                </a:ext>
              </a:extLst>
            </p:cNvPr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4790;p64">
              <a:extLst>
                <a:ext uri="{FF2B5EF4-FFF2-40B4-BE49-F238E27FC236}">
                  <a16:creationId xmlns:a16="http://schemas.microsoft.com/office/drawing/2014/main" id="{2B66703A-6E3B-D661-0885-B1DC6EC76D40}"/>
                </a:ext>
              </a:extLst>
            </p:cNvPr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4791;p64">
              <a:extLst>
                <a:ext uri="{FF2B5EF4-FFF2-40B4-BE49-F238E27FC236}">
                  <a16:creationId xmlns:a16="http://schemas.microsoft.com/office/drawing/2014/main" id="{E860B565-36A9-75BC-0FD9-7914A0BF44BA}"/>
                </a:ext>
              </a:extLst>
            </p:cNvPr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4792;p64">
              <a:extLst>
                <a:ext uri="{FF2B5EF4-FFF2-40B4-BE49-F238E27FC236}">
                  <a16:creationId xmlns:a16="http://schemas.microsoft.com/office/drawing/2014/main" id="{97CAA790-6021-4416-CD48-D89E56553BB1}"/>
                </a:ext>
              </a:extLst>
            </p:cNvPr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4793;p64">
              <a:extLst>
                <a:ext uri="{FF2B5EF4-FFF2-40B4-BE49-F238E27FC236}">
                  <a16:creationId xmlns:a16="http://schemas.microsoft.com/office/drawing/2014/main" id="{B7606593-E3BB-8A14-5CAD-E60500E8E835}"/>
                </a:ext>
              </a:extLst>
            </p:cNvPr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4794;p64">
              <a:extLst>
                <a:ext uri="{FF2B5EF4-FFF2-40B4-BE49-F238E27FC236}">
                  <a16:creationId xmlns:a16="http://schemas.microsoft.com/office/drawing/2014/main" id="{62EBB0A2-4451-6E42-2899-81BBF3A2B3CB}"/>
                </a:ext>
              </a:extLst>
            </p:cNvPr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4795;p64">
              <a:extLst>
                <a:ext uri="{FF2B5EF4-FFF2-40B4-BE49-F238E27FC236}">
                  <a16:creationId xmlns:a16="http://schemas.microsoft.com/office/drawing/2014/main" id="{589D49BC-4803-CA89-9261-1BE78F2A02DC}"/>
                </a:ext>
              </a:extLst>
            </p:cNvPr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4796;p64">
              <a:extLst>
                <a:ext uri="{FF2B5EF4-FFF2-40B4-BE49-F238E27FC236}">
                  <a16:creationId xmlns:a16="http://schemas.microsoft.com/office/drawing/2014/main" id="{B48CB4D0-56CD-17BF-ED69-E58D821FAAB4}"/>
                </a:ext>
              </a:extLst>
            </p:cNvPr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4797;p64">
              <a:extLst>
                <a:ext uri="{FF2B5EF4-FFF2-40B4-BE49-F238E27FC236}">
                  <a16:creationId xmlns:a16="http://schemas.microsoft.com/office/drawing/2014/main" id="{5ED3236E-B811-D987-0DF3-427534D8DD9A}"/>
                </a:ext>
              </a:extLst>
            </p:cNvPr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4798;p64">
              <a:extLst>
                <a:ext uri="{FF2B5EF4-FFF2-40B4-BE49-F238E27FC236}">
                  <a16:creationId xmlns:a16="http://schemas.microsoft.com/office/drawing/2014/main" id="{75A9C65C-15B3-8307-76F7-ADD4C970727E}"/>
                </a:ext>
              </a:extLst>
            </p:cNvPr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4799;p64">
              <a:extLst>
                <a:ext uri="{FF2B5EF4-FFF2-40B4-BE49-F238E27FC236}">
                  <a16:creationId xmlns:a16="http://schemas.microsoft.com/office/drawing/2014/main" id="{01598121-35CF-8B80-0898-30ED10E12F00}"/>
                </a:ext>
              </a:extLst>
            </p:cNvPr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4800;p64">
              <a:extLst>
                <a:ext uri="{FF2B5EF4-FFF2-40B4-BE49-F238E27FC236}">
                  <a16:creationId xmlns:a16="http://schemas.microsoft.com/office/drawing/2014/main" id="{515BFC63-FB3D-DF56-FB72-1651D14733F9}"/>
                </a:ext>
              </a:extLst>
            </p:cNvPr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4801;p64">
              <a:extLst>
                <a:ext uri="{FF2B5EF4-FFF2-40B4-BE49-F238E27FC236}">
                  <a16:creationId xmlns:a16="http://schemas.microsoft.com/office/drawing/2014/main" id="{15C0D365-16F2-CF62-659A-53BF12810B99}"/>
                </a:ext>
              </a:extLst>
            </p:cNvPr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4802;p64">
              <a:extLst>
                <a:ext uri="{FF2B5EF4-FFF2-40B4-BE49-F238E27FC236}">
                  <a16:creationId xmlns:a16="http://schemas.microsoft.com/office/drawing/2014/main" id="{EA80D409-FB06-C6C7-0884-922518DC62BD}"/>
                </a:ext>
              </a:extLst>
            </p:cNvPr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4803;p64">
              <a:extLst>
                <a:ext uri="{FF2B5EF4-FFF2-40B4-BE49-F238E27FC236}">
                  <a16:creationId xmlns:a16="http://schemas.microsoft.com/office/drawing/2014/main" id="{3905EDAF-FA48-8865-3CA4-B6089FF9A302}"/>
                </a:ext>
              </a:extLst>
            </p:cNvPr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4804;p64">
              <a:extLst>
                <a:ext uri="{FF2B5EF4-FFF2-40B4-BE49-F238E27FC236}">
                  <a16:creationId xmlns:a16="http://schemas.microsoft.com/office/drawing/2014/main" id="{0D323D93-DC6A-B996-96F2-8E5BEE3049C7}"/>
                </a:ext>
              </a:extLst>
            </p:cNvPr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4805;p64">
              <a:extLst>
                <a:ext uri="{FF2B5EF4-FFF2-40B4-BE49-F238E27FC236}">
                  <a16:creationId xmlns:a16="http://schemas.microsoft.com/office/drawing/2014/main" id="{7B5702E2-8144-CE25-EC09-53721150278D}"/>
                </a:ext>
              </a:extLst>
            </p:cNvPr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4806;p64">
              <a:extLst>
                <a:ext uri="{FF2B5EF4-FFF2-40B4-BE49-F238E27FC236}">
                  <a16:creationId xmlns:a16="http://schemas.microsoft.com/office/drawing/2014/main" id="{47932724-EB3F-5262-4A3B-A4064CE29D0F}"/>
                </a:ext>
              </a:extLst>
            </p:cNvPr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4807;p64">
              <a:extLst>
                <a:ext uri="{FF2B5EF4-FFF2-40B4-BE49-F238E27FC236}">
                  <a16:creationId xmlns:a16="http://schemas.microsoft.com/office/drawing/2014/main" id="{FE9D6554-411E-31F0-C744-E477A70C3AB6}"/>
                </a:ext>
              </a:extLst>
            </p:cNvPr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4808;p64">
              <a:extLst>
                <a:ext uri="{FF2B5EF4-FFF2-40B4-BE49-F238E27FC236}">
                  <a16:creationId xmlns:a16="http://schemas.microsoft.com/office/drawing/2014/main" id="{CEE8A7B8-EDE2-C188-0F32-513823E80A8E}"/>
                </a:ext>
              </a:extLst>
            </p:cNvPr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4809;p64">
              <a:extLst>
                <a:ext uri="{FF2B5EF4-FFF2-40B4-BE49-F238E27FC236}">
                  <a16:creationId xmlns:a16="http://schemas.microsoft.com/office/drawing/2014/main" id="{A5A8151B-0AD9-0B75-F522-02FB98DA8066}"/>
                </a:ext>
              </a:extLst>
            </p:cNvPr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4810;p64">
              <a:extLst>
                <a:ext uri="{FF2B5EF4-FFF2-40B4-BE49-F238E27FC236}">
                  <a16:creationId xmlns:a16="http://schemas.microsoft.com/office/drawing/2014/main" id="{7DC1E044-76FA-EF60-1D69-E98E38962245}"/>
                </a:ext>
              </a:extLst>
            </p:cNvPr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4811;p64">
              <a:extLst>
                <a:ext uri="{FF2B5EF4-FFF2-40B4-BE49-F238E27FC236}">
                  <a16:creationId xmlns:a16="http://schemas.microsoft.com/office/drawing/2014/main" id="{11F8F0E9-0B1B-DB14-5EF9-39D2479C8EC7}"/>
                </a:ext>
              </a:extLst>
            </p:cNvPr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4812;p64">
              <a:extLst>
                <a:ext uri="{FF2B5EF4-FFF2-40B4-BE49-F238E27FC236}">
                  <a16:creationId xmlns:a16="http://schemas.microsoft.com/office/drawing/2014/main" id="{C163385C-6A6E-2F4D-3A16-F01218998A0F}"/>
                </a:ext>
              </a:extLst>
            </p:cNvPr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4813;p64">
              <a:extLst>
                <a:ext uri="{FF2B5EF4-FFF2-40B4-BE49-F238E27FC236}">
                  <a16:creationId xmlns:a16="http://schemas.microsoft.com/office/drawing/2014/main" id="{4FD9DAB2-FFE6-FBF0-0823-BB3FB476CEE2}"/>
                </a:ext>
              </a:extLst>
            </p:cNvPr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4814;p64">
              <a:extLst>
                <a:ext uri="{FF2B5EF4-FFF2-40B4-BE49-F238E27FC236}">
                  <a16:creationId xmlns:a16="http://schemas.microsoft.com/office/drawing/2014/main" id="{1989F6F5-8A6B-BD69-1D5B-AECC4B0F3119}"/>
                </a:ext>
              </a:extLst>
            </p:cNvPr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4815;p64">
              <a:extLst>
                <a:ext uri="{FF2B5EF4-FFF2-40B4-BE49-F238E27FC236}">
                  <a16:creationId xmlns:a16="http://schemas.microsoft.com/office/drawing/2014/main" id="{28270149-1E1A-7845-2867-EFFE7CA032CE}"/>
                </a:ext>
              </a:extLst>
            </p:cNvPr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4816;p64">
              <a:extLst>
                <a:ext uri="{FF2B5EF4-FFF2-40B4-BE49-F238E27FC236}">
                  <a16:creationId xmlns:a16="http://schemas.microsoft.com/office/drawing/2014/main" id="{80D0F146-787D-CFA3-D91E-26316F90E960}"/>
                </a:ext>
              </a:extLst>
            </p:cNvPr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4817;p64">
              <a:extLst>
                <a:ext uri="{FF2B5EF4-FFF2-40B4-BE49-F238E27FC236}">
                  <a16:creationId xmlns:a16="http://schemas.microsoft.com/office/drawing/2014/main" id="{98362EAA-B538-1D2E-0102-649636CAA794}"/>
                </a:ext>
              </a:extLst>
            </p:cNvPr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4818;p64">
              <a:extLst>
                <a:ext uri="{FF2B5EF4-FFF2-40B4-BE49-F238E27FC236}">
                  <a16:creationId xmlns:a16="http://schemas.microsoft.com/office/drawing/2014/main" id="{6045044B-C6AD-F48A-48DD-7ACC53524E77}"/>
                </a:ext>
              </a:extLst>
            </p:cNvPr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4819;p64">
              <a:extLst>
                <a:ext uri="{FF2B5EF4-FFF2-40B4-BE49-F238E27FC236}">
                  <a16:creationId xmlns:a16="http://schemas.microsoft.com/office/drawing/2014/main" id="{7B17FBE9-A685-6CF5-37C5-8F58BA602F36}"/>
                </a:ext>
              </a:extLst>
            </p:cNvPr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4820;p64">
              <a:extLst>
                <a:ext uri="{FF2B5EF4-FFF2-40B4-BE49-F238E27FC236}">
                  <a16:creationId xmlns:a16="http://schemas.microsoft.com/office/drawing/2014/main" id="{977358F4-2575-864D-2B11-6C7A0EA4BF7C}"/>
                </a:ext>
              </a:extLst>
            </p:cNvPr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4821;p64">
              <a:extLst>
                <a:ext uri="{FF2B5EF4-FFF2-40B4-BE49-F238E27FC236}">
                  <a16:creationId xmlns:a16="http://schemas.microsoft.com/office/drawing/2014/main" id="{D3F5297F-29C4-DAA5-8591-2E107A65BA0E}"/>
                </a:ext>
              </a:extLst>
            </p:cNvPr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4822;p64">
              <a:extLst>
                <a:ext uri="{FF2B5EF4-FFF2-40B4-BE49-F238E27FC236}">
                  <a16:creationId xmlns:a16="http://schemas.microsoft.com/office/drawing/2014/main" id="{4707590D-FE42-8375-2C3C-8BEFB6337BB4}"/>
                </a:ext>
              </a:extLst>
            </p:cNvPr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4823;p64">
              <a:extLst>
                <a:ext uri="{FF2B5EF4-FFF2-40B4-BE49-F238E27FC236}">
                  <a16:creationId xmlns:a16="http://schemas.microsoft.com/office/drawing/2014/main" id="{FF9051CF-7D59-69FD-6FEB-F105CE997FC6}"/>
                </a:ext>
              </a:extLst>
            </p:cNvPr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4824;p64">
              <a:extLst>
                <a:ext uri="{FF2B5EF4-FFF2-40B4-BE49-F238E27FC236}">
                  <a16:creationId xmlns:a16="http://schemas.microsoft.com/office/drawing/2014/main" id="{218922FF-C5A9-AA7B-FCC5-824A8931F672}"/>
                </a:ext>
              </a:extLst>
            </p:cNvPr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4825;p64">
              <a:extLst>
                <a:ext uri="{FF2B5EF4-FFF2-40B4-BE49-F238E27FC236}">
                  <a16:creationId xmlns:a16="http://schemas.microsoft.com/office/drawing/2014/main" id="{111C8D32-D95B-9CA6-281A-692805BC4242}"/>
                </a:ext>
              </a:extLst>
            </p:cNvPr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4826;p64">
              <a:extLst>
                <a:ext uri="{FF2B5EF4-FFF2-40B4-BE49-F238E27FC236}">
                  <a16:creationId xmlns:a16="http://schemas.microsoft.com/office/drawing/2014/main" id="{438A0332-11CC-9A5A-67F6-1F81BD889AAD}"/>
                </a:ext>
              </a:extLst>
            </p:cNvPr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4827;p64">
              <a:extLst>
                <a:ext uri="{FF2B5EF4-FFF2-40B4-BE49-F238E27FC236}">
                  <a16:creationId xmlns:a16="http://schemas.microsoft.com/office/drawing/2014/main" id="{BB41B528-D9AD-BAB3-2FBE-00B8E86D25F5}"/>
                </a:ext>
              </a:extLst>
            </p:cNvPr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4828;p64">
              <a:extLst>
                <a:ext uri="{FF2B5EF4-FFF2-40B4-BE49-F238E27FC236}">
                  <a16:creationId xmlns:a16="http://schemas.microsoft.com/office/drawing/2014/main" id="{14E70A12-48AB-7D55-31D3-141401A99F0A}"/>
                </a:ext>
              </a:extLst>
            </p:cNvPr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4829;p64">
              <a:extLst>
                <a:ext uri="{FF2B5EF4-FFF2-40B4-BE49-F238E27FC236}">
                  <a16:creationId xmlns:a16="http://schemas.microsoft.com/office/drawing/2014/main" id="{BB3B631A-8C9F-2636-5BCA-18C4D2DE4B71}"/>
                </a:ext>
              </a:extLst>
            </p:cNvPr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4830;p64">
              <a:extLst>
                <a:ext uri="{FF2B5EF4-FFF2-40B4-BE49-F238E27FC236}">
                  <a16:creationId xmlns:a16="http://schemas.microsoft.com/office/drawing/2014/main" id="{CAA9A7E1-E816-8C16-8A0B-E20FDC412BB6}"/>
                </a:ext>
              </a:extLst>
            </p:cNvPr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4831;p64">
              <a:extLst>
                <a:ext uri="{FF2B5EF4-FFF2-40B4-BE49-F238E27FC236}">
                  <a16:creationId xmlns:a16="http://schemas.microsoft.com/office/drawing/2014/main" id="{59CA1348-9A00-DFB8-4E29-6582A75E9F50}"/>
                </a:ext>
              </a:extLst>
            </p:cNvPr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4832;p64">
              <a:extLst>
                <a:ext uri="{FF2B5EF4-FFF2-40B4-BE49-F238E27FC236}">
                  <a16:creationId xmlns:a16="http://schemas.microsoft.com/office/drawing/2014/main" id="{27C294DE-E02B-D64B-0A15-0DBD32282BE5}"/>
                </a:ext>
              </a:extLst>
            </p:cNvPr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4833;p64">
              <a:extLst>
                <a:ext uri="{FF2B5EF4-FFF2-40B4-BE49-F238E27FC236}">
                  <a16:creationId xmlns:a16="http://schemas.microsoft.com/office/drawing/2014/main" id="{609C1EF4-8F52-24EA-DC5E-A075B1CE9357}"/>
                </a:ext>
              </a:extLst>
            </p:cNvPr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4834;p64">
              <a:extLst>
                <a:ext uri="{FF2B5EF4-FFF2-40B4-BE49-F238E27FC236}">
                  <a16:creationId xmlns:a16="http://schemas.microsoft.com/office/drawing/2014/main" id="{5AD9A06D-20A7-F38E-3573-2BE235880852}"/>
                </a:ext>
              </a:extLst>
            </p:cNvPr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4835;p64">
              <a:extLst>
                <a:ext uri="{FF2B5EF4-FFF2-40B4-BE49-F238E27FC236}">
                  <a16:creationId xmlns:a16="http://schemas.microsoft.com/office/drawing/2014/main" id="{208F9454-D7A0-3C95-76D1-99D19C33FB7C}"/>
                </a:ext>
              </a:extLst>
            </p:cNvPr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4836;p64">
              <a:extLst>
                <a:ext uri="{FF2B5EF4-FFF2-40B4-BE49-F238E27FC236}">
                  <a16:creationId xmlns:a16="http://schemas.microsoft.com/office/drawing/2014/main" id="{4619009C-155F-0B0D-C8B9-80840C9042F5}"/>
                </a:ext>
              </a:extLst>
            </p:cNvPr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4837;p64">
              <a:extLst>
                <a:ext uri="{FF2B5EF4-FFF2-40B4-BE49-F238E27FC236}">
                  <a16:creationId xmlns:a16="http://schemas.microsoft.com/office/drawing/2014/main" id="{E8F3C722-FFA8-0926-745F-8BCB45FD69C0}"/>
                </a:ext>
              </a:extLst>
            </p:cNvPr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4838;p64">
              <a:extLst>
                <a:ext uri="{FF2B5EF4-FFF2-40B4-BE49-F238E27FC236}">
                  <a16:creationId xmlns:a16="http://schemas.microsoft.com/office/drawing/2014/main" id="{B7B963E7-1090-D20F-511B-823E316FD6B4}"/>
                </a:ext>
              </a:extLst>
            </p:cNvPr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4839;p64">
              <a:extLst>
                <a:ext uri="{FF2B5EF4-FFF2-40B4-BE49-F238E27FC236}">
                  <a16:creationId xmlns:a16="http://schemas.microsoft.com/office/drawing/2014/main" id="{D6AF9DFD-6064-57AB-BDD3-2EC6F0F72175}"/>
                </a:ext>
              </a:extLst>
            </p:cNvPr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4840;p64">
              <a:extLst>
                <a:ext uri="{FF2B5EF4-FFF2-40B4-BE49-F238E27FC236}">
                  <a16:creationId xmlns:a16="http://schemas.microsoft.com/office/drawing/2014/main" id="{542C72F3-D448-B98D-2F7D-FFB62C49ABAB}"/>
                </a:ext>
              </a:extLst>
            </p:cNvPr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4841;p64">
              <a:extLst>
                <a:ext uri="{FF2B5EF4-FFF2-40B4-BE49-F238E27FC236}">
                  <a16:creationId xmlns:a16="http://schemas.microsoft.com/office/drawing/2014/main" id="{65B23B76-3161-913A-DF8A-CFB6F1EA06A5}"/>
                </a:ext>
              </a:extLst>
            </p:cNvPr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4842;p64">
              <a:extLst>
                <a:ext uri="{FF2B5EF4-FFF2-40B4-BE49-F238E27FC236}">
                  <a16:creationId xmlns:a16="http://schemas.microsoft.com/office/drawing/2014/main" id="{F03C209F-B048-16EE-6BCD-A64AFE0BF9C7}"/>
                </a:ext>
              </a:extLst>
            </p:cNvPr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4843;p64">
              <a:extLst>
                <a:ext uri="{FF2B5EF4-FFF2-40B4-BE49-F238E27FC236}">
                  <a16:creationId xmlns:a16="http://schemas.microsoft.com/office/drawing/2014/main" id="{CA9275E4-9AFE-8681-0D10-04317AF2F0F5}"/>
                </a:ext>
              </a:extLst>
            </p:cNvPr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4844;p64">
              <a:extLst>
                <a:ext uri="{FF2B5EF4-FFF2-40B4-BE49-F238E27FC236}">
                  <a16:creationId xmlns:a16="http://schemas.microsoft.com/office/drawing/2014/main" id="{9E4AEA1A-C2E0-33A8-D95B-5624DE0285C2}"/>
                </a:ext>
              </a:extLst>
            </p:cNvPr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4845;p64">
              <a:extLst>
                <a:ext uri="{FF2B5EF4-FFF2-40B4-BE49-F238E27FC236}">
                  <a16:creationId xmlns:a16="http://schemas.microsoft.com/office/drawing/2014/main" id="{3F0A8A76-8AFD-BABE-5738-B5E9C75567DC}"/>
                </a:ext>
              </a:extLst>
            </p:cNvPr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4846;p64">
              <a:extLst>
                <a:ext uri="{FF2B5EF4-FFF2-40B4-BE49-F238E27FC236}">
                  <a16:creationId xmlns:a16="http://schemas.microsoft.com/office/drawing/2014/main" id="{3304E6BE-2EBB-B135-C312-3C6002192B02}"/>
                </a:ext>
              </a:extLst>
            </p:cNvPr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4847;p64">
              <a:extLst>
                <a:ext uri="{FF2B5EF4-FFF2-40B4-BE49-F238E27FC236}">
                  <a16:creationId xmlns:a16="http://schemas.microsoft.com/office/drawing/2014/main" id="{B50378FE-CBB9-83C4-D552-AC54159F5223}"/>
                </a:ext>
              </a:extLst>
            </p:cNvPr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4848;p64">
              <a:extLst>
                <a:ext uri="{FF2B5EF4-FFF2-40B4-BE49-F238E27FC236}">
                  <a16:creationId xmlns:a16="http://schemas.microsoft.com/office/drawing/2014/main" id="{1A25FAC0-CB16-436E-BC4E-9F918521DA7B}"/>
                </a:ext>
              </a:extLst>
            </p:cNvPr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4849;p64">
              <a:extLst>
                <a:ext uri="{FF2B5EF4-FFF2-40B4-BE49-F238E27FC236}">
                  <a16:creationId xmlns:a16="http://schemas.microsoft.com/office/drawing/2014/main" id="{57D778F2-7A5E-563F-BA62-23492B8EFAFE}"/>
                </a:ext>
              </a:extLst>
            </p:cNvPr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4850;p64">
              <a:extLst>
                <a:ext uri="{FF2B5EF4-FFF2-40B4-BE49-F238E27FC236}">
                  <a16:creationId xmlns:a16="http://schemas.microsoft.com/office/drawing/2014/main" id="{230A3238-85C3-FA86-0E05-14146743CF6C}"/>
                </a:ext>
              </a:extLst>
            </p:cNvPr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4851;p64">
              <a:extLst>
                <a:ext uri="{FF2B5EF4-FFF2-40B4-BE49-F238E27FC236}">
                  <a16:creationId xmlns:a16="http://schemas.microsoft.com/office/drawing/2014/main" id="{CCBE5B95-7324-D097-E237-26AA25481BA3}"/>
                </a:ext>
              </a:extLst>
            </p:cNvPr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4852;p64">
              <a:extLst>
                <a:ext uri="{FF2B5EF4-FFF2-40B4-BE49-F238E27FC236}">
                  <a16:creationId xmlns:a16="http://schemas.microsoft.com/office/drawing/2014/main" id="{1E3C09CC-6F2D-C53E-5F23-5E41027E2DBA}"/>
                </a:ext>
              </a:extLst>
            </p:cNvPr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4853;p64">
              <a:extLst>
                <a:ext uri="{FF2B5EF4-FFF2-40B4-BE49-F238E27FC236}">
                  <a16:creationId xmlns:a16="http://schemas.microsoft.com/office/drawing/2014/main" id="{702E6B51-332F-B09F-D7F9-954D915E9CB0}"/>
                </a:ext>
              </a:extLst>
            </p:cNvPr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4854;p64">
              <a:extLst>
                <a:ext uri="{FF2B5EF4-FFF2-40B4-BE49-F238E27FC236}">
                  <a16:creationId xmlns:a16="http://schemas.microsoft.com/office/drawing/2014/main" id="{FEAE824D-6C4B-C4B3-0820-F02339A36433}"/>
                </a:ext>
              </a:extLst>
            </p:cNvPr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4855;p64">
              <a:extLst>
                <a:ext uri="{FF2B5EF4-FFF2-40B4-BE49-F238E27FC236}">
                  <a16:creationId xmlns:a16="http://schemas.microsoft.com/office/drawing/2014/main" id="{19163A29-6059-14BB-7CD2-E75872744478}"/>
                </a:ext>
              </a:extLst>
            </p:cNvPr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4856;p64">
              <a:extLst>
                <a:ext uri="{FF2B5EF4-FFF2-40B4-BE49-F238E27FC236}">
                  <a16:creationId xmlns:a16="http://schemas.microsoft.com/office/drawing/2014/main" id="{BA7FC3D8-46B5-2D2E-E244-41CC5FBAB03D}"/>
                </a:ext>
              </a:extLst>
            </p:cNvPr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4857;p64">
              <a:extLst>
                <a:ext uri="{FF2B5EF4-FFF2-40B4-BE49-F238E27FC236}">
                  <a16:creationId xmlns:a16="http://schemas.microsoft.com/office/drawing/2014/main" id="{93019E9F-7760-34F5-0048-CE97A3BFEE28}"/>
                </a:ext>
              </a:extLst>
            </p:cNvPr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4858;p64">
              <a:extLst>
                <a:ext uri="{FF2B5EF4-FFF2-40B4-BE49-F238E27FC236}">
                  <a16:creationId xmlns:a16="http://schemas.microsoft.com/office/drawing/2014/main" id="{42DFFBCF-0DC8-3F6F-CEF9-A0362CDC0F87}"/>
                </a:ext>
              </a:extLst>
            </p:cNvPr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4859;p64">
              <a:extLst>
                <a:ext uri="{FF2B5EF4-FFF2-40B4-BE49-F238E27FC236}">
                  <a16:creationId xmlns:a16="http://schemas.microsoft.com/office/drawing/2014/main" id="{FC1302D3-9B48-836B-A7DA-9E864E06B0CC}"/>
                </a:ext>
              </a:extLst>
            </p:cNvPr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4860;p64">
              <a:extLst>
                <a:ext uri="{FF2B5EF4-FFF2-40B4-BE49-F238E27FC236}">
                  <a16:creationId xmlns:a16="http://schemas.microsoft.com/office/drawing/2014/main" id="{241FDE0C-7682-5987-DA6B-19575D5F18A7}"/>
                </a:ext>
              </a:extLst>
            </p:cNvPr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4861;p64">
              <a:extLst>
                <a:ext uri="{FF2B5EF4-FFF2-40B4-BE49-F238E27FC236}">
                  <a16:creationId xmlns:a16="http://schemas.microsoft.com/office/drawing/2014/main" id="{F243E022-BAF6-2333-8851-C9B0B582CDE0}"/>
                </a:ext>
              </a:extLst>
            </p:cNvPr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4862;p64">
              <a:extLst>
                <a:ext uri="{FF2B5EF4-FFF2-40B4-BE49-F238E27FC236}">
                  <a16:creationId xmlns:a16="http://schemas.microsoft.com/office/drawing/2014/main" id="{745B1DBA-15DF-E568-1B0B-75A4CD578B7D}"/>
                </a:ext>
              </a:extLst>
            </p:cNvPr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4863;p64">
              <a:extLst>
                <a:ext uri="{FF2B5EF4-FFF2-40B4-BE49-F238E27FC236}">
                  <a16:creationId xmlns:a16="http://schemas.microsoft.com/office/drawing/2014/main" id="{51088C09-8A07-9294-1C91-3EDC03239298}"/>
                </a:ext>
              </a:extLst>
            </p:cNvPr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4864;p64">
              <a:extLst>
                <a:ext uri="{FF2B5EF4-FFF2-40B4-BE49-F238E27FC236}">
                  <a16:creationId xmlns:a16="http://schemas.microsoft.com/office/drawing/2014/main" id="{A4D4BE01-AE3E-CB07-A343-899E61EE1168}"/>
                </a:ext>
              </a:extLst>
            </p:cNvPr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4865;p64">
              <a:extLst>
                <a:ext uri="{FF2B5EF4-FFF2-40B4-BE49-F238E27FC236}">
                  <a16:creationId xmlns:a16="http://schemas.microsoft.com/office/drawing/2014/main" id="{0DD7E061-7EB8-EF64-4AB0-48934C052E84}"/>
                </a:ext>
              </a:extLst>
            </p:cNvPr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4866;p64">
              <a:extLst>
                <a:ext uri="{FF2B5EF4-FFF2-40B4-BE49-F238E27FC236}">
                  <a16:creationId xmlns:a16="http://schemas.microsoft.com/office/drawing/2014/main" id="{98AEADF6-A1C6-4656-8D4E-3A55B4CB7E48}"/>
                </a:ext>
              </a:extLst>
            </p:cNvPr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4867;p64">
              <a:extLst>
                <a:ext uri="{FF2B5EF4-FFF2-40B4-BE49-F238E27FC236}">
                  <a16:creationId xmlns:a16="http://schemas.microsoft.com/office/drawing/2014/main" id="{D7314E29-5C48-5A78-7753-5917C6B6DFF0}"/>
                </a:ext>
              </a:extLst>
            </p:cNvPr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4868;p64">
              <a:extLst>
                <a:ext uri="{FF2B5EF4-FFF2-40B4-BE49-F238E27FC236}">
                  <a16:creationId xmlns:a16="http://schemas.microsoft.com/office/drawing/2014/main" id="{A034BB3C-7CD8-34C7-2E78-044B99A9BCF6}"/>
                </a:ext>
              </a:extLst>
            </p:cNvPr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4869;p64">
              <a:extLst>
                <a:ext uri="{FF2B5EF4-FFF2-40B4-BE49-F238E27FC236}">
                  <a16:creationId xmlns:a16="http://schemas.microsoft.com/office/drawing/2014/main" id="{6B70444F-1FC6-1CF3-9A91-405446940418}"/>
                </a:ext>
              </a:extLst>
            </p:cNvPr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4870;p64">
              <a:extLst>
                <a:ext uri="{FF2B5EF4-FFF2-40B4-BE49-F238E27FC236}">
                  <a16:creationId xmlns:a16="http://schemas.microsoft.com/office/drawing/2014/main" id="{7568D7D8-F662-E600-B857-548B16B60254}"/>
                </a:ext>
              </a:extLst>
            </p:cNvPr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4871;p64">
              <a:extLst>
                <a:ext uri="{FF2B5EF4-FFF2-40B4-BE49-F238E27FC236}">
                  <a16:creationId xmlns:a16="http://schemas.microsoft.com/office/drawing/2014/main" id="{978D8AEC-B03A-9E4A-48AE-29E84AB1C2A7}"/>
                </a:ext>
              </a:extLst>
            </p:cNvPr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4872;p64">
              <a:extLst>
                <a:ext uri="{FF2B5EF4-FFF2-40B4-BE49-F238E27FC236}">
                  <a16:creationId xmlns:a16="http://schemas.microsoft.com/office/drawing/2014/main" id="{C4D9BA5B-5F0A-0B31-0E95-8FE541ECDE23}"/>
                </a:ext>
              </a:extLst>
            </p:cNvPr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4873;p64">
              <a:extLst>
                <a:ext uri="{FF2B5EF4-FFF2-40B4-BE49-F238E27FC236}">
                  <a16:creationId xmlns:a16="http://schemas.microsoft.com/office/drawing/2014/main" id="{9C651364-2AAE-B2C2-12AB-B2E81A858194}"/>
                </a:ext>
              </a:extLst>
            </p:cNvPr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4874;p64">
              <a:extLst>
                <a:ext uri="{FF2B5EF4-FFF2-40B4-BE49-F238E27FC236}">
                  <a16:creationId xmlns:a16="http://schemas.microsoft.com/office/drawing/2014/main" id="{877F1C7B-2765-4E34-4822-59D07B9A3200}"/>
                </a:ext>
              </a:extLst>
            </p:cNvPr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4875;p64">
              <a:extLst>
                <a:ext uri="{FF2B5EF4-FFF2-40B4-BE49-F238E27FC236}">
                  <a16:creationId xmlns:a16="http://schemas.microsoft.com/office/drawing/2014/main" id="{F2F3C435-9F6C-7E5D-DEAD-6717679A6F89}"/>
                </a:ext>
              </a:extLst>
            </p:cNvPr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4876;p64">
              <a:extLst>
                <a:ext uri="{FF2B5EF4-FFF2-40B4-BE49-F238E27FC236}">
                  <a16:creationId xmlns:a16="http://schemas.microsoft.com/office/drawing/2014/main" id="{A6F3AC28-6F67-9AD2-9F33-3F8FFF39B245}"/>
                </a:ext>
              </a:extLst>
            </p:cNvPr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4877;p64">
              <a:extLst>
                <a:ext uri="{FF2B5EF4-FFF2-40B4-BE49-F238E27FC236}">
                  <a16:creationId xmlns:a16="http://schemas.microsoft.com/office/drawing/2014/main" id="{15369CC1-AD66-9F81-129F-70458CE6DC4A}"/>
                </a:ext>
              </a:extLst>
            </p:cNvPr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4878;p64">
              <a:extLst>
                <a:ext uri="{FF2B5EF4-FFF2-40B4-BE49-F238E27FC236}">
                  <a16:creationId xmlns:a16="http://schemas.microsoft.com/office/drawing/2014/main" id="{7CC43AB4-99EA-1C05-6F8C-1A5316D72367}"/>
                </a:ext>
              </a:extLst>
            </p:cNvPr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4879;p64">
              <a:extLst>
                <a:ext uri="{FF2B5EF4-FFF2-40B4-BE49-F238E27FC236}">
                  <a16:creationId xmlns:a16="http://schemas.microsoft.com/office/drawing/2014/main" id="{FC8BC1A7-08CA-DA7B-3C90-E9D599801B7D}"/>
                </a:ext>
              </a:extLst>
            </p:cNvPr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4880;p64">
              <a:extLst>
                <a:ext uri="{FF2B5EF4-FFF2-40B4-BE49-F238E27FC236}">
                  <a16:creationId xmlns:a16="http://schemas.microsoft.com/office/drawing/2014/main" id="{483A1D7C-44D5-9406-83B1-9C2097970D7C}"/>
                </a:ext>
              </a:extLst>
            </p:cNvPr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4881;p64">
              <a:extLst>
                <a:ext uri="{FF2B5EF4-FFF2-40B4-BE49-F238E27FC236}">
                  <a16:creationId xmlns:a16="http://schemas.microsoft.com/office/drawing/2014/main" id="{207BC256-99DB-6217-ACB5-430AF9624558}"/>
                </a:ext>
              </a:extLst>
            </p:cNvPr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4882;p64">
              <a:extLst>
                <a:ext uri="{FF2B5EF4-FFF2-40B4-BE49-F238E27FC236}">
                  <a16:creationId xmlns:a16="http://schemas.microsoft.com/office/drawing/2014/main" id="{5CCB1E19-2CCE-C905-DC58-9A3F64D13C47}"/>
                </a:ext>
              </a:extLst>
            </p:cNvPr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4883;p64">
              <a:extLst>
                <a:ext uri="{FF2B5EF4-FFF2-40B4-BE49-F238E27FC236}">
                  <a16:creationId xmlns:a16="http://schemas.microsoft.com/office/drawing/2014/main" id="{E3253063-6742-3393-26CE-90BD7858F03D}"/>
                </a:ext>
              </a:extLst>
            </p:cNvPr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4884;p64">
              <a:extLst>
                <a:ext uri="{FF2B5EF4-FFF2-40B4-BE49-F238E27FC236}">
                  <a16:creationId xmlns:a16="http://schemas.microsoft.com/office/drawing/2014/main" id="{5F507CDC-4BE6-5AC9-8127-E5B9AD889063}"/>
                </a:ext>
              </a:extLst>
            </p:cNvPr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4885;p64">
              <a:extLst>
                <a:ext uri="{FF2B5EF4-FFF2-40B4-BE49-F238E27FC236}">
                  <a16:creationId xmlns:a16="http://schemas.microsoft.com/office/drawing/2014/main" id="{A4CB36A9-297F-05E8-F505-F5EF55DC01FE}"/>
                </a:ext>
              </a:extLst>
            </p:cNvPr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4886;p64">
              <a:extLst>
                <a:ext uri="{FF2B5EF4-FFF2-40B4-BE49-F238E27FC236}">
                  <a16:creationId xmlns:a16="http://schemas.microsoft.com/office/drawing/2014/main" id="{9FF2F139-491C-049C-72CB-0519DF70769C}"/>
                </a:ext>
              </a:extLst>
            </p:cNvPr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4887;p64">
              <a:extLst>
                <a:ext uri="{FF2B5EF4-FFF2-40B4-BE49-F238E27FC236}">
                  <a16:creationId xmlns:a16="http://schemas.microsoft.com/office/drawing/2014/main" id="{24BD35FE-719F-10B0-37DD-2E009CC9CFF8}"/>
                </a:ext>
              </a:extLst>
            </p:cNvPr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4888;p64">
              <a:extLst>
                <a:ext uri="{FF2B5EF4-FFF2-40B4-BE49-F238E27FC236}">
                  <a16:creationId xmlns:a16="http://schemas.microsoft.com/office/drawing/2014/main" id="{5EAD7E29-1F1A-F343-1CF3-806F60E2B9A1}"/>
                </a:ext>
              </a:extLst>
            </p:cNvPr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4889;p64">
              <a:extLst>
                <a:ext uri="{FF2B5EF4-FFF2-40B4-BE49-F238E27FC236}">
                  <a16:creationId xmlns:a16="http://schemas.microsoft.com/office/drawing/2014/main" id="{B2D7BE42-93D2-168B-DECD-879D212A7483}"/>
                </a:ext>
              </a:extLst>
            </p:cNvPr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4890;p64">
              <a:extLst>
                <a:ext uri="{FF2B5EF4-FFF2-40B4-BE49-F238E27FC236}">
                  <a16:creationId xmlns:a16="http://schemas.microsoft.com/office/drawing/2014/main" id="{45593AEE-41CE-AD3A-FF92-1F4693DA0A89}"/>
                </a:ext>
              </a:extLst>
            </p:cNvPr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4891;p64">
              <a:extLst>
                <a:ext uri="{FF2B5EF4-FFF2-40B4-BE49-F238E27FC236}">
                  <a16:creationId xmlns:a16="http://schemas.microsoft.com/office/drawing/2014/main" id="{0BAD09E9-FE0A-949C-31E1-54C7CBADB955}"/>
                </a:ext>
              </a:extLst>
            </p:cNvPr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4892;p64">
              <a:extLst>
                <a:ext uri="{FF2B5EF4-FFF2-40B4-BE49-F238E27FC236}">
                  <a16:creationId xmlns:a16="http://schemas.microsoft.com/office/drawing/2014/main" id="{6D95817B-A597-38D5-D72D-EE4A13CC5BF5}"/>
                </a:ext>
              </a:extLst>
            </p:cNvPr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4893;p64">
              <a:extLst>
                <a:ext uri="{FF2B5EF4-FFF2-40B4-BE49-F238E27FC236}">
                  <a16:creationId xmlns:a16="http://schemas.microsoft.com/office/drawing/2014/main" id="{598B31F0-F241-C63C-28D4-749BC2BAE8F3}"/>
                </a:ext>
              </a:extLst>
            </p:cNvPr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4894;p64">
              <a:extLst>
                <a:ext uri="{FF2B5EF4-FFF2-40B4-BE49-F238E27FC236}">
                  <a16:creationId xmlns:a16="http://schemas.microsoft.com/office/drawing/2014/main" id="{FE1D3E2F-4F0C-F5DE-F9BC-AE860FA21E0A}"/>
                </a:ext>
              </a:extLst>
            </p:cNvPr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4895;p64">
              <a:extLst>
                <a:ext uri="{FF2B5EF4-FFF2-40B4-BE49-F238E27FC236}">
                  <a16:creationId xmlns:a16="http://schemas.microsoft.com/office/drawing/2014/main" id="{5E8E40A8-217C-C0A2-1C43-9D6779F645CF}"/>
                </a:ext>
              </a:extLst>
            </p:cNvPr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4896;p64">
              <a:extLst>
                <a:ext uri="{FF2B5EF4-FFF2-40B4-BE49-F238E27FC236}">
                  <a16:creationId xmlns:a16="http://schemas.microsoft.com/office/drawing/2014/main" id="{36159F58-FEF2-DE9F-565D-D01B971349F0}"/>
                </a:ext>
              </a:extLst>
            </p:cNvPr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4897;p64">
              <a:extLst>
                <a:ext uri="{FF2B5EF4-FFF2-40B4-BE49-F238E27FC236}">
                  <a16:creationId xmlns:a16="http://schemas.microsoft.com/office/drawing/2014/main" id="{93EF401A-BAF4-4482-686D-C07E3CA95990}"/>
                </a:ext>
              </a:extLst>
            </p:cNvPr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4898;p64">
              <a:extLst>
                <a:ext uri="{FF2B5EF4-FFF2-40B4-BE49-F238E27FC236}">
                  <a16:creationId xmlns:a16="http://schemas.microsoft.com/office/drawing/2014/main" id="{DAE65CA4-E17E-CEA9-262A-48C5982E63B3}"/>
                </a:ext>
              </a:extLst>
            </p:cNvPr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4899;p64">
              <a:extLst>
                <a:ext uri="{FF2B5EF4-FFF2-40B4-BE49-F238E27FC236}">
                  <a16:creationId xmlns:a16="http://schemas.microsoft.com/office/drawing/2014/main" id="{CE59DA3A-8A7B-3D12-AE58-9647AA70BCAE}"/>
                </a:ext>
              </a:extLst>
            </p:cNvPr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4900;p64">
              <a:extLst>
                <a:ext uri="{FF2B5EF4-FFF2-40B4-BE49-F238E27FC236}">
                  <a16:creationId xmlns:a16="http://schemas.microsoft.com/office/drawing/2014/main" id="{A1BF4CE4-B768-EEF2-4590-B7F2AEB42F34}"/>
                </a:ext>
              </a:extLst>
            </p:cNvPr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4901;p64">
              <a:extLst>
                <a:ext uri="{FF2B5EF4-FFF2-40B4-BE49-F238E27FC236}">
                  <a16:creationId xmlns:a16="http://schemas.microsoft.com/office/drawing/2014/main" id="{59276BFB-69CE-FCD6-53D2-8DB650CB840E}"/>
                </a:ext>
              </a:extLst>
            </p:cNvPr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4902;p64">
              <a:extLst>
                <a:ext uri="{FF2B5EF4-FFF2-40B4-BE49-F238E27FC236}">
                  <a16:creationId xmlns:a16="http://schemas.microsoft.com/office/drawing/2014/main" id="{EE7619CB-53D7-A853-6BAA-9971AB61856A}"/>
                </a:ext>
              </a:extLst>
            </p:cNvPr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4903;p64">
              <a:extLst>
                <a:ext uri="{FF2B5EF4-FFF2-40B4-BE49-F238E27FC236}">
                  <a16:creationId xmlns:a16="http://schemas.microsoft.com/office/drawing/2014/main" id="{83E85901-2F88-E3C0-9DCB-96BD2A2EDB06}"/>
                </a:ext>
              </a:extLst>
            </p:cNvPr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4904;p64">
              <a:extLst>
                <a:ext uri="{FF2B5EF4-FFF2-40B4-BE49-F238E27FC236}">
                  <a16:creationId xmlns:a16="http://schemas.microsoft.com/office/drawing/2014/main" id="{285CD1AA-C477-A7D7-5DCD-0A7D3D90ACF3}"/>
                </a:ext>
              </a:extLst>
            </p:cNvPr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4905;p64">
              <a:extLst>
                <a:ext uri="{FF2B5EF4-FFF2-40B4-BE49-F238E27FC236}">
                  <a16:creationId xmlns:a16="http://schemas.microsoft.com/office/drawing/2014/main" id="{49DB7F06-B075-A055-410E-7C2BF67179A2}"/>
                </a:ext>
              </a:extLst>
            </p:cNvPr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4906;p64">
              <a:extLst>
                <a:ext uri="{FF2B5EF4-FFF2-40B4-BE49-F238E27FC236}">
                  <a16:creationId xmlns:a16="http://schemas.microsoft.com/office/drawing/2014/main" id="{0D7294FD-C092-90C3-1086-F563C2C34AC7}"/>
                </a:ext>
              </a:extLst>
            </p:cNvPr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4907;p64">
              <a:extLst>
                <a:ext uri="{FF2B5EF4-FFF2-40B4-BE49-F238E27FC236}">
                  <a16:creationId xmlns:a16="http://schemas.microsoft.com/office/drawing/2014/main" id="{8EBA7621-1E97-3EBD-E4AE-90C1BF328153}"/>
                </a:ext>
              </a:extLst>
            </p:cNvPr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4908;p64">
              <a:extLst>
                <a:ext uri="{FF2B5EF4-FFF2-40B4-BE49-F238E27FC236}">
                  <a16:creationId xmlns:a16="http://schemas.microsoft.com/office/drawing/2014/main" id="{7219966B-2490-E710-D646-1C6078E7FA19}"/>
                </a:ext>
              </a:extLst>
            </p:cNvPr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4909;p64">
              <a:extLst>
                <a:ext uri="{FF2B5EF4-FFF2-40B4-BE49-F238E27FC236}">
                  <a16:creationId xmlns:a16="http://schemas.microsoft.com/office/drawing/2014/main" id="{A8F7C576-7B15-41B7-89EF-ED4C8E4A0870}"/>
                </a:ext>
              </a:extLst>
            </p:cNvPr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4910;p64">
              <a:extLst>
                <a:ext uri="{FF2B5EF4-FFF2-40B4-BE49-F238E27FC236}">
                  <a16:creationId xmlns:a16="http://schemas.microsoft.com/office/drawing/2014/main" id="{E7113171-233F-C08B-F7A3-E62E654969EB}"/>
                </a:ext>
              </a:extLst>
            </p:cNvPr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4911;p64">
              <a:extLst>
                <a:ext uri="{FF2B5EF4-FFF2-40B4-BE49-F238E27FC236}">
                  <a16:creationId xmlns:a16="http://schemas.microsoft.com/office/drawing/2014/main" id="{A754D4B7-4FB2-E6FA-8557-4F2547876FFF}"/>
                </a:ext>
              </a:extLst>
            </p:cNvPr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4912;p64">
              <a:extLst>
                <a:ext uri="{FF2B5EF4-FFF2-40B4-BE49-F238E27FC236}">
                  <a16:creationId xmlns:a16="http://schemas.microsoft.com/office/drawing/2014/main" id="{A6C10930-3244-F706-0BA9-103E897960C6}"/>
                </a:ext>
              </a:extLst>
            </p:cNvPr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4913;p64">
              <a:extLst>
                <a:ext uri="{FF2B5EF4-FFF2-40B4-BE49-F238E27FC236}">
                  <a16:creationId xmlns:a16="http://schemas.microsoft.com/office/drawing/2014/main" id="{5845632E-048A-20E9-2D7A-6E6CA04EF01D}"/>
                </a:ext>
              </a:extLst>
            </p:cNvPr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4914;p64">
              <a:extLst>
                <a:ext uri="{FF2B5EF4-FFF2-40B4-BE49-F238E27FC236}">
                  <a16:creationId xmlns:a16="http://schemas.microsoft.com/office/drawing/2014/main" id="{11CB84C0-9831-98D8-6522-933448725849}"/>
                </a:ext>
              </a:extLst>
            </p:cNvPr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4915;p64">
              <a:extLst>
                <a:ext uri="{FF2B5EF4-FFF2-40B4-BE49-F238E27FC236}">
                  <a16:creationId xmlns:a16="http://schemas.microsoft.com/office/drawing/2014/main" id="{966C4C4D-B279-06C6-4370-5E923609FE80}"/>
                </a:ext>
              </a:extLst>
            </p:cNvPr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4916;p64">
              <a:extLst>
                <a:ext uri="{FF2B5EF4-FFF2-40B4-BE49-F238E27FC236}">
                  <a16:creationId xmlns:a16="http://schemas.microsoft.com/office/drawing/2014/main" id="{324F1DB9-BD4F-73CD-0EA0-4945CAC60515}"/>
                </a:ext>
              </a:extLst>
            </p:cNvPr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4917;p64">
              <a:extLst>
                <a:ext uri="{FF2B5EF4-FFF2-40B4-BE49-F238E27FC236}">
                  <a16:creationId xmlns:a16="http://schemas.microsoft.com/office/drawing/2014/main" id="{436DE9B4-E5E8-7840-579D-F24771424414}"/>
                </a:ext>
              </a:extLst>
            </p:cNvPr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4918;p64">
              <a:extLst>
                <a:ext uri="{FF2B5EF4-FFF2-40B4-BE49-F238E27FC236}">
                  <a16:creationId xmlns:a16="http://schemas.microsoft.com/office/drawing/2014/main" id="{5C1D3498-0D69-45CE-D09D-F8E18C2E8C9E}"/>
                </a:ext>
              </a:extLst>
            </p:cNvPr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4919;p64">
              <a:extLst>
                <a:ext uri="{FF2B5EF4-FFF2-40B4-BE49-F238E27FC236}">
                  <a16:creationId xmlns:a16="http://schemas.microsoft.com/office/drawing/2014/main" id="{E7CAA5D4-7569-10CB-4E63-0BD1AFDEE856}"/>
                </a:ext>
              </a:extLst>
            </p:cNvPr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4920;p64">
              <a:extLst>
                <a:ext uri="{FF2B5EF4-FFF2-40B4-BE49-F238E27FC236}">
                  <a16:creationId xmlns:a16="http://schemas.microsoft.com/office/drawing/2014/main" id="{1E84B2B2-CA52-9A78-B99A-20B3B661164A}"/>
                </a:ext>
              </a:extLst>
            </p:cNvPr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4921;p64">
              <a:extLst>
                <a:ext uri="{FF2B5EF4-FFF2-40B4-BE49-F238E27FC236}">
                  <a16:creationId xmlns:a16="http://schemas.microsoft.com/office/drawing/2014/main" id="{D09B42A7-90C9-6912-4569-E8E614D5A748}"/>
                </a:ext>
              </a:extLst>
            </p:cNvPr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4922;p64">
              <a:extLst>
                <a:ext uri="{FF2B5EF4-FFF2-40B4-BE49-F238E27FC236}">
                  <a16:creationId xmlns:a16="http://schemas.microsoft.com/office/drawing/2014/main" id="{FCF849BE-87EC-5DAB-A9E1-DD901D608A92}"/>
                </a:ext>
              </a:extLst>
            </p:cNvPr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4923;p64">
              <a:extLst>
                <a:ext uri="{FF2B5EF4-FFF2-40B4-BE49-F238E27FC236}">
                  <a16:creationId xmlns:a16="http://schemas.microsoft.com/office/drawing/2014/main" id="{398C998B-94C2-835E-0047-79A970F42406}"/>
                </a:ext>
              </a:extLst>
            </p:cNvPr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4924;p64">
              <a:extLst>
                <a:ext uri="{FF2B5EF4-FFF2-40B4-BE49-F238E27FC236}">
                  <a16:creationId xmlns:a16="http://schemas.microsoft.com/office/drawing/2014/main" id="{6FB1537A-8A8E-07FE-ADD2-9FB42D0B698B}"/>
                </a:ext>
              </a:extLst>
            </p:cNvPr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4925;p64">
              <a:extLst>
                <a:ext uri="{FF2B5EF4-FFF2-40B4-BE49-F238E27FC236}">
                  <a16:creationId xmlns:a16="http://schemas.microsoft.com/office/drawing/2014/main" id="{BAB2E9E5-1530-EA65-0C30-8287A15C9817}"/>
                </a:ext>
              </a:extLst>
            </p:cNvPr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4926;p64">
              <a:extLst>
                <a:ext uri="{FF2B5EF4-FFF2-40B4-BE49-F238E27FC236}">
                  <a16:creationId xmlns:a16="http://schemas.microsoft.com/office/drawing/2014/main" id="{16A58E31-CB0C-D1BC-A3CE-8AE1EEC8FE46}"/>
                </a:ext>
              </a:extLst>
            </p:cNvPr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4927;p64">
              <a:extLst>
                <a:ext uri="{FF2B5EF4-FFF2-40B4-BE49-F238E27FC236}">
                  <a16:creationId xmlns:a16="http://schemas.microsoft.com/office/drawing/2014/main" id="{02544B86-D49B-1D06-2C26-2FA551772D20}"/>
                </a:ext>
              </a:extLst>
            </p:cNvPr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4928;p64">
              <a:extLst>
                <a:ext uri="{FF2B5EF4-FFF2-40B4-BE49-F238E27FC236}">
                  <a16:creationId xmlns:a16="http://schemas.microsoft.com/office/drawing/2014/main" id="{BD2E84E8-4C63-7B4D-DC41-C613CDEA3348}"/>
                </a:ext>
              </a:extLst>
            </p:cNvPr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4929;p64">
              <a:extLst>
                <a:ext uri="{FF2B5EF4-FFF2-40B4-BE49-F238E27FC236}">
                  <a16:creationId xmlns:a16="http://schemas.microsoft.com/office/drawing/2014/main" id="{435958B3-94F1-E890-91C8-D5785BE65E5E}"/>
                </a:ext>
              </a:extLst>
            </p:cNvPr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4930;p64">
              <a:extLst>
                <a:ext uri="{FF2B5EF4-FFF2-40B4-BE49-F238E27FC236}">
                  <a16:creationId xmlns:a16="http://schemas.microsoft.com/office/drawing/2014/main" id="{6224ED0A-1C56-50B1-6971-E1E0A0EF8F5F}"/>
                </a:ext>
              </a:extLst>
            </p:cNvPr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4931;p64">
              <a:extLst>
                <a:ext uri="{FF2B5EF4-FFF2-40B4-BE49-F238E27FC236}">
                  <a16:creationId xmlns:a16="http://schemas.microsoft.com/office/drawing/2014/main" id="{3C8BB5CF-3429-36BD-2781-D3CB8EF528D8}"/>
                </a:ext>
              </a:extLst>
            </p:cNvPr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4932;p64">
              <a:extLst>
                <a:ext uri="{FF2B5EF4-FFF2-40B4-BE49-F238E27FC236}">
                  <a16:creationId xmlns:a16="http://schemas.microsoft.com/office/drawing/2014/main" id="{317EEE16-482F-C2B4-6890-15602224A7F2}"/>
                </a:ext>
              </a:extLst>
            </p:cNvPr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4933;p64">
              <a:extLst>
                <a:ext uri="{FF2B5EF4-FFF2-40B4-BE49-F238E27FC236}">
                  <a16:creationId xmlns:a16="http://schemas.microsoft.com/office/drawing/2014/main" id="{905F5AF7-E3C3-8186-4644-68B282DA346F}"/>
                </a:ext>
              </a:extLst>
            </p:cNvPr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4934;p64">
              <a:extLst>
                <a:ext uri="{FF2B5EF4-FFF2-40B4-BE49-F238E27FC236}">
                  <a16:creationId xmlns:a16="http://schemas.microsoft.com/office/drawing/2014/main" id="{F704F4C0-9098-4130-07C5-7796C596B558}"/>
                </a:ext>
              </a:extLst>
            </p:cNvPr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4935;p64">
              <a:extLst>
                <a:ext uri="{FF2B5EF4-FFF2-40B4-BE49-F238E27FC236}">
                  <a16:creationId xmlns:a16="http://schemas.microsoft.com/office/drawing/2014/main" id="{F68D1EAB-8015-2FD3-BA51-62CE28F7F63F}"/>
                </a:ext>
              </a:extLst>
            </p:cNvPr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4936;p64">
              <a:extLst>
                <a:ext uri="{FF2B5EF4-FFF2-40B4-BE49-F238E27FC236}">
                  <a16:creationId xmlns:a16="http://schemas.microsoft.com/office/drawing/2014/main" id="{6FD6F5D5-C2FA-2113-8FC6-0D46250FD55D}"/>
                </a:ext>
              </a:extLst>
            </p:cNvPr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4937;p64">
              <a:extLst>
                <a:ext uri="{FF2B5EF4-FFF2-40B4-BE49-F238E27FC236}">
                  <a16:creationId xmlns:a16="http://schemas.microsoft.com/office/drawing/2014/main" id="{28B04BA8-2E26-4E40-6CC8-346C11D14F2F}"/>
                </a:ext>
              </a:extLst>
            </p:cNvPr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4938;p64">
              <a:extLst>
                <a:ext uri="{FF2B5EF4-FFF2-40B4-BE49-F238E27FC236}">
                  <a16:creationId xmlns:a16="http://schemas.microsoft.com/office/drawing/2014/main" id="{9DF69E0F-B36C-40A6-4BD6-4C311600C291}"/>
                </a:ext>
              </a:extLst>
            </p:cNvPr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4939;p64">
              <a:extLst>
                <a:ext uri="{FF2B5EF4-FFF2-40B4-BE49-F238E27FC236}">
                  <a16:creationId xmlns:a16="http://schemas.microsoft.com/office/drawing/2014/main" id="{E4348B9E-568E-C18F-014B-4431826B2917}"/>
                </a:ext>
              </a:extLst>
            </p:cNvPr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4940;p64">
              <a:extLst>
                <a:ext uri="{FF2B5EF4-FFF2-40B4-BE49-F238E27FC236}">
                  <a16:creationId xmlns:a16="http://schemas.microsoft.com/office/drawing/2014/main" id="{10B2FDF9-FDE2-6BA8-AC51-E5CAEB3D79CA}"/>
                </a:ext>
              </a:extLst>
            </p:cNvPr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4941;p64">
              <a:extLst>
                <a:ext uri="{FF2B5EF4-FFF2-40B4-BE49-F238E27FC236}">
                  <a16:creationId xmlns:a16="http://schemas.microsoft.com/office/drawing/2014/main" id="{930E0F41-D091-E70A-FCA6-556589BE06DB}"/>
                </a:ext>
              </a:extLst>
            </p:cNvPr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4942;p64">
              <a:extLst>
                <a:ext uri="{FF2B5EF4-FFF2-40B4-BE49-F238E27FC236}">
                  <a16:creationId xmlns:a16="http://schemas.microsoft.com/office/drawing/2014/main" id="{3735124B-491F-ECAF-4D4C-5258D0B406BB}"/>
                </a:ext>
              </a:extLst>
            </p:cNvPr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4943;p64">
              <a:extLst>
                <a:ext uri="{FF2B5EF4-FFF2-40B4-BE49-F238E27FC236}">
                  <a16:creationId xmlns:a16="http://schemas.microsoft.com/office/drawing/2014/main" id="{688C7D09-BD21-CC46-1434-049172C42F72}"/>
                </a:ext>
              </a:extLst>
            </p:cNvPr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4944;p64">
              <a:extLst>
                <a:ext uri="{FF2B5EF4-FFF2-40B4-BE49-F238E27FC236}">
                  <a16:creationId xmlns:a16="http://schemas.microsoft.com/office/drawing/2014/main" id="{BFF4E8C5-4A80-05E5-6876-38A699812651}"/>
                </a:ext>
              </a:extLst>
            </p:cNvPr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0" name="Google Shape;2106;p37">
            <a:extLst>
              <a:ext uri="{FF2B5EF4-FFF2-40B4-BE49-F238E27FC236}">
                <a16:creationId xmlns:a16="http://schemas.microsoft.com/office/drawing/2014/main" id="{FCD8387C-0BDB-A0A9-D59A-C1329803474F}"/>
              </a:ext>
            </a:extLst>
          </p:cNvPr>
          <p:cNvGrpSpPr/>
          <p:nvPr/>
        </p:nvGrpSpPr>
        <p:grpSpPr>
          <a:xfrm>
            <a:off x="5976369" y="3982453"/>
            <a:ext cx="519902" cy="567029"/>
            <a:chOff x="731647" y="573573"/>
            <a:chExt cx="635100" cy="734640"/>
          </a:xfrm>
        </p:grpSpPr>
        <p:grpSp>
          <p:nvGrpSpPr>
            <p:cNvPr id="2291" name="Google Shape;2107;p37">
              <a:extLst>
                <a:ext uri="{FF2B5EF4-FFF2-40B4-BE49-F238E27FC236}">
                  <a16:creationId xmlns:a16="http://schemas.microsoft.com/office/drawing/2014/main" id="{5CB8D8FD-A277-924C-3BFB-0F34DD959A04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296" name="Google Shape;2108;p37">
                <a:extLst>
                  <a:ext uri="{FF2B5EF4-FFF2-40B4-BE49-F238E27FC236}">
                    <a16:creationId xmlns:a16="http://schemas.microsoft.com/office/drawing/2014/main" id="{AFEEE895-545C-0CC0-9BE4-DB5C46E6B361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109;p37">
                <a:extLst>
                  <a:ext uri="{FF2B5EF4-FFF2-40B4-BE49-F238E27FC236}">
                    <a16:creationId xmlns:a16="http://schemas.microsoft.com/office/drawing/2014/main" id="{DF4AF2CC-D97F-6E77-D9DA-06E785B9917C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2" name="Google Shape;2110;p37">
              <a:extLst>
                <a:ext uri="{FF2B5EF4-FFF2-40B4-BE49-F238E27FC236}">
                  <a16:creationId xmlns:a16="http://schemas.microsoft.com/office/drawing/2014/main" id="{C1694BD0-4DBF-01A4-2520-15EC0B6F5705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293" name="Google Shape;2111;p37">
                <a:extLst>
                  <a:ext uri="{FF2B5EF4-FFF2-40B4-BE49-F238E27FC236}">
                    <a16:creationId xmlns:a16="http://schemas.microsoft.com/office/drawing/2014/main" id="{0517F4E4-E14B-5865-0A4A-82E9DEBE9F2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294" name="Google Shape;2112;p37">
                <a:extLst>
                  <a:ext uri="{FF2B5EF4-FFF2-40B4-BE49-F238E27FC236}">
                    <a16:creationId xmlns:a16="http://schemas.microsoft.com/office/drawing/2014/main" id="{5491951D-BEE5-5BC0-F412-BB0870E029E0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295" name="Google Shape;2113;p37">
                <a:extLst>
                  <a:ext uri="{FF2B5EF4-FFF2-40B4-BE49-F238E27FC236}">
                    <a16:creationId xmlns:a16="http://schemas.microsoft.com/office/drawing/2014/main" id="{AA1CB61F-F609-D316-AE59-BDBB558132E2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298" name="Google Shape;2139;p37">
            <a:extLst>
              <a:ext uri="{FF2B5EF4-FFF2-40B4-BE49-F238E27FC236}">
                <a16:creationId xmlns:a16="http://schemas.microsoft.com/office/drawing/2014/main" id="{4A8B6E1A-061A-E882-4786-071C46E9F646}"/>
              </a:ext>
            </a:extLst>
          </p:cNvPr>
          <p:cNvSpPr txBox="1">
            <a:spLocks/>
          </p:cNvSpPr>
          <p:nvPr/>
        </p:nvSpPr>
        <p:spPr>
          <a:xfrm>
            <a:off x="6724631" y="4132821"/>
            <a:ext cx="2177690" cy="55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400" dirty="0"/>
              <a:t>For failures that require immediate attention</a:t>
            </a:r>
          </a:p>
        </p:txBody>
      </p:sp>
      <p:sp>
        <p:nvSpPr>
          <p:cNvPr id="2299" name="Google Shape;2140;p37">
            <a:extLst>
              <a:ext uri="{FF2B5EF4-FFF2-40B4-BE49-F238E27FC236}">
                <a16:creationId xmlns:a16="http://schemas.microsoft.com/office/drawing/2014/main" id="{9A29DD0E-75EF-62E5-19C7-267CE8083BE9}"/>
              </a:ext>
            </a:extLst>
          </p:cNvPr>
          <p:cNvSpPr txBox="1">
            <a:spLocks/>
          </p:cNvSpPr>
          <p:nvPr/>
        </p:nvSpPr>
        <p:spPr>
          <a:xfrm>
            <a:off x="6724631" y="3839067"/>
            <a:ext cx="1757067" cy="38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600" dirty="0"/>
              <a:t>Critical</a:t>
            </a:r>
            <a:endParaRPr lang="az-Latn-AZ" sz="1600" dirty="0"/>
          </a:p>
        </p:txBody>
      </p:sp>
      <p:sp>
        <p:nvSpPr>
          <p:cNvPr id="2300" name="Google Shape;2147;p37">
            <a:extLst>
              <a:ext uri="{FF2B5EF4-FFF2-40B4-BE49-F238E27FC236}">
                <a16:creationId xmlns:a16="http://schemas.microsoft.com/office/drawing/2014/main" id="{5CD31F92-7DDC-34E7-E81B-3675F49AD641}"/>
              </a:ext>
            </a:extLst>
          </p:cNvPr>
          <p:cNvSpPr txBox="1">
            <a:spLocks/>
          </p:cNvSpPr>
          <p:nvPr/>
        </p:nvSpPr>
        <p:spPr>
          <a:xfrm>
            <a:off x="6012836" y="4123259"/>
            <a:ext cx="467776" cy="26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301" name="Google Shape;1890;p36">
            <a:extLst>
              <a:ext uri="{FF2B5EF4-FFF2-40B4-BE49-F238E27FC236}">
                <a16:creationId xmlns:a16="http://schemas.microsoft.com/office/drawing/2014/main" id="{2C6C7989-4095-1885-FF80-C988B89FC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0498" y="151525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 Level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9" grpId="0" build="p"/>
      <p:bldP spid="2140" grpId="0" build="p"/>
      <p:bldP spid="2147" grpId="0"/>
      <p:bldP spid="28" grpId="0"/>
      <p:bldP spid="29" grpId="0"/>
      <p:bldP spid="30" grpId="0"/>
      <p:bldP spid="39" grpId="0"/>
      <p:bldP spid="40" grpId="0"/>
      <p:bldP spid="41" grpId="0"/>
      <p:bldP spid="50" grpId="0"/>
      <p:bldP spid="51" grpId="0"/>
      <p:bldP spid="52" grpId="0"/>
      <p:bldP spid="61" grpId="0"/>
      <p:bldP spid="62" grpId="0"/>
      <p:bldP spid="63" grpId="0"/>
      <p:bldP spid="2298" grpId="0"/>
      <p:bldP spid="2299" grpId="0"/>
      <p:bldP spid="2300" grpId="0"/>
      <p:bldP spid="23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564800" y="1475083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83988" y="2094553"/>
            <a:ext cx="4853457" cy="1064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We can use third-party logging providers in our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project.T</a:t>
            </a:r>
            <a:r>
              <a:rPr lang="en-US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hat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for more detailed and structured logging than the default . NET logging library.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35" name="Google Shape;2195;p40">
            <a:extLst>
              <a:ext uri="{FF2B5EF4-FFF2-40B4-BE49-F238E27FC236}">
                <a16:creationId xmlns:a16="http://schemas.microsoft.com/office/drawing/2014/main" id="{A186B4E9-987C-3009-B47D-B4A7E96249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19072" y="317063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Storage Problem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2" grpId="0" build="p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037" y="1070959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NReco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-apple-system"/>
              </a:rPr>
              <a:t>Simple and efficient file logger provider for .NET Core (any version) / NET5 / NET6 without additional dependencies.</a:t>
            </a:r>
            <a:endParaRPr sz="1800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7" grpId="0"/>
      <p:bldP spid="217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NReco Solutions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File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Very similar to standard Console Logger but writes to a file</a:t>
            </a: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Overwrite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Can append to existing file or overwrite log file on restart</a:t>
            </a: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Rolling File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Supports a 'rolling file' </a:t>
            </a:r>
            <a:r>
              <a:rPr lang="en-US" sz="1400" dirty="0" err="1"/>
              <a:t>behaviour</a:t>
            </a:r>
            <a:r>
              <a:rPr lang="en-US" sz="1400" dirty="0"/>
              <a:t> and can control total log size</a:t>
            </a: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File Name</a:t>
            </a:r>
            <a:endParaRPr dirty="0"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It is possible to change log file name on-the-fly</a:t>
            </a: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4" grpId="0"/>
      <p:bldP spid="2225" grpId="0" build="p"/>
      <p:bldP spid="2226" grpId="0" build="p"/>
      <p:bldP spid="2227" grpId="0" build="p"/>
      <p:bldP spid="2228" grpId="0" build="p"/>
      <p:bldP spid="2229" grpId="0" build="p"/>
      <p:bldP spid="2230" grpId="0" build="p"/>
      <p:bldP spid="2231" grpId="0" build="p"/>
      <p:bldP spid="2232" grpId="0" build="p"/>
      <p:bldP spid="2233" grpId="0"/>
      <p:bldP spid="2234" grpId="0"/>
      <p:bldP spid="2235" grpId="0"/>
      <p:bldP spid="22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05;p63">
            <a:extLst>
              <a:ext uri="{FF2B5EF4-FFF2-40B4-BE49-F238E27FC236}">
                <a16:creationId xmlns:a16="http://schemas.microsoft.com/office/drawing/2014/main" id="{898B2D7C-D443-82B7-6335-DB1DD3A5C8BD}"/>
              </a:ext>
            </a:extLst>
          </p:cNvPr>
          <p:cNvSpPr txBox="1">
            <a:spLocks/>
          </p:cNvSpPr>
          <p:nvPr/>
        </p:nvSpPr>
        <p:spPr>
          <a:xfrm>
            <a:off x="1700629" y="1476954"/>
            <a:ext cx="5549041" cy="218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4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4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4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4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4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4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4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4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4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az-Latn-AZ" sz="6600" dirty="0" err="1"/>
              <a:t>Thank</a:t>
            </a:r>
            <a:r>
              <a:rPr lang="en-US" sz="6600" dirty="0"/>
              <a:t> you for Attention</a:t>
            </a:r>
            <a:r>
              <a:rPr lang="az-Latn-AZ" sz="66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AB8FDC"/>
      </a:accent1>
      <a:accent2>
        <a:srgbClr val="C7BAFC"/>
      </a:accent2>
      <a:accent3>
        <a:srgbClr val="E4D8FF"/>
      </a:accent3>
      <a:accent4>
        <a:srgbClr val="BEBEBE"/>
      </a:accent4>
      <a:accent5>
        <a:srgbClr val="20004D"/>
      </a:accent5>
      <a:accent6>
        <a:srgbClr val="9E9E9E"/>
      </a:accent6>
      <a:hlink>
        <a:srgbClr val="AB8FD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Ekran Gösterisi (16:9)</PresentationFormat>
  <Paragraphs>46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6" baseType="lpstr">
      <vt:lpstr>Arial</vt:lpstr>
      <vt:lpstr>Arial</vt:lpstr>
      <vt:lpstr>IBM Plex Sans</vt:lpstr>
      <vt:lpstr>Barlow Semi Condensed Medium</vt:lpstr>
      <vt:lpstr>Fjalla One</vt:lpstr>
      <vt:lpstr>-apple-system</vt:lpstr>
      <vt:lpstr>Barlow Semi Condensed</vt:lpstr>
      <vt:lpstr>Technology Consulting by Slidesgo</vt:lpstr>
      <vt:lpstr>Logging</vt:lpstr>
      <vt:lpstr>Logging</vt:lpstr>
      <vt:lpstr>Sdk and RunTime</vt:lpstr>
      <vt:lpstr>00</vt:lpstr>
      <vt:lpstr>Storage Problem</vt:lpstr>
      <vt:lpstr>NReco</vt:lpstr>
      <vt:lpstr>NReco Solutions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</dc:title>
  <cp:lastModifiedBy>Rasul Alakbarli</cp:lastModifiedBy>
  <cp:revision>1</cp:revision>
  <dcterms:modified xsi:type="dcterms:W3CDTF">2023-02-09T18:50:14Z</dcterms:modified>
</cp:coreProperties>
</file>