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az-Lat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57862B-79A8-4F0A-B60D-9753B46FE82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az-Latn-AZ"/>
          </a:p>
        </p:txBody>
      </p:sp>
      <p:sp>
        <p:nvSpPr>
          <p:cNvPr id="3" name="Alt Başlık 2">
            <a:extLst>
              <a:ext uri="{FF2B5EF4-FFF2-40B4-BE49-F238E27FC236}">
                <a16:creationId xmlns:a16="http://schemas.microsoft.com/office/drawing/2014/main" id="{ECE24824-4278-460F-9916-B6A818214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az-Latn-AZ"/>
          </a:p>
        </p:txBody>
      </p:sp>
      <p:sp>
        <p:nvSpPr>
          <p:cNvPr id="4" name="Veri Yer Tutucusu 3">
            <a:extLst>
              <a:ext uri="{FF2B5EF4-FFF2-40B4-BE49-F238E27FC236}">
                <a16:creationId xmlns:a16="http://schemas.microsoft.com/office/drawing/2014/main" id="{9AD9D617-369F-499A-A04E-3B761FE6ED25}"/>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5" name="Alt Bilgi Yer Tutucusu 4">
            <a:extLst>
              <a:ext uri="{FF2B5EF4-FFF2-40B4-BE49-F238E27FC236}">
                <a16:creationId xmlns:a16="http://schemas.microsoft.com/office/drawing/2014/main" id="{5719F61D-9947-4924-AB67-09E2C2960AF9}"/>
              </a:ext>
            </a:extLst>
          </p:cNvPr>
          <p:cNvSpPr>
            <a:spLocks noGrp="1"/>
          </p:cNvSpPr>
          <p:nvPr>
            <p:ph type="ftr" sz="quarter" idx="11"/>
          </p:nvPr>
        </p:nvSpPr>
        <p:spPr/>
        <p:txBody>
          <a:bodyPr/>
          <a:lstStyle/>
          <a:p>
            <a:endParaRPr lang="az-Latn-AZ"/>
          </a:p>
        </p:txBody>
      </p:sp>
      <p:sp>
        <p:nvSpPr>
          <p:cNvPr id="6" name="Slayt Numarası Yer Tutucusu 5">
            <a:extLst>
              <a:ext uri="{FF2B5EF4-FFF2-40B4-BE49-F238E27FC236}">
                <a16:creationId xmlns:a16="http://schemas.microsoft.com/office/drawing/2014/main" id="{6936F120-A747-40FF-8603-AF682D0A4FEA}"/>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04793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3623E9-ABFA-4433-8652-EE8520DFFE76}"/>
              </a:ext>
            </a:extLst>
          </p:cNvPr>
          <p:cNvSpPr>
            <a:spLocks noGrp="1"/>
          </p:cNvSpPr>
          <p:nvPr>
            <p:ph type="title"/>
          </p:nvPr>
        </p:nvSpPr>
        <p:spPr/>
        <p:txBody>
          <a:bodyPr/>
          <a:lstStyle/>
          <a:p>
            <a:r>
              <a:rPr lang="tr-TR"/>
              <a:t>Asıl başlık stilini düzenlemek için tıklayın</a:t>
            </a:r>
            <a:endParaRPr lang="az-Latn-AZ"/>
          </a:p>
        </p:txBody>
      </p:sp>
      <p:sp>
        <p:nvSpPr>
          <p:cNvPr id="3" name="Dikey Metin Yer Tutucusu 2">
            <a:extLst>
              <a:ext uri="{FF2B5EF4-FFF2-40B4-BE49-F238E27FC236}">
                <a16:creationId xmlns:a16="http://schemas.microsoft.com/office/drawing/2014/main" id="{0371C200-5E62-4A1F-9F1C-10E85AF2D0B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4" name="Veri Yer Tutucusu 3">
            <a:extLst>
              <a:ext uri="{FF2B5EF4-FFF2-40B4-BE49-F238E27FC236}">
                <a16:creationId xmlns:a16="http://schemas.microsoft.com/office/drawing/2014/main" id="{859706A2-7994-4F52-B631-ABB87578F8A8}"/>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5" name="Alt Bilgi Yer Tutucusu 4">
            <a:extLst>
              <a:ext uri="{FF2B5EF4-FFF2-40B4-BE49-F238E27FC236}">
                <a16:creationId xmlns:a16="http://schemas.microsoft.com/office/drawing/2014/main" id="{27204486-F903-4BC6-9CB5-9B3CE8684402}"/>
              </a:ext>
            </a:extLst>
          </p:cNvPr>
          <p:cNvSpPr>
            <a:spLocks noGrp="1"/>
          </p:cNvSpPr>
          <p:nvPr>
            <p:ph type="ftr" sz="quarter" idx="11"/>
          </p:nvPr>
        </p:nvSpPr>
        <p:spPr/>
        <p:txBody>
          <a:bodyPr/>
          <a:lstStyle/>
          <a:p>
            <a:endParaRPr lang="az-Latn-AZ"/>
          </a:p>
        </p:txBody>
      </p:sp>
      <p:sp>
        <p:nvSpPr>
          <p:cNvPr id="6" name="Slayt Numarası Yer Tutucusu 5">
            <a:extLst>
              <a:ext uri="{FF2B5EF4-FFF2-40B4-BE49-F238E27FC236}">
                <a16:creationId xmlns:a16="http://schemas.microsoft.com/office/drawing/2014/main" id="{32A720C6-4643-49A4-8998-9A6D5D8F41E4}"/>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204823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50B46D5-CB12-45A7-A9BB-4BE0EA396FF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az-Latn-AZ"/>
          </a:p>
        </p:txBody>
      </p:sp>
      <p:sp>
        <p:nvSpPr>
          <p:cNvPr id="3" name="Dikey Metin Yer Tutucusu 2">
            <a:extLst>
              <a:ext uri="{FF2B5EF4-FFF2-40B4-BE49-F238E27FC236}">
                <a16:creationId xmlns:a16="http://schemas.microsoft.com/office/drawing/2014/main" id="{AA821FBE-1685-482C-9B66-F937ADC35F3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4" name="Veri Yer Tutucusu 3">
            <a:extLst>
              <a:ext uri="{FF2B5EF4-FFF2-40B4-BE49-F238E27FC236}">
                <a16:creationId xmlns:a16="http://schemas.microsoft.com/office/drawing/2014/main" id="{5A321568-EEEC-4C03-A2E0-DFEA70BA04FF}"/>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5" name="Alt Bilgi Yer Tutucusu 4">
            <a:extLst>
              <a:ext uri="{FF2B5EF4-FFF2-40B4-BE49-F238E27FC236}">
                <a16:creationId xmlns:a16="http://schemas.microsoft.com/office/drawing/2014/main" id="{E69A8530-BC5E-4076-8C4D-78D94C030B1D}"/>
              </a:ext>
            </a:extLst>
          </p:cNvPr>
          <p:cNvSpPr>
            <a:spLocks noGrp="1"/>
          </p:cNvSpPr>
          <p:nvPr>
            <p:ph type="ftr" sz="quarter" idx="11"/>
          </p:nvPr>
        </p:nvSpPr>
        <p:spPr/>
        <p:txBody>
          <a:bodyPr/>
          <a:lstStyle/>
          <a:p>
            <a:endParaRPr lang="az-Latn-AZ"/>
          </a:p>
        </p:txBody>
      </p:sp>
      <p:sp>
        <p:nvSpPr>
          <p:cNvPr id="6" name="Slayt Numarası Yer Tutucusu 5">
            <a:extLst>
              <a:ext uri="{FF2B5EF4-FFF2-40B4-BE49-F238E27FC236}">
                <a16:creationId xmlns:a16="http://schemas.microsoft.com/office/drawing/2014/main" id="{0510892D-376B-4743-9C36-9E151995838F}"/>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0469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35CA4D-9261-4DB1-BE26-81C0D4D0263D}"/>
              </a:ext>
            </a:extLst>
          </p:cNvPr>
          <p:cNvSpPr>
            <a:spLocks noGrp="1"/>
          </p:cNvSpPr>
          <p:nvPr>
            <p:ph type="title"/>
          </p:nvPr>
        </p:nvSpPr>
        <p:spPr/>
        <p:txBody>
          <a:bodyPr/>
          <a:lstStyle/>
          <a:p>
            <a:r>
              <a:rPr lang="tr-TR"/>
              <a:t>Asıl başlık stilini düzenlemek için tıklayın</a:t>
            </a:r>
            <a:endParaRPr lang="az-Latn-AZ"/>
          </a:p>
        </p:txBody>
      </p:sp>
      <p:sp>
        <p:nvSpPr>
          <p:cNvPr id="3" name="İçerik Yer Tutucusu 2">
            <a:extLst>
              <a:ext uri="{FF2B5EF4-FFF2-40B4-BE49-F238E27FC236}">
                <a16:creationId xmlns:a16="http://schemas.microsoft.com/office/drawing/2014/main" id="{B28D9FBD-C50A-47AB-A2A1-066B3450D2B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4" name="Veri Yer Tutucusu 3">
            <a:extLst>
              <a:ext uri="{FF2B5EF4-FFF2-40B4-BE49-F238E27FC236}">
                <a16:creationId xmlns:a16="http://schemas.microsoft.com/office/drawing/2014/main" id="{EA6F8427-354E-44F9-9559-D74534D98738}"/>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5" name="Alt Bilgi Yer Tutucusu 4">
            <a:extLst>
              <a:ext uri="{FF2B5EF4-FFF2-40B4-BE49-F238E27FC236}">
                <a16:creationId xmlns:a16="http://schemas.microsoft.com/office/drawing/2014/main" id="{4F4ADB3B-893A-4E07-81DE-BD22DBB75F04}"/>
              </a:ext>
            </a:extLst>
          </p:cNvPr>
          <p:cNvSpPr>
            <a:spLocks noGrp="1"/>
          </p:cNvSpPr>
          <p:nvPr>
            <p:ph type="ftr" sz="quarter" idx="11"/>
          </p:nvPr>
        </p:nvSpPr>
        <p:spPr/>
        <p:txBody>
          <a:bodyPr/>
          <a:lstStyle/>
          <a:p>
            <a:endParaRPr lang="az-Latn-AZ"/>
          </a:p>
        </p:txBody>
      </p:sp>
      <p:sp>
        <p:nvSpPr>
          <p:cNvPr id="6" name="Slayt Numarası Yer Tutucusu 5">
            <a:extLst>
              <a:ext uri="{FF2B5EF4-FFF2-40B4-BE49-F238E27FC236}">
                <a16:creationId xmlns:a16="http://schemas.microsoft.com/office/drawing/2014/main" id="{E6990D1D-B2D8-4218-BC78-2EEEEB8BED41}"/>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295718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D106C4-8B7F-453C-8A62-8A34DF04B71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az-Latn-AZ"/>
          </a:p>
        </p:txBody>
      </p:sp>
      <p:sp>
        <p:nvSpPr>
          <p:cNvPr id="3" name="Metin Yer Tutucusu 2">
            <a:extLst>
              <a:ext uri="{FF2B5EF4-FFF2-40B4-BE49-F238E27FC236}">
                <a16:creationId xmlns:a16="http://schemas.microsoft.com/office/drawing/2014/main" id="{EE398BFB-B5BD-416A-A220-4AA60B27E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7A67678-2D4B-4542-9D1A-1623A6027302}"/>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5" name="Alt Bilgi Yer Tutucusu 4">
            <a:extLst>
              <a:ext uri="{FF2B5EF4-FFF2-40B4-BE49-F238E27FC236}">
                <a16:creationId xmlns:a16="http://schemas.microsoft.com/office/drawing/2014/main" id="{00771542-6615-48C5-AA16-9C1056E329A7}"/>
              </a:ext>
            </a:extLst>
          </p:cNvPr>
          <p:cNvSpPr>
            <a:spLocks noGrp="1"/>
          </p:cNvSpPr>
          <p:nvPr>
            <p:ph type="ftr" sz="quarter" idx="11"/>
          </p:nvPr>
        </p:nvSpPr>
        <p:spPr/>
        <p:txBody>
          <a:bodyPr/>
          <a:lstStyle/>
          <a:p>
            <a:endParaRPr lang="az-Latn-AZ"/>
          </a:p>
        </p:txBody>
      </p:sp>
      <p:sp>
        <p:nvSpPr>
          <p:cNvPr id="6" name="Slayt Numarası Yer Tutucusu 5">
            <a:extLst>
              <a:ext uri="{FF2B5EF4-FFF2-40B4-BE49-F238E27FC236}">
                <a16:creationId xmlns:a16="http://schemas.microsoft.com/office/drawing/2014/main" id="{71079BE3-D53F-4DAC-81D2-D20F7CEAC468}"/>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80008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4B8F04-910C-4265-B7B7-F8AC2F923E41}"/>
              </a:ext>
            </a:extLst>
          </p:cNvPr>
          <p:cNvSpPr>
            <a:spLocks noGrp="1"/>
          </p:cNvSpPr>
          <p:nvPr>
            <p:ph type="title"/>
          </p:nvPr>
        </p:nvSpPr>
        <p:spPr/>
        <p:txBody>
          <a:bodyPr/>
          <a:lstStyle/>
          <a:p>
            <a:r>
              <a:rPr lang="tr-TR"/>
              <a:t>Asıl başlık stilini düzenlemek için tıklayın</a:t>
            </a:r>
            <a:endParaRPr lang="az-Latn-AZ"/>
          </a:p>
        </p:txBody>
      </p:sp>
      <p:sp>
        <p:nvSpPr>
          <p:cNvPr id="3" name="İçerik Yer Tutucusu 2">
            <a:extLst>
              <a:ext uri="{FF2B5EF4-FFF2-40B4-BE49-F238E27FC236}">
                <a16:creationId xmlns:a16="http://schemas.microsoft.com/office/drawing/2014/main" id="{456FED09-137E-44A8-8A86-05CAC68E5E5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4" name="İçerik Yer Tutucusu 3">
            <a:extLst>
              <a:ext uri="{FF2B5EF4-FFF2-40B4-BE49-F238E27FC236}">
                <a16:creationId xmlns:a16="http://schemas.microsoft.com/office/drawing/2014/main" id="{533E07F2-D4E5-45FF-A227-7394231EDD7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5" name="Veri Yer Tutucusu 4">
            <a:extLst>
              <a:ext uri="{FF2B5EF4-FFF2-40B4-BE49-F238E27FC236}">
                <a16:creationId xmlns:a16="http://schemas.microsoft.com/office/drawing/2014/main" id="{A69CEA2D-33DC-4A31-80B7-0E7710B50327}"/>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6" name="Alt Bilgi Yer Tutucusu 5">
            <a:extLst>
              <a:ext uri="{FF2B5EF4-FFF2-40B4-BE49-F238E27FC236}">
                <a16:creationId xmlns:a16="http://schemas.microsoft.com/office/drawing/2014/main" id="{2ED26901-0BD7-419E-8E55-7719887C45CC}"/>
              </a:ext>
            </a:extLst>
          </p:cNvPr>
          <p:cNvSpPr>
            <a:spLocks noGrp="1"/>
          </p:cNvSpPr>
          <p:nvPr>
            <p:ph type="ftr" sz="quarter" idx="11"/>
          </p:nvPr>
        </p:nvSpPr>
        <p:spPr/>
        <p:txBody>
          <a:bodyPr/>
          <a:lstStyle/>
          <a:p>
            <a:endParaRPr lang="az-Latn-AZ"/>
          </a:p>
        </p:txBody>
      </p:sp>
      <p:sp>
        <p:nvSpPr>
          <p:cNvPr id="7" name="Slayt Numarası Yer Tutucusu 6">
            <a:extLst>
              <a:ext uri="{FF2B5EF4-FFF2-40B4-BE49-F238E27FC236}">
                <a16:creationId xmlns:a16="http://schemas.microsoft.com/office/drawing/2014/main" id="{02A89404-98B3-4655-9210-7EC194507EC0}"/>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249720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55C676-8307-4F9A-BC0D-F2C2F8122229}"/>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az-Latn-AZ"/>
          </a:p>
        </p:txBody>
      </p:sp>
      <p:sp>
        <p:nvSpPr>
          <p:cNvPr id="3" name="Metin Yer Tutucusu 2">
            <a:extLst>
              <a:ext uri="{FF2B5EF4-FFF2-40B4-BE49-F238E27FC236}">
                <a16:creationId xmlns:a16="http://schemas.microsoft.com/office/drawing/2014/main" id="{7B686DE0-3592-423E-8724-835EBBA1F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0CDCDE4-7854-4F4B-948D-EB08A9A17A0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5" name="Metin Yer Tutucusu 4">
            <a:extLst>
              <a:ext uri="{FF2B5EF4-FFF2-40B4-BE49-F238E27FC236}">
                <a16:creationId xmlns:a16="http://schemas.microsoft.com/office/drawing/2014/main" id="{95AE12F7-13B1-4155-AB60-3FA5ABDCF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614BA22-EF33-439E-A93C-3DD34D61DAE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7" name="Veri Yer Tutucusu 6">
            <a:extLst>
              <a:ext uri="{FF2B5EF4-FFF2-40B4-BE49-F238E27FC236}">
                <a16:creationId xmlns:a16="http://schemas.microsoft.com/office/drawing/2014/main" id="{4215A103-BD24-409F-8A02-ADD38B106CD6}"/>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8" name="Alt Bilgi Yer Tutucusu 7">
            <a:extLst>
              <a:ext uri="{FF2B5EF4-FFF2-40B4-BE49-F238E27FC236}">
                <a16:creationId xmlns:a16="http://schemas.microsoft.com/office/drawing/2014/main" id="{13795DC2-C793-4B15-B2DD-74EDA5BB08DC}"/>
              </a:ext>
            </a:extLst>
          </p:cNvPr>
          <p:cNvSpPr>
            <a:spLocks noGrp="1"/>
          </p:cNvSpPr>
          <p:nvPr>
            <p:ph type="ftr" sz="quarter" idx="11"/>
          </p:nvPr>
        </p:nvSpPr>
        <p:spPr/>
        <p:txBody>
          <a:bodyPr/>
          <a:lstStyle/>
          <a:p>
            <a:endParaRPr lang="az-Latn-AZ"/>
          </a:p>
        </p:txBody>
      </p:sp>
      <p:sp>
        <p:nvSpPr>
          <p:cNvPr id="9" name="Slayt Numarası Yer Tutucusu 8">
            <a:extLst>
              <a:ext uri="{FF2B5EF4-FFF2-40B4-BE49-F238E27FC236}">
                <a16:creationId xmlns:a16="http://schemas.microsoft.com/office/drawing/2014/main" id="{E68097E5-F452-41AE-B7B5-64B16241AD3A}"/>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39623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0CAB68-F553-41E4-A1A8-E360713B2406}"/>
              </a:ext>
            </a:extLst>
          </p:cNvPr>
          <p:cNvSpPr>
            <a:spLocks noGrp="1"/>
          </p:cNvSpPr>
          <p:nvPr>
            <p:ph type="title"/>
          </p:nvPr>
        </p:nvSpPr>
        <p:spPr/>
        <p:txBody>
          <a:bodyPr/>
          <a:lstStyle/>
          <a:p>
            <a:r>
              <a:rPr lang="tr-TR"/>
              <a:t>Asıl başlık stilini düzenlemek için tıklayın</a:t>
            </a:r>
            <a:endParaRPr lang="az-Latn-AZ"/>
          </a:p>
        </p:txBody>
      </p:sp>
      <p:sp>
        <p:nvSpPr>
          <p:cNvPr id="3" name="Veri Yer Tutucusu 2">
            <a:extLst>
              <a:ext uri="{FF2B5EF4-FFF2-40B4-BE49-F238E27FC236}">
                <a16:creationId xmlns:a16="http://schemas.microsoft.com/office/drawing/2014/main" id="{27FF9CD8-982A-4303-A7E4-3B041F1AE062}"/>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4" name="Alt Bilgi Yer Tutucusu 3">
            <a:extLst>
              <a:ext uri="{FF2B5EF4-FFF2-40B4-BE49-F238E27FC236}">
                <a16:creationId xmlns:a16="http://schemas.microsoft.com/office/drawing/2014/main" id="{98296CD7-135A-432C-B982-C8419BDD481D}"/>
              </a:ext>
            </a:extLst>
          </p:cNvPr>
          <p:cNvSpPr>
            <a:spLocks noGrp="1"/>
          </p:cNvSpPr>
          <p:nvPr>
            <p:ph type="ftr" sz="quarter" idx="11"/>
          </p:nvPr>
        </p:nvSpPr>
        <p:spPr/>
        <p:txBody>
          <a:bodyPr/>
          <a:lstStyle/>
          <a:p>
            <a:endParaRPr lang="az-Latn-AZ"/>
          </a:p>
        </p:txBody>
      </p:sp>
      <p:sp>
        <p:nvSpPr>
          <p:cNvPr id="5" name="Slayt Numarası Yer Tutucusu 4">
            <a:extLst>
              <a:ext uri="{FF2B5EF4-FFF2-40B4-BE49-F238E27FC236}">
                <a16:creationId xmlns:a16="http://schemas.microsoft.com/office/drawing/2014/main" id="{B18CD2AF-A19E-4316-9A51-06ED4201EE51}"/>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59704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1C1926C-0FD5-413D-B7A5-45B91EF0ECDA}"/>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3" name="Alt Bilgi Yer Tutucusu 2">
            <a:extLst>
              <a:ext uri="{FF2B5EF4-FFF2-40B4-BE49-F238E27FC236}">
                <a16:creationId xmlns:a16="http://schemas.microsoft.com/office/drawing/2014/main" id="{132E0E2B-AED0-4175-9A61-54F32C0DA53D}"/>
              </a:ext>
            </a:extLst>
          </p:cNvPr>
          <p:cNvSpPr>
            <a:spLocks noGrp="1"/>
          </p:cNvSpPr>
          <p:nvPr>
            <p:ph type="ftr" sz="quarter" idx="11"/>
          </p:nvPr>
        </p:nvSpPr>
        <p:spPr/>
        <p:txBody>
          <a:bodyPr/>
          <a:lstStyle/>
          <a:p>
            <a:endParaRPr lang="az-Latn-AZ"/>
          </a:p>
        </p:txBody>
      </p:sp>
      <p:sp>
        <p:nvSpPr>
          <p:cNvPr id="4" name="Slayt Numarası Yer Tutucusu 3">
            <a:extLst>
              <a:ext uri="{FF2B5EF4-FFF2-40B4-BE49-F238E27FC236}">
                <a16:creationId xmlns:a16="http://schemas.microsoft.com/office/drawing/2014/main" id="{D23FECB5-4421-4E58-B5B7-38F41AD3B5CF}"/>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79191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330B1F-EEC8-4816-B4B0-EC07465C993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az-Latn-AZ"/>
          </a:p>
        </p:txBody>
      </p:sp>
      <p:sp>
        <p:nvSpPr>
          <p:cNvPr id="3" name="İçerik Yer Tutucusu 2">
            <a:extLst>
              <a:ext uri="{FF2B5EF4-FFF2-40B4-BE49-F238E27FC236}">
                <a16:creationId xmlns:a16="http://schemas.microsoft.com/office/drawing/2014/main" id="{44BC8CD0-748B-49F3-8413-6DB5889C50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4" name="Metin Yer Tutucusu 3">
            <a:extLst>
              <a:ext uri="{FF2B5EF4-FFF2-40B4-BE49-F238E27FC236}">
                <a16:creationId xmlns:a16="http://schemas.microsoft.com/office/drawing/2014/main" id="{F2D70EE9-F167-41D4-9621-9A01C6B73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3A8BD6B-B776-45A7-A414-E42C2E1A091D}"/>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6" name="Alt Bilgi Yer Tutucusu 5">
            <a:extLst>
              <a:ext uri="{FF2B5EF4-FFF2-40B4-BE49-F238E27FC236}">
                <a16:creationId xmlns:a16="http://schemas.microsoft.com/office/drawing/2014/main" id="{AEDC6624-2AAB-4D85-A1E7-E1AE753951DE}"/>
              </a:ext>
            </a:extLst>
          </p:cNvPr>
          <p:cNvSpPr>
            <a:spLocks noGrp="1"/>
          </p:cNvSpPr>
          <p:nvPr>
            <p:ph type="ftr" sz="quarter" idx="11"/>
          </p:nvPr>
        </p:nvSpPr>
        <p:spPr/>
        <p:txBody>
          <a:bodyPr/>
          <a:lstStyle/>
          <a:p>
            <a:endParaRPr lang="az-Latn-AZ"/>
          </a:p>
        </p:txBody>
      </p:sp>
      <p:sp>
        <p:nvSpPr>
          <p:cNvPr id="7" name="Slayt Numarası Yer Tutucusu 6">
            <a:extLst>
              <a:ext uri="{FF2B5EF4-FFF2-40B4-BE49-F238E27FC236}">
                <a16:creationId xmlns:a16="http://schemas.microsoft.com/office/drawing/2014/main" id="{F2957087-B81B-4910-8AE8-7950DFFCCF5D}"/>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37339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042DE4-BEFB-40F4-AD24-5DE0AB393E2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az-Latn-AZ"/>
          </a:p>
        </p:txBody>
      </p:sp>
      <p:sp>
        <p:nvSpPr>
          <p:cNvPr id="3" name="Resim Yer Tutucusu 2">
            <a:extLst>
              <a:ext uri="{FF2B5EF4-FFF2-40B4-BE49-F238E27FC236}">
                <a16:creationId xmlns:a16="http://schemas.microsoft.com/office/drawing/2014/main" id="{C65A403A-338B-4592-9470-9D6F42236B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z-Latn-AZ"/>
          </a:p>
        </p:txBody>
      </p:sp>
      <p:sp>
        <p:nvSpPr>
          <p:cNvPr id="4" name="Metin Yer Tutucusu 3">
            <a:extLst>
              <a:ext uri="{FF2B5EF4-FFF2-40B4-BE49-F238E27FC236}">
                <a16:creationId xmlns:a16="http://schemas.microsoft.com/office/drawing/2014/main" id="{FAEDC812-16EF-4BF6-ADBF-C2483EAB2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EBC6971-2802-4658-8BDE-9E9FB87E44A8}"/>
              </a:ext>
            </a:extLst>
          </p:cNvPr>
          <p:cNvSpPr>
            <a:spLocks noGrp="1"/>
          </p:cNvSpPr>
          <p:nvPr>
            <p:ph type="dt" sz="half" idx="10"/>
          </p:nvPr>
        </p:nvSpPr>
        <p:spPr/>
        <p:txBody>
          <a:bodyPr/>
          <a:lstStyle/>
          <a:p>
            <a:fld id="{0CBF0640-9FA7-4458-90F2-F266D90FB0FC}" type="datetimeFigureOut">
              <a:rPr lang="az-Latn-AZ" smtClean="0"/>
              <a:t>09.03.2022</a:t>
            </a:fld>
            <a:endParaRPr lang="az-Latn-AZ"/>
          </a:p>
        </p:txBody>
      </p:sp>
      <p:sp>
        <p:nvSpPr>
          <p:cNvPr id="6" name="Alt Bilgi Yer Tutucusu 5">
            <a:extLst>
              <a:ext uri="{FF2B5EF4-FFF2-40B4-BE49-F238E27FC236}">
                <a16:creationId xmlns:a16="http://schemas.microsoft.com/office/drawing/2014/main" id="{D0F5DF2C-5230-417A-8E90-066FE6AB917D}"/>
              </a:ext>
            </a:extLst>
          </p:cNvPr>
          <p:cNvSpPr>
            <a:spLocks noGrp="1"/>
          </p:cNvSpPr>
          <p:nvPr>
            <p:ph type="ftr" sz="quarter" idx="11"/>
          </p:nvPr>
        </p:nvSpPr>
        <p:spPr/>
        <p:txBody>
          <a:bodyPr/>
          <a:lstStyle/>
          <a:p>
            <a:endParaRPr lang="az-Latn-AZ"/>
          </a:p>
        </p:txBody>
      </p:sp>
      <p:sp>
        <p:nvSpPr>
          <p:cNvPr id="7" name="Slayt Numarası Yer Tutucusu 6">
            <a:extLst>
              <a:ext uri="{FF2B5EF4-FFF2-40B4-BE49-F238E27FC236}">
                <a16:creationId xmlns:a16="http://schemas.microsoft.com/office/drawing/2014/main" id="{2E17B97F-6AE4-4311-B2A2-021148E52AE7}"/>
              </a:ext>
            </a:extLst>
          </p:cNvPr>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352657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8A37E9B-4A36-44B8-8202-F7BCFA740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az-Latn-AZ"/>
          </a:p>
        </p:txBody>
      </p:sp>
      <p:sp>
        <p:nvSpPr>
          <p:cNvPr id="3" name="Metin Yer Tutucusu 2">
            <a:extLst>
              <a:ext uri="{FF2B5EF4-FFF2-40B4-BE49-F238E27FC236}">
                <a16:creationId xmlns:a16="http://schemas.microsoft.com/office/drawing/2014/main" id="{11305A7F-56F5-4012-A842-953950E2E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az-Latn-AZ"/>
          </a:p>
        </p:txBody>
      </p:sp>
      <p:sp>
        <p:nvSpPr>
          <p:cNvPr id="4" name="Veri Yer Tutucusu 3">
            <a:extLst>
              <a:ext uri="{FF2B5EF4-FFF2-40B4-BE49-F238E27FC236}">
                <a16:creationId xmlns:a16="http://schemas.microsoft.com/office/drawing/2014/main" id="{097A99C1-302C-4309-9988-D01D76238A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F0640-9FA7-4458-90F2-F266D90FB0FC}" type="datetimeFigureOut">
              <a:rPr lang="az-Latn-AZ" smtClean="0"/>
              <a:t>09.03.2022</a:t>
            </a:fld>
            <a:endParaRPr lang="az-Latn-AZ"/>
          </a:p>
        </p:txBody>
      </p:sp>
      <p:sp>
        <p:nvSpPr>
          <p:cNvPr id="5" name="Alt Bilgi Yer Tutucusu 4">
            <a:extLst>
              <a:ext uri="{FF2B5EF4-FFF2-40B4-BE49-F238E27FC236}">
                <a16:creationId xmlns:a16="http://schemas.microsoft.com/office/drawing/2014/main" id="{D040D498-2533-49F0-BDC6-B2D4D89BCF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z-Latn-AZ"/>
          </a:p>
        </p:txBody>
      </p:sp>
      <p:sp>
        <p:nvSpPr>
          <p:cNvPr id="6" name="Slayt Numarası Yer Tutucusu 5">
            <a:extLst>
              <a:ext uri="{FF2B5EF4-FFF2-40B4-BE49-F238E27FC236}">
                <a16:creationId xmlns:a16="http://schemas.microsoft.com/office/drawing/2014/main" id="{F6ADA0E5-4906-45AB-A5C7-CBAF3D044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829DF-C16D-47D9-B439-01B48FCC3775}" type="slidenum">
              <a:rPr lang="az-Latn-AZ" smtClean="0"/>
              <a:t>‹#›</a:t>
            </a:fld>
            <a:endParaRPr lang="az-Latn-AZ"/>
          </a:p>
        </p:txBody>
      </p:sp>
    </p:spTree>
    <p:extLst>
      <p:ext uri="{BB962C8B-B14F-4D97-AF65-F5344CB8AC3E}">
        <p14:creationId xmlns:p14="http://schemas.microsoft.com/office/powerpoint/2010/main" val="2777924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z-Lat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F3AA04-398D-47EB-ABD7-87B57DE16136}"/>
              </a:ext>
            </a:extLst>
          </p:cNvPr>
          <p:cNvSpPr>
            <a:spLocks noGrp="1"/>
          </p:cNvSpPr>
          <p:nvPr>
            <p:ph type="ctrTitle"/>
          </p:nvPr>
        </p:nvSpPr>
        <p:spPr>
          <a:xfrm>
            <a:off x="125573" y="653143"/>
            <a:ext cx="10542427" cy="2856820"/>
          </a:xfrm>
        </p:spPr>
        <p:txBody>
          <a:bodyPr anchor="t">
            <a:noAutofit/>
          </a:bodyPr>
          <a:lstStyle/>
          <a:p>
            <a:pPr algn="l"/>
            <a:r>
              <a:rPr lang="en-US" sz="1800" b="1" dirty="0">
                <a:solidFill>
                  <a:srgbClr val="273239"/>
                </a:solidFill>
                <a:latin typeface="urw-din"/>
              </a:rPr>
              <a:t>Linear </a:t>
            </a:r>
            <a:r>
              <a:rPr lang="en-US" sz="1800" b="1" dirty="0" err="1">
                <a:solidFill>
                  <a:srgbClr val="273239"/>
                </a:solidFill>
                <a:latin typeface="urw-din"/>
              </a:rPr>
              <a:t>searchun</a:t>
            </a:r>
            <a:r>
              <a:rPr lang="en-US" sz="1800" b="1" dirty="0">
                <a:solidFill>
                  <a:srgbClr val="273239"/>
                </a:solidFill>
                <a:latin typeface="urw-din"/>
              </a:rPr>
              <a:t> time </a:t>
            </a:r>
            <a:r>
              <a:rPr lang="en-US" sz="1800" b="1" dirty="0" err="1">
                <a:solidFill>
                  <a:srgbClr val="273239"/>
                </a:solidFill>
                <a:latin typeface="urw-din"/>
              </a:rPr>
              <a:t>complexitysi</a:t>
            </a:r>
            <a:r>
              <a:rPr lang="en-US" sz="1800" b="1" dirty="0">
                <a:solidFill>
                  <a:srgbClr val="273239"/>
                </a:solidFill>
                <a:latin typeface="urw-din"/>
              </a:rPr>
              <a:t> O(n) e gore </a:t>
            </a:r>
            <a:r>
              <a:rPr lang="en-US" sz="1800" b="1" dirty="0" err="1">
                <a:solidFill>
                  <a:srgbClr val="273239"/>
                </a:solidFill>
                <a:latin typeface="urw-din"/>
              </a:rPr>
              <a:t>olculur.Yeni</a:t>
            </a:r>
            <a:r>
              <a:rPr lang="en-US" sz="1800" b="1" dirty="0">
                <a:solidFill>
                  <a:srgbClr val="273239"/>
                </a:solidFill>
                <a:latin typeface="urw-din"/>
              </a:rPr>
              <a:t> proses ne </a:t>
            </a:r>
            <a:r>
              <a:rPr lang="en-US" sz="1800" b="1" dirty="0" err="1">
                <a:solidFill>
                  <a:srgbClr val="273239"/>
                </a:solidFill>
                <a:latin typeface="urw-din"/>
              </a:rPr>
              <a:t>qeder</a:t>
            </a:r>
            <a:r>
              <a:rPr lang="en-US" sz="1800" b="1" dirty="0">
                <a:solidFill>
                  <a:srgbClr val="273239"/>
                </a:solidFill>
                <a:latin typeface="urw-din"/>
              </a:rPr>
              <a:t> cox </a:t>
            </a:r>
            <a:r>
              <a:rPr lang="en-US" sz="1800" b="1" dirty="0" err="1">
                <a:solidFill>
                  <a:srgbClr val="273239"/>
                </a:solidFill>
                <a:latin typeface="urw-din"/>
              </a:rPr>
              <a:t>olarsa</a:t>
            </a:r>
            <a:r>
              <a:rPr lang="en-US" sz="1800" b="1" dirty="0">
                <a:solidFill>
                  <a:srgbClr val="273239"/>
                </a:solidFill>
                <a:latin typeface="urw-din"/>
              </a:rPr>
              <a:t> </a:t>
            </a:r>
            <a:r>
              <a:rPr lang="en-US" sz="1800" b="1" dirty="0" err="1">
                <a:solidFill>
                  <a:srgbClr val="273239"/>
                </a:solidFill>
                <a:latin typeface="urw-din"/>
              </a:rPr>
              <a:t>gorulen</a:t>
            </a:r>
            <a:r>
              <a:rPr lang="en-US" sz="1800" b="1" dirty="0">
                <a:solidFill>
                  <a:srgbClr val="273239"/>
                </a:solidFill>
                <a:latin typeface="urw-din"/>
              </a:rPr>
              <a:t> </a:t>
            </a:r>
            <a:r>
              <a:rPr lang="en-US" sz="1800" b="1" dirty="0" err="1">
                <a:solidFill>
                  <a:srgbClr val="273239"/>
                </a:solidFill>
                <a:latin typeface="urw-din"/>
              </a:rPr>
              <a:t>iw</a:t>
            </a:r>
            <a:r>
              <a:rPr lang="en-US" sz="1800" b="1" dirty="0">
                <a:solidFill>
                  <a:srgbClr val="273239"/>
                </a:solidFill>
                <a:latin typeface="urw-din"/>
              </a:rPr>
              <a:t> de o </a:t>
            </a:r>
            <a:r>
              <a:rPr lang="en-US" sz="1800" b="1" dirty="0" err="1">
                <a:solidFill>
                  <a:srgbClr val="273239"/>
                </a:solidFill>
                <a:latin typeface="urw-din"/>
              </a:rPr>
              <a:t>qeder</a:t>
            </a:r>
            <a:r>
              <a:rPr lang="en-US" sz="1800" b="1" dirty="0">
                <a:solidFill>
                  <a:srgbClr val="273239"/>
                </a:solidFill>
                <a:latin typeface="urw-din"/>
              </a:rPr>
              <a:t> cox </a:t>
            </a:r>
            <a:r>
              <a:rPr lang="en-US" sz="1800" b="1" dirty="0" err="1">
                <a:solidFill>
                  <a:srgbClr val="273239"/>
                </a:solidFill>
                <a:latin typeface="urw-din"/>
              </a:rPr>
              <a:t>olur</a:t>
            </a:r>
            <a:r>
              <a:rPr lang="en-US" sz="1800" b="1" dirty="0">
                <a:solidFill>
                  <a:srgbClr val="273239"/>
                </a:solidFill>
                <a:latin typeface="urw-din"/>
              </a:rPr>
              <a:t> </a:t>
            </a:r>
            <a:r>
              <a:rPr lang="en-US" sz="1800" b="1" dirty="0" err="1">
                <a:solidFill>
                  <a:srgbClr val="273239"/>
                </a:solidFill>
                <a:latin typeface="urw-din"/>
              </a:rPr>
              <a:t>ve</a:t>
            </a:r>
            <a:r>
              <a:rPr lang="en-US" sz="1800" b="1" dirty="0">
                <a:solidFill>
                  <a:srgbClr val="273239"/>
                </a:solidFill>
                <a:latin typeface="urw-din"/>
              </a:rPr>
              <a:t> </a:t>
            </a:r>
            <a:r>
              <a:rPr lang="en-US" sz="1800" b="1" dirty="0" err="1">
                <a:solidFill>
                  <a:srgbClr val="273239"/>
                </a:solidFill>
                <a:latin typeface="urw-din"/>
              </a:rPr>
              <a:t>onun</a:t>
            </a:r>
            <a:r>
              <a:rPr lang="en-US" sz="1800" b="1" dirty="0">
                <a:solidFill>
                  <a:srgbClr val="273239"/>
                </a:solidFill>
                <a:latin typeface="urw-din"/>
              </a:rPr>
              <a:t> time </a:t>
            </a:r>
            <a:r>
              <a:rPr lang="en-US" sz="1800" b="1" dirty="0" err="1">
                <a:solidFill>
                  <a:srgbClr val="273239"/>
                </a:solidFill>
                <a:latin typeface="urw-din"/>
              </a:rPr>
              <a:t>complexityside</a:t>
            </a:r>
            <a:r>
              <a:rPr lang="en-US" sz="1800" b="1" dirty="0">
                <a:solidFill>
                  <a:srgbClr val="273239"/>
                </a:solidFill>
                <a:latin typeface="urw-din"/>
              </a:rPr>
              <a:t> </a:t>
            </a:r>
            <a:r>
              <a:rPr lang="en-US" sz="1800" b="1" dirty="0" err="1">
                <a:solidFill>
                  <a:srgbClr val="273239"/>
                </a:solidFill>
                <a:latin typeface="urw-din"/>
              </a:rPr>
              <a:t>iw</a:t>
            </a:r>
            <a:r>
              <a:rPr lang="en-US" sz="1800" b="1" dirty="0">
                <a:solidFill>
                  <a:srgbClr val="273239"/>
                </a:solidFill>
                <a:latin typeface="urw-din"/>
              </a:rPr>
              <a:t> </a:t>
            </a:r>
            <a:r>
              <a:rPr lang="en-US" sz="1800" b="1" dirty="0" err="1">
                <a:solidFill>
                  <a:srgbClr val="273239"/>
                </a:solidFill>
                <a:latin typeface="urw-din"/>
              </a:rPr>
              <a:t>ile</a:t>
            </a:r>
            <a:r>
              <a:rPr lang="en-US" sz="1800" b="1" dirty="0">
                <a:solidFill>
                  <a:srgbClr val="273239"/>
                </a:solidFill>
                <a:latin typeface="urw-din"/>
              </a:rPr>
              <a:t> </a:t>
            </a:r>
            <a:r>
              <a:rPr lang="en-US" sz="1800" b="1" dirty="0" err="1">
                <a:solidFill>
                  <a:srgbClr val="273239"/>
                </a:solidFill>
                <a:latin typeface="urw-din"/>
              </a:rPr>
              <a:t>duz</a:t>
            </a:r>
            <a:r>
              <a:rPr lang="en-US" sz="1800" b="1" dirty="0">
                <a:solidFill>
                  <a:srgbClr val="273239"/>
                </a:solidFill>
                <a:latin typeface="urw-din"/>
              </a:rPr>
              <a:t> </a:t>
            </a:r>
            <a:r>
              <a:rPr lang="en-US" sz="1800" b="1" dirty="0" err="1">
                <a:solidFill>
                  <a:srgbClr val="273239"/>
                </a:solidFill>
                <a:latin typeface="urw-din"/>
              </a:rPr>
              <a:t>mutenasib</a:t>
            </a:r>
            <a:r>
              <a:rPr lang="en-US" sz="1800" b="1" dirty="0">
                <a:solidFill>
                  <a:srgbClr val="273239"/>
                </a:solidFill>
                <a:latin typeface="urw-din"/>
              </a:rPr>
              <a:t> </a:t>
            </a:r>
            <a:r>
              <a:rPr lang="en-US" sz="1800" b="1" dirty="0" err="1">
                <a:solidFill>
                  <a:srgbClr val="273239"/>
                </a:solidFill>
                <a:latin typeface="urw-din"/>
              </a:rPr>
              <a:t>olaraq</a:t>
            </a:r>
            <a:r>
              <a:rPr lang="en-US" sz="1800" b="1" dirty="0">
                <a:solidFill>
                  <a:srgbClr val="273239"/>
                </a:solidFill>
                <a:latin typeface="urw-din"/>
              </a:rPr>
              <a:t> </a:t>
            </a:r>
            <a:r>
              <a:rPr lang="en-US" sz="1800" b="1" dirty="0" err="1">
                <a:solidFill>
                  <a:srgbClr val="273239"/>
                </a:solidFill>
                <a:latin typeface="urw-din"/>
              </a:rPr>
              <a:t>deyiwir.Linear</a:t>
            </a:r>
            <a:r>
              <a:rPr lang="en-US" sz="1800" b="1" dirty="0">
                <a:solidFill>
                  <a:srgbClr val="273239"/>
                </a:solidFill>
                <a:latin typeface="urw-din"/>
              </a:rPr>
              <a:t> </a:t>
            </a:r>
            <a:r>
              <a:rPr lang="en-US" sz="1800" b="1" dirty="0" err="1">
                <a:solidFill>
                  <a:srgbClr val="273239"/>
                </a:solidFill>
                <a:latin typeface="urw-din"/>
              </a:rPr>
              <a:t>searchdan</a:t>
            </a:r>
            <a:r>
              <a:rPr lang="en-US" sz="1800" b="1" dirty="0">
                <a:solidFill>
                  <a:srgbClr val="273239"/>
                </a:solidFill>
                <a:latin typeface="urw-din"/>
              </a:rPr>
              <a:t> nadir </a:t>
            </a:r>
            <a:r>
              <a:rPr lang="en-US" sz="1800" b="1" dirty="0" err="1">
                <a:solidFill>
                  <a:srgbClr val="273239"/>
                </a:solidFill>
                <a:latin typeface="urw-din"/>
              </a:rPr>
              <a:t>hallarda</a:t>
            </a:r>
            <a:r>
              <a:rPr lang="en-US" sz="1800" b="1" dirty="0">
                <a:solidFill>
                  <a:srgbClr val="273239"/>
                </a:solidFill>
                <a:latin typeface="urw-din"/>
              </a:rPr>
              <a:t> </a:t>
            </a:r>
            <a:r>
              <a:rPr lang="en-US" sz="1800" b="1" dirty="0" err="1">
                <a:solidFill>
                  <a:srgbClr val="273239"/>
                </a:solidFill>
                <a:latin typeface="urw-din"/>
              </a:rPr>
              <a:t>istifade</a:t>
            </a:r>
            <a:r>
              <a:rPr lang="en-US" sz="1800" b="1" dirty="0">
                <a:solidFill>
                  <a:srgbClr val="273239"/>
                </a:solidFill>
                <a:latin typeface="urw-din"/>
              </a:rPr>
              <a:t> </a:t>
            </a:r>
            <a:r>
              <a:rPr lang="en-US" sz="1800" b="1" dirty="0" err="1">
                <a:solidFill>
                  <a:srgbClr val="273239"/>
                </a:solidFill>
                <a:latin typeface="urw-din"/>
              </a:rPr>
              <a:t>olunur</a:t>
            </a:r>
            <a:r>
              <a:rPr lang="en-US" sz="1800" b="1" dirty="0">
                <a:solidFill>
                  <a:srgbClr val="273239"/>
                </a:solidFill>
                <a:latin typeface="urw-din"/>
              </a:rPr>
              <a:t>.</a:t>
            </a:r>
            <a:br>
              <a:rPr lang="en-US" sz="1800" b="1" dirty="0">
                <a:solidFill>
                  <a:srgbClr val="273239"/>
                </a:solidFill>
                <a:latin typeface="urw-din"/>
              </a:rPr>
            </a:br>
            <a:r>
              <a:rPr lang="en-US" sz="1800" b="1" dirty="0">
                <a:solidFill>
                  <a:srgbClr val="273239"/>
                </a:solidFill>
                <a:latin typeface="urw-din"/>
              </a:rPr>
              <a:t>                                                                   </a:t>
            </a:r>
            <a:r>
              <a:rPr lang="en-US" sz="1800" b="1" dirty="0" err="1">
                <a:solidFill>
                  <a:srgbClr val="273239"/>
                </a:solidFill>
                <a:latin typeface="urw-din"/>
              </a:rPr>
              <a:t>Cunki</a:t>
            </a:r>
            <a:r>
              <a:rPr lang="en-US" sz="1800" b="1" dirty="0">
                <a:solidFill>
                  <a:srgbClr val="273239"/>
                </a:solidFill>
                <a:latin typeface="urw-din"/>
              </a:rPr>
              <a:t> </a:t>
            </a:r>
            <a:r>
              <a:rPr lang="en-US" sz="1800" b="1" dirty="0" err="1">
                <a:solidFill>
                  <a:srgbClr val="273239"/>
                </a:solidFill>
                <a:latin typeface="urw-din"/>
              </a:rPr>
              <a:t>diger</a:t>
            </a:r>
            <a:r>
              <a:rPr lang="en-US" sz="1800" b="1" dirty="0">
                <a:solidFill>
                  <a:srgbClr val="273239"/>
                </a:solidFill>
                <a:latin typeface="urw-din"/>
              </a:rPr>
              <a:t> search </a:t>
            </a:r>
            <a:r>
              <a:rPr lang="en-US" sz="1800" b="1" dirty="0" err="1">
                <a:solidFill>
                  <a:srgbClr val="273239"/>
                </a:solidFill>
                <a:latin typeface="urw-din"/>
              </a:rPr>
              <a:t>algorithmler</a:t>
            </a:r>
            <a:r>
              <a:rPr lang="en-US" sz="1800" b="1" dirty="0">
                <a:solidFill>
                  <a:srgbClr val="273239"/>
                </a:solidFill>
                <a:latin typeface="urw-din"/>
              </a:rPr>
              <a:t> linear a </a:t>
            </a:r>
            <a:r>
              <a:rPr lang="en-US" sz="1800" b="1" dirty="0" err="1">
                <a:solidFill>
                  <a:srgbClr val="273239"/>
                </a:solidFill>
                <a:latin typeface="urw-din"/>
              </a:rPr>
              <a:t>nisbeten</a:t>
            </a:r>
            <a:r>
              <a:rPr lang="en-US" sz="1800" b="1" dirty="0">
                <a:solidFill>
                  <a:srgbClr val="273239"/>
                </a:solidFill>
                <a:latin typeface="urw-din"/>
              </a:rPr>
              <a:t> </a:t>
            </a:r>
            <a:r>
              <a:rPr lang="en-US" sz="1800" b="1" dirty="0" err="1">
                <a:solidFill>
                  <a:srgbClr val="273239"/>
                </a:solidFill>
                <a:latin typeface="urw-din"/>
              </a:rPr>
              <a:t>daha</a:t>
            </a:r>
            <a:r>
              <a:rPr lang="en-US" sz="1800" b="1" dirty="0">
                <a:solidFill>
                  <a:srgbClr val="273239"/>
                </a:solidFill>
                <a:latin typeface="urw-din"/>
              </a:rPr>
              <a:t> </a:t>
            </a:r>
            <a:r>
              <a:rPr lang="en-US" sz="1800" b="1" dirty="0" err="1">
                <a:solidFill>
                  <a:srgbClr val="273239"/>
                </a:solidFill>
                <a:latin typeface="urw-din"/>
              </a:rPr>
              <a:t>suretli</a:t>
            </a:r>
            <a:r>
              <a:rPr lang="en-US" sz="1800" b="1" dirty="0">
                <a:solidFill>
                  <a:srgbClr val="273239"/>
                </a:solidFill>
                <a:latin typeface="urw-din"/>
              </a:rPr>
              <a:t> </a:t>
            </a:r>
            <a:br>
              <a:rPr lang="en-US" sz="1800" b="1" dirty="0">
                <a:solidFill>
                  <a:srgbClr val="273239"/>
                </a:solidFill>
                <a:latin typeface="urw-din"/>
              </a:rPr>
            </a:br>
            <a:r>
              <a:rPr lang="en-US" sz="1800" b="1" dirty="0">
                <a:solidFill>
                  <a:srgbClr val="273239"/>
                </a:solidFill>
                <a:latin typeface="urw-din"/>
              </a:rPr>
              <a:t>                                                                   </a:t>
            </a:r>
            <a:r>
              <a:rPr lang="en-US" sz="1800" b="1" dirty="0" err="1">
                <a:solidFill>
                  <a:srgbClr val="273239"/>
                </a:solidFill>
                <a:latin typeface="urw-din"/>
              </a:rPr>
              <a:t>sekilde</a:t>
            </a:r>
            <a:r>
              <a:rPr lang="en-US" sz="1800" b="1" dirty="0">
                <a:solidFill>
                  <a:srgbClr val="273239"/>
                </a:solidFill>
                <a:latin typeface="urw-din"/>
              </a:rPr>
              <a:t> search </a:t>
            </a:r>
            <a:r>
              <a:rPr lang="en-US" sz="1800" b="1" dirty="0" err="1">
                <a:solidFill>
                  <a:srgbClr val="273239"/>
                </a:solidFill>
                <a:latin typeface="urw-din"/>
              </a:rPr>
              <a:t>edir</a:t>
            </a:r>
            <a:r>
              <a:rPr lang="en-US" sz="1800" b="1" dirty="0">
                <a:solidFill>
                  <a:srgbClr val="273239"/>
                </a:solidFill>
                <a:latin typeface="urw-din"/>
              </a:rPr>
              <a:t> </a:t>
            </a:r>
            <a:r>
              <a:rPr lang="en-US" sz="1800" b="1" dirty="0" err="1">
                <a:solidFill>
                  <a:srgbClr val="273239"/>
                </a:solidFill>
                <a:latin typeface="urw-din"/>
              </a:rPr>
              <a:t>ve</a:t>
            </a:r>
            <a:r>
              <a:rPr lang="en-US" sz="1800" b="1" dirty="0">
                <a:solidFill>
                  <a:srgbClr val="273239"/>
                </a:solidFill>
                <a:latin typeface="urw-din"/>
              </a:rPr>
              <a:t> bize </a:t>
            </a:r>
            <a:r>
              <a:rPr lang="en-US" sz="1800" b="1" dirty="0" err="1">
                <a:solidFill>
                  <a:srgbClr val="273239"/>
                </a:solidFill>
                <a:latin typeface="urw-din"/>
              </a:rPr>
              <a:t>verilen</a:t>
            </a:r>
            <a:r>
              <a:rPr lang="en-US" sz="1800" b="1" dirty="0">
                <a:solidFill>
                  <a:srgbClr val="273239"/>
                </a:solidFill>
                <a:latin typeface="urw-din"/>
              </a:rPr>
              <a:t> data </a:t>
            </a:r>
            <a:r>
              <a:rPr lang="en-US" sz="1800" b="1" dirty="0" err="1">
                <a:solidFill>
                  <a:srgbClr val="273239"/>
                </a:solidFill>
                <a:latin typeface="urw-din"/>
              </a:rPr>
              <a:t>boyuk</a:t>
            </a:r>
            <a:r>
              <a:rPr lang="en-US" sz="1800" b="1" dirty="0">
                <a:solidFill>
                  <a:srgbClr val="273239"/>
                </a:solidFill>
                <a:latin typeface="urw-din"/>
              </a:rPr>
              <a:t> </a:t>
            </a:r>
            <a:r>
              <a:rPr lang="en-US" sz="1800" b="1" dirty="0" err="1">
                <a:solidFill>
                  <a:srgbClr val="273239"/>
                </a:solidFill>
                <a:latin typeface="urw-din"/>
              </a:rPr>
              <a:t>hecmde</a:t>
            </a:r>
            <a:r>
              <a:rPr lang="en-US" sz="1800" b="1" dirty="0">
                <a:solidFill>
                  <a:srgbClr val="273239"/>
                </a:solidFill>
                <a:latin typeface="urw-din"/>
              </a:rPr>
              <a:t> </a:t>
            </a:r>
            <a:r>
              <a:rPr lang="en-US" sz="1800" b="1" dirty="0" err="1">
                <a:solidFill>
                  <a:srgbClr val="273239"/>
                </a:solidFill>
                <a:latin typeface="urw-din"/>
              </a:rPr>
              <a:t>olarsa</a:t>
            </a:r>
            <a:r>
              <a:rPr lang="en-US" sz="1800" b="1" dirty="0">
                <a:solidFill>
                  <a:srgbClr val="273239"/>
                </a:solidFill>
                <a:latin typeface="urw-din"/>
              </a:rPr>
              <a:t>, </a:t>
            </a:r>
            <a:r>
              <a:rPr lang="en-US" sz="1800" b="1" dirty="0" err="1">
                <a:solidFill>
                  <a:srgbClr val="273239"/>
                </a:solidFill>
                <a:latin typeface="urw-din"/>
              </a:rPr>
              <a:t>linearla</a:t>
            </a:r>
            <a:br>
              <a:rPr lang="en-US" sz="1800" b="1" dirty="0">
                <a:solidFill>
                  <a:srgbClr val="273239"/>
                </a:solidFill>
                <a:latin typeface="urw-din"/>
              </a:rPr>
            </a:br>
            <a:r>
              <a:rPr lang="en-US" sz="1800" b="1" dirty="0">
                <a:solidFill>
                  <a:srgbClr val="273239"/>
                </a:solidFill>
                <a:latin typeface="urw-din"/>
              </a:rPr>
              <a:t>                                                                   </a:t>
            </a:r>
            <a:r>
              <a:rPr lang="en-US" sz="1800" b="1" dirty="0" err="1">
                <a:solidFill>
                  <a:srgbClr val="273239"/>
                </a:solidFill>
                <a:latin typeface="urw-din"/>
              </a:rPr>
              <a:t>tapmaga</a:t>
            </a:r>
            <a:r>
              <a:rPr lang="en-US" sz="1800" b="1" dirty="0">
                <a:solidFill>
                  <a:srgbClr val="273239"/>
                </a:solidFill>
                <a:latin typeface="urw-din"/>
              </a:rPr>
              <a:t> </a:t>
            </a:r>
            <a:r>
              <a:rPr lang="en-US" sz="1800" b="1" dirty="0" err="1">
                <a:solidFill>
                  <a:srgbClr val="273239"/>
                </a:solidFill>
                <a:latin typeface="urw-din"/>
              </a:rPr>
              <a:t>caliwacagimiz</a:t>
            </a:r>
            <a:r>
              <a:rPr lang="en-US" sz="1800" b="1" dirty="0">
                <a:solidFill>
                  <a:srgbClr val="273239"/>
                </a:solidFill>
                <a:latin typeface="urw-din"/>
              </a:rPr>
              <a:t> zaman </a:t>
            </a:r>
            <a:r>
              <a:rPr lang="en-US" sz="1800" b="1" dirty="0" err="1">
                <a:solidFill>
                  <a:srgbClr val="273239"/>
                </a:solidFill>
                <a:latin typeface="urw-din"/>
              </a:rPr>
              <a:t>bir</a:t>
            </a:r>
            <a:r>
              <a:rPr lang="en-US" sz="1800" b="1" dirty="0">
                <a:solidFill>
                  <a:srgbClr val="273239"/>
                </a:solidFill>
                <a:latin typeface="urw-din"/>
              </a:rPr>
              <a:t> </a:t>
            </a:r>
            <a:r>
              <a:rPr lang="en-US" sz="1800" b="1" dirty="0" err="1">
                <a:solidFill>
                  <a:srgbClr val="273239"/>
                </a:solidFill>
                <a:latin typeface="urw-din"/>
              </a:rPr>
              <a:t>bir</a:t>
            </a:r>
            <a:r>
              <a:rPr lang="en-US" sz="1800" b="1" dirty="0">
                <a:solidFill>
                  <a:srgbClr val="273239"/>
                </a:solidFill>
                <a:latin typeface="urw-din"/>
              </a:rPr>
              <a:t> </a:t>
            </a:r>
            <a:r>
              <a:rPr lang="en-US" sz="1800" b="1" dirty="0" err="1">
                <a:solidFill>
                  <a:srgbClr val="273239"/>
                </a:solidFill>
                <a:latin typeface="urw-din"/>
              </a:rPr>
              <a:t>yoxladigi</a:t>
            </a:r>
            <a:r>
              <a:rPr lang="en-US" sz="1800" b="1" dirty="0">
                <a:solidFill>
                  <a:srgbClr val="273239"/>
                </a:solidFill>
                <a:latin typeface="urw-din"/>
              </a:rPr>
              <a:t> </a:t>
            </a:r>
            <a:r>
              <a:rPr lang="en-US" sz="1800" b="1" dirty="0" err="1">
                <a:solidFill>
                  <a:srgbClr val="273239"/>
                </a:solidFill>
                <a:latin typeface="urw-din"/>
              </a:rPr>
              <a:t>ucun</a:t>
            </a:r>
            <a:r>
              <a:rPr lang="en-US" sz="1800" b="1" dirty="0">
                <a:solidFill>
                  <a:srgbClr val="273239"/>
                </a:solidFill>
                <a:latin typeface="urw-din"/>
              </a:rPr>
              <a:t> worst </a:t>
            </a:r>
            <a:r>
              <a:rPr lang="en-US" sz="1800" b="1" dirty="0" err="1">
                <a:solidFill>
                  <a:srgbClr val="273239"/>
                </a:solidFill>
                <a:latin typeface="urw-din"/>
              </a:rPr>
              <a:t>casele</a:t>
            </a:r>
            <a:br>
              <a:rPr lang="en-US" sz="1800" b="1" dirty="0">
                <a:solidFill>
                  <a:srgbClr val="273239"/>
                </a:solidFill>
                <a:latin typeface="urw-din"/>
              </a:rPr>
            </a:br>
            <a:r>
              <a:rPr lang="en-US" sz="1800" b="1" dirty="0">
                <a:solidFill>
                  <a:srgbClr val="273239"/>
                </a:solidFill>
                <a:latin typeface="urw-din"/>
              </a:rPr>
              <a:t>                                                                   </a:t>
            </a:r>
            <a:r>
              <a:rPr lang="en-US" sz="1800" b="1" dirty="0" err="1">
                <a:solidFill>
                  <a:srgbClr val="273239"/>
                </a:solidFill>
                <a:latin typeface="urw-din"/>
              </a:rPr>
              <a:t>uzleweciy</a:t>
            </a:r>
            <a:r>
              <a:rPr lang="en-US" sz="1800" b="1" dirty="0">
                <a:solidFill>
                  <a:srgbClr val="273239"/>
                </a:solidFill>
                <a:latin typeface="urw-din"/>
              </a:rPr>
              <a:t>.</a:t>
            </a:r>
            <a:endParaRPr lang="az-Latn-AZ" sz="1800" dirty="0"/>
          </a:p>
        </p:txBody>
      </p:sp>
      <p:sp>
        <p:nvSpPr>
          <p:cNvPr id="10" name="Alt Başlık 9">
            <a:extLst>
              <a:ext uri="{FF2B5EF4-FFF2-40B4-BE49-F238E27FC236}">
                <a16:creationId xmlns:a16="http://schemas.microsoft.com/office/drawing/2014/main" id="{BDF27873-7745-42DB-AEF0-491BBB4E018F}"/>
              </a:ext>
            </a:extLst>
          </p:cNvPr>
          <p:cNvSpPr>
            <a:spLocks noGrp="1"/>
          </p:cNvSpPr>
          <p:nvPr>
            <p:ph type="subTitle" idx="1"/>
          </p:nvPr>
        </p:nvSpPr>
        <p:spPr>
          <a:xfrm>
            <a:off x="6096000" y="4002833"/>
            <a:ext cx="5987143" cy="1754156"/>
          </a:xfrm>
        </p:spPr>
        <p:txBody>
          <a:bodyPr>
            <a:normAutofit/>
          </a:bodyPr>
          <a:lstStyle/>
          <a:p>
            <a:pPr algn="l"/>
            <a:r>
              <a:rPr lang="en-US" sz="1600" dirty="0" err="1"/>
              <a:t>Wekildede</a:t>
            </a:r>
            <a:r>
              <a:rPr lang="en-US" sz="1600" dirty="0"/>
              <a:t> </a:t>
            </a:r>
            <a:r>
              <a:rPr lang="en-US" sz="1600" dirty="0" err="1"/>
              <a:t>gorunduyu</a:t>
            </a:r>
            <a:r>
              <a:rPr lang="en-US" sz="1600" dirty="0"/>
              <a:t> </a:t>
            </a:r>
            <a:r>
              <a:rPr lang="en-US" sz="1600" dirty="0" err="1"/>
              <a:t>kimi</a:t>
            </a:r>
            <a:r>
              <a:rPr lang="en-US" sz="1600" dirty="0"/>
              <a:t> </a:t>
            </a:r>
            <a:r>
              <a:rPr lang="en-US" sz="1600" dirty="0" err="1"/>
              <a:t>bizden</a:t>
            </a:r>
            <a:r>
              <a:rPr lang="en-US" sz="1600" dirty="0"/>
              <a:t> </a:t>
            </a:r>
            <a:r>
              <a:rPr lang="en-US" sz="1600" dirty="0" err="1"/>
              <a:t>istenilen</a:t>
            </a:r>
            <a:r>
              <a:rPr lang="en-US" sz="1600" dirty="0"/>
              <a:t> </a:t>
            </a:r>
            <a:r>
              <a:rPr lang="en-US" sz="1600" dirty="0" err="1"/>
              <a:t>eded</a:t>
            </a:r>
            <a:r>
              <a:rPr lang="en-US" sz="1600" dirty="0"/>
              <a:t> 20 </a:t>
            </a:r>
            <a:r>
              <a:rPr lang="en-US" sz="1600" dirty="0" err="1"/>
              <a:t>dir.Linear</a:t>
            </a:r>
            <a:r>
              <a:rPr lang="en-US" sz="1600" dirty="0"/>
              <a:t> search </a:t>
            </a:r>
            <a:r>
              <a:rPr lang="en-US" sz="1600" dirty="0" err="1"/>
              <a:t>ile</a:t>
            </a:r>
            <a:r>
              <a:rPr lang="en-US" sz="1600" dirty="0"/>
              <a:t> biz </a:t>
            </a:r>
            <a:r>
              <a:rPr lang="en-US" sz="1600" dirty="0" err="1"/>
              <a:t>bu</a:t>
            </a:r>
            <a:r>
              <a:rPr lang="en-US" sz="1600" dirty="0"/>
              <a:t> </a:t>
            </a:r>
            <a:r>
              <a:rPr lang="en-US" sz="1600" dirty="0" err="1"/>
              <a:t>ededi</a:t>
            </a:r>
            <a:r>
              <a:rPr lang="en-US" sz="1600" dirty="0"/>
              <a:t> step </a:t>
            </a:r>
            <a:r>
              <a:rPr lang="en-US" sz="1600" dirty="0" err="1"/>
              <a:t>step</a:t>
            </a:r>
            <a:r>
              <a:rPr lang="en-US" sz="1600" dirty="0"/>
              <a:t> </a:t>
            </a:r>
            <a:r>
              <a:rPr lang="en-US" sz="1600" dirty="0" err="1"/>
              <a:t>axtararaq</a:t>
            </a:r>
            <a:r>
              <a:rPr lang="en-US" sz="1600" dirty="0"/>
              <a:t> tapaciq.0 1 2 </a:t>
            </a:r>
            <a:r>
              <a:rPr lang="en-US" sz="1600" dirty="0" err="1"/>
              <a:t>ve</a:t>
            </a:r>
            <a:r>
              <a:rPr lang="en-US" sz="1600" dirty="0"/>
              <a:t> 6 </a:t>
            </a:r>
            <a:r>
              <a:rPr lang="en-US" sz="1600" dirty="0" err="1"/>
              <a:t>stepe</a:t>
            </a:r>
            <a:r>
              <a:rPr lang="en-US" sz="1600" dirty="0"/>
              <a:t> </a:t>
            </a:r>
            <a:r>
              <a:rPr lang="en-US" sz="1600" dirty="0" err="1"/>
              <a:t>gelende</a:t>
            </a:r>
            <a:r>
              <a:rPr lang="en-US" sz="1600" dirty="0"/>
              <a:t> biz </a:t>
            </a:r>
            <a:r>
              <a:rPr lang="en-US" sz="1600" dirty="0" err="1"/>
              <a:t>cavabi</a:t>
            </a:r>
            <a:r>
              <a:rPr lang="en-US" sz="1600" dirty="0"/>
              <a:t> yeni 20 </a:t>
            </a:r>
            <a:r>
              <a:rPr lang="en-US" sz="1600" dirty="0" err="1"/>
              <a:t>almiw</a:t>
            </a:r>
            <a:r>
              <a:rPr lang="en-US" sz="1600" dirty="0"/>
              <a:t> </a:t>
            </a:r>
            <a:r>
              <a:rPr lang="en-US" sz="1600" dirty="0" err="1"/>
              <a:t>olaciq</a:t>
            </a:r>
            <a:r>
              <a:rPr lang="en-US" sz="1600" dirty="0"/>
              <a:t>.</a:t>
            </a:r>
            <a:endParaRPr lang="az-Latn-AZ" sz="1600" dirty="0"/>
          </a:p>
        </p:txBody>
      </p:sp>
      <p:pic>
        <p:nvPicPr>
          <p:cNvPr id="7" name="Resim 6">
            <a:extLst>
              <a:ext uri="{FF2B5EF4-FFF2-40B4-BE49-F238E27FC236}">
                <a16:creationId xmlns:a16="http://schemas.microsoft.com/office/drawing/2014/main" id="{834FA19A-FB49-4E0C-8279-DEC4A83BC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73" y="1445871"/>
            <a:ext cx="3513366" cy="2231217"/>
          </a:xfrm>
          <a:prstGeom prst="rect">
            <a:avLst/>
          </a:prstGeom>
        </p:spPr>
      </p:pic>
      <p:pic>
        <p:nvPicPr>
          <p:cNvPr id="9" name="Resim 8">
            <a:extLst>
              <a:ext uri="{FF2B5EF4-FFF2-40B4-BE49-F238E27FC236}">
                <a16:creationId xmlns:a16="http://schemas.microsoft.com/office/drawing/2014/main" id="{FAC04790-93A3-4689-AE46-9B7FA2EE5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7" y="3844213"/>
            <a:ext cx="5921479" cy="2148924"/>
          </a:xfrm>
          <a:prstGeom prst="rect">
            <a:avLst/>
          </a:prstGeom>
        </p:spPr>
      </p:pic>
    </p:spTree>
    <p:extLst>
      <p:ext uri="{BB962C8B-B14F-4D97-AF65-F5344CB8AC3E}">
        <p14:creationId xmlns:p14="http://schemas.microsoft.com/office/powerpoint/2010/main" val="2133017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8F03EFE-5E52-4FC6-83F9-BB0D5E124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537" y="0"/>
            <a:ext cx="8008926" cy="6858000"/>
          </a:xfrm>
          <a:prstGeom prst="rect">
            <a:avLst/>
          </a:prstGeom>
        </p:spPr>
      </p:pic>
    </p:spTree>
    <p:extLst>
      <p:ext uri="{BB962C8B-B14F-4D97-AF65-F5344CB8AC3E}">
        <p14:creationId xmlns:p14="http://schemas.microsoft.com/office/powerpoint/2010/main" val="172262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2848156B-0D5A-4E99-B0AD-5D4702783E23}"/>
              </a:ext>
            </a:extLst>
          </p:cNvPr>
          <p:cNvSpPr>
            <a:spLocks noGrp="1"/>
          </p:cNvSpPr>
          <p:nvPr>
            <p:ph type="ctrTitle"/>
          </p:nvPr>
        </p:nvSpPr>
        <p:spPr>
          <a:xfrm>
            <a:off x="1458686" y="221959"/>
            <a:ext cx="9144000" cy="2387600"/>
          </a:xfrm>
        </p:spPr>
        <p:txBody>
          <a:bodyPr anchor="t">
            <a:normAutofit/>
          </a:bodyPr>
          <a:lstStyle/>
          <a:p>
            <a:pPr algn="l"/>
            <a:endParaRPr lang="az-Latn-AZ" sz="1800" dirty="0"/>
          </a:p>
        </p:txBody>
      </p:sp>
      <p:sp>
        <p:nvSpPr>
          <p:cNvPr id="5" name="Alt Başlık 4">
            <a:extLst>
              <a:ext uri="{FF2B5EF4-FFF2-40B4-BE49-F238E27FC236}">
                <a16:creationId xmlns:a16="http://schemas.microsoft.com/office/drawing/2014/main" id="{1D83AFEE-5FA3-4776-9FD0-25D2AE95C74C}"/>
              </a:ext>
            </a:extLst>
          </p:cNvPr>
          <p:cNvSpPr>
            <a:spLocks noGrp="1"/>
          </p:cNvSpPr>
          <p:nvPr>
            <p:ph type="subTitle" idx="1"/>
          </p:nvPr>
        </p:nvSpPr>
        <p:spPr>
          <a:xfrm>
            <a:off x="1458686" y="5020291"/>
            <a:ext cx="9144000" cy="1655762"/>
          </a:xfrm>
        </p:spPr>
        <p:txBody>
          <a:bodyPr/>
          <a:lstStyle/>
          <a:p>
            <a:endParaRPr lang="az-Latn-AZ" dirty="0"/>
          </a:p>
        </p:txBody>
      </p:sp>
    </p:spTree>
    <p:extLst>
      <p:ext uri="{BB962C8B-B14F-4D97-AF65-F5344CB8AC3E}">
        <p14:creationId xmlns:p14="http://schemas.microsoft.com/office/powerpoint/2010/main" val="261488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3DE4321-D67F-4E57-91CD-620CCAECC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599" y="0"/>
            <a:ext cx="7382802" cy="6858000"/>
          </a:xfrm>
          <a:prstGeom prst="rect">
            <a:avLst/>
          </a:prstGeom>
        </p:spPr>
      </p:pic>
    </p:spTree>
    <p:extLst>
      <p:ext uri="{BB962C8B-B14F-4D97-AF65-F5344CB8AC3E}">
        <p14:creationId xmlns:p14="http://schemas.microsoft.com/office/powerpoint/2010/main" val="169387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E17F5D66-647D-4796-BAB2-FAF08171C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78" y="335416"/>
            <a:ext cx="6486525" cy="5534025"/>
          </a:xfrm>
          <a:prstGeom prst="rect">
            <a:avLst/>
          </a:prstGeom>
        </p:spPr>
      </p:pic>
    </p:spTree>
    <p:extLst>
      <p:ext uri="{BB962C8B-B14F-4D97-AF65-F5344CB8AC3E}">
        <p14:creationId xmlns:p14="http://schemas.microsoft.com/office/powerpoint/2010/main" val="99339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F3AA04-398D-47EB-ABD7-87B57DE16136}"/>
              </a:ext>
            </a:extLst>
          </p:cNvPr>
          <p:cNvSpPr>
            <a:spLocks noGrp="1"/>
          </p:cNvSpPr>
          <p:nvPr>
            <p:ph type="ctrTitle"/>
          </p:nvPr>
        </p:nvSpPr>
        <p:spPr>
          <a:xfrm>
            <a:off x="3303036" y="60585"/>
            <a:ext cx="7364963" cy="1539616"/>
          </a:xfrm>
        </p:spPr>
        <p:txBody>
          <a:bodyPr anchor="t">
            <a:normAutofit/>
          </a:bodyPr>
          <a:lstStyle/>
          <a:p>
            <a:pPr algn="l"/>
            <a:r>
              <a:rPr lang="en-US" sz="1600" b="1" dirty="0"/>
              <a:t>Binary </a:t>
            </a:r>
            <a:r>
              <a:rPr lang="en-US" sz="1600" b="1" dirty="0" err="1"/>
              <a:t>searchun</a:t>
            </a:r>
            <a:r>
              <a:rPr lang="en-US" sz="1600" b="1" dirty="0"/>
              <a:t> time </a:t>
            </a:r>
            <a:r>
              <a:rPr lang="en-US" sz="1600" b="1" dirty="0" err="1"/>
              <a:t>complexitysi</a:t>
            </a:r>
            <a:r>
              <a:rPr lang="en-US" sz="1600" b="1" dirty="0"/>
              <a:t> </a:t>
            </a:r>
            <a:r>
              <a:rPr lang="en-US" sz="1600" b="1" dirty="0" err="1"/>
              <a:t>logn</a:t>
            </a:r>
            <a:r>
              <a:rPr lang="en-US" sz="1600" b="1" dirty="0"/>
              <a:t> e gore </a:t>
            </a:r>
            <a:r>
              <a:rPr lang="en-US" sz="1600" b="1" dirty="0" err="1"/>
              <a:t>olculur.Binary</a:t>
            </a:r>
            <a:r>
              <a:rPr lang="en-US" sz="1600" b="1" dirty="0"/>
              <a:t> </a:t>
            </a:r>
            <a:r>
              <a:rPr lang="en-US" sz="1600" b="1" dirty="0" err="1"/>
              <a:t>esasen</a:t>
            </a:r>
            <a:r>
              <a:rPr lang="en-US" sz="1600" b="1" dirty="0"/>
              <a:t> </a:t>
            </a:r>
            <a:r>
              <a:rPr lang="en-US" sz="1600" b="1" dirty="0" err="1"/>
              <a:t>agac</a:t>
            </a:r>
            <a:r>
              <a:rPr lang="en-US" sz="1600" b="1" dirty="0"/>
              <a:t> </a:t>
            </a:r>
            <a:r>
              <a:rPr lang="en-US" sz="1600" b="1" dirty="0" err="1"/>
              <a:t>vari</a:t>
            </a:r>
            <a:r>
              <a:rPr lang="en-US" sz="1600" b="1" dirty="0"/>
              <a:t> </a:t>
            </a:r>
            <a:r>
              <a:rPr lang="en-US" sz="1600" b="1" dirty="0" err="1"/>
              <a:t>strukdurda</a:t>
            </a:r>
            <a:r>
              <a:rPr lang="en-US" sz="1600" b="1" dirty="0"/>
              <a:t> </a:t>
            </a:r>
            <a:r>
              <a:rPr lang="en-US" sz="1600" b="1" dirty="0" err="1"/>
              <a:t>iwleyir.Yeni</a:t>
            </a:r>
            <a:r>
              <a:rPr lang="en-US" sz="1600" b="1" dirty="0"/>
              <a:t> </a:t>
            </a:r>
            <a:r>
              <a:rPr lang="en-US" sz="1600" b="1" dirty="0" err="1"/>
              <a:t>tutaq</a:t>
            </a:r>
            <a:r>
              <a:rPr lang="en-US" sz="1600" b="1" dirty="0"/>
              <a:t> ki bize </a:t>
            </a:r>
            <a:r>
              <a:rPr lang="en-US" sz="1600" b="1" dirty="0" err="1"/>
              <a:t>massiv</a:t>
            </a:r>
            <a:r>
              <a:rPr lang="en-US" sz="1600" b="1" dirty="0"/>
              <a:t> </a:t>
            </a:r>
            <a:r>
              <a:rPr lang="en-US" sz="1600" b="1" dirty="0" err="1"/>
              <a:t>verilip</a:t>
            </a:r>
            <a:r>
              <a:rPr lang="en-US" sz="1600" b="1" dirty="0"/>
              <a:t> </a:t>
            </a:r>
            <a:r>
              <a:rPr lang="en-US" sz="1600" b="1" dirty="0" err="1"/>
              <a:t>ve</a:t>
            </a:r>
            <a:r>
              <a:rPr lang="en-US" sz="1600" b="1" dirty="0"/>
              <a:t> </a:t>
            </a:r>
            <a:r>
              <a:rPr lang="en-US" sz="1600" b="1" dirty="0" err="1"/>
              <a:t>onun</a:t>
            </a:r>
            <a:r>
              <a:rPr lang="en-US" sz="1600" b="1" dirty="0"/>
              <a:t> </a:t>
            </a:r>
            <a:r>
              <a:rPr lang="en-US" sz="1600" b="1" dirty="0" err="1"/>
              <a:t>icersinde</a:t>
            </a:r>
            <a:r>
              <a:rPr lang="en-US" sz="1600" b="1" dirty="0"/>
              <a:t> n </a:t>
            </a:r>
            <a:r>
              <a:rPr lang="en-US" sz="1600" b="1" dirty="0" err="1"/>
              <a:t>ededinin</a:t>
            </a:r>
            <a:r>
              <a:rPr lang="en-US" sz="1600" b="1" dirty="0"/>
              <a:t> </a:t>
            </a:r>
            <a:r>
              <a:rPr lang="en-US" sz="1600" b="1" dirty="0" err="1"/>
              <a:t>tapilmasini</a:t>
            </a:r>
            <a:r>
              <a:rPr lang="en-US" sz="1600" b="1" dirty="0"/>
              <a:t> </a:t>
            </a:r>
            <a:r>
              <a:rPr lang="en-US" sz="1600" b="1" dirty="0" err="1"/>
              <a:t>bizden</a:t>
            </a:r>
            <a:r>
              <a:rPr lang="en-US" sz="1600" b="1" dirty="0"/>
              <a:t> </a:t>
            </a:r>
            <a:r>
              <a:rPr lang="en-US" sz="1600" b="1" dirty="0" err="1"/>
              <a:t>soruwur.Biz</a:t>
            </a:r>
            <a:r>
              <a:rPr lang="en-US" sz="1600" b="1" dirty="0"/>
              <a:t> binary </a:t>
            </a:r>
            <a:r>
              <a:rPr lang="en-US" sz="1600" b="1" dirty="0" err="1"/>
              <a:t>searchden</a:t>
            </a:r>
            <a:r>
              <a:rPr lang="en-US" sz="1600" b="1" dirty="0"/>
              <a:t> </a:t>
            </a:r>
            <a:r>
              <a:rPr lang="en-US" sz="1600" b="1" dirty="0" err="1"/>
              <a:t>istifade</a:t>
            </a:r>
            <a:r>
              <a:rPr lang="en-US" sz="1600" b="1" dirty="0"/>
              <a:t> </a:t>
            </a:r>
            <a:r>
              <a:rPr lang="en-US" sz="1600" b="1" dirty="0" err="1"/>
              <a:t>etsek</a:t>
            </a:r>
            <a:r>
              <a:rPr lang="en-US" sz="1600" b="1" dirty="0"/>
              <a:t> </a:t>
            </a:r>
            <a:r>
              <a:rPr lang="en-US" sz="1600" b="1" dirty="0" err="1"/>
              <a:t>massivi</a:t>
            </a:r>
            <a:r>
              <a:rPr lang="en-US" sz="1600" b="1" dirty="0"/>
              <a:t> 2 yere </a:t>
            </a:r>
            <a:r>
              <a:rPr lang="en-US" sz="1600" b="1" dirty="0" err="1"/>
              <a:t>bolup</a:t>
            </a:r>
            <a:r>
              <a:rPr lang="en-US" sz="1600" b="1" dirty="0"/>
              <a:t> </a:t>
            </a:r>
            <a:r>
              <a:rPr lang="en-US" sz="1600" b="1" dirty="0" err="1"/>
              <a:t>baxaciq</a:t>
            </a:r>
            <a:r>
              <a:rPr lang="en-US" sz="1600" b="1" dirty="0"/>
              <a:t> n </a:t>
            </a:r>
            <a:r>
              <a:rPr lang="en-US" sz="1600" b="1" dirty="0" err="1"/>
              <a:t>eger</a:t>
            </a:r>
            <a:r>
              <a:rPr lang="en-US" sz="1600" b="1" dirty="0"/>
              <a:t> </a:t>
            </a:r>
            <a:r>
              <a:rPr lang="en-US" sz="1600" b="1" dirty="0" err="1"/>
              <a:t>indeki</a:t>
            </a:r>
            <a:r>
              <a:rPr lang="en-US" sz="1600" b="1" dirty="0"/>
              <a:t> 50 </a:t>
            </a:r>
            <a:r>
              <a:rPr lang="en-US" sz="1600" b="1" dirty="0" err="1"/>
              <a:t>olan</a:t>
            </a:r>
            <a:r>
              <a:rPr lang="en-US" sz="1600" b="1" dirty="0"/>
              <a:t> </a:t>
            </a:r>
            <a:r>
              <a:rPr lang="en-US" sz="1600" b="1" dirty="0" err="1"/>
              <a:t>ededden</a:t>
            </a:r>
            <a:r>
              <a:rPr lang="en-US" sz="1600" b="1" dirty="0"/>
              <a:t> </a:t>
            </a:r>
            <a:r>
              <a:rPr lang="en-US" sz="1600" b="1" dirty="0" err="1"/>
              <a:t>boyukdursen</a:t>
            </a:r>
            <a:r>
              <a:rPr lang="en-US" sz="1600" b="1" dirty="0"/>
              <a:t> </a:t>
            </a:r>
            <a:r>
              <a:rPr lang="en-US" sz="1600" b="1" dirty="0" err="1"/>
              <a:t>bir</a:t>
            </a:r>
            <a:r>
              <a:rPr lang="en-US" sz="1600" b="1" dirty="0"/>
              <a:t> 50 </a:t>
            </a:r>
            <a:r>
              <a:rPr lang="en-US" sz="1600" b="1" dirty="0" err="1"/>
              <a:t>ve</a:t>
            </a:r>
            <a:r>
              <a:rPr lang="en-US" sz="1600" b="1" dirty="0"/>
              <a:t> 100 </a:t>
            </a:r>
            <a:r>
              <a:rPr lang="en-US" sz="1600" b="1" dirty="0" err="1"/>
              <a:t>indeksi</a:t>
            </a:r>
            <a:r>
              <a:rPr lang="en-US" sz="1600" b="1" dirty="0"/>
              <a:t> </a:t>
            </a:r>
            <a:r>
              <a:rPr lang="en-US" sz="1600" b="1" dirty="0" err="1"/>
              <a:t>arasinda</a:t>
            </a:r>
            <a:r>
              <a:rPr lang="en-US" sz="1600" b="1" dirty="0"/>
              <a:t> </a:t>
            </a:r>
            <a:r>
              <a:rPr lang="en-US" sz="1600" b="1" dirty="0" err="1"/>
              <a:t>yeniden</a:t>
            </a:r>
            <a:r>
              <a:rPr lang="en-US" sz="1600" b="1" dirty="0"/>
              <a:t> 2ye </a:t>
            </a:r>
            <a:r>
              <a:rPr lang="en-US" sz="1600" b="1" dirty="0" err="1"/>
              <a:t>bolecik</a:t>
            </a:r>
            <a:r>
              <a:rPr lang="en-US" sz="1600" b="1" dirty="0"/>
              <a:t> </a:t>
            </a:r>
            <a:r>
              <a:rPr lang="en-US" sz="1600" b="1" dirty="0" err="1"/>
              <a:t>ve</a:t>
            </a:r>
            <a:r>
              <a:rPr lang="en-US" sz="1600" b="1" dirty="0"/>
              <a:t> </a:t>
            </a:r>
            <a:r>
              <a:rPr lang="en-US" sz="1600" b="1" dirty="0" err="1"/>
              <a:t>bu</a:t>
            </a:r>
            <a:r>
              <a:rPr lang="en-US" sz="1600" b="1" dirty="0"/>
              <a:t> zaman 75 </a:t>
            </a:r>
            <a:r>
              <a:rPr lang="en-US" sz="1600" b="1" dirty="0" err="1"/>
              <a:t>alip</a:t>
            </a:r>
            <a:r>
              <a:rPr lang="en-US" sz="1600" b="1" dirty="0"/>
              <a:t> </a:t>
            </a:r>
            <a:r>
              <a:rPr lang="en-US" sz="1600" b="1" dirty="0" err="1"/>
              <a:t>yene</a:t>
            </a:r>
            <a:r>
              <a:rPr lang="en-US" sz="1600" b="1" dirty="0"/>
              <a:t> </a:t>
            </a:r>
            <a:r>
              <a:rPr lang="en-US" sz="1600" b="1" dirty="0" err="1"/>
              <a:t>boyuk</a:t>
            </a:r>
            <a:r>
              <a:rPr lang="en-US" sz="1600" b="1" dirty="0"/>
              <a:t> </a:t>
            </a:r>
            <a:r>
              <a:rPr lang="en-US" sz="1600" b="1" dirty="0" err="1"/>
              <a:t>kicikliyini</a:t>
            </a:r>
            <a:r>
              <a:rPr lang="en-US" sz="1600" b="1" dirty="0"/>
              <a:t> </a:t>
            </a:r>
            <a:r>
              <a:rPr lang="en-US" sz="1600" b="1" dirty="0" err="1"/>
              <a:t>yoxluyaciq</a:t>
            </a:r>
            <a:r>
              <a:rPr lang="en-US" sz="1600" b="1" dirty="0"/>
              <a:t> </a:t>
            </a:r>
            <a:br>
              <a:rPr lang="en-US" sz="1600" b="1" dirty="0"/>
            </a:br>
            <a:endParaRPr lang="az-Latn-AZ" sz="1600" b="1" dirty="0"/>
          </a:p>
        </p:txBody>
      </p:sp>
      <p:sp>
        <p:nvSpPr>
          <p:cNvPr id="9" name="Alt Başlık 8">
            <a:extLst>
              <a:ext uri="{FF2B5EF4-FFF2-40B4-BE49-F238E27FC236}">
                <a16:creationId xmlns:a16="http://schemas.microsoft.com/office/drawing/2014/main" id="{0C1A94FB-1927-47F4-A5DE-B672DCA5F0C5}"/>
              </a:ext>
            </a:extLst>
          </p:cNvPr>
          <p:cNvSpPr>
            <a:spLocks noGrp="1"/>
          </p:cNvSpPr>
          <p:nvPr>
            <p:ph type="subTitle" idx="1"/>
          </p:nvPr>
        </p:nvSpPr>
        <p:spPr>
          <a:xfrm>
            <a:off x="4460033" y="2157996"/>
            <a:ext cx="6207966" cy="2330028"/>
          </a:xfrm>
        </p:spPr>
        <p:txBody>
          <a:bodyPr>
            <a:normAutofit/>
          </a:bodyPr>
          <a:lstStyle/>
          <a:p>
            <a:pPr algn="l"/>
            <a:r>
              <a:rPr lang="en-US" sz="1600" dirty="0" err="1"/>
              <a:t>Yuxaridada</a:t>
            </a:r>
            <a:r>
              <a:rPr lang="en-US" sz="1600" dirty="0"/>
              <a:t> </a:t>
            </a:r>
            <a:r>
              <a:rPr lang="en-US" sz="1600" dirty="0" err="1"/>
              <a:t>qeyd</a:t>
            </a:r>
            <a:r>
              <a:rPr lang="en-US" sz="1600" dirty="0"/>
              <a:t> </a:t>
            </a:r>
            <a:r>
              <a:rPr lang="en-US" sz="1600" dirty="0" err="1"/>
              <a:t>etdiyimiz</a:t>
            </a:r>
            <a:r>
              <a:rPr lang="en-US" sz="1600" dirty="0"/>
              <a:t> </a:t>
            </a:r>
            <a:r>
              <a:rPr lang="en-US" sz="1600" dirty="0" err="1"/>
              <a:t>kimi</a:t>
            </a:r>
            <a:r>
              <a:rPr lang="en-US" sz="1600" dirty="0"/>
              <a:t> </a:t>
            </a:r>
            <a:r>
              <a:rPr lang="en-US" sz="1600" dirty="0" err="1"/>
              <a:t>agac</a:t>
            </a:r>
            <a:r>
              <a:rPr lang="en-US" sz="1600" dirty="0"/>
              <a:t> </a:t>
            </a:r>
            <a:r>
              <a:rPr lang="en-US" sz="1600" dirty="0" err="1"/>
              <a:t>vari</a:t>
            </a:r>
            <a:r>
              <a:rPr lang="en-US" sz="1600" dirty="0"/>
              <a:t> </a:t>
            </a:r>
            <a:r>
              <a:rPr lang="en-US" sz="1600" dirty="0" err="1"/>
              <a:t>strukdurda</a:t>
            </a:r>
            <a:r>
              <a:rPr lang="en-US" sz="1600" dirty="0"/>
              <a:t> </a:t>
            </a:r>
            <a:r>
              <a:rPr lang="en-US" sz="1600" dirty="0" err="1"/>
              <a:t>verilip</a:t>
            </a:r>
            <a:r>
              <a:rPr lang="en-US" sz="1600" dirty="0"/>
              <a:t> </a:t>
            </a:r>
            <a:r>
              <a:rPr lang="en-US" sz="1600" dirty="0" err="1"/>
              <a:t>en</a:t>
            </a:r>
            <a:r>
              <a:rPr lang="en-US" sz="1600" dirty="0"/>
              <a:t> </a:t>
            </a:r>
            <a:r>
              <a:rPr lang="en-US" sz="1600" dirty="0" err="1"/>
              <a:t>orda</a:t>
            </a:r>
            <a:r>
              <a:rPr lang="en-US" sz="1600" dirty="0"/>
              <a:t> ki </a:t>
            </a:r>
            <a:r>
              <a:rPr lang="en-US" sz="1600" dirty="0" err="1"/>
              <a:t>ededi</a:t>
            </a:r>
            <a:r>
              <a:rPr lang="en-US" sz="1600" dirty="0"/>
              <a:t> </a:t>
            </a:r>
            <a:r>
              <a:rPr lang="en-US" sz="1600" dirty="0" err="1"/>
              <a:t>goturup</a:t>
            </a:r>
            <a:r>
              <a:rPr lang="en-US" sz="1600" dirty="0"/>
              <a:t> </a:t>
            </a:r>
            <a:r>
              <a:rPr lang="en-US" sz="1600" dirty="0" err="1"/>
              <a:t>en</a:t>
            </a:r>
            <a:r>
              <a:rPr lang="en-US" sz="1600" dirty="0"/>
              <a:t> </a:t>
            </a:r>
            <a:r>
              <a:rPr lang="en-US" sz="1600" dirty="0" err="1"/>
              <a:t>bawa</a:t>
            </a:r>
            <a:r>
              <a:rPr lang="en-US" sz="1600" dirty="0"/>
              <a:t> </a:t>
            </a:r>
            <a:r>
              <a:rPr lang="en-US" sz="1600" dirty="0" err="1"/>
              <a:t>yaziriq</a:t>
            </a:r>
            <a:r>
              <a:rPr lang="en-US" sz="1600" dirty="0"/>
              <a:t> </a:t>
            </a:r>
            <a:r>
              <a:rPr lang="en-US" sz="1600" dirty="0" err="1"/>
              <a:t>ve</a:t>
            </a:r>
            <a:r>
              <a:rPr lang="en-US" sz="1600" dirty="0"/>
              <a:t> o root </a:t>
            </a:r>
            <a:r>
              <a:rPr lang="en-US" sz="1600" dirty="0" err="1"/>
              <a:t>adlanir</a:t>
            </a:r>
            <a:r>
              <a:rPr lang="en-US" sz="1600" dirty="0"/>
              <a:t> </a:t>
            </a:r>
            <a:r>
              <a:rPr lang="en-US" sz="1600" dirty="0" err="1"/>
              <a:t>daha</a:t>
            </a:r>
            <a:r>
              <a:rPr lang="en-US" sz="1600" dirty="0"/>
              <a:t> </a:t>
            </a:r>
            <a:r>
              <a:rPr lang="en-US" sz="1600" dirty="0" err="1"/>
              <a:t>sonra</a:t>
            </a:r>
            <a:r>
              <a:rPr lang="en-US" sz="1600" dirty="0"/>
              <a:t> </a:t>
            </a:r>
            <a:r>
              <a:rPr lang="en-US" sz="1600" dirty="0" err="1"/>
              <a:t>ondan</a:t>
            </a:r>
            <a:r>
              <a:rPr lang="en-US" sz="1600" dirty="0"/>
              <a:t> 1 dene </a:t>
            </a:r>
            <a:r>
              <a:rPr lang="en-US" sz="1600" dirty="0" err="1"/>
              <a:t>boyuk</a:t>
            </a:r>
            <a:r>
              <a:rPr lang="en-US" sz="1600" dirty="0"/>
              <a:t> </a:t>
            </a:r>
            <a:r>
              <a:rPr lang="en-US" sz="1600" dirty="0" err="1"/>
              <a:t>ve</a:t>
            </a:r>
            <a:r>
              <a:rPr lang="en-US" sz="1600" dirty="0"/>
              <a:t> </a:t>
            </a:r>
            <a:r>
              <a:rPr lang="en-US" sz="1600" dirty="0" err="1"/>
              <a:t>kicik</a:t>
            </a:r>
            <a:r>
              <a:rPr lang="en-US" sz="1600" dirty="0"/>
              <a:t> </a:t>
            </a:r>
            <a:r>
              <a:rPr lang="en-US" sz="1600" dirty="0" err="1"/>
              <a:t>eded</a:t>
            </a:r>
            <a:r>
              <a:rPr lang="en-US" sz="1600" dirty="0"/>
              <a:t> </a:t>
            </a:r>
            <a:r>
              <a:rPr lang="en-US" sz="1600" dirty="0" err="1"/>
              <a:t>gotururuk</a:t>
            </a:r>
            <a:r>
              <a:rPr lang="en-US" sz="1600" dirty="0"/>
              <a:t> </a:t>
            </a:r>
            <a:r>
              <a:rPr lang="en-US" sz="1600" dirty="0" err="1"/>
              <a:t>bunlar</a:t>
            </a:r>
            <a:r>
              <a:rPr lang="en-US" sz="1600" dirty="0"/>
              <a:t> </a:t>
            </a:r>
            <a:r>
              <a:rPr lang="en-US" sz="1600" dirty="0" err="1"/>
              <a:t>ise</a:t>
            </a:r>
            <a:r>
              <a:rPr lang="en-US" sz="1600" dirty="0"/>
              <a:t> branch </a:t>
            </a:r>
            <a:r>
              <a:rPr lang="en-US" sz="1600" dirty="0" err="1"/>
              <a:t>adlanir.Eger</a:t>
            </a:r>
            <a:r>
              <a:rPr lang="en-US" sz="1600" dirty="0"/>
              <a:t> </a:t>
            </a:r>
            <a:r>
              <a:rPr lang="en-US" sz="1600" dirty="0" err="1"/>
              <a:t>eded</a:t>
            </a:r>
            <a:r>
              <a:rPr lang="en-US" sz="1600" dirty="0"/>
              <a:t> </a:t>
            </a:r>
            <a:r>
              <a:rPr lang="en-US" sz="1600" dirty="0" err="1"/>
              <a:t>boyukdurse</a:t>
            </a:r>
            <a:r>
              <a:rPr lang="en-US" sz="1600" dirty="0"/>
              <a:t> </a:t>
            </a:r>
            <a:r>
              <a:rPr lang="en-US" sz="1600" dirty="0" err="1"/>
              <a:t>sagda</a:t>
            </a:r>
            <a:r>
              <a:rPr lang="en-US" sz="1600" dirty="0"/>
              <a:t> </a:t>
            </a:r>
            <a:r>
              <a:rPr lang="en-US" sz="1600" dirty="0" err="1"/>
              <a:t>kicikdirse</a:t>
            </a:r>
            <a:r>
              <a:rPr lang="en-US" sz="1600" dirty="0"/>
              <a:t> </a:t>
            </a:r>
            <a:r>
              <a:rPr lang="en-US" sz="1600" dirty="0" err="1"/>
              <a:t>solda</a:t>
            </a:r>
            <a:r>
              <a:rPr lang="en-US" sz="1600" dirty="0"/>
              <a:t> </a:t>
            </a:r>
            <a:r>
              <a:rPr lang="en-US" sz="1600" dirty="0" err="1"/>
              <a:t>qeyd</a:t>
            </a:r>
            <a:r>
              <a:rPr lang="en-US" sz="1600" dirty="0"/>
              <a:t> </a:t>
            </a:r>
            <a:r>
              <a:rPr lang="en-US" sz="1600" dirty="0" err="1"/>
              <a:t>olunur.Bize</a:t>
            </a:r>
            <a:r>
              <a:rPr lang="en-US" sz="1600" dirty="0"/>
              <a:t> </a:t>
            </a:r>
            <a:r>
              <a:rPr lang="en-US" sz="1600" dirty="0" err="1"/>
              <a:t>bir</a:t>
            </a:r>
            <a:r>
              <a:rPr lang="en-US" sz="1600" dirty="0"/>
              <a:t> </a:t>
            </a:r>
            <a:r>
              <a:rPr lang="en-US" sz="1600" dirty="0" err="1"/>
              <a:t>eded</a:t>
            </a:r>
            <a:r>
              <a:rPr lang="en-US" sz="1600" dirty="0"/>
              <a:t> </a:t>
            </a:r>
            <a:r>
              <a:rPr lang="en-US" sz="1600" dirty="0" err="1"/>
              <a:t>verilir</a:t>
            </a:r>
            <a:r>
              <a:rPr lang="en-US" sz="1600" dirty="0"/>
              <a:t> </a:t>
            </a:r>
            <a:r>
              <a:rPr lang="en-US" sz="1600" dirty="0" err="1"/>
              <a:t>ve</a:t>
            </a:r>
            <a:r>
              <a:rPr lang="en-US" sz="1600" dirty="0"/>
              <a:t> proses </a:t>
            </a:r>
            <a:r>
              <a:rPr lang="en-US" sz="1600" dirty="0" err="1"/>
              <a:t>bawlayir</a:t>
            </a:r>
            <a:r>
              <a:rPr lang="en-US" sz="1600" dirty="0"/>
              <a:t> </a:t>
            </a:r>
            <a:r>
              <a:rPr lang="en-US" sz="1600" dirty="0" err="1"/>
              <a:t>eger</a:t>
            </a:r>
            <a:r>
              <a:rPr lang="en-US" sz="1600" dirty="0"/>
              <a:t> </a:t>
            </a:r>
            <a:r>
              <a:rPr lang="en-US" sz="1600" dirty="0" err="1"/>
              <a:t>eded</a:t>
            </a:r>
            <a:r>
              <a:rPr lang="en-US" sz="1600" dirty="0"/>
              <a:t> </a:t>
            </a:r>
            <a:r>
              <a:rPr lang="en-US" sz="1600" dirty="0" err="1"/>
              <a:t>rootdan</a:t>
            </a:r>
            <a:r>
              <a:rPr lang="en-US" sz="1600" dirty="0"/>
              <a:t> </a:t>
            </a:r>
            <a:r>
              <a:rPr lang="en-US" sz="1600" dirty="0" err="1"/>
              <a:t>boyukdurse</a:t>
            </a:r>
            <a:r>
              <a:rPr lang="en-US" sz="1600" dirty="0"/>
              <a:t> </a:t>
            </a:r>
            <a:r>
              <a:rPr lang="en-US" sz="1600" dirty="0" err="1"/>
              <a:t>kecir</a:t>
            </a:r>
            <a:r>
              <a:rPr lang="en-US" sz="1600" dirty="0"/>
              <a:t> sag branch </a:t>
            </a:r>
            <a:r>
              <a:rPr lang="en-US" sz="1600" dirty="0" err="1"/>
              <a:t>kicikdirse</a:t>
            </a:r>
            <a:r>
              <a:rPr lang="en-US" sz="1600" dirty="0"/>
              <a:t> sol </a:t>
            </a:r>
            <a:r>
              <a:rPr lang="en-US" sz="1600" dirty="0" err="1"/>
              <a:t>eded</a:t>
            </a:r>
            <a:r>
              <a:rPr lang="en-US" sz="1600" dirty="0"/>
              <a:t> </a:t>
            </a:r>
            <a:r>
              <a:rPr lang="en-US" sz="1600" dirty="0" err="1"/>
              <a:t>tapilana</a:t>
            </a:r>
            <a:r>
              <a:rPr lang="en-US" sz="1600" dirty="0"/>
              <a:t> </a:t>
            </a:r>
            <a:r>
              <a:rPr lang="en-US" sz="1600" dirty="0" err="1"/>
              <a:t>qeder</a:t>
            </a:r>
            <a:r>
              <a:rPr lang="en-US" sz="1600" dirty="0"/>
              <a:t> </a:t>
            </a:r>
            <a:r>
              <a:rPr lang="en-US" sz="1600" dirty="0" err="1"/>
              <a:t>bu</a:t>
            </a:r>
            <a:r>
              <a:rPr lang="en-US" sz="1600" dirty="0"/>
              <a:t> proses </a:t>
            </a:r>
            <a:r>
              <a:rPr lang="en-US" sz="1600" dirty="0" err="1"/>
              <a:t>bele</a:t>
            </a:r>
            <a:r>
              <a:rPr lang="en-US" sz="1600" dirty="0"/>
              <a:t> </a:t>
            </a:r>
            <a:r>
              <a:rPr lang="en-US" sz="1600" dirty="0" err="1"/>
              <a:t>davam</a:t>
            </a:r>
            <a:r>
              <a:rPr lang="en-US" sz="1600" dirty="0"/>
              <a:t> </a:t>
            </a:r>
            <a:r>
              <a:rPr lang="en-US" sz="1600" dirty="0" err="1"/>
              <a:t>edir.Binary</a:t>
            </a:r>
            <a:r>
              <a:rPr lang="en-US" sz="1600" dirty="0"/>
              <a:t> </a:t>
            </a:r>
            <a:r>
              <a:rPr lang="en-US" sz="1600" dirty="0" err="1"/>
              <a:t>searchde</a:t>
            </a:r>
            <a:r>
              <a:rPr lang="en-US" sz="1600" dirty="0"/>
              <a:t> </a:t>
            </a:r>
            <a:r>
              <a:rPr lang="en-US" sz="1600" dirty="0" err="1"/>
              <a:t>verilineler</a:t>
            </a:r>
            <a:r>
              <a:rPr lang="en-US" sz="1600" dirty="0"/>
              <a:t> </a:t>
            </a:r>
            <a:r>
              <a:rPr lang="en-US" sz="1600" dirty="0" err="1"/>
              <a:t>evvelceden</a:t>
            </a:r>
            <a:r>
              <a:rPr lang="en-US" sz="1600" dirty="0"/>
              <a:t> </a:t>
            </a:r>
            <a:r>
              <a:rPr lang="en-US" sz="1600" dirty="0" err="1"/>
              <a:t>yuklenir</a:t>
            </a:r>
            <a:r>
              <a:rPr lang="en-US" sz="1600" dirty="0"/>
              <a:t> </a:t>
            </a:r>
            <a:r>
              <a:rPr lang="en-US" sz="1600" dirty="0" err="1"/>
              <a:t>eger</a:t>
            </a:r>
            <a:r>
              <a:rPr lang="en-US" sz="1600" dirty="0"/>
              <a:t> </a:t>
            </a:r>
            <a:r>
              <a:rPr lang="en-US" sz="1600" dirty="0" err="1"/>
              <a:t>daha</a:t>
            </a:r>
            <a:r>
              <a:rPr lang="en-US" sz="1600" dirty="0"/>
              <a:t> </a:t>
            </a:r>
            <a:r>
              <a:rPr lang="en-US" sz="1600" dirty="0" err="1"/>
              <a:t>sonra</a:t>
            </a:r>
            <a:r>
              <a:rPr lang="en-US" sz="1600" dirty="0"/>
              <a:t> </a:t>
            </a:r>
            <a:r>
              <a:rPr lang="en-US" sz="1600" dirty="0" err="1"/>
              <a:t>nese</a:t>
            </a:r>
            <a:r>
              <a:rPr lang="en-US" sz="1600" dirty="0"/>
              <a:t> </a:t>
            </a:r>
            <a:r>
              <a:rPr lang="en-US" sz="1600" dirty="0" err="1"/>
              <a:t>elave</a:t>
            </a:r>
            <a:r>
              <a:rPr lang="en-US" sz="1600" dirty="0"/>
              <a:t> </a:t>
            </a:r>
            <a:r>
              <a:rPr lang="en-US" sz="1600" dirty="0" err="1"/>
              <a:t>etsek</a:t>
            </a:r>
            <a:r>
              <a:rPr lang="en-US" sz="1600" dirty="0"/>
              <a:t> </a:t>
            </a:r>
            <a:r>
              <a:rPr lang="en-US" sz="1600" dirty="0" err="1"/>
              <a:t>veya</a:t>
            </a:r>
            <a:r>
              <a:rPr lang="en-US" sz="1600" dirty="0"/>
              <a:t> </a:t>
            </a:r>
            <a:r>
              <a:rPr lang="en-US" sz="1600" dirty="0" err="1"/>
              <a:t>cixarsaq</a:t>
            </a:r>
            <a:r>
              <a:rPr lang="en-US" sz="1600" dirty="0"/>
              <a:t> biz </a:t>
            </a:r>
            <a:r>
              <a:rPr lang="en-US" sz="1600" dirty="0" err="1"/>
              <a:t>bu</a:t>
            </a:r>
            <a:r>
              <a:rPr lang="en-US" sz="1600" dirty="0"/>
              <a:t> algorithm I </a:t>
            </a:r>
            <a:r>
              <a:rPr lang="en-US" sz="1600" dirty="0" err="1"/>
              <a:t>tezden</a:t>
            </a:r>
            <a:r>
              <a:rPr lang="en-US" sz="1600" dirty="0"/>
              <a:t> </a:t>
            </a:r>
            <a:r>
              <a:rPr lang="en-US" sz="1600" dirty="0" err="1"/>
              <a:t>qurmali</a:t>
            </a:r>
            <a:r>
              <a:rPr lang="en-US" sz="1600" dirty="0"/>
              <a:t> </a:t>
            </a:r>
            <a:r>
              <a:rPr lang="en-US" sz="1600" dirty="0" err="1"/>
              <a:t>olaciq</a:t>
            </a:r>
            <a:r>
              <a:rPr lang="en-US" sz="1600" dirty="0"/>
              <a:t> </a:t>
            </a:r>
            <a:r>
              <a:rPr lang="en-US" sz="1600" dirty="0" err="1"/>
              <a:t>ona</a:t>
            </a:r>
            <a:r>
              <a:rPr lang="en-US" sz="1600" dirty="0"/>
              <a:t> </a:t>
            </a:r>
            <a:r>
              <a:rPr lang="en-US" sz="1600" dirty="0" err="1"/>
              <a:t>gorede</a:t>
            </a:r>
            <a:r>
              <a:rPr lang="en-US" sz="1600" dirty="0"/>
              <a:t> input cox </a:t>
            </a:r>
            <a:r>
              <a:rPr lang="en-US" sz="1600" dirty="0" err="1"/>
              <a:t>olan</a:t>
            </a:r>
            <a:r>
              <a:rPr lang="en-US" sz="1600" dirty="0"/>
              <a:t> </a:t>
            </a:r>
            <a:r>
              <a:rPr lang="en-US" sz="1600" dirty="0" err="1"/>
              <a:t>meselelerde</a:t>
            </a:r>
            <a:r>
              <a:rPr lang="en-US" sz="1600" dirty="0"/>
              <a:t> binary cox </a:t>
            </a:r>
            <a:r>
              <a:rPr lang="en-US" sz="1600" dirty="0" err="1"/>
              <a:t>bahali</a:t>
            </a:r>
            <a:r>
              <a:rPr lang="en-US" sz="1600" dirty="0"/>
              <a:t> </a:t>
            </a:r>
            <a:r>
              <a:rPr lang="en-US" sz="1600" dirty="0" err="1"/>
              <a:t>emeliyatdir</a:t>
            </a:r>
            <a:r>
              <a:rPr lang="en-US" sz="1600" dirty="0"/>
              <a:t>.</a:t>
            </a:r>
            <a:endParaRPr lang="az-Latn-AZ" sz="1600" dirty="0"/>
          </a:p>
        </p:txBody>
      </p:sp>
      <p:pic>
        <p:nvPicPr>
          <p:cNvPr id="6" name="Resim 5">
            <a:extLst>
              <a:ext uri="{FF2B5EF4-FFF2-40B4-BE49-F238E27FC236}">
                <a16:creationId xmlns:a16="http://schemas.microsoft.com/office/drawing/2014/main" id="{17798758-562E-4715-A4CD-49A263577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9" y="60584"/>
            <a:ext cx="2945462" cy="1990725"/>
          </a:xfrm>
          <a:prstGeom prst="rect">
            <a:avLst/>
          </a:prstGeom>
        </p:spPr>
      </p:pic>
      <p:pic>
        <p:nvPicPr>
          <p:cNvPr id="8" name="Resim 7">
            <a:extLst>
              <a:ext uri="{FF2B5EF4-FFF2-40B4-BE49-F238E27FC236}">
                <a16:creationId xmlns:a16="http://schemas.microsoft.com/office/drawing/2014/main" id="{80E76722-47C6-450E-A958-1283F8397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7995"/>
            <a:ext cx="4236098" cy="1910185"/>
          </a:xfrm>
          <a:prstGeom prst="rect">
            <a:avLst/>
          </a:prstGeom>
        </p:spPr>
      </p:pic>
    </p:spTree>
    <p:extLst>
      <p:ext uri="{BB962C8B-B14F-4D97-AF65-F5344CB8AC3E}">
        <p14:creationId xmlns:p14="http://schemas.microsoft.com/office/powerpoint/2010/main" val="12570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6D4511E6-14F2-446F-81CA-2640CFE8D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862" y="185737"/>
            <a:ext cx="8296275" cy="6486525"/>
          </a:xfrm>
          <a:prstGeom prst="rect">
            <a:avLst/>
          </a:prstGeom>
        </p:spPr>
      </p:pic>
    </p:spTree>
    <p:extLst>
      <p:ext uri="{BB962C8B-B14F-4D97-AF65-F5344CB8AC3E}">
        <p14:creationId xmlns:p14="http://schemas.microsoft.com/office/powerpoint/2010/main" val="256548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6ABBC-5A6E-49CB-8530-35E0EBD79043}"/>
              </a:ext>
            </a:extLst>
          </p:cNvPr>
          <p:cNvSpPr>
            <a:spLocks noGrp="1"/>
          </p:cNvSpPr>
          <p:nvPr>
            <p:ph type="ctrTitle"/>
          </p:nvPr>
        </p:nvSpPr>
        <p:spPr>
          <a:xfrm>
            <a:off x="289249" y="102638"/>
            <a:ext cx="11262049" cy="3407326"/>
          </a:xfrm>
        </p:spPr>
        <p:txBody>
          <a:bodyPr anchor="t">
            <a:normAutofit/>
          </a:bodyPr>
          <a:lstStyle/>
          <a:p>
            <a:r>
              <a:rPr lang="en-US" sz="1800" b="1" dirty="0" err="1"/>
              <a:t>JumpSearch</a:t>
            </a:r>
            <a:r>
              <a:rPr lang="en-US" sz="1800" b="1" dirty="0"/>
              <a:t> </a:t>
            </a:r>
            <a:r>
              <a:rPr lang="en-US" sz="1800" b="1" dirty="0" err="1"/>
              <a:t>alqoritimi,istenilen</a:t>
            </a:r>
            <a:r>
              <a:rPr lang="en-US" sz="1800" b="1" dirty="0"/>
              <a:t> </a:t>
            </a:r>
            <a:r>
              <a:rPr lang="en-US" sz="1800" b="1" dirty="0" err="1"/>
              <a:t>elementi</a:t>
            </a:r>
            <a:r>
              <a:rPr lang="en-US" sz="1800" b="1" dirty="0"/>
              <a:t> </a:t>
            </a:r>
            <a:r>
              <a:rPr lang="en-US" sz="1800" b="1" dirty="0" err="1"/>
              <a:t>sirali</a:t>
            </a:r>
            <a:r>
              <a:rPr lang="en-US" sz="1800" b="1" dirty="0"/>
              <a:t> </a:t>
            </a:r>
            <a:r>
              <a:rPr lang="en-US" sz="1800" b="1" dirty="0" err="1"/>
              <a:t>bir</a:t>
            </a:r>
            <a:r>
              <a:rPr lang="en-US" sz="1800" b="1" dirty="0"/>
              <a:t> </a:t>
            </a:r>
            <a:r>
              <a:rPr lang="en-US" sz="1800" b="1" dirty="0" err="1"/>
              <a:t>wekilde</a:t>
            </a:r>
            <a:r>
              <a:rPr lang="en-US" sz="1800" b="1" dirty="0"/>
              <a:t> </a:t>
            </a:r>
            <a:r>
              <a:rPr lang="en-US" sz="1800" b="1" dirty="0" err="1"/>
              <a:t>tapmag</a:t>
            </a:r>
            <a:r>
              <a:rPr lang="en-US" sz="1800" b="1" dirty="0"/>
              <a:t> </a:t>
            </a:r>
            <a:r>
              <a:rPr lang="en-US" sz="1800" b="1" dirty="0" err="1"/>
              <a:t>ucun</a:t>
            </a:r>
            <a:r>
              <a:rPr lang="en-US" sz="1800" b="1" dirty="0"/>
              <a:t> </a:t>
            </a:r>
            <a:r>
              <a:rPr lang="en-US" sz="1800" b="1" dirty="0" err="1"/>
              <a:t>istifade</a:t>
            </a:r>
            <a:r>
              <a:rPr lang="en-US" sz="1800" b="1" dirty="0"/>
              <a:t> </a:t>
            </a:r>
            <a:r>
              <a:rPr lang="en-US" sz="1800" b="1" dirty="0" err="1"/>
              <a:t>olunur.Iw</a:t>
            </a:r>
            <a:r>
              <a:rPr lang="en-US" sz="1800" b="1" dirty="0"/>
              <a:t> </a:t>
            </a:r>
            <a:r>
              <a:rPr lang="en-US" sz="1800" b="1" dirty="0" err="1"/>
              <a:t>prinsibi</a:t>
            </a:r>
            <a:r>
              <a:rPr lang="en-US" sz="1800" b="1" dirty="0"/>
              <a:t> “Binary Search” e </a:t>
            </a:r>
            <a:r>
              <a:rPr lang="en-US" sz="1800" b="1" dirty="0" err="1"/>
              <a:t>oxwardir</a:t>
            </a:r>
            <a:r>
              <a:rPr lang="en-US" sz="1800" b="1" dirty="0"/>
              <a:t> ama </a:t>
            </a:r>
            <a:r>
              <a:rPr lang="en-US" sz="1800" b="1" dirty="0" err="1"/>
              <a:t>sirali</a:t>
            </a:r>
            <a:r>
              <a:rPr lang="en-US" sz="1800" b="1" dirty="0"/>
              <a:t> </a:t>
            </a:r>
            <a:r>
              <a:rPr lang="en-US" sz="1800" b="1" dirty="0" err="1"/>
              <a:t>verilenler</a:t>
            </a:r>
            <a:r>
              <a:rPr lang="en-US" sz="1800" b="1" dirty="0"/>
              <a:t> </a:t>
            </a:r>
            <a:r>
              <a:rPr lang="en-US" sz="1800" b="1" dirty="0" err="1"/>
              <a:t>ucun</a:t>
            </a:r>
            <a:r>
              <a:rPr lang="en-US" sz="1800" b="1" dirty="0"/>
              <a:t> </a:t>
            </a:r>
            <a:r>
              <a:rPr lang="en-US" sz="1800" b="1" dirty="0" err="1"/>
              <a:t>kecerli</a:t>
            </a:r>
            <a:r>
              <a:rPr lang="en-US" sz="1800" b="1" dirty="0"/>
              <a:t> </a:t>
            </a:r>
            <a:r>
              <a:rPr lang="en-US" sz="1800" b="1" dirty="0" err="1"/>
              <a:t>bir</a:t>
            </a:r>
            <a:r>
              <a:rPr lang="en-US" sz="1800" b="1" dirty="0"/>
              <a:t> </a:t>
            </a:r>
            <a:r>
              <a:rPr lang="en-US" sz="1800" b="1" dirty="0" err="1"/>
              <a:t>alqoritimdir.Adindanda</a:t>
            </a:r>
            <a:r>
              <a:rPr lang="en-US" sz="1800" b="1" dirty="0"/>
              <a:t> </a:t>
            </a:r>
            <a:r>
              <a:rPr lang="en-US" sz="1800" b="1" dirty="0" err="1"/>
              <a:t>melum</a:t>
            </a:r>
            <a:r>
              <a:rPr lang="en-US" sz="1800" b="1" dirty="0"/>
              <a:t> </a:t>
            </a:r>
            <a:r>
              <a:rPr lang="en-US" sz="1800" b="1" dirty="0" err="1"/>
              <a:t>oldugu</a:t>
            </a:r>
            <a:r>
              <a:rPr lang="en-US" sz="1800" b="1" dirty="0"/>
              <a:t> </a:t>
            </a:r>
            <a:r>
              <a:rPr lang="en-US" sz="1800" b="1" dirty="0" err="1"/>
              <a:t>kimi</a:t>
            </a:r>
            <a:r>
              <a:rPr lang="en-US" sz="1800" b="1" dirty="0"/>
              <a:t> her </a:t>
            </a:r>
            <a:r>
              <a:rPr lang="en-US" sz="1800" b="1" dirty="0" err="1"/>
              <a:t>stepe</a:t>
            </a:r>
            <a:r>
              <a:rPr lang="en-US" sz="1800" b="1" dirty="0"/>
              <a:t> </a:t>
            </a:r>
            <a:r>
              <a:rPr lang="en-US" sz="1800" b="1" dirty="0" err="1"/>
              <a:t>tullanaraq</a:t>
            </a:r>
            <a:r>
              <a:rPr lang="en-US" sz="1800" b="1" dirty="0"/>
              <a:t> yeni 1ci </a:t>
            </a:r>
            <a:r>
              <a:rPr lang="en-US" sz="1800" b="1" dirty="0" err="1"/>
              <a:t>stepden</a:t>
            </a:r>
            <a:r>
              <a:rPr lang="en-US" sz="1800" b="1" dirty="0"/>
              <a:t> 4 cu 5 ci </a:t>
            </a:r>
            <a:r>
              <a:rPr lang="en-US" sz="1800" b="1" dirty="0" err="1"/>
              <a:t>ve,s</a:t>
            </a:r>
            <a:r>
              <a:rPr lang="en-US" sz="1800" b="1" dirty="0"/>
              <a:t>.. </a:t>
            </a:r>
            <a:r>
              <a:rPr lang="en-US" sz="1800" b="1" dirty="0" err="1"/>
              <a:t>Olaraq</a:t>
            </a:r>
            <a:r>
              <a:rPr lang="en-US" sz="1800" b="1" dirty="0"/>
              <a:t> </a:t>
            </a:r>
            <a:r>
              <a:rPr lang="en-US" sz="1800" b="1" dirty="0" err="1"/>
              <a:t>kecir.Meslen</a:t>
            </a:r>
            <a:r>
              <a:rPr lang="en-US" sz="1800" b="1" dirty="0"/>
              <a:t> bize </a:t>
            </a:r>
            <a:r>
              <a:rPr lang="en-US" sz="1800" b="1" dirty="0" err="1"/>
              <a:t>massiv</a:t>
            </a:r>
            <a:r>
              <a:rPr lang="en-US" sz="1800" b="1" dirty="0"/>
              <a:t> verilir.1ci </a:t>
            </a:r>
            <a:r>
              <a:rPr lang="en-US" sz="1800" b="1" dirty="0" err="1"/>
              <a:t>massivin</a:t>
            </a:r>
            <a:r>
              <a:rPr lang="en-US" sz="1800" b="1" dirty="0"/>
              <a:t> </a:t>
            </a:r>
            <a:r>
              <a:rPr lang="en-US" sz="1800" b="1" dirty="0" err="1"/>
              <a:t>lenghtini</a:t>
            </a:r>
            <a:r>
              <a:rPr lang="en-US" sz="1800" b="1" dirty="0"/>
              <a:t> </a:t>
            </a:r>
            <a:r>
              <a:rPr lang="en-US" sz="1800" b="1" dirty="0" err="1"/>
              <a:t>kok</a:t>
            </a:r>
            <a:r>
              <a:rPr lang="en-US" sz="1800" b="1" dirty="0"/>
              <a:t> </a:t>
            </a:r>
            <a:r>
              <a:rPr lang="en-US" sz="1800" b="1" dirty="0" err="1"/>
              <a:t>altina</a:t>
            </a:r>
            <a:r>
              <a:rPr lang="en-US" sz="1800" b="1" dirty="0"/>
              <a:t> </a:t>
            </a:r>
            <a:r>
              <a:rPr lang="en-US" sz="1800" b="1" dirty="0" err="1"/>
              <a:t>saliriq</a:t>
            </a:r>
            <a:r>
              <a:rPr lang="en-US" sz="1800" b="1" dirty="0"/>
              <a:t> </a:t>
            </a:r>
            <a:r>
              <a:rPr lang="en-US" sz="1800" b="1" dirty="0" err="1"/>
              <a:t>ver</a:t>
            </a:r>
            <a:r>
              <a:rPr lang="en-US" sz="1800" b="1" dirty="0"/>
              <a:t> </a:t>
            </a:r>
            <a:r>
              <a:rPr lang="en-US" sz="1800" b="1" dirty="0" err="1"/>
              <a:t>onun</a:t>
            </a:r>
            <a:r>
              <a:rPr lang="en-US" sz="1800" b="1" dirty="0"/>
              <a:t> tam </a:t>
            </a:r>
            <a:r>
              <a:rPr lang="en-US" sz="1800" b="1" dirty="0" err="1"/>
              <a:t>hissesini</a:t>
            </a:r>
            <a:r>
              <a:rPr lang="en-US" sz="1800" b="1" dirty="0"/>
              <a:t> </a:t>
            </a:r>
            <a:r>
              <a:rPr lang="en-US" sz="1800" b="1" dirty="0" err="1"/>
              <a:t>gotururuk.Bu</a:t>
            </a:r>
            <a:r>
              <a:rPr lang="en-US" sz="1800" b="1" dirty="0"/>
              <a:t> </a:t>
            </a:r>
            <a:r>
              <a:rPr lang="en-US" sz="1800" b="1" dirty="0" err="1"/>
              <a:t>bizim</a:t>
            </a:r>
            <a:r>
              <a:rPr lang="en-US" sz="1800" b="1" dirty="0"/>
              <a:t> </a:t>
            </a:r>
            <a:r>
              <a:rPr lang="en-US" sz="1800" b="1" dirty="0" err="1"/>
              <a:t>stepler</a:t>
            </a:r>
            <a:r>
              <a:rPr lang="en-US" sz="1800" b="1" dirty="0"/>
              <a:t> </a:t>
            </a:r>
            <a:r>
              <a:rPr lang="en-US" sz="1800" b="1" dirty="0" err="1"/>
              <a:t>arasi</a:t>
            </a:r>
            <a:r>
              <a:rPr lang="en-US" sz="1800" b="1" dirty="0"/>
              <a:t> ne </a:t>
            </a:r>
            <a:r>
              <a:rPr lang="en-US" sz="1800" b="1" dirty="0" err="1"/>
              <a:t>qederlik</a:t>
            </a:r>
            <a:r>
              <a:rPr lang="en-US" sz="1800" b="1" dirty="0"/>
              <a:t> </a:t>
            </a:r>
            <a:r>
              <a:rPr lang="en-US" sz="1800" b="1" dirty="0" err="1"/>
              <a:t>bir</a:t>
            </a:r>
            <a:r>
              <a:rPr lang="en-US" sz="1800" b="1" dirty="0"/>
              <a:t> jump </a:t>
            </a:r>
            <a:r>
              <a:rPr lang="en-US" sz="1800" b="1" dirty="0" err="1"/>
              <a:t>edeceyimizi</a:t>
            </a:r>
            <a:r>
              <a:rPr lang="en-US" sz="1800" b="1" dirty="0"/>
              <a:t> </a:t>
            </a:r>
            <a:r>
              <a:rPr lang="en-US" sz="1800" b="1" dirty="0" err="1"/>
              <a:t>verecek.Daha</a:t>
            </a:r>
            <a:r>
              <a:rPr lang="en-US" sz="1800" b="1" dirty="0"/>
              <a:t> </a:t>
            </a:r>
            <a:r>
              <a:rPr lang="en-US" sz="1800" b="1" dirty="0" err="1"/>
              <a:t>sonra</a:t>
            </a:r>
            <a:r>
              <a:rPr lang="en-US" sz="1800" b="1" dirty="0"/>
              <a:t> </a:t>
            </a:r>
            <a:r>
              <a:rPr lang="en-US" sz="1800" b="1" dirty="0" err="1"/>
              <a:t>yoxluya</a:t>
            </a:r>
            <a:r>
              <a:rPr lang="en-US" sz="1800" b="1" dirty="0"/>
              <a:t> </a:t>
            </a:r>
            <a:r>
              <a:rPr lang="en-US" sz="1800" b="1" dirty="0" err="1"/>
              <a:t>yoxluya</a:t>
            </a:r>
            <a:r>
              <a:rPr lang="en-US" sz="1800" b="1" dirty="0"/>
              <a:t> </a:t>
            </a:r>
            <a:r>
              <a:rPr lang="en-US" sz="1800" b="1" dirty="0" err="1"/>
              <a:t>gedirik</a:t>
            </a:r>
            <a:r>
              <a:rPr lang="en-US" sz="1800" b="1" dirty="0"/>
              <a:t> </a:t>
            </a:r>
            <a:r>
              <a:rPr lang="en-US" sz="1800" b="1" dirty="0" err="1"/>
              <a:t>eger</a:t>
            </a:r>
            <a:r>
              <a:rPr lang="en-US" sz="1800" b="1" dirty="0"/>
              <a:t> </a:t>
            </a:r>
            <a:r>
              <a:rPr lang="en-US" sz="1800" b="1" dirty="0" err="1"/>
              <a:t>eded</a:t>
            </a:r>
            <a:r>
              <a:rPr lang="en-US" sz="1800" b="1" dirty="0"/>
              <a:t> </a:t>
            </a:r>
            <a:r>
              <a:rPr lang="en-US" sz="1800" b="1" dirty="0" err="1"/>
              <a:t>duwduyumuz</a:t>
            </a:r>
            <a:r>
              <a:rPr lang="en-US" sz="1800" b="1" dirty="0"/>
              <a:t> </a:t>
            </a:r>
            <a:r>
              <a:rPr lang="en-US" sz="1800" b="1" dirty="0" err="1"/>
              <a:t>indekdeki</a:t>
            </a:r>
            <a:r>
              <a:rPr lang="en-US" sz="1800" b="1" dirty="0"/>
              <a:t> </a:t>
            </a:r>
            <a:r>
              <a:rPr lang="en-US" sz="1800" b="1" dirty="0" err="1"/>
              <a:t>ededden</a:t>
            </a:r>
            <a:r>
              <a:rPr lang="en-US" sz="1800" b="1" dirty="0"/>
              <a:t> </a:t>
            </a:r>
            <a:r>
              <a:rPr lang="en-US" sz="1800" b="1" dirty="0" err="1"/>
              <a:t>kicikdirse</a:t>
            </a:r>
            <a:r>
              <a:rPr lang="en-US" sz="1800" b="1" dirty="0"/>
              <a:t> </a:t>
            </a:r>
            <a:r>
              <a:rPr lang="en-US" sz="1800" b="1" dirty="0" err="1"/>
              <a:t>evvelki</a:t>
            </a:r>
            <a:r>
              <a:rPr lang="en-US" sz="1800" b="1" dirty="0"/>
              <a:t> </a:t>
            </a:r>
            <a:r>
              <a:rPr lang="en-US" sz="1800" b="1" dirty="0" err="1"/>
              <a:t>stepe</a:t>
            </a:r>
            <a:r>
              <a:rPr lang="en-US" sz="1800" b="1" dirty="0"/>
              <a:t> </a:t>
            </a:r>
            <a:r>
              <a:rPr lang="en-US" sz="1800" b="1" dirty="0" err="1"/>
              <a:t>qayidip</a:t>
            </a:r>
            <a:r>
              <a:rPr lang="en-US" sz="1800" b="1" dirty="0"/>
              <a:t> </a:t>
            </a:r>
            <a:r>
              <a:rPr lang="en-US" sz="1800" b="1" dirty="0" err="1"/>
              <a:t>boyuk</a:t>
            </a:r>
            <a:r>
              <a:rPr lang="en-US" sz="1800" b="1" dirty="0"/>
              <a:t> </a:t>
            </a:r>
            <a:r>
              <a:rPr lang="en-US" sz="1800" b="1" dirty="0" err="1"/>
              <a:t>olan</a:t>
            </a:r>
            <a:r>
              <a:rPr lang="en-US" sz="1800" b="1" dirty="0"/>
              <a:t> </a:t>
            </a:r>
            <a:r>
              <a:rPr lang="en-US" sz="1800" b="1" dirty="0" err="1"/>
              <a:t>steple</a:t>
            </a:r>
            <a:r>
              <a:rPr lang="en-US" sz="1800" b="1" dirty="0"/>
              <a:t> </a:t>
            </a:r>
            <a:r>
              <a:rPr lang="en-US" sz="1800" b="1" dirty="0" err="1"/>
              <a:t>arasinda</a:t>
            </a:r>
            <a:r>
              <a:rPr lang="en-US" sz="1800" b="1" dirty="0"/>
              <a:t> 1 1 </a:t>
            </a:r>
            <a:r>
              <a:rPr lang="en-US" sz="1800" b="1" dirty="0" err="1"/>
              <a:t>yoxlama</a:t>
            </a:r>
            <a:r>
              <a:rPr lang="en-US" sz="1800" b="1" dirty="0"/>
              <a:t> </a:t>
            </a:r>
            <a:r>
              <a:rPr lang="en-US" sz="1800" b="1" dirty="0" err="1"/>
              <a:t>apaririq</a:t>
            </a:r>
            <a:r>
              <a:rPr lang="en-US" sz="1800" b="1" dirty="0"/>
              <a:t>.</a:t>
            </a:r>
            <a:endParaRPr lang="az-Latn-AZ" sz="1800" b="1" dirty="0"/>
          </a:p>
        </p:txBody>
      </p:sp>
      <p:sp>
        <p:nvSpPr>
          <p:cNvPr id="6" name="Alt Başlık 5">
            <a:extLst>
              <a:ext uri="{FF2B5EF4-FFF2-40B4-BE49-F238E27FC236}">
                <a16:creationId xmlns:a16="http://schemas.microsoft.com/office/drawing/2014/main" id="{B7C021D4-BEFE-4D23-9CB4-DB9A72082E11}"/>
              </a:ext>
            </a:extLst>
          </p:cNvPr>
          <p:cNvSpPr>
            <a:spLocks noGrp="1"/>
          </p:cNvSpPr>
          <p:nvPr>
            <p:ph type="subTitle" idx="1"/>
          </p:nvPr>
        </p:nvSpPr>
        <p:spPr>
          <a:xfrm>
            <a:off x="5323130" y="1806301"/>
            <a:ext cx="5781870" cy="1917311"/>
          </a:xfrm>
        </p:spPr>
        <p:txBody>
          <a:bodyPr>
            <a:normAutofit/>
          </a:bodyPr>
          <a:lstStyle/>
          <a:p>
            <a:pPr algn="l"/>
            <a:r>
              <a:rPr lang="en-US" sz="1400" dirty="0" err="1"/>
              <a:t>Goruduyumuz</a:t>
            </a:r>
            <a:r>
              <a:rPr lang="en-US" sz="1400" dirty="0"/>
              <a:t> </a:t>
            </a:r>
            <a:r>
              <a:rPr lang="en-US" sz="1400" dirty="0" err="1"/>
              <a:t>kimi</a:t>
            </a:r>
            <a:r>
              <a:rPr lang="en-US" sz="1400" dirty="0"/>
              <a:t> </a:t>
            </a:r>
            <a:r>
              <a:rPr lang="en-US" sz="1400" dirty="0" err="1"/>
              <a:t>burada</a:t>
            </a:r>
            <a:r>
              <a:rPr lang="en-US" sz="1400" dirty="0"/>
              <a:t> 15 step var </a:t>
            </a:r>
            <a:r>
              <a:rPr lang="en-US" sz="1400" dirty="0" err="1"/>
              <a:t>kok</a:t>
            </a:r>
            <a:r>
              <a:rPr lang="en-US" sz="1400" dirty="0"/>
              <a:t> </a:t>
            </a:r>
            <a:r>
              <a:rPr lang="en-US" sz="1400" dirty="0" err="1"/>
              <a:t>alsaq</a:t>
            </a:r>
            <a:r>
              <a:rPr lang="en-US" sz="1400" dirty="0"/>
              <a:t> 3 tam </a:t>
            </a:r>
            <a:r>
              <a:rPr lang="en-US" sz="1400" dirty="0" err="1"/>
              <a:t>verecek</a:t>
            </a:r>
            <a:r>
              <a:rPr lang="en-US" sz="1400" dirty="0"/>
              <a:t> </a:t>
            </a:r>
            <a:r>
              <a:rPr lang="en-US" sz="1400" dirty="0" err="1"/>
              <a:t>demeli</a:t>
            </a:r>
            <a:r>
              <a:rPr lang="en-US" sz="1400" dirty="0"/>
              <a:t> </a:t>
            </a:r>
            <a:r>
              <a:rPr lang="en-US" sz="1400" dirty="0" err="1"/>
              <a:t>bizim</a:t>
            </a:r>
            <a:r>
              <a:rPr lang="en-US" sz="1400" dirty="0"/>
              <a:t> her </a:t>
            </a:r>
            <a:r>
              <a:rPr lang="en-US" sz="1400" dirty="0" err="1"/>
              <a:t>bir</a:t>
            </a:r>
            <a:r>
              <a:rPr lang="en-US" sz="1400" dirty="0"/>
              <a:t> jump </a:t>
            </a:r>
            <a:r>
              <a:rPr lang="en-US" sz="1400" dirty="0" err="1"/>
              <a:t>imiz</a:t>
            </a:r>
            <a:r>
              <a:rPr lang="en-US" sz="1400" dirty="0"/>
              <a:t> 3-3 </a:t>
            </a:r>
            <a:r>
              <a:rPr lang="en-US" sz="1400" dirty="0" err="1"/>
              <a:t>olacaq.Daha</a:t>
            </a:r>
            <a:r>
              <a:rPr lang="en-US" sz="1400" dirty="0"/>
              <a:t> </a:t>
            </a:r>
            <a:r>
              <a:rPr lang="en-US" sz="1400" dirty="0" err="1"/>
              <a:t>sonra</a:t>
            </a:r>
            <a:r>
              <a:rPr lang="en-US" sz="1400" dirty="0"/>
              <a:t> 15/3 biz worst </a:t>
            </a:r>
            <a:r>
              <a:rPr lang="en-US" sz="1400" dirty="0" err="1"/>
              <a:t>casimizi</a:t>
            </a:r>
            <a:r>
              <a:rPr lang="en-US" sz="1400" dirty="0"/>
              <a:t> ala </a:t>
            </a:r>
            <a:r>
              <a:rPr lang="en-US" sz="1400" dirty="0" err="1"/>
              <a:t>bilerik</a:t>
            </a:r>
            <a:r>
              <a:rPr lang="en-US" sz="1400" dirty="0"/>
              <a:t>.</a:t>
            </a:r>
          </a:p>
          <a:p>
            <a:pPr algn="l"/>
            <a:r>
              <a:rPr lang="en-US" sz="1400" dirty="0"/>
              <a:t>Indi </a:t>
            </a:r>
            <a:r>
              <a:rPr lang="en-US" sz="1400" dirty="0" err="1"/>
              <a:t>ise</a:t>
            </a:r>
            <a:r>
              <a:rPr lang="en-US" sz="1400" dirty="0"/>
              <a:t> </a:t>
            </a:r>
            <a:r>
              <a:rPr lang="en-US" sz="1400" dirty="0" err="1"/>
              <a:t>yoxlamaga</a:t>
            </a:r>
            <a:r>
              <a:rPr lang="en-US" sz="1400" dirty="0"/>
              <a:t> </a:t>
            </a:r>
            <a:r>
              <a:rPr lang="en-US" sz="1400" dirty="0" err="1"/>
              <a:t>bawlayiriq</a:t>
            </a:r>
            <a:r>
              <a:rPr lang="en-US" sz="1400" dirty="0"/>
              <a:t> </a:t>
            </a:r>
            <a:r>
              <a:rPr lang="en-US" sz="1400" dirty="0" err="1"/>
              <a:t>ve</a:t>
            </a:r>
            <a:r>
              <a:rPr lang="en-US" sz="1400" dirty="0"/>
              <a:t> 77 </a:t>
            </a:r>
            <a:r>
              <a:rPr lang="en-US" sz="1400" dirty="0" err="1"/>
              <a:t>ededini</a:t>
            </a:r>
            <a:r>
              <a:rPr lang="en-US" sz="1400" dirty="0"/>
              <a:t> </a:t>
            </a:r>
            <a:r>
              <a:rPr lang="en-US" sz="1400" dirty="0" err="1"/>
              <a:t>tapmaq</a:t>
            </a:r>
            <a:r>
              <a:rPr lang="en-US" sz="1400" dirty="0"/>
              <a:t> </a:t>
            </a:r>
            <a:r>
              <a:rPr lang="en-US" sz="1400" dirty="0" err="1"/>
              <a:t>isteyirik.Bizim</a:t>
            </a:r>
            <a:r>
              <a:rPr lang="en-US" sz="1400" dirty="0"/>
              <a:t> </a:t>
            </a:r>
            <a:r>
              <a:rPr lang="en-US" sz="1400" dirty="0" err="1"/>
              <a:t>indeksimiz</a:t>
            </a:r>
            <a:r>
              <a:rPr lang="en-US" sz="1400" dirty="0"/>
              <a:t> 12 ci indexed </a:t>
            </a:r>
            <a:r>
              <a:rPr lang="en-US" sz="1400" dirty="0" err="1"/>
              <a:t>deyanacaq</a:t>
            </a:r>
            <a:r>
              <a:rPr lang="en-US" sz="1400" dirty="0"/>
              <a:t> </a:t>
            </a:r>
            <a:r>
              <a:rPr lang="en-US" sz="1400" dirty="0" err="1"/>
              <a:t>cunki</a:t>
            </a:r>
            <a:r>
              <a:rPr lang="en-US" sz="1400" dirty="0"/>
              <a:t> 101&gt;77 </a:t>
            </a:r>
            <a:r>
              <a:rPr lang="en-US" sz="1400" dirty="0" err="1"/>
              <a:t>ve</a:t>
            </a:r>
            <a:r>
              <a:rPr lang="en-US" sz="1400" dirty="0"/>
              <a:t> </a:t>
            </a:r>
            <a:r>
              <a:rPr lang="en-US" sz="1400" dirty="0" err="1"/>
              <a:t>daha</a:t>
            </a:r>
            <a:r>
              <a:rPr lang="en-US" sz="1400" dirty="0"/>
              <a:t> </a:t>
            </a:r>
            <a:r>
              <a:rPr lang="en-US" sz="1400" dirty="0" err="1"/>
              <a:t>sonra</a:t>
            </a:r>
            <a:r>
              <a:rPr lang="en-US" sz="1400" dirty="0"/>
              <a:t> 9cu </a:t>
            </a:r>
            <a:r>
              <a:rPr lang="en-US" sz="1400" dirty="0" err="1"/>
              <a:t>indeks</a:t>
            </a:r>
            <a:r>
              <a:rPr lang="en-US" sz="1400" dirty="0"/>
              <a:t> </a:t>
            </a:r>
            <a:r>
              <a:rPr lang="en-US" sz="1400" dirty="0" err="1"/>
              <a:t>ile</a:t>
            </a:r>
            <a:r>
              <a:rPr lang="en-US" sz="1400" dirty="0"/>
              <a:t> 12 </a:t>
            </a:r>
            <a:r>
              <a:rPr lang="en-US" sz="1400" dirty="0" err="1"/>
              <a:t>indeks</a:t>
            </a:r>
            <a:r>
              <a:rPr lang="en-US" sz="1400" dirty="0"/>
              <a:t> </a:t>
            </a:r>
            <a:r>
              <a:rPr lang="en-US" sz="1400" dirty="0" err="1"/>
              <a:t>arasinda</a:t>
            </a:r>
            <a:r>
              <a:rPr lang="en-US" sz="1400" dirty="0"/>
              <a:t> 1 1 </a:t>
            </a:r>
            <a:r>
              <a:rPr lang="en-US" sz="1400" dirty="0" err="1"/>
              <a:t>yoxlamaqa</a:t>
            </a:r>
            <a:r>
              <a:rPr lang="en-US" sz="1400" dirty="0"/>
              <a:t> </a:t>
            </a:r>
            <a:r>
              <a:rPr lang="en-US" sz="1400" dirty="0" err="1"/>
              <a:t>bawlayacaq</a:t>
            </a:r>
            <a:r>
              <a:rPr lang="en-US" sz="1400" dirty="0"/>
              <a:t> </a:t>
            </a:r>
            <a:r>
              <a:rPr lang="en-US" sz="1400" dirty="0" err="1"/>
              <a:t>ve</a:t>
            </a:r>
            <a:r>
              <a:rPr lang="en-US" sz="1400" dirty="0"/>
              <a:t> 10 </a:t>
            </a:r>
            <a:r>
              <a:rPr lang="en-US" sz="1400" dirty="0" err="1"/>
              <a:t>indeksi</a:t>
            </a:r>
            <a:r>
              <a:rPr lang="en-US" sz="1400" dirty="0"/>
              <a:t> </a:t>
            </a:r>
            <a:r>
              <a:rPr lang="en-US" sz="1400" dirty="0" err="1"/>
              <a:t>taparaq</a:t>
            </a:r>
            <a:r>
              <a:rPr lang="en-US" sz="1400" dirty="0"/>
              <a:t> </a:t>
            </a:r>
            <a:r>
              <a:rPr lang="en-US" sz="1400" dirty="0" err="1"/>
              <a:t>cixiwa</a:t>
            </a:r>
            <a:r>
              <a:rPr lang="en-US" sz="1400" dirty="0"/>
              <a:t> </a:t>
            </a:r>
            <a:r>
              <a:rPr lang="en-US" sz="1400" dirty="0" err="1"/>
              <a:t>verecek</a:t>
            </a:r>
            <a:r>
              <a:rPr lang="en-US" sz="1400" dirty="0"/>
              <a:t>.</a:t>
            </a:r>
          </a:p>
          <a:p>
            <a:pPr algn="l"/>
            <a:endParaRPr lang="az-Latn-AZ" sz="1400" dirty="0"/>
          </a:p>
        </p:txBody>
      </p:sp>
      <p:pic>
        <p:nvPicPr>
          <p:cNvPr id="5" name="Resim 4">
            <a:extLst>
              <a:ext uri="{FF2B5EF4-FFF2-40B4-BE49-F238E27FC236}">
                <a16:creationId xmlns:a16="http://schemas.microsoft.com/office/drawing/2014/main" id="{5DE47397-6DE8-4090-90BF-68AC24989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21" y="1889579"/>
            <a:ext cx="5164509" cy="1539421"/>
          </a:xfrm>
          <a:prstGeom prst="rect">
            <a:avLst/>
          </a:prstGeom>
        </p:spPr>
      </p:pic>
    </p:spTree>
    <p:extLst>
      <p:ext uri="{BB962C8B-B14F-4D97-AF65-F5344CB8AC3E}">
        <p14:creationId xmlns:p14="http://schemas.microsoft.com/office/powerpoint/2010/main" val="130139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E4977AE-B717-4565-A957-60D1D8692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792" y="0"/>
            <a:ext cx="5650415" cy="6858000"/>
          </a:xfrm>
          <a:prstGeom prst="rect">
            <a:avLst/>
          </a:prstGeom>
        </p:spPr>
      </p:pic>
    </p:spTree>
    <p:extLst>
      <p:ext uri="{BB962C8B-B14F-4D97-AF65-F5344CB8AC3E}">
        <p14:creationId xmlns:p14="http://schemas.microsoft.com/office/powerpoint/2010/main" val="23252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4B153ECE-BD64-414E-8190-69C2BE1168C3}"/>
              </a:ext>
            </a:extLst>
          </p:cNvPr>
          <p:cNvSpPr>
            <a:spLocks noGrp="1"/>
          </p:cNvSpPr>
          <p:nvPr>
            <p:ph type="title"/>
          </p:nvPr>
        </p:nvSpPr>
        <p:spPr>
          <a:xfrm>
            <a:off x="690466" y="123535"/>
            <a:ext cx="10515600" cy="2852737"/>
          </a:xfrm>
        </p:spPr>
        <p:txBody>
          <a:bodyPr anchor="t">
            <a:normAutofit/>
          </a:bodyPr>
          <a:lstStyle/>
          <a:p>
            <a:r>
              <a:rPr lang="en-US" sz="1800" b="1" dirty="0" err="1"/>
              <a:t>Bildiyimiz</a:t>
            </a:r>
            <a:r>
              <a:rPr lang="en-US" sz="1800" b="1" dirty="0"/>
              <a:t> </a:t>
            </a:r>
            <a:r>
              <a:rPr lang="en-US" sz="1800" b="1" dirty="0" err="1"/>
              <a:t>kimi</a:t>
            </a:r>
            <a:r>
              <a:rPr lang="en-US" sz="1800" b="1" dirty="0"/>
              <a:t> linear search o(n),</a:t>
            </a:r>
            <a:r>
              <a:rPr lang="en-US" sz="1800" b="1" dirty="0" err="1"/>
              <a:t>jumpsearch</a:t>
            </a:r>
            <a:r>
              <a:rPr lang="en-US" sz="1800" b="1" dirty="0"/>
              <a:t> o(</a:t>
            </a:r>
            <a:r>
              <a:rPr lang="en-US" sz="1800" b="1" dirty="0" err="1"/>
              <a:t>kokn</a:t>
            </a:r>
            <a:r>
              <a:rPr lang="en-US" sz="1800" b="1" dirty="0"/>
              <a:t>),binary search </a:t>
            </a:r>
            <a:r>
              <a:rPr lang="en-US" sz="1800" b="1" dirty="0" err="1"/>
              <a:t>ise</a:t>
            </a:r>
            <a:r>
              <a:rPr lang="en-US" sz="1800" b="1" dirty="0"/>
              <a:t> o(</a:t>
            </a:r>
            <a:r>
              <a:rPr lang="en-US" sz="1800" b="1" dirty="0" err="1"/>
              <a:t>logn</a:t>
            </a:r>
            <a:r>
              <a:rPr lang="en-US" sz="1800" b="1" dirty="0"/>
              <a:t>) </a:t>
            </a:r>
            <a:r>
              <a:rPr lang="en-US" sz="1800" b="1" dirty="0" err="1"/>
              <a:t>qeder</a:t>
            </a:r>
            <a:r>
              <a:rPr lang="en-US" sz="1800" b="1" dirty="0"/>
              <a:t> </a:t>
            </a:r>
            <a:r>
              <a:rPr lang="en-US" sz="1800" b="1" dirty="0" err="1"/>
              <a:t>vaxt</a:t>
            </a:r>
            <a:r>
              <a:rPr lang="en-US" sz="1800" b="1" dirty="0"/>
              <a:t> </a:t>
            </a:r>
            <a:r>
              <a:rPr lang="en-US" sz="1800" b="1" dirty="0" err="1"/>
              <a:t>alir.Interpolation</a:t>
            </a:r>
            <a:r>
              <a:rPr lang="en-US" sz="1800" b="1" dirty="0"/>
              <a:t> </a:t>
            </a:r>
            <a:r>
              <a:rPr lang="en-US" sz="1800" b="1" dirty="0" err="1"/>
              <a:t>ise</a:t>
            </a:r>
            <a:r>
              <a:rPr lang="en-US" sz="1800" b="1" dirty="0"/>
              <a:t> </a:t>
            </a:r>
            <a:r>
              <a:rPr lang="en-US" sz="1800" b="1" dirty="0" err="1"/>
              <a:t>massivdeki</a:t>
            </a:r>
            <a:r>
              <a:rPr lang="en-US" sz="1800" b="1" dirty="0"/>
              <a:t> </a:t>
            </a:r>
            <a:r>
              <a:rPr lang="en-US" sz="1800" b="1" dirty="0" err="1"/>
              <a:t>ededlerin</a:t>
            </a:r>
            <a:r>
              <a:rPr lang="en-US" sz="1800" b="1" dirty="0"/>
              <a:t> </a:t>
            </a:r>
            <a:r>
              <a:rPr lang="en-US" sz="1800" b="1" dirty="0" err="1"/>
              <a:t>beraber</a:t>
            </a:r>
            <a:r>
              <a:rPr lang="en-US" sz="1800" b="1" dirty="0"/>
              <a:t> </a:t>
            </a:r>
            <a:r>
              <a:rPr lang="en-US" sz="1800" b="1" dirty="0" err="1"/>
              <a:t>paylandigi</a:t>
            </a:r>
            <a:r>
              <a:rPr lang="en-US" sz="1800" b="1" dirty="0"/>
              <a:t> </a:t>
            </a:r>
            <a:r>
              <a:rPr lang="en-US" sz="1800" b="1" dirty="0" err="1"/>
              <a:t>misallar</a:t>
            </a:r>
            <a:r>
              <a:rPr lang="en-US" sz="1800" b="1" dirty="0"/>
              <a:t> </a:t>
            </a:r>
            <a:r>
              <a:rPr lang="en-US" sz="1800" b="1" dirty="0" err="1"/>
              <a:t>uzerinde</a:t>
            </a:r>
            <a:r>
              <a:rPr lang="en-US" sz="1800" b="1" dirty="0"/>
              <a:t> </a:t>
            </a:r>
            <a:r>
              <a:rPr lang="en-US" sz="1800" b="1" dirty="0" err="1"/>
              <a:t>Binarynin</a:t>
            </a:r>
            <a:r>
              <a:rPr lang="en-US" sz="1800" b="1" dirty="0"/>
              <a:t> upgrade </a:t>
            </a:r>
            <a:r>
              <a:rPr lang="en-US" sz="1800" b="1" dirty="0" err="1"/>
              <a:t>olunmuw</a:t>
            </a:r>
            <a:r>
              <a:rPr lang="en-US" sz="1800" b="1" dirty="0"/>
              <a:t> </a:t>
            </a:r>
            <a:r>
              <a:rPr lang="en-US" sz="1800" b="1" dirty="0" err="1"/>
              <a:t>versiyasidi</a:t>
            </a:r>
            <a:r>
              <a:rPr lang="en-US" sz="1800" b="1" dirty="0"/>
              <a:t> yeni </a:t>
            </a:r>
            <a:r>
              <a:rPr lang="en-US" sz="1800" b="1" dirty="0" err="1"/>
              <a:t>Binaryde</a:t>
            </a:r>
            <a:r>
              <a:rPr lang="en-US" sz="1800" b="1" dirty="0"/>
              <a:t> biz </a:t>
            </a:r>
            <a:r>
              <a:rPr lang="en-US" sz="1800" b="1" dirty="0" err="1"/>
              <a:t>lazimi</a:t>
            </a:r>
            <a:r>
              <a:rPr lang="en-US" sz="1800" b="1" dirty="0"/>
              <a:t> </a:t>
            </a:r>
            <a:r>
              <a:rPr lang="en-US" sz="1800" b="1" dirty="0" err="1"/>
              <a:t>ededin</a:t>
            </a:r>
            <a:r>
              <a:rPr lang="en-US" sz="1800" b="1" dirty="0"/>
              <a:t> </a:t>
            </a:r>
            <a:r>
              <a:rPr lang="en-US" sz="1800" b="1" dirty="0" err="1"/>
              <a:t>movqeyinden</a:t>
            </a:r>
            <a:r>
              <a:rPr lang="en-US" sz="1800" b="1" dirty="0"/>
              <a:t> </a:t>
            </a:r>
            <a:r>
              <a:rPr lang="en-US" sz="1800" b="1" dirty="0" err="1"/>
              <a:t>asili</a:t>
            </a:r>
            <a:r>
              <a:rPr lang="en-US" sz="1800" b="1" dirty="0"/>
              <a:t> </a:t>
            </a:r>
            <a:r>
              <a:rPr lang="en-US" sz="1800" b="1" dirty="0" err="1"/>
              <a:t>olmayaraq</a:t>
            </a:r>
            <a:r>
              <a:rPr lang="en-US" sz="1800" b="1" dirty="0"/>
              <a:t> </a:t>
            </a:r>
            <a:r>
              <a:rPr lang="en-US" sz="1800" b="1" dirty="0" err="1"/>
              <a:t>hemiwe</a:t>
            </a:r>
            <a:r>
              <a:rPr lang="en-US" sz="1800" b="1" dirty="0"/>
              <a:t> 2 ye bole </a:t>
            </a:r>
            <a:r>
              <a:rPr lang="en-US" sz="1800" b="1" dirty="0" err="1"/>
              <a:t>bole</a:t>
            </a:r>
            <a:r>
              <a:rPr lang="en-US" sz="1800" b="1" dirty="0"/>
              <a:t> </a:t>
            </a:r>
            <a:r>
              <a:rPr lang="en-US" sz="1800" b="1" dirty="0" err="1"/>
              <a:t>tapirdiq.Interpolationda</a:t>
            </a:r>
            <a:r>
              <a:rPr lang="en-US" sz="1800" b="1" dirty="0"/>
              <a:t> </a:t>
            </a:r>
            <a:r>
              <a:rPr lang="en-US" sz="1800" b="1" dirty="0" err="1"/>
              <a:t>ise</a:t>
            </a:r>
            <a:r>
              <a:rPr lang="en-US" sz="1800" b="1" dirty="0"/>
              <a:t> </a:t>
            </a:r>
            <a:r>
              <a:rPr lang="en-US" sz="1800" b="1" dirty="0" err="1"/>
              <a:t>lazimi</a:t>
            </a:r>
            <a:r>
              <a:rPr lang="en-US" sz="1800" b="1" dirty="0"/>
              <a:t> </a:t>
            </a:r>
            <a:r>
              <a:rPr lang="en-US" sz="1800" b="1" dirty="0" err="1"/>
              <a:t>ededin</a:t>
            </a:r>
            <a:r>
              <a:rPr lang="en-US" sz="1800" b="1" dirty="0"/>
              <a:t> </a:t>
            </a:r>
            <a:r>
              <a:rPr lang="en-US" sz="1800" b="1" dirty="0" err="1"/>
              <a:t>movqeyinden</a:t>
            </a:r>
            <a:r>
              <a:rPr lang="en-US" sz="1800" b="1" dirty="0"/>
              <a:t> </a:t>
            </a:r>
            <a:r>
              <a:rPr lang="en-US" sz="1800" b="1" dirty="0" err="1"/>
              <a:t>asili</a:t>
            </a:r>
            <a:r>
              <a:rPr lang="en-US" sz="1800" b="1" dirty="0"/>
              <a:t> </a:t>
            </a:r>
            <a:r>
              <a:rPr lang="en-US" sz="1800" b="1" dirty="0" err="1"/>
              <a:t>olaraq</a:t>
            </a:r>
            <a:r>
              <a:rPr lang="en-US" sz="1800" b="1" dirty="0"/>
              <a:t> </a:t>
            </a:r>
            <a:r>
              <a:rPr lang="en-US" sz="1800" b="1" dirty="0" err="1"/>
              <a:t>bawlardadisa</a:t>
            </a:r>
            <a:r>
              <a:rPr lang="en-US" sz="1800" b="1" dirty="0"/>
              <a:t> </a:t>
            </a:r>
            <a:r>
              <a:rPr lang="en-US" sz="1800" b="1" dirty="0" err="1"/>
              <a:t>bawlarda</a:t>
            </a:r>
            <a:r>
              <a:rPr lang="en-US" sz="1800" b="1" dirty="0"/>
              <a:t> </a:t>
            </a:r>
            <a:r>
              <a:rPr lang="en-US" sz="1800" b="1" dirty="0" err="1"/>
              <a:t>sondadisa</a:t>
            </a:r>
            <a:r>
              <a:rPr lang="en-US" sz="1800" b="1" dirty="0"/>
              <a:t> </a:t>
            </a:r>
            <a:r>
              <a:rPr lang="en-US" sz="1800" b="1" dirty="0" err="1"/>
              <a:t>sonda</a:t>
            </a:r>
            <a:r>
              <a:rPr lang="en-US" sz="1800" b="1" dirty="0"/>
              <a:t> </a:t>
            </a:r>
            <a:r>
              <a:rPr lang="en-US" sz="1800" b="1" dirty="0" err="1"/>
              <a:t>axtariwa</a:t>
            </a:r>
            <a:r>
              <a:rPr lang="en-US" sz="1800" b="1" dirty="0"/>
              <a:t> </a:t>
            </a:r>
            <a:r>
              <a:rPr lang="en-US" sz="1800" b="1" dirty="0" err="1"/>
              <a:t>bawliyir</a:t>
            </a:r>
            <a:r>
              <a:rPr lang="en-US" sz="1800" b="1" dirty="0"/>
              <a:t> </a:t>
            </a:r>
            <a:r>
              <a:rPr lang="en-US" sz="1800" b="1" dirty="0" err="1"/>
              <a:t>ve</a:t>
            </a:r>
            <a:r>
              <a:rPr lang="en-US" sz="1800" b="1" dirty="0"/>
              <a:t> </a:t>
            </a:r>
            <a:r>
              <a:rPr lang="en-US" sz="1800" b="1" dirty="0" err="1"/>
              <a:t>lazim</a:t>
            </a:r>
            <a:r>
              <a:rPr lang="en-US" sz="1800" b="1" dirty="0"/>
              <a:t> </a:t>
            </a:r>
            <a:r>
              <a:rPr lang="en-US" sz="1800" b="1" dirty="0" err="1"/>
              <a:t>olan</a:t>
            </a:r>
            <a:r>
              <a:rPr lang="en-US" sz="1800" b="1" dirty="0"/>
              <a:t> </a:t>
            </a:r>
            <a:r>
              <a:rPr lang="en-US" sz="1800" b="1" dirty="0" err="1"/>
              <a:t>ededin</a:t>
            </a:r>
            <a:r>
              <a:rPr lang="en-US" sz="1800" b="1" dirty="0"/>
              <a:t> </a:t>
            </a:r>
            <a:r>
              <a:rPr lang="en-US" sz="1800" b="1" dirty="0" err="1"/>
              <a:t>teqribi</a:t>
            </a:r>
            <a:r>
              <a:rPr lang="en-US" sz="1800" b="1" dirty="0"/>
              <a:t> </a:t>
            </a:r>
            <a:r>
              <a:rPr lang="en-US" sz="1800" b="1" dirty="0" err="1"/>
              <a:t>yerini</a:t>
            </a:r>
            <a:r>
              <a:rPr lang="en-US" sz="1800" b="1" dirty="0"/>
              <a:t> </a:t>
            </a:r>
            <a:r>
              <a:rPr lang="en-US" sz="1800" b="1" dirty="0" err="1"/>
              <a:t>tapmaq</a:t>
            </a:r>
            <a:r>
              <a:rPr lang="en-US" sz="1800" b="1" dirty="0"/>
              <a:t> </a:t>
            </a:r>
            <a:r>
              <a:rPr lang="en-US" sz="1800" b="1" dirty="0" err="1"/>
              <a:t>ucun</a:t>
            </a:r>
            <a:r>
              <a:rPr lang="en-US" sz="1800" b="1" dirty="0"/>
              <a:t> </a:t>
            </a:r>
            <a:r>
              <a:rPr lang="en-US" sz="1800" b="1" dirty="0" err="1"/>
              <a:t>xususi</a:t>
            </a:r>
            <a:r>
              <a:rPr lang="en-US" sz="1800" b="1" dirty="0"/>
              <a:t> </a:t>
            </a:r>
            <a:r>
              <a:rPr lang="en-US" sz="1800" b="1" dirty="0" err="1"/>
              <a:t>dusturdan</a:t>
            </a:r>
            <a:r>
              <a:rPr lang="en-US" sz="1800" b="1" dirty="0"/>
              <a:t> </a:t>
            </a:r>
            <a:r>
              <a:rPr lang="en-US" sz="1800" b="1" dirty="0" err="1"/>
              <a:t>istifade</a:t>
            </a:r>
            <a:r>
              <a:rPr lang="en-US" sz="1800" b="1" dirty="0"/>
              <a:t> </a:t>
            </a:r>
            <a:r>
              <a:rPr lang="en-US" sz="1800" b="1" dirty="0" err="1"/>
              <a:t>edir</a:t>
            </a:r>
            <a:endParaRPr lang="az-Latn-AZ" sz="1800" b="1" dirty="0"/>
          </a:p>
        </p:txBody>
      </p:sp>
      <p:sp>
        <p:nvSpPr>
          <p:cNvPr id="10" name="Metin Yer Tutucusu 9">
            <a:extLst>
              <a:ext uri="{FF2B5EF4-FFF2-40B4-BE49-F238E27FC236}">
                <a16:creationId xmlns:a16="http://schemas.microsoft.com/office/drawing/2014/main" id="{CE12CD84-8B1D-4984-AD97-7E7EB0EFA030}"/>
              </a:ext>
            </a:extLst>
          </p:cNvPr>
          <p:cNvSpPr>
            <a:spLocks noGrp="1"/>
          </p:cNvSpPr>
          <p:nvPr>
            <p:ph type="body" idx="1"/>
          </p:nvPr>
        </p:nvSpPr>
        <p:spPr>
          <a:xfrm>
            <a:off x="281344" y="3181738"/>
            <a:ext cx="10515600" cy="1500187"/>
          </a:xfrm>
        </p:spPr>
        <p:txBody>
          <a:bodyPr>
            <a:normAutofit/>
          </a:bodyPr>
          <a:lstStyle/>
          <a:p>
            <a:r>
              <a:rPr lang="en-US" sz="1800" b="1" dirty="0" err="1">
                <a:solidFill>
                  <a:schemeClr val="tx1"/>
                </a:solidFill>
              </a:rPr>
              <a:t>Burada</a:t>
            </a:r>
            <a:r>
              <a:rPr lang="en-US" sz="1800" b="1" dirty="0">
                <a:solidFill>
                  <a:schemeClr val="tx1"/>
                </a:solidFill>
              </a:rPr>
              <a:t> </a:t>
            </a:r>
            <a:r>
              <a:rPr lang="en-US" sz="1800" b="1" dirty="0" err="1">
                <a:solidFill>
                  <a:schemeClr val="tx1"/>
                </a:solidFill>
              </a:rPr>
              <a:t>lowEnd</a:t>
            </a:r>
            <a:r>
              <a:rPr lang="en-US" sz="1800" b="1" dirty="0">
                <a:solidFill>
                  <a:schemeClr val="tx1"/>
                </a:solidFill>
              </a:rPr>
              <a:t>= </a:t>
            </a:r>
            <a:r>
              <a:rPr lang="en-US" sz="1800" b="1" dirty="0" err="1">
                <a:solidFill>
                  <a:schemeClr val="tx1"/>
                </a:solidFill>
              </a:rPr>
              <a:t>bawladigi</a:t>
            </a:r>
            <a:r>
              <a:rPr lang="en-US" sz="1800" b="1" dirty="0">
                <a:solidFill>
                  <a:schemeClr val="tx1"/>
                </a:solidFill>
              </a:rPr>
              <a:t> </a:t>
            </a:r>
            <a:r>
              <a:rPr lang="en-US" sz="1800" b="1" dirty="0" err="1">
                <a:solidFill>
                  <a:schemeClr val="tx1"/>
                </a:solidFill>
              </a:rPr>
              <a:t>indeks</a:t>
            </a:r>
            <a:r>
              <a:rPr lang="en-US" sz="1800" b="1" dirty="0">
                <a:solidFill>
                  <a:schemeClr val="tx1"/>
                </a:solidFill>
              </a:rPr>
              <a:t> ,</a:t>
            </a:r>
            <a:r>
              <a:rPr lang="en-US" sz="1800" b="1" dirty="0" err="1">
                <a:solidFill>
                  <a:schemeClr val="tx1"/>
                </a:solidFill>
              </a:rPr>
              <a:t>highEnd</a:t>
            </a:r>
            <a:r>
              <a:rPr lang="en-US" sz="1800" b="1" dirty="0">
                <a:solidFill>
                  <a:schemeClr val="tx1"/>
                </a:solidFill>
              </a:rPr>
              <a:t>=</a:t>
            </a:r>
            <a:r>
              <a:rPr lang="en-US" sz="1800" b="1" dirty="0" err="1">
                <a:solidFill>
                  <a:schemeClr val="tx1"/>
                </a:solidFill>
              </a:rPr>
              <a:t>array.length</a:t>
            </a:r>
            <a:r>
              <a:rPr lang="en-US" sz="1800" b="1" dirty="0">
                <a:solidFill>
                  <a:schemeClr val="tx1"/>
                </a:solidFill>
              </a:rPr>
              <a:t> , item = </a:t>
            </a:r>
            <a:r>
              <a:rPr lang="en-US" sz="1800" b="1" dirty="0" err="1">
                <a:solidFill>
                  <a:schemeClr val="tx1"/>
                </a:solidFill>
              </a:rPr>
              <a:t>verilen</a:t>
            </a:r>
            <a:r>
              <a:rPr lang="en-US" sz="1800" b="1" dirty="0">
                <a:solidFill>
                  <a:schemeClr val="tx1"/>
                </a:solidFill>
              </a:rPr>
              <a:t> </a:t>
            </a:r>
            <a:r>
              <a:rPr lang="en-US" sz="1800" b="1" dirty="0" err="1">
                <a:solidFill>
                  <a:schemeClr val="tx1"/>
                </a:solidFill>
              </a:rPr>
              <a:t>eded</a:t>
            </a:r>
            <a:r>
              <a:rPr lang="en-US" sz="1800" b="1" dirty="0">
                <a:solidFill>
                  <a:schemeClr val="tx1"/>
                </a:solidFill>
              </a:rPr>
              <a:t> </a:t>
            </a:r>
            <a:endParaRPr lang="az-Latn-AZ" sz="1800" b="1" dirty="0">
              <a:solidFill>
                <a:schemeClr val="tx1"/>
              </a:solidFill>
            </a:endParaRPr>
          </a:p>
        </p:txBody>
      </p:sp>
      <p:pic>
        <p:nvPicPr>
          <p:cNvPr id="8" name="Resim 7">
            <a:extLst>
              <a:ext uri="{FF2B5EF4-FFF2-40B4-BE49-F238E27FC236}">
                <a16:creationId xmlns:a16="http://schemas.microsoft.com/office/drawing/2014/main" id="{277F891D-E537-44E6-887B-13921C0A5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66" y="1657738"/>
            <a:ext cx="9461242" cy="1524000"/>
          </a:xfrm>
          <a:prstGeom prst="rect">
            <a:avLst/>
          </a:prstGeom>
        </p:spPr>
      </p:pic>
    </p:spTree>
    <p:extLst>
      <p:ext uri="{BB962C8B-B14F-4D97-AF65-F5344CB8AC3E}">
        <p14:creationId xmlns:p14="http://schemas.microsoft.com/office/powerpoint/2010/main" val="3335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97B725A-1443-46D2-A5BB-9645B1EA0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312" y="280987"/>
            <a:ext cx="5667375" cy="6296025"/>
          </a:xfrm>
          <a:prstGeom prst="rect">
            <a:avLst/>
          </a:prstGeom>
        </p:spPr>
      </p:pic>
    </p:spTree>
    <p:extLst>
      <p:ext uri="{BB962C8B-B14F-4D97-AF65-F5344CB8AC3E}">
        <p14:creationId xmlns:p14="http://schemas.microsoft.com/office/powerpoint/2010/main" val="6860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CA193B-BEB2-42D1-8556-D38B22CDE7C8}"/>
              </a:ext>
            </a:extLst>
          </p:cNvPr>
          <p:cNvSpPr>
            <a:spLocks noGrp="1"/>
          </p:cNvSpPr>
          <p:nvPr>
            <p:ph type="title"/>
          </p:nvPr>
        </p:nvSpPr>
        <p:spPr>
          <a:xfrm>
            <a:off x="654569" y="114203"/>
            <a:ext cx="10515600" cy="2852737"/>
          </a:xfrm>
        </p:spPr>
        <p:txBody>
          <a:bodyPr anchor="t">
            <a:normAutofit/>
          </a:bodyPr>
          <a:lstStyle/>
          <a:p>
            <a:r>
              <a:rPr lang="en-US" sz="1800" b="1" dirty="0"/>
              <a:t>Exponential search de (</a:t>
            </a:r>
            <a:r>
              <a:rPr lang="en-US" sz="1800" b="1" dirty="0" err="1"/>
              <a:t>logn</a:t>
            </a:r>
            <a:r>
              <a:rPr lang="en-US" sz="1800" b="1" dirty="0"/>
              <a:t>) </a:t>
            </a:r>
            <a:r>
              <a:rPr lang="en-US" sz="1800" b="1" dirty="0" err="1"/>
              <a:t>vaxtinda</a:t>
            </a:r>
            <a:r>
              <a:rPr lang="en-US" sz="1800" b="1" dirty="0"/>
              <a:t> iwi </a:t>
            </a:r>
            <a:r>
              <a:rPr lang="en-US" sz="1800" b="1" dirty="0" err="1"/>
              <a:t>icra</a:t>
            </a:r>
            <a:r>
              <a:rPr lang="en-US" sz="1800" b="1" dirty="0"/>
              <a:t> </a:t>
            </a:r>
            <a:r>
              <a:rPr lang="en-US" sz="1800" b="1" dirty="0" err="1"/>
              <a:t>edir.Exponential</a:t>
            </a:r>
            <a:r>
              <a:rPr lang="en-US" sz="1800" b="1" dirty="0"/>
              <a:t> interpolation </a:t>
            </a:r>
            <a:r>
              <a:rPr lang="en-US" sz="1800" b="1" dirty="0" err="1"/>
              <a:t>kimi</a:t>
            </a:r>
            <a:r>
              <a:rPr lang="en-US" sz="1800" b="1" dirty="0"/>
              <a:t> </a:t>
            </a:r>
            <a:r>
              <a:rPr lang="en-US" sz="1800" b="1" dirty="0" err="1"/>
              <a:t>bir</a:t>
            </a:r>
            <a:r>
              <a:rPr lang="en-US" sz="1800" b="1" dirty="0"/>
              <a:t> </a:t>
            </a:r>
            <a:r>
              <a:rPr lang="en-US" sz="1800" b="1" dirty="0" err="1"/>
              <a:t>nov</a:t>
            </a:r>
            <a:r>
              <a:rPr lang="en-US" sz="1800" b="1" dirty="0"/>
              <a:t> </a:t>
            </a:r>
            <a:r>
              <a:rPr lang="en-US" sz="1800" b="1" dirty="0" err="1"/>
              <a:t>binarynin</a:t>
            </a:r>
            <a:r>
              <a:rPr lang="en-US" sz="1800" b="1" dirty="0"/>
              <a:t> upgrade </a:t>
            </a:r>
            <a:r>
              <a:rPr lang="en-US" sz="1800" b="1" dirty="0" err="1"/>
              <a:t>olunmuw</a:t>
            </a:r>
            <a:r>
              <a:rPr lang="en-US" sz="1800" b="1" dirty="0"/>
              <a:t> </a:t>
            </a:r>
            <a:r>
              <a:rPr lang="en-US" sz="1800" b="1" dirty="0" err="1"/>
              <a:t>versiyasidir.Exponentialda</a:t>
            </a:r>
            <a:r>
              <a:rPr lang="en-US" sz="1800" b="1" dirty="0"/>
              <a:t> bize </a:t>
            </a:r>
            <a:r>
              <a:rPr lang="en-US" sz="1800" b="1" dirty="0" err="1"/>
              <a:t>eded</a:t>
            </a:r>
            <a:r>
              <a:rPr lang="en-US" sz="1800" b="1" dirty="0"/>
              <a:t> verilir.0ci </a:t>
            </a:r>
            <a:r>
              <a:rPr lang="en-US" sz="1800" b="1" dirty="0" err="1"/>
              <a:t>indeksden</a:t>
            </a:r>
            <a:r>
              <a:rPr lang="en-US" sz="1800" b="1" dirty="0"/>
              <a:t> </a:t>
            </a:r>
            <a:r>
              <a:rPr lang="en-US" sz="1800" b="1" dirty="0" err="1"/>
              <a:t>bawlayaraq</a:t>
            </a:r>
            <a:r>
              <a:rPr lang="en-US" sz="1800" b="1" dirty="0"/>
              <a:t> her </a:t>
            </a:r>
            <a:r>
              <a:rPr lang="en-US" sz="1800" b="1" dirty="0" err="1"/>
              <a:t>defe</a:t>
            </a:r>
            <a:r>
              <a:rPr lang="en-US" sz="1800" b="1" dirty="0"/>
              <a:t> </a:t>
            </a:r>
            <a:r>
              <a:rPr lang="en-US" sz="1800" b="1" dirty="0" err="1"/>
              <a:t>indeksleri</a:t>
            </a:r>
            <a:r>
              <a:rPr lang="en-US" sz="1800" b="1" dirty="0"/>
              <a:t> *2 </a:t>
            </a:r>
            <a:r>
              <a:rPr lang="en-US" sz="1800" b="1" dirty="0" err="1"/>
              <a:t>olaraq</a:t>
            </a:r>
            <a:r>
              <a:rPr lang="en-US" sz="1800" b="1" dirty="0"/>
              <a:t> </a:t>
            </a:r>
            <a:r>
              <a:rPr lang="en-US" sz="1800" b="1" dirty="0" err="1"/>
              <a:t>gotururuk</a:t>
            </a:r>
            <a:r>
              <a:rPr lang="en-US" sz="1800" b="1" dirty="0"/>
              <a:t> yeni </a:t>
            </a:r>
            <a:r>
              <a:rPr lang="en-US" sz="1800" b="1" dirty="0" err="1"/>
              <a:t>yoxlayarken</a:t>
            </a:r>
            <a:r>
              <a:rPr lang="en-US" sz="1800" b="1" dirty="0"/>
              <a:t> 0,1,2,4,8,16 </a:t>
            </a:r>
            <a:r>
              <a:rPr lang="en-US" sz="1800" b="1" dirty="0" err="1"/>
              <a:t>indeks</a:t>
            </a:r>
            <a:r>
              <a:rPr lang="en-US" sz="1800" b="1" dirty="0"/>
              <a:t> </a:t>
            </a:r>
            <a:r>
              <a:rPr lang="en-US" sz="1800" b="1" dirty="0" err="1"/>
              <a:t>olaraq</a:t>
            </a:r>
            <a:r>
              <a:rPr lang="en-US" sz="1800" b="1" dirty="0"/>
              <a:t> </a:t>
            </a:r>
            <a:r>
              <a:rPr lang="en-US" sz="1800" b="1" dirty="0" err="1"/>
              <a:t>gedirik.Tutaq</a:t>
            </a:r>
            <a:r>
              <a:rPr lang="en-US" sz="1800" b="1" dirty="0"/>
              <a:t> ki </a:t>
            </a:r>
            <a:r>
              <a:rPr lang="en-US" sz="1800" b="1" dirty="0" err="1"/>
              <a:t>bizim</a:t>
            </a:r>
            <a:r>
              <a:rPr lang="en-US" sz="1800" b="1" dirty="0"/>
              <a:t> </a:t>
            </a:r>
            <a:r>
              <a:rPr lang="en-US" sz="1800" b="1" dirty="0" err="1"/>
              <a:t>ededimiz</a:t>
            </a:r>
            <a:r>
              <a:rPr lang="en-US" sz="1800" b="1" dirty="0"/>
              <a:t> 16ci </a:t>
            </a:r>
            <a:r>
              <a:rPr lang="en-US" sz="1800" b="1" dirty="0" err="1"/>
              <a:t>indekdeki</a:t>
            </a:r>
            <a:r>
              <a:rPr lang="en-US" sz="1800" b="1" dirty="0"/>
              <a:t> </a:t>
            </a:r>
            <a:r>
              <a:rPr lang="en-US" sz="1800" b="1" dirty="0" err="1"/>
              <a:t>ededden</a:t>
            </a:r>
            <a:r>
              <a:rPr lang="en-US" sz="1800" b="1" dirty="0"/>
              <a:t> </a:t>
            </a:r>
            <a:r>
              <a:rPr lang="en-US" sz="1800" b="1" dirty="0" err="1"/>
              <a:t>kicikdir</a:t>
            </a:r>
            <a:r>
              <a:rPr lang="en-US" sz="1800" b="1" dirty="0"/>
              <a:t> </a:t>
            </a:r>
            <a:r>
              <a:rPr lang="en-US" sz="1800" b="1" dirty="0" err="1"/>
              <a:t>bu</a:t>
            </a:r>
            <a:r>
              <a:rPr lang="en-US" sz="1800" b="1" dirty="0"/>
              <a:t> zaman biz 8ci ve16 ci </a:t>
            </a:r>
            <a:r>
              <a:rPr lang="en-US" sz="1800" b="1" dirty="0" err="1"/>
              <a:t>indeksler</a:t>
            </a:r>
            <a:r>
              <a:rPr lang="en-US" sz="1800" b="1" dirty="0"/>
              <a:t> </a:t>
            </a:r>
            <a:r>
              <a:rPr lang="en-US" sz="1800" b="1" dirty="0" err="1"/>
              <a:t>arasindaki</a:t>
            </a:r>
            <a:r>
              <a:rPr lang="en-US" sz="1800" b="1" dirty="0"/>
              <a:t> </a:t>
            </a:r>
            <a:r>
              <a:rPr lang="en-US" sz="1800" b="1" dirty="0" err="1"/>
              <a:t>indeklere</a:t>
            </a:r>
            <a:r>
              <a:rPr lang="en-US" sz="1800" b="1" dirty="0"/>
              <a:t> </a:t>
            </a:r>
            <a:r>
              <a:rPr lang="en-US" sz="1800" b="1" dirty="0" err="1"/>
              <a:t>baxaraq</a:t>
            </a:r>
            <a:r>
              <a:rPr lang="en-US" sz="1800" b="1" dirty="0"/>
              <a:t> </a:t>
            </a:r>
            <a:r>
              <a:rPr lang="en-US" sz="1800" b="1" dirty="0" err="1"/>
              <a:t>binaryda</a:t>
            </a:r>
            <a:r>
              <a:rPr lang="en-US" sz="1800" b="1" dirty="0"/>
              <a:t> </a:t>
            </a:r>
            <a:r>
              <a:rPr lang="en-US" sz="1800" b="1" dirty="0" err="1"/>
              <a:t>iwletdiyimiz</a:t>
            </a:r>
            <a:r>
              <a:rPr lang="en-US" sz="1800" b="1" dirty="0"/>
              <a:t> </a:t>
            </a:r>
            <a:r>
              <a:rPr lang="en-US" sz="1800" b="1" dirty="0" err="1"/>
              <a:t>usulu</a:t>
            </a:r>
            <a:r>
              <a:rPr lang="en-US" sz="1800" b="1" dirty="0"/>
              <a:t> yeni 2 bole </a:t>
            </a:r>
            <a:r>
              <a:rPr lang="en-US" sz="1800" b="1" dirty="0" err="1"/>
              <a:t>bole</a:t>
            </a:r>
            <a:r>
              <a:rPr lang="en-US" sz="1800" b="1" dirty="0"/>
              <a:t> </a:t>
            </a:r>
            <a:r>
              <a:rPr lang="en-US" sz="1800" b="1" dirty="0" err="1"/>
              <a:t>tapiriq</a:t>
            </a:r>
            <a:r>
              <a:rPr lang="en-US" sz="1800" b="1" dirty="0"/>
              <a:t>.</a:t>
            </a:r>
            <a:endParaRPr lang="az-Latn-AZ" sz="1800" b="1" dirty="0"/>
          </a:p>
        </p:txBody>
      </p:sp>
      <p:sp>
        <p:nvSpPr>
          <p:cNvPr id="3" name="Metin Yer Tutucusu 2">
            <a:extLst>
              <a:ext uri="{FF2B5EF4-FFF2-40B4-BE49-F238E27FC236}">
                <a16:creationId xmlns:a16="http://schemas.microsoft.com/office/drawing/2014/main" id="{7B4CE53F-321B-4D58-8ACB-4DBD20271B56}"/>
              </a:ext>
            </a:extLst>
          </p:cNvPr>
          <p:cNvSpPr>
            <a:spLocks noGrp="1"/>
          </p:cNvSpPr>
          <p:nvPr>
            <p:ph type="body" idx="1"/>
          </p:nvPr>
        </p:nvSpPr>
        <p:spPr>
          <a:xfrm>
            <a:off x="458625" y="1928813"/>
            <a:ext cx="10515600" cy="2353938"/>
          </a:xfrm>
        </p:spPr>
        <p:txBody>
          <a:bodyPr>
            <a:normAutofit/>
          </a:bodyPr>
          <a:lstStyle/>
          <a:p>
            <a:r>
              <a:rPr lang="en-US" sz="1800" b="1" dirty="0">
                <a:solidFill>
                  <a:schemeClr val="tx1"/>
                </a:solidFill>
              </a:rPr>
              <a:t>Array=[12,14,16,24,29,32,39,42,45]</a:t>
            </a:r>
          </a:p>
          <a:p>
            <a:r>
              <a:rPr lang="en-US" sz="1800" b="1" dirty="0" err="1">
                <a:solidFill>
                  <a:schemeClr val="tx1"/>
                </a:solidFill>
              </a:rPr>
              <a:t>Bizden</a:t>
            </a:r>
            <a:r>
              <a:rPr lang="en-US" sz="1800" b="1" dirty="0">
                <a:solidFill>
                  <a:schemeClr val="tx1"/>
                </a:solidFill>
              </a:rPr>
              <a:t> 39’u </a:t>
            </a:r>
            <a:r>
              <a:rPr lang="en-US" sz="1800" b="1" dirty="0" err="1">
                <a:solidFill>
                  <a:schemeClr val="tx1"/>
                </a:solidFill>
              </a:rPr>
              <a:t>istiyir</a:t>
            </a:r>
            <a:r>
              <a:rPr lang="en-US" sz="1800" b="1" dirty="0">
                <a:solidFill>
                  <a:schemeClr val="tx1"/>
                </a:solidFill>
              </a:rPr>
              <a:t> </a:t>
            </a:r>
            <a:r>
              <a:rPr lang="en-US" sz="1800" b="1" dirty="0" err="1">
                <a:solidFill>
                  <a:schemeClr val="tx1"/>
                </a:solidFill>
              </a:rPr>
              <a:t>gelirik</a:t>
            </a:r>
            <a:r>
              <a:rPr lang="en-US" sz="1800" b="1" dirty="0">
                <a:solidFill>
                  <a:schemeClr val="tx1"/>
                </a:solidFill>
              </a:rPr>
              <a:t> </a:t>
            </a:r>
            <a:r>
              <a:rPr lang="en-US" sz="1800" b="1" dirty="0" err="1">
                <a:solidFill>
                  <a:schemeClr val="tx1"/>
                </a:solidFill>
              </a:rPr>
              <a:t>wertimiz</a:t>
            </a:r>
            <a:r>
              <a:rPr lang="en-US" sz="1800" b="1" dirty="0">
                <a:solidFill>
                  <a:schemeClr val="tx1"/>
                </a:solidFill>
              </a:rPr>
              <a:t> array[</a:t>
            </a:r>
            <a:r>
              <a:rPr lang="en-US" sz="1800" b="1" dirty="0" err="1">
                <a:solidFill>
                  <a:schemeClr val="tx1"/>
                </a:solidFill>
              </a:rPr>
              <a:t>i</a:t>
            </a:r>
            <a:r>
              <a:rPr lang="en-US" sz="1800" b="1" dirty="0">
                <a:solidFill>
                  <a:schemeClr val="tx1"/>
                </a:solidFill>
              </a:rPr>
              <a:t>]&gt;39 0gelir 1,2,4,8 </a:t>
            </a:r>
            <a:r>
              <a:rPr lang="en-US" sz="1800" b="1" dirty="0" err="1">
                <a:solidFill>
                  <a:schemeClr val="tx1"/>
                </a:solidFill>
              </a:rPr>
              <a:t>artiq</a:t>
            </a:r>
            <a:r>
              <a:rPr lang="en-US" sz="1800" b="1" dirty="0">
                <a:solidFill>
                  <a:schemeClr val="tx1"/>
                </a:solidFill>
              </a:rPr>
              <a:t> 8de </a:t>
            </a:r>
            <a:r>
              <a:rPr lang="en-US" sz="1800" b="1" dirty="0" err="1">
                <a:solidFill>
                  <a:schemeClr val="tx1"/>
                </a:solidFill>
              </a:rPr>
              <a:t>durdu</a:t>
            </a:r>
            <a:r>
              <a:rPr lang="en-US" sz="1800" b="1" dirty="0">
                <a:solidFill>
                  <a:schemeClr val="tx1"/>
                </a:solidFill>
              </a:rPr>
              <a:t> </a:t>
            </a:r>
            <a:r>
              <a:rPr lang="en-US" sz="1800" b="1" dirty="0" err="1">
                <a:solidFill>
                  <a:schemeClr val="tx1"/>
                </a:solidFill>
              </a:rPr>
              <a:t>cunki</a:t>
            </a:r>
            <a:r>
              <a:rPr lang="en-US" sz="1800" b="1" dirty="0">
                <a:solidFill>
                  <a:schemeClr val="tx1"/>
                </a:solidFill>
              </a:rPr>
              <a:t> 42&gt;39 </a:t>
            </a:r>
            <a:r>
              <a:rPr lang="en-US" sz="1800" b="1" dirty="0" err="1">
                <a:solidFill>
                  <a:schemeClr val="tx1"/>
                </a:solidFill>
              </a:rPr>
              <a:t>indi</a:t>
            </a:r>
            <a:r>
              <a:rPr lang="en-US" sz="1800" b="1" dirty="0">
                <a:solidFill>
                  <a:schemeClr val="tx1"/>
                </a:solidFill>
              </a:rPr>
              <a:t> 4cu </a:t>
            </a:r>
            <a:r>
              <a:rPr lang="en-US" sz="1800" b="1" dirty="0" err="1">
                <a:solidFill>
                  <a:schemeClr val="tx1"/>
                </a:solidFill>
              </a:rPr>
              <a:t>ve</a:t>
            </a:r>
            <a:r>
              <a:rPr lang="en-US" sz="1800" b="1" dirty="0">
                <a:solidFill>
                  <a:schemeClr val="tx1"/>
                </a:solidFill>
              </a:rPr>
              <a:t> 8 ci </a:t>
            </a:r>
            <a:r>
              <a:rPr lang="en-US" sz="1800" b="1" dirty="0" err="1">
                <a:solidFill>
                  <a:schemeClr val="tx1"/>
                </a:solidFill>
              </a:rPr>
              <a:t>indeksleri</a:t>
            </a:r>
            <a:r>
              <a:rPr lang="en-US" sz="1800" b="1" dirty="0">
                <a:solidFill>
                  <a:schemeClr val="tx1"/>
                </a:solidFill>
              </a:rPr>
              <a:t> </a:t>
            </a:r>
            <a:r>
              <a:rPr lang="en-US" sz="1800" b="1" dirty="0" err="1">
                <a:solidFill>
                  <a:schemeClr val="tx1"/>
                </a:solidFill>
              </a:rPr>
              <a:t>goturerek</a:t>
            </a:r>
            <a:r>
              <a:rPr lang="en-US" sz="1800" b="1" dirty="0">
                <a:solidFill>
                  <a:schemeClr val="tx1"/>
                </a:solidFill>
              </a:rPr>
              <a:t> </a:t>
            </a:r>
          </a:p>
          <a:p>
            <a:r>
              <a:rPr lang="en-US" sz="1800" b="1" dirty="0">
                <a:solidFill>
                  <a:schemeClr val="tx1"/>
                </a:solidFill>
              </a:rPr>
              <a:t>Array=[29,32,39,42]</a:t>
            </a:r>
          </a:p>
          <a:p>
            <a:r>
              <a:rPr lang="en-US" sz="1800" b="1" dirty="0">
                <a:solidFill>
                  <a:schemeClr val="tx1"/>
                </a:solidFill>
              </a:rPr>
              <a:t>Indi </a:t>
            </a:r>
            <a:r>
              <a:rPr lang="en-US" sz="1800" b="1" dirty="0" err="1">
                <a:solidFill>
                  <a:schemeClr val="tx1"/>
                </a:solidFill>
              </a:rPr>
              <a:t>ise</a:t>
            </a:r>
            <a:r>
              <a:rPr lang="en-US" sz="1800" b="1" dirty="0">
                <a:solidFill>
                  <a:schemeClr val="tx1"/>
                </a:solidFill>
              </a:rPr>
              <a:t> </a:t>
            </a:r>
            <a:r>
              <a:rPr lang="en-US" sz="1800" b="1" dirty="0" err="1">
                <a:solidFill>
                  <a:schemeClr val="tx1"/>
                </a:solidFill>
              </a:rPr>
              <a:t>yene</a:t>
            </a:r>
            <a:r>
              <a:rPr lang="en-US" sz="1800" b="1" dirty="0">
                <a:solidFill>
                  <a:schemeClr val="tx1"/>
                </a:solidFill>
              </a:rPr>
              <a:t> </a:t>
            </a:r>
            <a:r>
              <a:rPr lang="en-US" sz="1800" b="1" dirty="0" err="1">
                <a:solidFill>
                  <a:schemeClr val="tx1"/>
                </a:solidFill>
              </a:rPr>
              <a:t>werti</a:t>
            </a:r>
            <a:r>
              <a:rPr lang="en-US" sz="1800" b="1" dirty="0">
                <a:solidFill>
                  <a:schemeClr val="tx1"/>
                </a:solidFill>
              </a:rPr>
              <a:t> </a:t>
            </a:r>
            <a:r>
              <a:rPr lang="en-US" sz="1800" b="1" dirty="0" err="1">
                <a:solidFill>
                  <a:schemeClr val="tx1"/>
                </a:solidFill>
              </a:rPr>
              <a:t>qoyaraq</a:t>
            </a:r>
            <a:r>
              <a:rPr lang="en-US" sz="1800" b="1" dirty="0">
                <a:solidFill>
                  <a:schemeClr val="tx1"/>
                </a:solidFill>
              </a:rPr>
              <a:t> 2ye </a:t>
            </a:r>
            <a:r>
              <a:rPr lang="en-US" sz="1800" b="1" dirty="0" err="1">
                <a:solidFill>
                  <a:schemeClr val="tx1"/>
                </a:solidFill>
              </a:rPr>
              <a:t>bolmeden</a:t>
            </a:r>
            <a:r>
              <a:rPr lang="en-US" sz="1800" b="1" dirty="0">
                <a:solidFill>
                  <a:schemeClr val="tx1"/>
                </a:solidFill>
              </a:rPr>
              <a:t> </a:t>
            </a:r>
            <a:r>
              <a:rPr lang="en-US" sz="1800" b="1" dirty="0" err="1">
                <a:solidFill>
                  <a:schemeClr val="tx1"/>
                </a:solidFill>
              </a:rPr>
              <a:t>istifade</a:t>
            </a:r>
            <a:r>
              <a:rPr lang="en-US" sz="1800" b="1" dirty="0">
                <a:solidFill>
                  <a:schemeClr val="tx1"/>
                </a:solidFill>
              </a:rPr>
              <a:t> </a:t>
            </a:r>
            <a:r>
              <a:rPr lang="en-US" sz="1800" b="1" dirty="0" err="1">
                <a:solidFill>
                  <a:schemeClr val="tx1"/>
                </a:solidFill>
              </a:rPr>
              <a:t>edek</a:t>
            </a:r>
            <a:r>
              <a:rPr lang="en-US" sz="1800" b="1" dirty="0">
                <a:solidFill>
                  <a:schemeClr val="tx1"/>
                </a:solidFill>
              </a:rPr>
              <a:t> (array[0].</a:t>
            </a:r>
            <a:r>
              <a:rPr lang="en-US" sz="1800" b="1" dirty="0" err="1">
                <a:solidFill>
                  <a:schemeClr val="tx1"/>
                </a:solidFill>
              </a:rPr>
              <a:t>length+array.length</a:t>
            </a:r>
            <a:r>
              <a:rPr lang="en-US" sz="1800" b="1" dirty="0">
                <a:solidFill>
                  <a:schemeClr val="tx1"/>
                </a:solidFill>
              </a:rPr>
              <a:t>)/2=2</a:t>
            </a:r>
          </a:p>
          <a:p>
            <a:r>
              <a:rPr lang="en-US" sz="1800" b="1" dirty="0" err="1">
                <a:solidFill>
                  <a:schemeClr val="tx1"/>
                </a:solidFill>
              </a:rPr>
              <a:t>Ve</a:t>
            </a:r>
            <a:r>
              <a:rPr lang="en-US" sz="1800" b="1" dirty="0">
                <a:solidFill>
                  <a:schemeClr val="tx1"/>
                </a:solidFill>
              </a:rPr>
              <a:t> 2ci </a:t>
            </a:r>
            <a:r>
              <a:rPr lang="en-US" sz="1800" b="1" dirty="0" err="1">
                <a:solidFill>
                  <a:schemeClr val="tx1"/>
                </a:solidFill>
              </a:rPr>
              <a:t>indeksde</a:t>
            </a:r>
            <a:r>
              <a:rPr lang="en-US" sz="1800" b="1" dirty="0">
                <a:solidFill>
                  <a:schemeClr val="tx1"/>
                </a:solidFill>
              </a:rPr>
              <a:t> </a:t>
            </a:r>
            <a:r>
              <a:rPr lang="en-US" sz="1800" b="1" dirty="0" err="1">
                <a:solidFill>
                  <a:schemeClr val="tx1"/>
                </a:solidFill>
              </a:rPr>
              <a:t>duran</a:t>
            </a:r>
            <a:r>
              <a:rPr lang="en-US" sz="1800" b="1" dirty="0">
                <a:solidFill>
                  <a:schemeClr val="tx1"/>
                </a:solidFill>
              </a:rPr>
              <a:t> </a:t>
            </a:r>
            <a:r>
              <a:rPr lang="en-US" sz="1800" b="1" dirty="0" err="1">
                <a:solidFill>
                  <a:schemeClr val="tx1"/>
                </a:solidFill>
              </a:rPr>
              <a:t>eded</a:t>
            </a:r>
            <a:r>
              <a:rPr lang="en-US" sz="1800" b="1" dirty="0">
                <a:solidFill>
                  <a:schemeClr val="tx1"/>
                </a:solidFill>
              </a:rPr>
              <a:t> 39-dur.</a:t>
            </a:r>
            <a:endParaRPr lang="az-Latn-AZ" sz="1800" b="1" dirty="0">
              <a:solidFill>
                <a:schemeClr val="tx1"/>
              </a:solidFill>
            </a:endParaRPr>
          </a:p>
        </p:txBody>
      </p:sp>
    </p:spTree>
    <p:extLst>
      <p:ext uri="{BB962C8B-B14F-4D97-AF65-F5344CB8AC3E}">
        <p14:creationId xmlns:p14="http://schemas.microsoft.com/office/powerpoint/2010/main" val="9303489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674</Words>
  <Application>Microsoft Office PowerPoint</Application>
  <PresentationFormat>Geniş ekran</PresentationFormat>
  <Paragraphs>15</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Calibri Light</vt:lpstr>
      <vt:lpstr>urw-din</vt:lpstr>
      <vt:lpstr>Office Teması</vt:lpstr>
      <vt:lpstr>Linear searchun time complexitysi O(n) e gore olculur.Yeni proses ne qeder cox olarsa gorulen iw de o qeder cox olur ve onun time complexityside iw ile duz mutenasib olaraq deyiwir.Linear searchdan nadir hallarda istifade olunur.                                                                    Cunki diger search algorithmler linear a nisbeten daha suretli                                                                     sekilde search edir ve bize verilen data boyuk hecmde olarsa, linearla                                                                    tapmaga caliwacagimiz zaman bir bir yoxladigi ucun worst casele                                                                    uzleweciy.</vt:lpstr>
      <vt:lpstr>PowerPoint Sunusu</vt:lpstr>
      <vt:lpstr>Binary searchun time complexitysi logn e gore olculur.Binary esasen agac vari strukdurda iwleyir.Yeni tutaq ki bize massiv verilip ve onun icersinde n ededinin tapilmasini bizden soruwur.Biz binary searchden istifade etsek massivi 2 yere bolup baxaciq n eger indeki 50 olan ededden boyukdursen bir 50 ve 100 indeksi arasinda yeniden 2ye bolecik ve bu zaman 75 alip yene boyuk kicikliyini yoxluyaciq  </vt:lpstr>
      <vt:lpstr>PowerPoint Sunusu</vt:lpstr>
      <vt:lpstr>JumpSearch alqoritimi,istenilen elementi sirali bir wekilde tapmag ucun istifade olunur.Iw prinsibi “Binary Search” e oxwardir ama sirali verilenler ucun kecerli bir alqoritimdir.Adindanda melum oldugu kimi her stepe tullanaraq yeni 1ci stepden 4 cu 5 ci ve,s.. Olaraq kecir.Meslen bize massiv verilir.1ci massivin lenghtini kok altina saliriq ver onun tam hissesini gotururuk.Bu bizim stepler arasi ne qederlik bir jump edeceyimizi verecek.Daha sonra yoxluya yoxluya gedirik eger eded duwduyumuz indekdeki ededden kicikdirse evvelki stepe qayidip boyuk olan steple arasinda 1 1 yoxlama apaririq.</vt:lpstr>
      <vt:lpstr>PowerPoint Sunusu</vt:lpstr>
      <vt:lpstr>Bildiyimiz kimi linear search o(n),jumpsearch o(kokn),binary search ise o(logn) qeder vaxt alir.Interpolation ise massivdeki ededlerin beraber paylandigi misallar uzerinde Binarynin upgrade olunmuw versiyasidi yeni Binaryde biz lazimi ededin movqeyinden asili olmayaraq hemiwe 2 ye bole bole tapirdiq.Interpolationda ise lazimi ededin movqeyinden asili olaraq bawlardadisa bawlarda sondadisa sonda axtariwa bawliyir ve lazim olan ededin teqribi yerini tapmaq ucun xususi dusturdan istifade edir</vt:lpstr>
      <vt:lpstr>PowerPoint Sunusu</vt:lpstr>
      <vt:lpstr>Exponential search de (logn) vaxtinda iwi icra edir.Exponential interpolation kimi bir nov binarynin upgrade olunmuw versiyasidir.Exponentialda bize eded verilir.0ci indeksden bawlayaraq her defe indeksleri *2 olaraq gotururuk yeni yoxlayarken 0,1,2,4,8,16 indeks olaraq gedirik.Tutaq ki bizim ededimiz 16ci indekdeki ededden kicikdir bu zaman biz 8ci ve16 ci indeksler arasindaki indeklere baxaraq binaryda iwletdiyimiz usulu yeni 2 bole bole tapiriq.</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searchun time complexitysi O(n) e gore olculur.Yeni proses ne qeder cox olarsa gorulen iw de o qeder cox olur ve onun time complexityside iw ile duz mutenasib olaraq deyiwir.Linear searchdan nadir hallarda istifade olunur.                                                                    Cunki diger search algorithmler linear a nisbeten daha suretli                                                                     sekilde search edir ve bize verilen data boyuk hecmde olarsa, linearla                                                                    tapmaga caliwacagimiz zaman bir bir yoxladigi ucun worst casele                                                                    uzleweciy.</dc:title>
  <dc:creator>Rasul Alakbarli</dc:creator>
  <cp:lastModifiedBy>Rasul Alakbarli</cp:lastModifiedBy>
  <cp:revision>2</cp:revision>
  <dcterms:created xsi:type="dcterms:W3CDTF">2022-03-10T01:06:44Z</dcterms:created>
  <dcterms:modified xsi:type="dcterms:W3CDTF">2022-03-10T04:20:07Z</dcterms:modified>
</cp:coreProperties>
</file>