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7" r:id="rId1"/>
  </p:sldMasterIdLst>
  <p:notesMasterIdLst>
    <p:notesMasterId r:id="rId63"/>
  </p:notesMasterIdLst>
  <p:handoutMasterIdLst>
    <p:handoutMasterId r:id="rId64"/>
  </p:handoutMasterIdLst>
  <p:sldIdLst>
    <p:sldId id="322" r:id="rId2"/>
    <p:sldId id="424" r:id="rId3"/>
    <p:sldId id="423" r:id="rId4"/>
    <p:sldId id="348" r:id="rId5"/>
    <p:sldId id="369" r:id="rId6"/>
    <p:sldId id="372" r:id="rId7"/>
    <p:sldId id="373" r:id="rId8"/>
    <p:sldId id="374" r:id="rId9"/>
    <p:sldId id="375" r:id="rId10"/>
    <p:sldId id="433" r:id="rId11"/>
    <p:sldId id="434" r:id="rId12"/>
    <p:sldId id="376" r:id="rId13"/>
    <p:sldId id="378" r:id="rId14"/>
    <p:sldId id="379" r:id="rId15"/>
    <p:sldId id="380" r:id="rId16"/>
    <p:sldId id="381" r:id="rId17"/>
    <p:sldId id="383" r:id="rId18"/>
    <p:sldId id="385" r:id="rId19"/>
    <p:sldId id="384" r:id="rId20"/>
    <p:sldId id="386" r:id="rId21"/>
    <p:sldId id="387" r:id="rId22"/>
    <p:sldId id="388" r:id="rId23"/>
    <p:sldId id="432" r:id="rId24"/>
    <p:sldId id="389" r:id="rId25"/>
    <p:sldId id="390" r:id="rId26"/>
    <p:sldId id="391" r:id="rId27"/>
    <p:sldId id="392" r:id="rId28"/>
    <p:sldId id="395" r:id="rId29"/>
    <p:sldId id="393" r:id="rId30"/>
    <p:sldId id="397" r:id="rId31"/>
    <p:sldId id="398" r:id="rId32"/>
    <p:sldId id="396" r:id="rId33"/>
    <p:sldId id="400" r:id="rId34"/>
    <p:sldId id="402" r:id="rId35"/>
    <p:sldId id="418" r:id="rId36"/>
    <p:sldId id="419" r:id="rId37"/>
    <p:sldId id="401" r:id="rId38"/>
    <p:sldId id="429" r:id="rId39"/>
    <p:sldId id="404" r:id="rId40"/>
    <p:sldId id="403" r:id="rId41"/>
    <p:sldId id="405" r:id="rId42"/>
    <p:sldId id="407" r:id="rId43"/>
    <p:sldId id="410" r:id="rId44"/>
    <p:sldId id="408" r:id="rId45"/>
    <p:sldId id="409" r:id="rId46"/>
    <p:sldId id="411" r:id="rId47"/>
    <p:sldId id="412" r:id="rId48"/>
    <p:sldId id="413" r:id="rId49"/>
    <p:sldId id="414" r:id="rId50"/>
    <p:sldId id="415" r:id="rId51"/>
    <p:sldId id="416" r:id="rId52"/>
    <p:sldId id="420" r:id="rId53"/>
    <p:sldId id="421" r:id="rId54"/>
    <p:sldId id="417" r:id="rId55"/>
    <p:sldId id="426" r:id="rId56"/>
    <p:sldId id="425" r:id="rId57"/>
    <p:sldId id="428" r:id="rId58"/>
    <p:sldId id="430" r:id="rId59"/>
    <p:sldId id="427" r:id="rId60"/>
    <p:sldId id="431" r:id="rId61"/>
    <p:sldId id="422" r:id="rId62"/>
  </p:sldIdLst>
  <p:sldSz cx="9144000" cy="5143500" type="screen16x9"/>
  <p:notesSz cx="6858000" cy="9144000"/>
  <p:defaultTextStyle>
    <a:defPPr lvl="0">
      <a:defRPr lang="nl-NL"/>
    </a:defPPr>
    <a:lvl1pPr marL="0" lvl="1" algn="l" defTabSz="914400" rtl="0" eaLnBrk="1" latinLnBrk="0" hangingPunct="1">
      <a:defRPr sz="1800" kern="1200">
        <a:solidFill>
          <a:schemeClr val="tx1"/>
        </a:solidFill>
        <a:latin typeface="+mn-lt"/>
        <a:ea typeface="+mn-ea"/>
        <a:cs typeface="+mn-cs"/>
      </a:defRPr>
    </a:lvl1pPr>
    <a:lvl2pPr marL="457200" lvl="2" algn="l" defTabSz="914400" rtl="0" eaLnBrk="1" latinLnBrk="0" hangingPunct="1">
      <a:defRPr sz="1800" kern="1200">
        <a:solidFill>
          <a:schemeClr val="tx1"/>
        </a:solidFill>
        <a:latin typeface="+mn-lt"/>
        <a:ea typeface="+mn-ea"/>
        <a:cs typeface="+mn-cs"/>
      </a:defRPr>
    </a:lvl2pPr>
    <a:lvl3pPr marL="914400" lvl="3" algn="l" defTabSz="914400" rtl="0" eaLnBrk="1" latinLnBrk="0" hangingPunct="1">
      <a:defRPr sz="1800" kern="1200">
        <a:solidFill>
          <a:schemeClr val="tx1"/>
        </a:solidFill>
        <a:latin typeface="+mn-lt"/>
        <a:ea typeface="+mn-ea"/>
        <a:cs typeface="+mn-cs"/>
      </a:defRPr>
    </a:lvl3pPr>
    <a:lvl4pPr marL="1371600" lvl="4"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60">
          <p15:clr>
            <a:srgbClr val="A4A3A4"/>
          </p15:clr>
        </p15:guide>
        <p15:guide id="2" orient="horz" pos="2903">
          <p15:clr>
            <a:srgbClr val="A4A3A4"/>
          </p15:clr>
        </p15:guide>
        <p15:guide id="3" pos="2880">
          <p15:clr>
            <a:srgbClr val="A4A3A4"/>
          </p15:clr>
        </p15:guide>
        <p15:guide id="4" pos="310">
          <p15:clr>
            <a:srgbClr val="A4A3A4"/>
          </p15:clr>
        </p15:guide>
        <p15:guide id="5" pos="5498">
          <p15:clr>
            <a:srgbClr val="A4A3A4"/>
          </p15:clr>
        </p15:guide>
        <p15:guide id="6" orient="horz" pos="769">
          <p15:clr>
            <a:srgbClr val="A4A3A4"/>
          </p15:clr>
        </p15:guide>
        <p15:guide id="7" pos="55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C7BC624-896D-96AA-F651-CC91545893AE}" name="Gerard Mol" initials="GM" userId="S::gerard.mol@ka.prorail.nl::61d705e3-1af3-4643-972d-5e0f744d8000" providerId="AD"/>
  <p188:author id="{E4E4F34B-F0D3-6A93-C7F9-7738E238CE20}" name="Robin Kroonenberg" initials="RK" userId="637604d439ff8719"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B13F"/>
    <a:srgbClr val="0377E5"/>
    <a:srgbClr val="029E10"/>
    <a:srgbClr val="EC0000"/>
    <a:srgbClr val="FF32FF"/>
    <a:srgbClr val="BF8F02"/>
    <a:srgbClr val="000000"/>
    <a:srgbClr val="BF9101"/>
    <a:srgbClr val="F13232"/>
    <a:srgbClr val="0576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3"/>
    <p:restoredTop sz="91565"/>
  </p:normalViewPr>
  <p:slideViewPr>
    <p:cSldViewPr>
      <p:cViewPr varScale="1">
        <p:scale>
          <a:sx n="156" d="100"/>
          <a:sy n="156" d="100"/>
        </p:scale>
        <p:origin x="944" y="168"/>
      </p:cViewPr>
      <p:guideLst>
        <p:guide orient="horz" pos="760"/>
        <p:guide orient="horz" pos="2903"/>
        <p:guide pos="2880"/>
        <p:guide pos="310"/>
        <p:guide pos="5498"/>
        <p:guide orient="horz" pos="769"/>
        <p:guide pos="5537"/>
      </p:guideLst>
    </p:cSldViewPr>
  </p:slideViewPr>
  <p:notesTextViewPr>
    <p:cViewPr>
      <p:scale>
        <a:sx n="100" d="100"/>
        <a:sy n="100" d="100"/>
      </p:scale>
      <p:origin x="0" y="0"/>
    </p:cViewPr>
  </p:notesTextViewPr>
  <p:notesViewPr>
    <p:cSldViewPr>
      <p:cViewPr varScale="1">
        <p:scale>
          <a:sx n="97" d="100"/>
          <a:sy n="97" d="100"/>
        </p:scale>
        <p:origin x="3120" y="20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69"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E7F393C-6EC8-45EA-8A7B-CAE425F76153}" type="datetimeFigureOut">
              <a:rPr lang="nl-NL" smtClean="0"/>
              <a:pPr/>
              <a:t>30-09-2025</a:t>
            </a:fld>
            <a:endParaRPr lang="nl-NL" dirty="0"/>
          </a:p>
        </p:txBody>
      </p:sp>
      <p:sp>
        <p:nvSpPr>
          <p:cNvPr id="4" name="Tijdelijke aanduiding voor voettekst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5" name="Tijdelijke aanduiding voor dianumm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F57E2F9-E7B3-403F-BF57-C22921875C4F}" type="slidenum">
              <a:rPr lang="nl-NL" smtClean="0"/>
              <a:pPr/>
              <a:t>‹#›</a:t>
            </a:fld>
            <a:endParaRPr lang="nl-NL" dirty="0"/>
          </a:p>
        </p:txBody>
      </p:sp>
    </p:spTree>
    <p:extLst>
      <p:ext uri="{BB962C8B-B14F-4D97-AF65-F5344CB8AC3E}">
        <p14:creationId xmlns:p14="http://schemas.microsoft.com/office/powerpoint/2010/main" val="40898386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dirty="0"/>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AC0B33-3943-42F1-973C-9CDD51C76BBD}" type="datetimeFigureOut">
              <a:rPr lang="nl-NL" smtClean="0"/>
              <a:pPr/>
              <a:t>30-09-2025</a:t>
            </a:fld>
            <a:endParaRPr lang="nl-NL" dirty="0"/>
          </a:p>
        </p:txBody>
      </p:sp>
      <p:sp>
        <p:nvSpPr>
          <p:cNvPr id="4" name="Tijdelijke aanduiding voor dia-afbeelding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l-NL" dirty="0"/>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l-NL" dirty="0"/>
              <a:t>Klik om de modelstijlen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dirty="0"/>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7381A9-0C9E-4D3A-A28B-AC4E168A57BC}" type="slidenum">
              <a:rPr lang="nl-NL" smtClean="0"/>
              <a:pPr/>
              <a:t>‹#›</a:t>
            </a:fld>
            <a:endParaRPr lang="nl-NL" dirty="0"/>
          </a:p>
        </p:txBody>
      </p:sp>
    </p:spTree>
    <p:extLst>
      <p:ext uri="{BB962C8B-B14F-4D97-AF65-F5344CB8AC3E}">
        <p14:creationId xmlns:p14="http://schemas.microsoft.com/office/powerpoint/2010/main" val="3564909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a:t>
            </a:r>
            <a:r>
              <a:rPr lang="en-GB" dirty="0" err="1"/>
              <a:t>github.com</a:t>
            </a:r>
            <a:r>
              <a:rPr lang="en-GB" dirty="0"/>
              <a:t>/</a:t>
            </a:r>
            <a:r>
              <a:rPr lang="en-GB" dirty="0" err="1"/>
              <a:t>ResultManagersWouter</a:t>
            </a:r>
            <a:r>
              <a:rPr lang="en-GB" dirty="0"/>
              <a:t>/</a:t>
            </a:r>
            <a:r>
              <a:rPr lang="en-GB" dirty="0" err="1"/>
              <a:t>python_training.git</a:t>
            </a:r>
            <a:endParaRPr lang="en-GB" dirty="0"/>
          </a:p>
          <a:p>
            <a:endParaRPr lang="en-GB" dirty="0"/>
          </a:p>
          <a:p>
            <a:endParaRPr lang="en-NL" dirty="0"/>
          </a:p>
        </p:txBody>
      </p:sp>
      <p:sp>
        <p:nvSpPr>
          <p:cNvPr id="4" name="Slide Number Placeholder 3"/>
          <p:cNvSpPr>
            <a:spLocks noGrp="1"/>
          </p:cNvSpPr>
          <p:nvPr>
            <p:ph type="sldNum" sz="quarter" idx="5"/>
          </p:nvPr>
        </p:nvSpPr>
        <p:spPr/>
        <p:txBody>
          <a:bodyPr/>
          <a:lstStyle/>
          <a:p>
            <a:fld id="{697381A9-0C9E-4D3A-A28B-AC4E168A57BC}" type="slidenum">
              <a:rPr lang="nl-NL" smtClean="0"/>
              <a:pPr/>
              <a:t>10</a:t>
            </a:fld>
            <a:endParaRPr lang="nl-NL" dirty="0"/>
          </a:p>
        </p:txBody>
      </p:sp>
    </p:spTree>
    <p:extLst>
      <p:ext uri="{BB962C8B-B14F-4D97-AF65-F5344CB8AC3E}">
        <p14:creationId xmlns:p14="http://schemas.microsoft.com/office/powerpoint/2010/main" val="5244453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BAC4E-FFD7-8271-FD15-1368CF7584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59F5CF-B9D5-FD9D-C3A0-EAFC37EF46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D1452F-0E96-8AA6-3C86-0F7BA1252A66}"/>
              </a:ext>
            </a:extLst>
          </p:cNvPr>
          <p:cNvSpPr>
            <a:spLocks noGrp="1"/>
          </p:cNvSpPr>
          <p:nvPr>
            <p:ph type="body" idx="1"/>
          </p:nvPr>
        </p:nvSpPr>
        <p:spPr/>
        <p:txBody>
          <a:bodyPr/>
          <a:lstStyle/>
          <a:p>
            <a:r>
              <a:rPr lang="en-GB" dirty="0"/>
              <a:t>https://</a:t>
            </a:r>
            <a:r>
              <a:rPr lang="en-GB" dirty="0" err="1"/>
              <a:t>github.com</a:t>
            </a:r>
            <a:r>
              <a:rPr lang="en-GB" dirty="0"/>
              <a:t>/</a:t>
            </a:r>
            <a:r>
              <a:rPr lang="en-GB" dirty="0" err="1"/>
              <a:t>ResultManagersWouter</a:t>
            </a:r>
            <a:r>
              <a:rPr lang="en-GB" dirty="0"/>
              <a:t>/</a:t>
            </a:r>
            <a:r>
              <a:rPr lang="en-GB" dirty="0" err="1"/>
              <a:t>python_training.git</a:t>
            </a:r>
            <a:endParaRPr lang="en-GB" dirty="0"/>
          </a:p>
          <a:p>
            <a:endParaRPr lang="en-GB" dirty="0"/>
          </a:p>
          <a:p>
            <a:endParaRPr lang="en-NL" dirty="0"/>
          </a:p>
        </p:txBody>
      </p:sp>
      <p:sp>
        <p:nvSpPr>
          <p:cNvPr id="4" name="Slide Number Placeholder 3">
            <a:extLst>
              <a:ext uri="{FF2B5EF4-FFF2-40B4-BE49-F238E27FC236}">
                <a16:creationId xmlns:a16="http://schemas.microsoft.com/office/drawing/2014/main" id="{B7693934-06C3-2A12-9693-C19192F5A5EA}"/>
              </a:ext>
            </a:extLst>
          </p:cNvPr>
          <p:cNvSpPr>
            <a:spLocks noGrp="1"/>
          </p:cNvSpPr>
          <p:nvPr>
            <p:ph type="sldNum" sz="quarter" idx="5"/>
          </p:nvPr>
        </p:nvSpPr>
        <p:spPr/>
        <p:txBody>
          <a:bodyPr/>
          <a:lstStyle/>
          <a:p>
            <a:fld id="{697381A9-0C9E-4D3A-A28B-AC4E168A57BC}" type="slidenum">
              <a:rPr lang="nl-NL" smtClean="0"/>
              <a:pPr/>
              <a:t>11</a:t>
            </a:fld>
            <a:endParaRPr lang="nl-NL" dirty="0"/>
          </a:p>
        </p:txBody>
      </p:sp>
    </p:spTree>
    <p:extLst>
      <p:ext uri="{BB962C8B-B14F-4D97-AF65-F5344CB8AC3E}">
        <p14:creationId xmlns:p14="http://schemas.microsoft.com/office/powerpoint/2010/main" val="39095529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met ruimte voor eigen foto">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2" name="Rechthoek 41"/>
          <p:cNvSpPr>
            <a:spLocks noSelect="1"/>
          </p:cNvSpPr>
          <p:nvPr userDrawn="1"/>
        </p:nvSpPr>
        <p:spPr bwMode="white">
          <a:xfrm>
            <a:off x="0" y="0"/>
            <a:ext cx="658800" cy="514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grpSp>
        <p:nvGrpSpPr>
          <p:cNvPr id="36" name="logo"/>
          <p:cNvGrpSpPr>
            <a:grpSpLocks noSelect="1"/>
          </p:cNvGrpSpPr>
          <p:nvPr userDrawn="1"/>
        </p:nvGrpSpPr>
        <p:grpSpPr bwMode="black">
          <a:xfrm>
            <a:off x="153988" y="136525"/>
            <a:ext cx="2151062" cy="1214438"/>
            <a:chOff x="153988" y="136525"/>
            <a:chExt cx="2151062" cy="1214438"/>
          </a:xfrm>
        </p:grpSpPr>
        <p:sp>
          <p:nvSpPr>
            <p:cNvPr id="37" name="Freeform 7"/>
            <p:cNvSpPr>
              <a:spLocks noSelect="1"/>
            </p:cNvSpPr>
            <p:nvPr/>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8" name="Freeform 8"/>
            <p:cNvSpPr>
              <a:spLocks noSelect="1"/>
            </p:cNvSpPr>
            <p:nvPr/>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9" name="Freeform 9"/>
            <p:cNvSpPr>
              <a:spLocks noSelect="1"/>
            </p:cNvSpPr>
            <p:nvPr/>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40" name="Freeform 10"/>
            <p:cNvSpPr>
              <a:spLocks noSelect="1"/>
            </p:cNvSpPr>
            <p:nvPr/>
          </p:nvSpPr>
          <p:spPr bwMode="black">
            <a:xfrm>
              <a:off x="854075" y="153988"/>
              <a:ext cx="1450975" cy="485775"/>
            </a:xfrm>
            <a:custGeom>
              <a:avLst/>
              <a:gdLst/>
              <a:ahLst/>
              <a:cxnLst>
                <a:cxn ang="0">
                  <a:pos x="1054" y="136"/>
                </a:cxn>
                <a:cxn ang="0">
                  <a:pos x="884" y="901"/>
                </a:cxn>
                <a:cxn ang="0">
                  <a:pos x="1075" y="1024"/>
                </a:cxn>
                <a:cxn ang="0">
                  <a:pos x="1645" y="1121"/>
                </a:cxn>
                <a:cxn ang="0">
                  <a:pos x="1987" y="802"/>
                </a:cxn>
                <a:cxn ang="0">
                  <a:pos x="2149" y="1103"/>
                </a:cxn>
                <a:cxn ang="0">
                  <a:pos x="2623" y="1103"/>
                </a:cxn>
                <a:cxn ang="0">
                  <a:pos x="3097" y="1103"/>
                </a:cxn>
                <a:cxn ang="0">
                  <a:pos x="2549" y="356"/>
                </a:cxn>
                <a:cxn ang="0">
                  <a:pos x="2149" y="1103"/>
                </a:cxn>
                <a:cxn ang="0">
                  <a:pos x="3838" y="1121"/>
                </a:cxn>
                <a:cxn ang="0">
                  <a:pos x="4180" y="802"/>
                </a:cxn>
                <a:cxn ang="0">
                  <a:pos x="5052" y="802"/>
                </a:cxn>
                <a:cxn ang="0">
                  <a:pos x="5019" y="975"/>
                </a:cxn>
                <a:cxn ang="0">
                  <a:pos x="4496" y="666"/>
                </a:cxn>
                <a:cxn ang="0">
                  <a:pos x="5405" y="1103"/>
                </a:cxn>
                <a:cxn ang="0">
                  <a:pos x="5888" y="1103"/>
                </a:cxn>
                <a:cxn ang="0">
                  <a:pos x="5395" y="374"/>
                </a:cxn>
                <a:cxn ang="0">
                  <a:pos x="6398" y="1121"/>
                </a:cxn>
                <a:cxn ang="0">
                  <a:pos x="6342" y="529"/>
                </a:cxn>
                <a:cxn ang="0">
                  <a:pos x="6159" y="163"/>
                </a:cxn>
                <a:cxn ang="0">
                  <a:pos x="7387" y="802"/>
                </a:cxn>
                <a:cxn ang="0">
                  <a:pos x="7353" y="975"/>
                </a:cxn>
                <a:cxn ang="0">
                  <a:pos x="6831" y="666"/>
                </a:cxn>
                <a:cxn ang="0">
                  <a:pos x="214" y="2702"/>
                </a:cxn>
                <a:cxn ang="0">
                  <a:pos x="633" y="1627"/>
                </a:cxn>
                <a:cxn ang="0">
                  <a:pos x="711" y="2292"/>
                </a:cxn>
                <a:cxn ang="0">
                  <a:pos x="1542" y="2119"/>
                </a:cxn>
                <a:cxn ang="0">
                  <a:pos x="2005" y="2119"/>
                </a:cxn>
                <a:cxn ang="0">
                  <a:pos x="2060" y="1955"/>
                </a:cxn>
                <a:cxn ang="0">
                  <a:pos x="1365" y="1973"/>
                </a:cxn>
                <a:cxn ang="0">
                  <a:pos x="2479" y="2190"/>
                </a:cxn>
                <a:cxn ang="0">
                  <a:pos x="2740" y="2720"/>
                </a:cxn>
                <a:cxn ang="0">
                  <a:pos x="3032" y="2066"/>
                </a:cxn>
                <a:cxn ang="0">
                  <a:pos x="3644" y="2543"/>
                </a:cxn>
                <a:cxn ang="0">
                  <a:pos x="3644" y="1973"/>
                </a:cxn>
                <a:cxn ang="0">
                  <a:pos x="3111" y="1973"/>
                </a:cxn>
                <a:cxn ang="0">
                  <a:pos x="4147" y="1955"/>
                </a:cxn>
                <a:cxn ang="0">
                  <a:pos x="4129" y="2575"/>
                </a:cxn>
                <a:cxn ang="0">
                  <a:pos x="4306" y="2265"/>
                </a:cxn>
                <a:cxn ang="0">
                  <a:pos x="5037" y="2128"/>
                </a:cxn>
                <a:cxn ang="0">
                  <a:pos x="4841" y="2088"/>
                </a:cxn>
                <a:cxn ang="0">
                  <a:pos x="5974" y="2702"/>
                </a:cxn>
                <a:cxn ang="0">
                  <a:pos x="5540" y="1955"/>
                </a:cxn>
                <a:cxn ang="0">
                  <a:pos x="5801" y="2702"/>
                </a:cxn>
                <a:cxn ang="0">
                  <a:pos x="5584" y="2556"/>
                </a:cxn>
                <a:cxn ang="0">
                  <a:pos x="6179" y="2072"/>
                </a:cxn>
                <a:cxn ang="0">
                  <a:pos x="6591" y="2248"/>
                </a:cxn>
                <a:cxn ang="0">
                  <a:pos x="6636" y="2702"/>
                </a:cxn>
                <a:cxn ang="0">
                  <a:pos x="6626" y="2376"/>
                </a:cxn>
                <a:cxn ang="0">
                  <a:pos x="7338" y="2119"/>
                </a:cxn>
                <a:cxn ang="0">
                  <a:pos x="7801" y="2119"/>
                </a:cxn>
                <a:cxn ang="0">
                  <a:pos x="7856" y="1955"/>
                </a:cxn>
                <a:cxn ang="0">
                  <a:pos x="7162" y="1973"/>
                </a:cxn>
              </a:cxnLst>
              <a:rect l="0" t="0" r="r" b="b"/>
              <a:pathLst>
                <a:path w="8119" h="2720">
                  <a:moveTo>
                    <a:pt x="1075" y="1024"/>
                  </a:moveTo>
                  <a:cubicBezTo>
                    <a:pt x="944" y="1094"/>
                    <a:pt x="796" y="1130"/>
                    <a:pt x="630" y="1130"/>
                  </a:cubicBezTo>
                  <a:cubicBezTo>
                    <a:pt x="299" y="1130"/>
                    <a:pt x="62" y="906"/>
                    <a:pt x="62" y="570"/>
                  </a:cubicBezTo>
                  <a:cubicBezTo>
                    <a:pt x="62" y="225"/>
                    <a:pt x="299" y="0"/>
                    <a:pt x="630" y="0"/>
                  </a:cubicBezTo>
                  <a:cubicBezTo>
                    <a:pt x="794" y="0"/>
                    <a:pt x="941" y="35"/>
                    <a:pt x="1054" y="136"/>
                  </a:cubicBezTo>
                  <a:cubicBezTo>
                    <a:pt x="913" y="278"/>
                    <a:pt x="913" y="278"/>
                    <a:pt x="913" y="278"/>
                  </a:cubicBezTo>
                  <a:cubicBezTo>
                    <a:pt x="844" y="212"/>
                    <a:pt x="739" y="174"/>
                    <a:pt x="632" y="174"/>
                  </a:cubicBezTo>
                  <a:cubicBezTo>
                    <a:pt x="410" y="174"/>
                    <a:pt x="263" y="344"/>
                    <a:pt x="263" y="558"/>
                  </a:cubicBezTo>
                  <a:cubicBezTo>
                    <a:pt x="263" y="787"/>
                    <a:pt x="410" y="957"/>
                    <a:pt x="632" y="957"/>
                  </a:cubicBezTo>
                  <a:cubicBezTo>
                    <a:pt x="729" y="957"/>
                    <a:pt x="817" y="939"/>
                    <a:pt x="884" y="901"/>
                  </a:cubicBezTo>
                  <a:cubicBezTo>
                    <a:pt x="884" y="647"/>
                    <a:pt x="884" y="647"/>
                    <a:pt x="884" y="647"/>
                  </a:cubicBezTo>
                  <a:cubicBezTo>
                    <a:pt x="664" y="647"/>
                    <a:pt x="664" y="647"/>
                    <a:pt x="664" y="647"/>
                  </a:cubicBezTo>
                  <a:cubicBezTo>
                    <a:pt x="664" y="474"/>
                    <a:pt x="664" y="474"/>
                    <a:pt x="664" y="474"/>
                  </a:cubicBezTo>
                  <a:cubicBezTo>
                    <a:pt x="1075" y="474"/>
                    <a:pt x="1075" y="474"/>
                    <a:pt x="1075" y="474"/>
                  </a:cubicBezTo>
                  <a:lnTo>
                    <a:pt x="1075" y="1024"/>
                  </a:lnTo>
                  <a:close/>
                  <a:moveTo>
                    <a:pt x="1987" y="802"/>
                  </a:moveTo>
                  <a:cubicBezTo>
                    <a:pt x="1987" y="752"/>
                    <a:pt x="1987" y="752"/>
                    <a:pt x="1987" y="752"/>
                  </a:cubicBezTo>
                  <a:cubicBezTo>
                    <a:pt x="1987" y="499"/>
                    <a:pt x="1848" y="356"/>
                    <a:pt x="1645" y="356"/>
                  </a:cubicBezTo>
                  <a:cubicBezTo>
                    <a:pt x="1425" y="356"/>
                    <a:pt x="1248" y="509"/>
                    <a:pt x="1248" y="739"/>
                  </a:cubicBezTo>
                  <a:cubicBezTo>
                    <a:pt x="1248" y="968"/>
                    <a:pt x="1425" y="1121"/>
                    <a:pt x="1645" y="1121"/>
                  </a:cubicBezTo>
                  <a:cubicBezTo>
                    <a:pt x="1760" y="1121"/>
                    <a:pt x="1868" y="1080"/>
                    <a:pt x="1953" y="975"/>
                  </a:cubicBezTo>
                  <a:cubicBezTo>
                    <a:pt x="1822" y="877"/>
                    <a:pt x="1822" y="877"/>
                    <a:pt x="1822" y="877"/>
                  </a:cubicBezTo>
                  <a:cubicBezTo>
                    <a:pt x="1777" y="933"/>
                    <a:pt x="1718" y="975"/>
                    <a:pt x="1627" y="975"/>
                  </a:cubicBezTo>
                  <a:cubicBezTo>
                    <a:pt x="1525" y="975"/>
                    <a:pt x="1443" y="910"/>
                    <a:pt x="1431" y="802"/>
                  </a:cubicBezTo>
                  <a:lnTo>
                    <a:pt x="1987" y="802"/>
                  </a:lnTo>
                  <a:close/>
                  <a:moveTo>
                    <a:pt x="1431" y="666"/>
                  </a:moveTo>
                  <a:cubicBezTo>
                    <a:pt x="1444" y="561"/>
                    <a:pt x="1511" y="493"/>
                    <a:pt x="1619" y="493"/>
                  </a:cubicBezTo>
                  <a:cubicBezTo>
                    <a:pt x="1733" y="493"/>
                    <a:pt x="1803" y="559"/>
                    <a:pt x="1804" y="666"/>
                  </a:cubicBezTo>
                  <a:lnTo>
                    <a:pt x="1431" y="666"/>
                  </a:lnTo>
                  <a:close/>
                  <a:moveTo>
                    <a:pt x="2149" y="1103"/>
                  </a:moveTo>
                  <a:cubicBezTo>
                    <a:pt x="2331" y="1103"/>
                    <a:pt x="2331" y="1103"/>
                    <a:pt x="2331" y="1103"/>
                  </a:cubicBezTo>
                  <a:cubicBezTo>
                    <a:pt x="2331" y="705"/>
                    <a:pt x="2331" y="705"/>
                    <a:pt x="2331" y="705"/>
                  </a:cubicBezTo>
                  <a:cubicBezTo>
                    <a:pt x="2331" y="608"/>
                    <a:pt x="2378" y="520"/>
                    <a:pt x="2499" y="520"/>
                  </a:cubicBezTo>
                  <a:cubicBezTo>
                    <a:pt x="2587" y="520"/>
                    <a:pt x="2623" y="579"/>
                    <a:pt x="2623" y="669"/>
                  </a:cubicBezTo>
                  <a:cubicBezTo>
                    <a:pt x="2623" y="1103"/>
                    <a:pt x="2623" y="1103"/>
                    <a:pt x="2623" y="1103"/>
                  </a:cubicBezTo>
                  <a:cubicBezTo>
                    <a:pt x="2805" y="1103"/>
                    <a:pt x="2805" y="1103"/>
                    <a:pt x="2805" y="1103"/>
                  </a:cubicBezTo>
                  <a:cubicBezTo>
                    <a:pt x="2805" y="708"/>
                    <a:pt x="2805" y="708"/>
                    <a:pt x="2805" y="708"/>
                  </a:cubicBezTo>
                  <a:cubicBezTo>
                    <a:pt x="2805" y="614"/>
                    <a:pt x="2848" y="520"/>
                    <a:pt x="2962" y="520"/>
                  </a:cubicBezTo>
                  <a:cubicBezTo>
                    <a:pt x="3070" y="520"/>
                    <a:pt x="3097" y="599"/>
                    <a:pt x="3097" y="690"/>
                  </a:cubicBezTo>
                  <a:cubicBezTo>
                    <a:pt x="3097" y="1103"/>
                    <a:pt x="3097" y="1103"/>
                    <a:pt x="3097" y="1103"/>
                  </a:cubicBezTo>
                  <a:cubicBezTo>
                    <a:pt x="3279" y="1103"/>
                    <a:pt x="3279" y="1103"/>
                    <a:pt x="3279" y="1103"/>
                  </a:cubicBezTo>
                  <a:cubicBezTo>
                    <a:pt x="3279" y="669"/>
                    <a:pt x="3279" y="669"/>
                    <a:pt x="3279" y="669"/>
                  </a:cubicBezTo>
                  <a:cubicBezTo>
                    <a:pt x="3279" y="494"/>
                    <a:pt x="3211" y="356"/>
                    <a:pt x="3017" y="356"/>
                  </a:cubicBezTo>
                  <a:cubicBezTo>
                    <a:pt x="2907" y="356"/>
                    <a:pt x="2830" y="398"/>
                    <a:pt x="2777" y="491"/>
                  </a:cubicBezTo>
                  <a:cubicBezTo>
                    <a:pt x="2739" y="400"/>
                    <a:pt x="2661" y="356"/>
                    <a:pt x="2549" y="356"/>
                  </a:cubicBezTo>
                  <a:cubicBezTo>
                    <a:pt x="2427" y="356"/>
                    <a:pt x="2357" y="420"/>
                    <a:pt x="2325" y="488"/>
                  </a:cubicBezTo>
                  <a:cubicBezTo>
                    <a:pt x="2322" y="488"/>
                    <a:pt x="2322" y="488"/>
                    <a:pt x="2322" y="488"/>
                  </a:cubicBezTo>
                  <a:cubicBezTo>
                    <a:pt x="2322" y="374"/>
                    <a:pt x="2322" y="374"/>
                    <a:pt x="2322" y="374"/>
                  </a:cubicBezTo>
                  <a:cubicBezTo>
                    <a:pt x="2149" y="374"/>
                    <a:pt x="2149" y="374"/>
                    <a:pt x="2149" y="374"/>
                  </a:cubicBezTo>
                  <a:lnTo>
                    <a:pt x="2149" y="1103"/>
                  </a:lnTo>
                  <a:close/>
                  <a:moveTo>
                    <a:pt x="4180" y="802"/>
                  </a:moveTo>
                  <a:cubicBezTo>
                    <a:pt x="4180" y="752"/>
                    <a:pt x="4180" y="752"/>
                    <a:pt x="4180" y="752"/>
                  </a:cubicBezTo>
                  <a:cubicBezTo>
                    <a:pt x="4180" y="499"/>
                    <a:pt x="4042" y="356"/>
                    <a:pt x="3838" y="356"/>
                  </a:cubicBezTo>
                  <a:cubicBezTo>
                    <a:pt x="3618" y="356"/>
                    <a:pt x="3442" y="509"/>
                    <a:pt x="3442" y="739"/>
                  </a:cubicBezTo>
                  <a:cubicBezTo>
                    <a:pt x="3442" y="968"/>
                    <a:pt x="3618" y="1121"/>
                    <a:pt x="3838" y="1121"/>
                  </a:cubicBezTo>
                  <a:cubicBezTo>
                    <a:pt x="3954" y="1121"/>
                    <a:pt x="4062" y="1080"/>
                    <a:pt x="4147" y="975"/>
                  </a:cubicBezTo>
                  <a:cubicBezTo>
                    <a:pt x="4016" y="877"/>
                    <a:pt x="4016" y="877"/>
                    <a:pt x="4016" y="877"/>
                  </a:cubicBezTo>
                  <a:cubicBezTo>
                    <a:pt x="3971" y="933"/>
                    <a:pt x="3911" y="975"/>
                    <a:pt x="3820" y="975"/>
                  </a:cubicBezTo>
                  <a:cubicBezTo>
                    <a:pt x="3718" y="975"/>
                    <a:pt x="3636" y="910"/>
                    <a:pt x="3624" y="802"/>
                  </a:cubicBezTo>
                  <a:lnTo>
                    <a:pt x="4180" y="802"/>
                  </a:lnTo>
                  <a:close/>
                  <a:moveTo>
                    <a:pt x="3624" y="666"/>
                  </a:moveTo>
                  <a:cubicBezTo>
                    <a:pt x="3638" y="561"/>
                    <a:pt x="3705" y="493"/>
                    <a:pt x="3813" y="493"/>
                  </a:cubicBezTo>
                  <a:cubicBezTo>
                    <a:pt x="3926" y="493"/>
                    <a:pt x="3996" y="559"/>
                    <a:pt x="3998" y="666"/>
                  </a:cubicBezTo>
                  <a:lnTo>
                    <a:pt x="3624" y="666"/>
                  </a:lnTo>
                  <a:close/>
                  <a:moveTo>
                    <a:pt x="5052" y="802"/>
                  </a:moveTo>
                  <a:cubicBezTo>
                    <a:pt x="5052" y="752"/>
                    <a:pt x="5052" y="752"/>
                    <a:pt x="5052" y="752"/>
                  </a:cubicBezTo>
                  <a:cubicBezTo>
                    <a:pt x="5052" y="499"/>
                    <a:pt x="4914" y="356"/>
                    <a:pt x="4710" y="356"/>
                  </a:cubicBezTo>
                  <a:cubicBezTo>
                    <a:pt x="4490" y="356"/>
                    <a:pt x="4314" y="509"/>
                    <a:pt x="4314" y="739"/>
                  </a:cubicBezTo>
                  <a:cubicBezTo>
                    <a:pt x="4314" y="968"/>
                    <a:pt x="4490" y="1121"/>
                    <a:pt x="4710" y="1121"/>
                  </a:cubicBezTo>
                  <a:cubicBezTo>
                    <a:pt x="4826" y="1121"/>
                    <a:pt x="4934" y="1080"/>
                    <a:pt x="5019" y="975"/>
                  </a:cubicBezTo>
                  <a:cubicBezTo>
                    <a:pt x="4888" y="877"/>
                    <a:pt x="4888" y="877"/>
                    <a:pt x="4888" y="877"/>
                  </a:cubicBezTo>
                  <a:cubicBezTo>
                    <a:pt x="4842" y="933"/>
                    <a:pt x="4783" y="975"/>
                    <a:pt x="4692" y="975"/>
                  </a:cubicBezTo>
                  <a:cubicBezTo>
                    <a:pt x="4590" y="975"/>
                    <a:pt x="4508" y="910"/>
                    <a:pt x="4496" y="802"/>
                  </a:cubicBezTo>
                  <a:lnTo>
                    <a:pt x="5052" y="802"/>
                  </a:lnTo>
                  <a:close/>
                  <a:moveTo>
                    <a:pt x="4496" y="666"/>
                  </a:moveTo>
                  <a:cubicBezTo>
                    <a:pt x="4510" y="561"/>
                    <a:pt x="4577" y="493"/>
                    <a:pt x="4684" y="493"/>
                  </a:cubicBezTo>
                  <a:cubicBezTo>
                    <a:pt x="4798" y="493"/>
                    <a:pt x="4868" y="559"/>
                    <a:pt x="4870" y="666"/>
                  </a:cubicBezTo>
                  <a:lnTo>
                    <a:pt x="4496" y="666"/>
                  </a:lnTo>
                  <a:close/>
                  <a:moveTo>
                    <a:pt x="5222" y="1103"/>
                  </a:moveTo>
                  <a:cubicBezTo>
                    <a:pt x="5405" y="1103"/>
                    <a:pt x="5405" y="1103"/>
                    <a:pt x="5405" y="1103"/>
                  </a:cubicBezTo>
                  <a:cubicBezTo>
                    <a:pt x="5405" y="705"/>
                    <a:pt x="5405" y="705"/>
                    <a:pt x="5405" y="705"/>
                  </a:cubicBezTo>
                  <a:cubicBezTo>
                    <a:pt x="5405" y="608"/>
                    <a:pt x="5452" y="520"/>
                    <a:pt x="5572" y="520"/>
                  </a:cubicBezTo>
                  <a:cubicBezTo>
                    <a:pt x="5699" y="520"/>
                    <a:pt x="5705" y="654"/>
                    <a:pt x="5705" y="734"/>
                  </a:cubicBezTo>
                  <a:cubicBezTo>
                    <a:pt x="5705" y="1103"/>
                    <a:pt x="5705" y="1103"/>
                    <a:pt x="5705" y="1103"/>
                  </a:cubicBezTo>
                  <a:cubicBezTo>
                    <a:pt x="5888" y="1103"/>
                    <a:pt x="5888" y="1103"/>
                    <a:pt x="5888" y="1103"/>
                  </a:cubicBezTo>
                  <a:cubicBezTo>
                    <a:pt x="5888" y="643"/>
                    <a:pt x="5888" y="643"/>
                    <a:pt x="5888" y="643"/>
                  </a:cubicBezTo>
                  <a:cubicBezTo>
                    <a:pt x="5888" y="494"/>
                    <a:pt x="5818" y="356"/>
                    <a:pt x="5622" y="356"/>
                  </a:cubicBezTo>
                  <a:cubicBezTo>
                    <a:pt x="5500" y="356"/>
                    <a:pt x="5432" y="418"/>
                    <a:pt x="5398" y="491"/>
                  </a:cubicBezTo>
                  <a:cubicBezTo>
                    <a:pt x="5395" y="491"/>
                    <a:pt x="5395" y="491"/>
                    <a:pt x="5395" y="491"/>
                  </a:cubicBezTo>
                  <a:cubicBezTo>
                    <a:pt x="5395" y="374"/>
                    <a:pt x="5395" y="374"/>
                    <a:pt x="5395" y="374"/>
                  </a:cubicBezTo>
                  <a:cubicBezTo>
                    <a:pt x="5222" y="374"/>
                    <a:pt x="5222" y="374"/>
                    <a:pt x="5222" y="374"/>
                  </a:cubicBezTo>
                  <a:lnTo>
                    <a:pt x="5222" y="1103"/>
                  </a:lnTo>
                  <a:close/>
                  <a:moveTo>
                    <a:pt x="6159" y="529"/>
                  </a:moveTo>
                  <a:cubicBezTo>
                    <a:pt x="6159" y="863"/>
                    <a:pt x="6159" y="863"/>
                    <a:pt x="6159" y="863"/>
                  </a:cubicBezTo>
                  <a:cubicBezTo>
                    <a:pt x="6159" y="1035"/>
                    <a:pt x="6205" y="1121"/>
                    <a:pt x="6398" y="1121"/>
                  </a:cubicBezTo>
                  <a:cubicBezTo>
                    <a:pt x="6441" y="1121"/>
                    <a:pt x="6504" y="1115"/>
                    <a:pt x="6542" y="1097"/>
                  </a:cubicBezTo>
                  <a:cubicBezTo>
                    <a:pt x="6542" y="944"/>
                    <a:pt x="6542" y="944"/>
                    <a:pt x="6542" y="944"/>
                  </a:cubicBezTo>
                  <a:cubicBezTo>
                    <a:pt x="6519" y="960"/>
                    <a:pt x="6475" y="966"/>
                    <a:pt x="6444" y="966"/>
                  </a:cubicBezTo>
                  <a:cubicBezTo>
                    <a:pt x="6363" y="966"/>
                    <a:pt x="6342" y="921"/>
                    <a:pt x="6342" y="848"/>
                  </a:cubicBezTo>
                  <a:cubicBezTo>
                    <a:pt x="6342" y="529"/>
                    <a:pt x="6342" y="529"/>
                    <a:pt x="6342" y="529"/>
                  </a:cubicBezTo>
                  <a:cubicBezTo>
                    <a:pt x="6542" y="529"/>
                    <a:pt x="6542" y="529"/>
                    <a:pt x="6542" y="529"/>
                  </a:cubicBezTo>
                  <a:cubicBezTo>
                    <a:pt x="6542" y="374"/>
                    <a:pt x="6542" y="374"/>
                    <a:pt x="6542" y="374"/>
                  </a:cubicBezTo>
                  <a:cubicBezTo>
                    <a:pt x="6342" y="374"/>
                    <a:pt x="6342" y="374"/>
                    <a:pt x="6342" y="374"/>
                  </a:cubicBezTo>
                  <a:cubicBezTo>
                    <a:pt x="6342" y="163"/>
                    <a:pt x="6342" y="163"/>
                    <a:pt x="6342" y="163"/>
                  </a:cubicBezTo>
                  <a:cubicBezTo>
                    <a:pt x="6159" y="163"/>
                    <a:pt x="6159" y="163"/>
                    <a:pt x="6159" y="163"/>
                  </a:cubicBezTo>
                  <a:cubicBezTo>
                    <a:pt x="6159" y="374"/>
                    <a:pt x="6159" y="374"/>
                    <a:pt x="6159" y="374"/>
                  </a:cubicBezTo>
                  <a:cubicBezTo>
                    <a:pt x="6009" y="374"/>
                    <a:pt x="6009" y="374"/>
                    <a:pt x="6009" y="374"/>
                  </a:cubicBezTo>
                  <a:cubicBezTo>
                    <a:pt x="6009" y="529"/>
                    <a:pt x="6009" y="529"/>
                    <a:pt x="6009" y="529"/>
                  </a:cubicBezTo>
                  <a:lnTo>
                    <a:pt x="6159" y="529"/>
                  </a:lnTo>
                  <a:close/>
                  <a:moveTo>
                    <a:pt x="7387" y="802"/>
                  </a:moveTo>
                  <a:cubicBezTo>
                    <a:pt x="7387" y="752"/>
                    <a:pt x="7387" y="752"/>
                    <a:pt x="7387" y="752"/>
                  </a:cubicBezTo>
                  <a:cubicBezTo>
                    <a:pt x="7387" y="499"/>
                    <a:pt x="7249" y="356"/>
                    <a:pt x="7045" y="356"/>
                  </a:cubicBezTo>
                  <a:cubicBezTo>
                    <a:pt x="6825" y="356"/>
                    <a:pt x="6649" y="509"/>
                    <a:pt x="6649" y="739"/>
                  </a:cubicBezTo>
                  <a:cubicBezTo>
                    <a:pt x="6649" y="968"/>
                    <a:pt x="6825" y="1121"/>
                    <a:pt x="7045" y="1121"/>
                  </a:cubicBezTo>
                  <a:cubicBezTo>
                    <a:pt x="7160" y="1121"/>
                    <a:pt x="7268" y="1080"/>
                    <a:pt x="7353" y="975"/>
                  </a:cubicBezTo>
                  <a:cubicBezTo>
                    <a:pt x="7223" y="877"/>
                    <a:pt x="7223" y="877"/>
                    <a:pt x="7223" y="877"/>
                  </a:cubicBezTo>
                  <a:cubicBezTo>
                    <a:pt x="7177" y="933"/>
                    <a:pt x="7118" y="975"/>
                    <a:pt x="7027" y="975"/>
                  </a:cubicBezTo>
                  <a:cubicBezTo>
                    <a:pt x="6925" y="975"/>
                    <a:pt x="6843" y="910"/>
                    <a:pt x="6831" y="802"/>
                  </a:cubicBezTo>
                  <a:lnTo>
                    <a:pt x="7387" y="802"/>
                  </a:lnTo>
                  <a:close/>
                  <a:moveTo>
                    <a:pt x="6831" y="666"/>
                  </a:moveTo>
                  <a:cubicBezTo>
                    <a:pt x="6844" y="561"/>
                    <a:pt x="6911" y="493"/>
                    <a:pt x="7019" y="493"/>
                  </a:cubicBezTo>
                  <a:cubicBezTo>
                    <a:pt x="7133" y="493"/>
                    <a:pt x="7203" y="559"/>
                    <a:pt x="7204" y="666"/>
                  </a:cubicBezTo>
                  <a:lnTo>
                    <a:pt x="6831" y="666"/>
                  </a:lnTo>
                  <a:close/>
                  <a:moveTo>
                    <a:pt x="0" y="2702"/>
                  </a:moveTo>
                  <a:cubicBezTo>
                    <a:pt x="214" y="2702"/>
                    <a:pt x="214" y="2702"/>
                    <a:pt x="214" y="2702"/>
                  </a:cubicBezTo>
                  <a:cubicBezTo>
                    <a:pt x="311" y="2456"/>
                    <a:pt x="311" y="2456"/>
                    <a:pt x="311" y="2456"/>
                  </a:cubicBezTo>
                  <a:cubicBezTo>
                    <a:pt x="777" y="2456"/>
                    <a:pt x="777" y="2456"/>
                    <a:pt x="777" y="2456"/>
                  </a:cubicBezTo>
                  <a:cubicBezTo>
                    <a:pt x="878" y="2702"/>
                    <a:pt x="878" y="2702"/>
                    <a:pt x="878" y="2702"/>
                  </a:cubicBezTo>
                  <a:cubicBezTo>
                    <a:pt x="1096" y="2702"/>
                    <a:pt x="1096" y="2702"/>
                    <a:pt x="1096" y="2702"/>
                  </a:cubicBezTo>
                  <a:cubicBezTo>
                    <a:pt x="633" y="1627"/>
                    <a:pt x="633" y="1627"/>
                    <a:pt x="633" y="1627"/>
                  </a:cubicBezTo>
                  <a:cubicBezTo>
                    <a:pt x="468" y="1627"/>
                    <a:pt x="468" y="1627"/>
                    <a:pt x="468" y="1627"/>
                  </a:cubicBezTo>
                  <a:lnTo>
                    <a:pt x="0" y="2702"/>
                  </a:lnTo>
                  <a:close/>
                  <a:moveTo>
                    <a:pt x="376" y="2292"/>
                  </a:moveTo>
                  <a:cubicBezTo>
                    <a:pt x="545" y="1855"/>
                    <a:pt x="545" y="1855"/>
                    <a:pt x="545" y="1855"/>
                  </a:cubicBezTo>
                  <a:cubicBezTo>
                    <a:pt x="711" y="2292"/>
                    <a:pt x="711" y="2292"/>
                    <a:pt x="711" y="2292"/>
                  </a:cubicBezTo>
                  <a:lnTo>
                    <a:pt x="376" y="2292"/>
                  </a:lnTo>
                  <a:close/>
                  <a:moveTo>
                    <a:pt x="1192" y="2702"/>
                  </a:moveTo>
                  <a:cubicBezTo>
                    <a:pt x="1375" y="2702"/>
                    <a:pt x="1375" y="2702"/>
                    <a:pt x="1375" y="2702"/>
                  </a:cubicBezTo>
                  <a:cubicBezTo>
                    <a:pt x="1375" y="2304"/>
                    <a:pt x="1375" y="2304"/>
                    <a:pt x="1375" y="2304"/>
                  </a:cubicBezTo>
                  <a:cubicBezTo>
                    <a:pt x="1375" y="2207"/>
                    <a:pt x="1422" y="2119"/>
                    <a:pt x="1542" y="2119"/>
                  </a:cubicBezTo>
                  <a:cubicBezTo>
                    <a:pt x="1630" y="2119"/>
                    <a:pt x="1666" y="2178"/>
                    <a:pt x="1666" y="2268"/>
                  </a:cubicBezTo>
                  <a:cubicBezTo>
                    <a:pt x="1666" y="2702"/>
                    <a:pt x="1666" y="2702"/>
                    <a:pt x="1666" y="2702"/>
                  </a:cubicBezTo>
                  <a:cubicBezTo>
                    <a:pt x="1848" y="2702"/>
                    <a:pt x="1848" y="2702"/>
                    <a:pt x="1848" y="2702"/>
                  </a:cubicBezTo>
                  <a:cubicBezTo>
                    <a:pt x="1848" y="2307"/>
                    <a:pt x="1848" y="2307"/>
                    <a:pt x="1848" y="2307"/>
                  </a:cubicBezTo>
                  <a:cubicBezTo>
                    <a:pt x="1848" y="2213"/>
                    <a:pt x="1891" y="2119"/>
                    <a:pt x="2005" y="2119"/>
                  </a:cubicBezTo>
                  <a:cubicBezTo>
                    <a:pt x="2113" y="2119"/>
                    <a:pt x="2140" y="2198"/>
                    <a:pt x="2140" y="2289"/>
                  </a:cubicBezTo>
                  <a:cubicBezTo>
                    <a:pt x="2140" y="2702"/>
                    <a:pt x="2140" y="2702"/>
                    <a:pt x="2140" y="2702"/>
                  </a:cubicBezTo>
                  <a:cubicBezTo>
                    <a:pt x="2322" y="2702"/>
                    <a:pt x="2322" y="2702"/>
                    <a:pt x="2322" y="2702"/>
                  </a:cubicBezTo>
                  <a:cubicBezTo>
                    <a:pt x="2322" y="2268"/>
                    <a:pt x="2322" y="2268"/>
                    <a:pt x="2322" y="2268"/>
                  </a:cubicBezTo>
                  <a:cubicBezTo>
                    <a:pt x="2322" y="2093"/>
                    <a:pt x="2254" y="1955"/>
                    <a:pt x="2060" y="1955"/>
                  </a:cubicBezTo>
                  <a:cubicBezTo>
                    <a:pt x="1950" y="1955"/>
                    <a:pt x="1873" y="1997"/>
                    <a:pt x="1820" y="2090"/>
                  </a:cubicBezTo>
                  <a:cubicBezTo>
                    <a:pt x="1782" y="1999"/>
                    <a:pt x="1704" y="1955"/>
                    <a:pt x="1592" y="1955"/>
                  </a:cubicBezTo>
                  <a:cubicBezTo>
                    <a:pt x="1470" y="1955"/>
                    <a:pt x="1400" y="2019"/>
                    <a:pt x="1368" y="2087"/>
                  </a:cubicBezTo>
                  <a:cubicBezTo>
                    <a:pt x="1365" y="2087"/>
                    <a:pt x="1365" y="2087"/>
                    <a:pt x="1365" y="2087"/>
                  </a:cubicBezTo>
                  <a:cubicBezTo>
                    <a:pt x="1365" y="1973"/>
                    <a:pt x="1365" y="1973"/>
                    <a:pt x="1365" y="1973"/>
                  </a:cubicBezTo>
                  <a:cubicBezTo>
                    <a:pt x="1192" y="1973"/>
                    <a:pt x="1192" y="1973"/>
                    <a:pt x="1192" y="1973"/>
                  </a:cubicBezTo>
                  <a:lnTo>
                    <a:pt x="1192" y="2702"/>
                  </a:lnTo>
                  <a:close/>
                  <a:moveTo>
                    <a:pt x="3032" y="2066"/>
                  </a:moveTo>
                  <a:cubicBezTo>
                    <a:pt x="2972" y="1985"/>
                    <a:pt x="2869" y="1955"/>
                    <a:pt x="2772" y="1955"/>
                  </a:cubicBezTo>
                  <a:cubicBezTo>
                    <a:pt x="2625" y="1955"/>
                    <a:pt x="2479" y="2028"/>
                    <a:pt x="2479" y="2190"/>
                  </a:cubicBezTo>
                  <a:cubicBezTo>
                    <a:pt x="2479" y="2468"/>
                    <a:pt x="2872" y="2350"/>
                    <a:pt x="2872" y="2500"/>
                  </a:cubicBezTo>
                  <a:cubicBezTo>
                    <a:pt x="2872" y="2558"/>
                    <a:pt x="2804" y="2584"/>
                    <a:pt x="2751" y="2584"/>
                  </a:cubicBezTo>
                  <a:cubicBezTo>
                    <a:pt x="2673" y="2584"/>
                    <a:pt x="2625" y="2546"/>
                    <a:pt x="2578" y="2494"/>
                  </a:cubicBezTo>
                  <a:cubicBezTo>
                    <a:pt x="2456" y="2608"/>
                    <a:pt x="2456" y="2608"/>
                    <a:pt x="2456" y="2608"/>
                  </a:cubicBezTo>
                  <a:cubicBezTo>
                    <a:pt x="2531" y="2691"/>
                    <a:pt x="2628" y="2720"/>
                    <a:pt x="2740" y="2720"/>
                  </a:cubicBezTo>
                  <a:cubicBezTo>
                    <a:pt x="2889" y="2720"/>
                    <a:pt x="3054" y="2660"/>
                    <a:pt x="3054" y="2486"/>
                  </a:cubicBezTo>
                  <a:cubicBezTo>
                    <a:pt x="3054" y="2202"/>
                    <a:pt x="2661" y="2309"/>
                    <a:pt x="2661" y="2178"/>
                  </a:cubicBezTo>
                  <a:cubicBezTo>
                    <a:pt x="2661" y="2123"/>
                    <a:pt x="2719" y="2101"/>
                    <a:pt x="2767" y="2101"/>
                  </a:cubicBezTo>
                  <a:cubicBezTo>
                    <a:pt x="2830" y="2101"/>
                    <a:pt x="2875" y="2126"/>
                    <a:pt x="2910" y="2175"/>
                  </a:cubicBezTo>
                  <a:lnTo>
                    <a:pt x="3032" y="2066"/>
                  </a:lnTo>
                  <a:close/>
                  <a:moveTo>
                    <a:pt x="3261" y="2128"/>
                  </a:moveTo>
                  <a:cubicBezTo>
                    <a:pt x="3261" y="2462"/>
                    <a:pt x="3261" y="2462"/>
                    <a:pt x="3261" y="2462"/>
                  </a:cubicBezTo>
                  <a:cubicBezTo>
                    <a:pt x="3261" y="2634"/>
                    <a:pt x="3307" y="2720"/>
                    <a:pt x="3500" y="2720"/>
                  </a:cubicBezTo>
                  <a:cubicBezTo>
                    <a:pt x="3542" y="2720"/>
                    <a:pt x="3606" y="2714"/>
                    <a:pt x="3644" y="2696"/>
                  </a:cubicBezTo>
                  <a:cubicBezTo>
                    <a:pt x="3644" y="2543"/>
                    <a:pt x="3644" y="2543"/>
                    <a:pt x="3644" y="2543"/>
                  </a:cubicBezTo>
                  <a:cubicBezTo>
                    <a:pt x="3621" y="2559"/>
                    <a:pt x="3577" y="2565"/>
                    <a:pt x="3545" y="2565"/>
                  </a:cubicBezTo>
                  <a:cubicBezTo>
                    <a:pt x="3465" y="2565"/>
                    <a:pt x="3443" y="2520"/>
                    <a:pt x="3443" y="2447"/>
                  </a:cubicBezTo>
                  <a:cubicBezTo>
                    <a:pt x="3443" y="2128"/>
                    <a:pt x="3443" y="2128"/>
                    <a:pt x="3443" y="2128"/>
                  </a:cubicBezTo>
                  <a:cubicBezTo>
                    <a:pt x="3644" y="2128"/>
                    <a:pt x="3644" y="2128"/>
                    <a:pt x="3644" y="2128"/>
                  </a:cubicBezTo>
                  <a:cubicBezTo>
                    <a:pt x="3644" y="1973"/>
                    <a:pt x="3644" y="1973"/>
                    <a:pt x="3644" y="1973"/>
                  </a:cubicBezTo>
                  <a:cubicBezTo>
                    <a:pt x="3443" y="1973"/>
                    <a:pt x="3443" y="1973"/>
                    <a:pt x="3443" y="1973"/>
                  </a:cubicBezTo>
                  <a:cubicBezTo>
                    <a:pt x="3443" y="1762"/>
                    <a:pt x="3443" y="1762"/>
                    <a:pt x="3443" y="1762"/>
                  </a:cubicBezTo>
                  <a:cubicBezTo>
                    <a:pt x="3261" y="1762"/>
                    <a:pt x="3261" y="1762"/>
                    <a:pt x="3261" y="1762"/>
                  </a:cubicBezTo>
                  <a:cubicBezTo>
                    <a:pt x="3261" y="1973"/>
                    <a:pt x="3261" y="1973"/>
                    <a:pt x="3261" y="1973"/>
                  </a:cubicBezTo>
                  <a:cubicBezTo>
                    <a:pt x="3111" y="1973"/>
                    <a:pt x="3111" y="1973"/>
                    <a:pt x="3111" y="1973"/>
                  </a:cubicBezTo>
                  <a:cubicBezTo>
                    <a:pt x="3111" y="2128"/>
                    <a:pt x="3111" y="2128"/>
                    <a:pt x="3111" y="2128"/>
                  </a:cubicBezTo>
                  <a:lnTo>
                    <a:pt x="3261" y="2128"/>
                  </a:lnTo>
                  <a:close/>
                  <a:moveTo>
                    <a:pt x="4488" y="2401"/>
                  </a:moveTo>
                  <a:cubicBezTo>
                    <a:pt x="4488" y="2351"/>
                    <a:pt x="4488" y="2351"/>
                    <a:pt x="4488" y="2351"/>
                  </a:cubicBezTo>
                  <a:cubicBezTo>
                    <a:pt x="4488" y="2098"/>
                    <a:pt x="4350" y="1955"/>
                    <a:pt x="4147" y="1955"/>
                  </a:cubicBezTo>
                  <a:cubicBezTo>
                    <a:pt x="3926" y="1955"/>
                    <a:pt x="3750" y="2108"/>
                    <a:pt x="3750" y="2338"/>
                  </a:cubicBezTo>
                  <a:cubicBezTo>
                    <a:pt x="3750" y="2567"/>
                    <a:pt x="3926" y="2720"/>
                    <a:pt x="4147" y="2720"/>
                  </a:cubicBezTo>
                  <a:cubicBezTo>
                    <a:pt x="4262" y="2720"/>
                    <a:pt x="4370" y="2679"/>
                    <a:pt x="4455" y="2575"/>
                  </a:cubicBezTo>
                  <a:cubicBezTo>
                    <a:pt x="4324" y="2476"/>
                    <a:pt x="4324" y="2476"/>
                    <a:pt x="4324" y="2476"/>
                  </a:cubicBezTo>
                  <a:cubicBezTo>
                    <a:pt x="4279" y="2532"/>
                    <a:pt x="4220" y="2575"/>
                    <a:pt x="4129" y="2575"/>
                  </a:cubicBezTo>
                  <a:cubicBezTo>
                    <a:pt x="4027" y="2575"/>
                    <a:pt x="3945" y="2509"/>
                    <a:pt x="3932" y="2401"/>
                  </a:cubicBezTo>
                  <a:lnTo>
                    <a:pt x="4488" y="2401"/>
                  </a:lnTo>
                  <a:close/>
                  <a:moveTo>
                    <a:pt x="3932" y="2265"/>
                  </a:moveTo>
                  <a:cubicBezTo>
                    <a:pt x="3946" y="2160"/>
                    <a:pt x="4013" y="2092"/>
                    <a:pt x="4121" y="2092"/>
                  </a:cubicBezTo>
                  <a:cubicBezTo>
                    <a:pt x="4235" y="2092"/>
                    <a:pt x="4305" y="2158"/>
                    <a:pt x="4306" y="2265"/>
                  </a:cubicBezTo>
                  <a:lnTo>
                    <a:pt x="3932" y="2265"/>
                  </a:lnTo>
                  <a:close/>
                  <a:moveTo>
                    <a:pt x="4659" y="2702"/>
                  </a:moveTo>
                  <a:cubicBezTo>
                    <a:pt x="4841" y="2702"/>
                    <a:pt x="4841" y="2702"/>
                    <a:pt x="4841" y="2702"/>
                  </a:cubicBezTo>
                  <a:cubicBezTo>
                    <a:pt x="4841" y="2312"/>
                    <a:pt x="4841" y="2312"/>
                    <a:pt x="4841" y="2312"/>
                  </a:cubicBezTo>
                  <a:cubicBezTo>
                    <a:pt x="4841" y="2272"/>
                    <a:pt x="4865" y="2128"/>
                    <a:pt x="5037" y="2128"/>
                  </a:cubicBezTo>
                  <a:cubicBezTo>
                    <a:pt x="5066" y="2128"/>
                    <a:pt x="5095" y="2134"/>
                    <a:pt x="5125" y="2142"/>
                  </a:cubicBezTo>
                  <a:cubicBezTo>
                    <a:pt x="5125" y="1965"/>
                    <a:pt x="5125" y="1965"/>
                    <a:pt x="5125" y="1965"/>
                  </a:cubicBezTo>
                  <a:cubicBezTo>
                    <a:pt x="5104" y="1959"/>
                    <a:pt x="5082" y="1955"/>
                    <a:pt x="5060" y="1955"/>
                  </a:cubicBezTo>
                  <a:cubicBezTo>
                    <a:pt x="4964" y="1955"/>
                    <a:pt x="4884" y="2005"/>
                    <a:pt x="4844" y="2088"/>
                  </a:cubicBezTo>
                  <a:cubicBezTo>
                    <a:pt x="4841" y="2088"/>
                    <a:pt x="4841" y="2088"/>
                    <a:pt x="4841" y="2088"/>
                  </a:cubicBezTo>
                  <a:cubicBezTo>
                    <a:pt x="4841" y="1973"/>
                    <a:pt x="4841" y="1973"/>
                    <a:pt x="4841" y="1973"/>
                  </a:cubicBezTo>
                  <a:cubicBezTo>
                    <a:pt x="4659" y="1973"/>
                    <a:pt x="4659" y="1973"/>
                    <a:pt x="4659" y="1973"/>
                  </a:cubicBezTo>
                  <a:lnTo>
                    <a:pt x="4659" y="2702"/>
                  </a:lnTo>
                  <a:close/>
                  <a:moveTo>
                    <a:pt x="5801" y="2702"/>
                  </a:moveTo>
                  <a:cubicBezTo>
                    <a:pt x="5974" y="2702"/>
                    <a:pt x="5974" y="2702"/>
                    <a:pt x="5974" y="2702"/>
                  </a:cubicBezTo>
                  <a:cubicBezTo>
                    <a:pt x="5974" y="1554"/>
                    <a:pt x="5974" y="1554"/>
                    <a:pt x="5974" y="1554"/>
                  </a:cubicBezTo>
                  <a:cubicBezTo>
                    <a:pt x="5792" y="1554"/>
                    <a:pt x="5792" y="1554"/>
                    <a:pt x="5792" y="1554"/>
                  </a:cubicBezTo>
                  <a:cubicBezTo>
                    <a:pt x="5792" y="2066"/>
                    <a:pt x="5792" y="2066"/>
                    <a:pt x="5792" y="2066"/>
                  </a:cubicBezTo>
                  <a:cubicBezTo>
                    <a:pt x="5787" y="2066"/>
                    <a:pt x="5787" y="2066"/>
                    <a:pt x="5787" y="2066"/>
                  </a:cubicBezTo>
                  <a:cubicBezTo>
                    <a:pt x="5749" y="2019"/>
                    <a:pt x="5676" y="1955"/>
                    <a:pt x="5540" y="1955"/>
                  </a:cubicBezTo>
                  <a:cubicBezTo>
                    <a:pt x="5332" y="1955"/>
                    <a:pt x="5187" y="2122"/>
                    <a:pt x="5187" y="2338"/>
                  </a:cubicBezTo>
                  <a:cubicBezTo>
                    <a:pt x="5187" y="2553"/>
                    <a:pt x="5322" y="2720"/>
                    <a:pt x="5547" y="2720"/>
                  </a:cubicBezTo>
                  <a:cubicBezTo>
                    <a:pt x="5649" y="2720"/>
                    <a:pt x="5745" y="2681"/>
                    <a:pt x="5798" y="2593"/>
                  </a:cubicBezTo>
                  <a:cubicBezTo>
                    <a:pt x="5801" y="2593"/>
                    <a:pt x="5801" y="2593"/>
                    <a:pt x="5801" y="2593"/>
                  </a:cubicBezTo>
                  <a:lnTo>
                    <a:pt x="5801" y="2702"/>
                  </a:lnTo>
                  <a:close/>
                  <a:moveTo>
                    <a:pt x="5584" y="2556"/>
                  </a:moveTo>
                  <a:cubicBezTo>
                    <a:pt x="5450" y="2556"/>
                    <a:pt x="5370" y="2451"/>
                    <a:pt x="5370" y="2338"/>
                  </a:cubicBezTo>
                  <a:cubicBezTo>
                    <a:pt x="5370" y="2224"/>
                    <a:pt x="5450" y="2119"/>
                    <a:pt x="5584" y="2119"/>
                  </a:cubicBezTo>
                  <a:cubicBezTo>
                    <a:pt x="5717" y="2119"/>
                    <a:pt x="5798" y="2224"/>
                    <a:pt x="5798" y="2338"/>
                  </a:cubicBezTo>
                  <a:cubicBezTo>
                    <a:pt x="5798" y="2451"/>
                    <a:pt x="5717" y="2556"/>
                    <a:pt x="5584" y="2556"/>
                  </a:cubicBezTo>
                  <a:moveTo>
                    <a:pt x="6636" y="2702"/>
                  </a:moveTo>
                  <a:cubicBezTo>
                    <a:pt x="6800" y="2702"/>
                    <a:pt x="6800" y="2702"/>
                    <a:pt x="6800" y="2702"/>
                  </a:cubicBezTo>
                  <a:cubicBezTo>
                    <a:pt x="6800" y="2283"/>
                    <a:pt x="6800" y="2283"/>
                    <a:pt x="6800" y="2283"/>
                  </a:cubicBezTo>
                  <a:cubicBezTo>
                    <a:pt x="6800" y="2180"/>
                    <a:pt x="6800" y="1955"/>
                    <a:pt x="6489" y="1955"/>
                  </a:cubicBezTo>
                  <a:cubicBezTo>
                    <a:pt x="6374" y="1955"/>
                    <a:pt x="6260" y="1990"/>
                    <a:pt x="6179" y="2072"/>
                  </a:cubicBezTo>
                  <a:cubicBezTo>
                    <a:pt x="6275" y="2167"/>
                    <a:pt x="6275" y="2167"/>
                    <a:pt x="6275" y="2167"/>
                  </a:cubicBezTo>
                  <a:cubicBezTo>
                    <a:pt x="6323" y="2122"/>
                    <a:pt x="6393" y="2092"/>
                    <a:pt x="6469" y="2092"/>
                  </a:cubicBezTo>
                  <a:cubicBezTo>
                    <a:pt x="6566" y="2092"/>
                    <a:pt x="6636" y="2139"/>
                    <a:pt x="6636" y="2228"/>
                  </a:cubicBezTo>
                  <a:cubicBezTo>
                    <a:pt x="6636" y="2248"/>
                    <a:pt x="6636" y="2248"/>
                    <a:pt x="6636" y="2248"/>
                  </a:cubicBezTo>
                  <a:cubicBezTo>
                    <a:pt x="6591" y="2248"/>
                    <a:pt x="6591" y="2248"/>
                    <a:pt x="6591" y="2248"/>
                  </a:cubicBezTo>
                  <a:cubicBezTo>
                    <a:pt x="6409" y="2248"/>
                    <a:pt x="6132" y="2265"/>
                    <a:pt x="6132" y="2502"/>
                  </a:cubicBezTo>
                  <a:cubicBezTo>
                    <a:pt x="6132" y="2646"/>
                    <a:pt x="6263" y="2720"/>
                    <a:pt x="6398" y="2720"/>
                  </a:cubicBezTo>
                  <a:cubicBezTo>
                    <a:pt x="6495" y="2720"/>
                    <a:pt x="6580" y="2684"/>
                    <a:pt x="6632" y="2602"/>
                  </a:cubicBezTo>
                  <a:cubicBezTo>
                    <a:pt x="6636" y="2602"/>
                    <a:pt x="6636" y="2602"/>
                    <a:pt x="6636" y="2602"/>
                  </a:cubicBezTo>
                  <a:lnTo>
                    <a:pt x="6636" y="2702"/>
                  </a:lnTo>
                  <a:close/>
                  <a:moveTo>
                    <a:pt x="6626" y="2417"/>
                  </a:moveTo>
                  <a:cubicBezTo>
                    <a:pt x="6626" y="2518"/>
                    <a:pt x="6566" y="2584"/>
                    <a:pt x="6442" y="2584"/>
                  </a:cubicBezTo>
                  <a:cubicBezTo>
                    <a:pt x="6383" y="2584"/>
                    <a:pt x="6314" y="2555"/>
                    <a:pt x="6314" y="2488"/>
                  </a:cubicBezTo>
                  <a:cubicBezTo>
                    <a:pt x="6314" y="2383"/>
                    <a:pt x="6488" y="2376"/>
                    <a:pt x="6588" y="2376"/>
                  </a:cubicBezTo>
                  <a:cubicBezTo>
                    <a:pt x="6626" y="2376"/>
                    <a:pt x="6626" y="2376"/>
                    <a:pt x="6626" y="2376"/>
                  </a:cubicBezTo>
                  <a:lnTo>
                    <a:pt x="6626" y="2417"/>
                  </a:lnTo>
                  <a:close/>
                  <a:moveTo>
                    <a:pt x="6989" y="2702"/>
                  </a:moveTo>
                  <a:cubicBezTo>
                    <a:pt x="7171" y="2702"/>
                    <a:pt x="7171" y="2702"/>
                    <a:pt x="7171" y="2702"/>
                  </a:cubicBezTo>
                  <a:cubicBezTo>
                    <a:pt x="7171" y="2304"/>
                    <a:pt x="7171" y="2304"/>
                    <a:pt x="7171" y="2304"/>
                  </a:cubicBezTo>
                  <a:cubicBezTo>
                    <a:pt x="7171" y="2207"/>
                    <a:pt x="7218" y="2119"/>
                    <a:pt x="7338" y="2119"/>
                  </a:cubicBezTo>
                  <a:cubicBezTo>
                    <a:pt x="7426" y="2119"/>
                    <a:pt x="7463" y="2178"/>
                    <a:pt x="7463" y="2268"/>
                  </a:cubicBezTo>
                  <a:cubicBezTo>
                    <a:pt x="7463" y="2702"/>
                    <a:pt x="7463" y="2702"/>
                    <a:pt x="7463" y="2702"/>
                  </a:cubicBezTo>
                  <a:cubicBezTo>
                    <a:pt x="7645" y="2702"/>
                    <a:pt x="7645" y="2702"/>
                    <a:pt x="7645" y="2702"/>
                  </a:cubicBezTo>
                  <a:cubicBezTo>
                    <a:pt x="7645" y="2307"/>
                    <a:pt x="7645" y="2307"/>
                    <a:pt x="7645" y="2307"/>
                  </a:cubicBezTo>
                  <a:cubicBezTo>
                    <a:pt x="7645" y="2213"/>
                    <a:pt x="7687" y="2119"/>
                    <a:pt x="7801" y="2119"/>
                  </a:cubicBezTo>
                  <a:cubicBezTo>
                    <a:pt x="7909" y="2119"/>
                    <a:pt x="7936" y="2198"/>
                    <a:pt x="7936" y="2289"/>
                  </a:cubicBezTo>
                  <a:cubicBezTo>
                    <a:pt x="7936" y="2702"/>
                    <a:pt x="7936" y="2702"/>
                    <a:pt x="7936" y="2702"/>
                  </a:cubicBezTo>
                  <a:cubicBezTo>
                    <a:pt x="8119" y="2702"/>
                    <a:pt x="8119" y="2702"/>
                    <a:pt x="8119" y="2702"/>
                  </a:cubicBezTo>
                  <a:cubicBezTo>
                    <a:pt x="8119" y="2268"/>
                    <a:pt x="8119" y="2268"/>
                    <a:pt x="8119" y="2268"/>
                  </a:cubicBezTo>
                  <a:cubicBezTo>
                    <a:pt x="8119" y="2093"/>
                    <a:pt x="8051" y="1955"/>
                    <a:pt x="7856" y="1955"/>
                  </a:cubicBezTo>
                  <a:cubicBezTo>
                    <a:pt x="7747" y="1955"/>
                    <a:pt x="7669" y="1997"/>
                    <a:pt x="7616" y="2090"/>
                  </a:cubicBezTo>
                  <a:cubicBezTo>
                    <a:pt x="7578" y="1999"/>
                    <a:pt x="7501" y="1955"/>
                    <a:pt x="7388" y="1955"/>
                  </a:cubicBezTo>
                  <a:cubicBezTo>
                    <a:pt x="7267" y="1955"/>
                    <a:pt x="7197" y="2019"/>
                    <a:pt x="7165" y="2087"/>
                  </a:cubicBezTo>
                  <a:cubicBezTo>
                    <a:pt x="7162" y="2087"/>
                    <a:pt x="7162" y="2087"/>
                    <a:pt x="7162" y="2087"/>
                  </a:cubicBezTo>
                  <a:cubicBezTo>
                    <a:pt x="7162" y="1973"/>
                    <a:pt x="7162" y="1973"/>
                    <a:pt x="7162" y="1973"/>
                  </a:cubicBezTo>
                  <a:cubicBezTo>
                    <a:pt x="6989" y="1973"/>
                    <a:pt x="6989" y="1973"/>
                    <a:pt x="6989" y="1973"/>
                  </a:cubicBezTo>
                  <a:lnTo>
                    <a:pt x="6989" y="270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grpSp>
      <p:sp>
        <p:nvSpPr>
          <p:cNvPr id="4" name="***Tijdelijke aanduiding voor datum 3"/>
          <p:cNvSpPr>
            <a:spLocks noGrp="1" noSelect="1"/>
          </p:cNvSpPr>
          <p:nvPr>
            <p:ph type="dt" sz="half" idx="10"/>
          </p:nvPr>
        </p:nvSpPr>
        <p:spPr bwMode="gray">
          <a:xfrm>
            <a:off x="820800" y="4683600"/>
            <a:ext cx="2133600" cy="273844"/>
          </a:xfrm>
          <a:prstGeom prst="rect">
            <a:avLst/>
          </a:prstGeom>
        </p:spPr>
        <p:txBody>
          <a:bodyPr/>
          <a:lstStyle>
            <a:lvl1pPr algn="l">
              <a:defRPr sz="1600" b="1">
                <a:solidFill>
                  <a:schemeClr val="bg1"/>
                </a:solidFill>
              </a:defRPr>
            </a:lvl1pPr>
          </a:lstStyle>
          <a:p>
            <a:r>
              <a:rPr lang="nl-NL" noProof="1"/>
              <a:t>24-10-2024</a:t>
            </a:r>
          </a:p>
        </p:txBody>
      </p:sp>
      <p:sp>
        <p:nvSpPr>
          <p:cNvPr id="2" name="Titel 1"/>
          <p:cNvSpPr>
            <a:spLocks noGrp="1" noSelect="1"/>
          </p:cNvSpPr>
          <p:nvPr>
            <p:ph type="ctrTitle" hasCustomPrompt="1"/>
          </p:nvPr>
        </p:nvSpPr>
        <p:spPr bwMode="gray">
          <a:xfrm>
            <a:off x="820800" y="1479600"/>
            <a:ext cx="7344000" cy="1377000"/>
          </a:xfrm>
        </p:spPr>
        <p:txBody>
          <a:bodyPr anchor="t" anchorCtr="0"/>
          <a:lstStyle>
            <a:lvl1pPr algn="l">
              <a:defRPr sz="4600">
                <a:solidFill>
                  <a:schemeClr val="bg1"/>
                </a:solidFill>
              </a:defRPr>
            </a:lvl1pPr>
          </a:lstStyle>
          <a:p>
            <a:r>
              <a:rPr lang="nl-NL" noProof="1"/>
              <a:t>Titel</a:t>
            </a:r>
          </a:p>
        </p:txBody>
      </p:sp>
      <p:sp>
        <p:nvSpPr>
          <p:cNvPr id="3" name="Ondertitel 2"/>
          <p:cNvSpPr>
            <a:spLocks noGrp="1" noSelect="1"/>
          </p:cNvSpPr>
          <p:nvPr>
            <p:ph type="subTitle" idx="1" hasCustomPrompt="1"/>
          </p:nvPr>
        </p:nvSpPr>
        <p:spPr bwMode="gray">
          <a:xfrm>
            <a:off x="820800" y="3009600"/>
            <a:ext cx="7344000" cy="1314450"/>
          </a:xfrm>
        </p:spPr>
        <p:txBody>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jaar / subtitel</a:t>
            </a:r>
          </a:p>
        </p:txBody>
      </p:sp>
      <p:sp>
        <p:nvSpPr>
          <p:cNvPr id="32" name="Afgeronde rechthoek 31"/>
          <p:cNvSpPr>
            <a:spLocks noSelect="1"/>
          </p:cNvSpPr>
          <p:nvPr userDrawn="1"/>
        </p:nvSpPr>
        <p:spPr bwMode="gray">
          <a:xfrm>
            <a:off x="-1296624" y="90011"/>
            <a:ext cx="1188000" cy="4912063"/>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900" noProof="1">
                <a:solidFill>
                  <a:schemeClr val="tx1"/>
                </a:solidFill>
              </a:rPr>
              <a:t>Deze dia  is zo gemaakt dat je zelf een afbeelding kan invoegen, </a:t>
            </a:r>
          </a:p>
          <a:p>
            <a:pPr algn="l"/>
            <a:endParaRPr lang="nl-NL" sz="900" noProof="1">
              <a:solidFill>
                <a:schemeClr val="tx1"/>
              </a:solidFill>
            </a:endParaRPr>
          </a:p>
          <a:p>
            <a:pPr algn="l"/>
            <a:r>
              <a:rPr lang="nl-NL" sz="900" noProof="1">
                <a:solidFill>
                  <a:schemeClr val="tx1"/>
                </a:solidFill>
              </a:rPr>
              <a:t>Klik met de rechtermuisknop in de achtergrond en kies Achtergrond opmaken, Klik op Opvulling met figuur of bitmappatroon en dan op Invoegen uit bestand, Kies de afbeelding en klik op Invoegen en Sluiten,</a:t>
            </a:r>
          </a:p>
          <a:p>
            <a:pPr algn="l"/>
            <a:endParaRPr lang="nl-NL" sz="900" noProof="1">
              <a:solidFill>
                <a:schemeClr val="tx1"/>
              </a:solidFill>
            </a:endParaRPr>
          </a:p>
          <a:p>
            <a:pPr algn="l"/>
            <a:r>
              <a:rPr lang="nl-NL" sz="900" noProof="1">
                <a:solidFill>
                  <a:schemeClr val="tx1"/>
                </a:solidFill>
              </a:rPr>
              <a:t>Klik niet op Overal toepassen omdat de afbeelding dan op alle dia’s komt, Met ctrl + z kan je dit ongedaan maken,</a:t>
            </a:r>
          </a:p>
          <a:p>
            <a:pPr algn="l"/>
            <a:endParaRPr lang="nl-NL" sz="900" noProof="1">
              <a:solidFill>
                <a:schemeClr val="tx1"/>
              </a:solidFill>
            </a:endParaRPr>
          </a:p>
          <a:p>
            <a:pPr algn="l"/>
            <a:r>
              <a:rPr lang="nl-NL" sz="900" noProof="1">
                <a:solidFill>
                  <a:schemeClr val="tx1"/>
                </a:solidFill>
              </a:rPr>
              <a:t>Voor het mooiste resultaat is de beeldverhouding 1280 x 720 pixels, Het beeld blijft dan scherp en vervormt niet,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noSelect="1"/>
          </p:cNvSpPr>
          <p:nvPr>
            <p:ph type="title" hasCustomPrompt="1"/>
          </p:nvPr>
        </p:nvSpPr>
        <p:spPr bwMode="gray"/>
        <p:txBody>
          <a:bodyPr/>
          <a:lstStyle>
            <a:lvl1pPr>
              <a:defRPr/>
            </a:lvl1pPr>
          </a:lstStyle>
          <a:p>
            <a:r>
              <a:rPr lang="nl-NL" noProof="1"/>
              <a:t>Titel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Leeg met logo">
    <p:spTree>
      <p:nvGrpSpPr>
        <p:cNvPr id="1" name=""/>
        <p:cNvGrpSpPr/>
        <p:nvPr/>
      </p:nvGrpSpPr>
      <p:grpSpPr>
        <a:xfrm>
          <a:off x="0" y="0"/>
          <a:ext cx="0" cy="0"/>
          <a:chOff x="0" y="0"/>
          <a:chExt cx="0" cy="0"/>
        </a:xfrm>
      </p:grpSpPr>
      <p:sp>
        <p:nvSpPr>
          <p:cNvPr id="2" name="Date Placeholder 1"/>
          <p:cNvSpPr>
            <a:spLocks noGrp="1" noSelect="1"/>
          </p:cNvSpPr>
          <p:nvPr>
            <p:ph type="dt" sz="half" idx="10"/>
          </p:nvPr>
        </p:nvSpPr>
        <p:spPr bwMode="gray"/>
        <p:txBody>
          <a:bodyPr/>
          <a:lstStyle/>
          <a:p>
            <a:fld id="{1FEA0735-A13F-3740-81A5-6F7760FA6F86}" type="datetime1">
              <a:rPr lang="nl-NL" smtClean="0"/>
              <a:t>30-09-2025</a:t>
            </a:fld>
            <a:endParaRPr lang="nl-NL" dirty="0"/>
          </a:p>
        </p:txBody>
      </p:sp>
      <p:sp>
        <p:nvSpPr>
          <p:cNvPr id="3" name="Footer Placeholder 2"/>
          <p:cNvSpPr>
            <a:spLocks noGrp="1" noSelect="1"/>
          </p:cNvSpPr>
          <p:nvPr>
            <p:ph type="ftr" sz="quarter" idx="11"/>
          </p:nvPr>
        </p:nvSpPr>
        <p:spPr bwMode="gray"/>
        <p:txBody>
          <a:bodyPr/>
          <a:lstStyle/>
          <a:p>
            <a:r>
              <a:rPr lang="nl-NL"/>
              <a:t>Scope en uitgangspunten Datakwaliteit SB-AM 6 januari 2021</a:t>
            </a:r>
            <a:endParaRPr lang="nl-NL" dirty="0"/>
          </a:p>
        </p:txBody>
      </p:sp>
      <p:sp>
        <p:nvSpPr>
          <p:cNvPr id="4" name="Slide Number Placeholder 3"/>
          <p:cNvSpPr>
            <a:spLocks noGrp="1" noSelect="1"/>
          </p:cNvSpPr>
          <p:nvPr>
            <p:ph type="sldNum" sz="quarter" idx="12"/>
          </p:nvPr>
        </p:nvSpPr>
        <p:spPr bwMode="gray"/>
        <p:txBody>
          <a:bodyPr/>
          <a:lstStyle/>
          <a:p>
            <a:pPr algn="l"/>
            <a:r>
              <a:rPr lang="nl-NL"/>
              <a:t>| </a:t>
            </a:r>
            <a:fld id="{6C885DEC-5AE5-4403-A92E-278225061E43}" type="slidenum">
              <a:rPr lang="nl-NL" smtClean="0"/>
              <a:pPr algn="l"/>
              <a:t>‹#›</a:t>
            </a:fld>
            <a:endParaRPr lang="nl-NL"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Leeg">
    <p:spTree>
      <p:nvGrpSpPr>
        <p:cNvPr id="1" name=""/>
        <p:cNvGrpSpPr/>
        <p:nvPr/>
      </p:nvGrpSpPr>
      <p:grpSpPr>
        <a:xfrm>
          <a:off x="0" y="0"/>
          <a:ext cx="0" cy="0"/>
          <a:chOff x="0" y="0"/>
          <a:chExt cx="0" cy="0"/>
        </a:xfrm>
      </p:grpSpPr>
      <p:sp>
        <p:nvSpPr>
          <p:cNvPr id="2" name="Date Placeholder 1"/>
          <p:cNvSpPr>
            <a:spLocks noGrp="1" noSelect="1"/>
          </p:cNvSpPr>
          <p:nvPr>
            <p:ph type="dt" sz="half" idx="10"/>
          </p:nvPr>
        </p:nvSpPr>
        <p:spPr bwMode="gray"/>
        <p:txBody>
          <a:bodyPr/>
          <a:lstStyle/>
          <a:p>
            <a:fld id="{FA626ECE-4E9A-2445-89CC-59E5AEA471FB}" type="datetime1">
              <a:rPr lang="nl-NL" smtClean="0"/>
              <a:t>30-09-2025</a:t>
            </a:fld>
            <a:endParaRPr lang="nl-NL" dirty="0"/>
          </a:p>
        </p:txBody>
      </p:sp>
      <p:sp>
        <p:nvSpPr>
          <p:cNvPr id="3" name="Footer Placeholder 2"/>
          <p:cNvSpPr>
            <a:spLocks noGrp="1" noSelect="1"/>
          </p:cNvSpPr>
          <p:nvPr>
            <p:ph type="ftr" sz="quarter" idx="11"/>
          </p:nvPr>
        </p:nvSpPr>
        <p:spPr bwMode="gray"/>
        <p:txBody>
          <a:bodyPr/>
          <a:lstStyle/>
          <a:p>
            <a:r>
              <a:rPr lang="nl-NL"/>
              <a:t>Scope en uitgangspunten Datakwaliteit SB-AM 6 januari 2021</a:t>
            </a:r>
            <a:endParaRPr lang="nl-NL" dirty="0"/>
          </a:p>
        </p:txBody>
      </p:sp>
      <p:sp>
        <p:nvSpPr>
          <p:cNvPr id="4" name="Slide Number Placeholder 3"/>
          <p:cNvSpPr>
            <a:spLocks noGrp="1" noSelect="1"/>
          </p:cNvSpPr>
          <p:nvPr>
            <p:ph type="sldNum" sz="quarter" idx="12"/>
          </p:nvPr>
        </p:nvSpPr>
        <p:spPr bwMode="gray"/>
        <p:txBody>
          <a:bodyPr/>
          <a:lstStyle/>
          <a:p>
            <a:pPr algn="l"/>
            <a:r>
              <a:rPr lang="nl-NL"/>
              <a:t>| </a:t>
            </a:r>
            <a:fld id="{6C885DEC-5AE5-4403-A92E-278225061E43}" type="slidenum">
              <a:rPr lang="nl-NL" smtClean="0"/>
              <a:pPr algn="l"/>
              <a:t>‹#›</a:t>
            </a:fld>
            <a:endParaRPr lang="nl-NL"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kader">
    <p:spTree>
      <p:nvGrpSpPr>
        <p:cNvPr id="1" name=""/>
        <p:cNvGrpSpPr/>
        <p:nvPr/>
      </p:nvGrpSpPr>
      <p:grpSpPr>
        <a:xfrm>
          <a:off x="0" y="0"/>
          <a:ext cx="0" cy="0"/>
          <a:chOff x="0" y="0"/>
          <a:chExt cx="0" cy="0"/>
        </a:xfrm>
      </p:grpSpPr>
      <p:sp>
        <p:nvSpPr>
          <p:cNvPr id="2" name="Titel 1"/>
          <p:cNvSpPr>
            <a:spLocks noGrp="1" noSelect="1"/>
          </p:cNvSpPr>
          <p:nvPr>
            <p:ph type="title"/>
          </p:nvPr>
        </p:nvSpPr>
        <p:spPr bwMode="gray"/>
        <p:txBody>
          <a:bodyPr/>
          <a:lstStyle/>
          <a:p>
            <a:r>
              <a:rPr lang="nl-NL" noProof="1"/>
              <a:t>Klik om stijl te bewerken</a:t>
            </a:r>
          </a:p>
        </p:txBody>
      </p:sp>
      <p:sp>
        <p:nvSpPr>
          <p:cNvPr id="3" name="Tijdelijke aanduiding voor inhoud 2"/>
          <p:cNvSpPr>
            <a:spLocks noGrp="1" noSelect="1"/>
          </p:cNvSpPr>
          <p:nvPr>
            <p:ph idx="1"/>
          </p:nvPr>
        </p:nvSpPr>
        <p:spPr bwMode="gray"/>
        <p:txBody>
          <a:body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8" name="Date Placeholder 7">
            <a:extLst>
              <a:ext uri="{FF2B5EF4-FFF2-40B4-BE49-F238E27FC236}">
                <a16:creationId xmlns:a16="http://schemas.microsoft.com/office/drawing/2014/main" id="{2F3C4D58-F6DF-B4B3-CDC5-99CDF66813A7}"/>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9" name="Footer Placeholder 8">
            <a:extLst>
              <a:ext uri="{FF2B5EF4-FFF2-40B4-BE49-F238E27FC236}">
                <a16:creationId xmlns:a16="http://schemas.microsoft.com/office/drawing/2014/main" id="{095F7F84-72C3-0BB7-E845-B43023CD5F72}"/>
              </a:ext>
            </a:extLst>
          </p:cNvPr>
          <p:cNvSpPr>
            <a:spLocks noGrp="1"/>
          </p:cNvSpPr>
          <p:nvPr>
            <p:ph type="ftr" sz="quarter" idx="11"/>
          </p:nvPr>
        </p:nvSpPr>
        <p:spPr/>
        <p:txBody>
          <a:bodyPr/>
          <a:lstStyle/>
          <a:p>
            <a:r>
              <a:rPr lang="nl-NL" dirty="0"/>
              <a:t>Python training – sessie 1</a:t>
            </a:r>
          </a:p>
        </p:txBody>
      </p:sp>
      <p:sp>
        <p:nvSpPr>
          <p:cNvPr id="10" name="Slide Number Placeholder 9">
            <a:extLst>
              <a:ext uri="{FF2B5EF4-FFF2-40B4-BE49-F238E27FC236}">
                <a16:creationId xmlns:a16="http://schemas.microsoft.com/office/drawing/2014/main" id="{4B7BC59C-4D47-C816-78F9-8F6855BB21BB}"/>
              </a:ext>
            </a:extLst>
          </p:cNvPr>
          <p:cNvSpPr>
            <a:spLocks noGrp="1"/>
          </p:cNvSpPr>
          <p:nvPr>
            <p:ph type="sldNum" sz="quarter" idx="12"/>
          </p:nvPr>
        </p:nvSpPr>
        <p:spPr/>
        <p:txBody>
          <a:bodyPr/>
          <a:lstStyle/>
          <a:p>
            <a:pPr algn="l"/>
            <a:r>
              <a:rPr lang="nl-NL"/>
              <a:t>| </a:t>
            </a:r>
            <a:fld id="{6C885DEC-5AE5-4403-A92E-278225061E43}" type="slidenum">
              <a:rPr lang="nl-NL" smtClean="0"/>
              <a:pPr algn="l"/>
              <a:t>‹#›</a:t>
            </a:fld>
            <a:endParaRPr lang="nl-NL"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eldia rood">
    <p:spTree>
      <p:nvGrpSpPr>
        <p:cNvPr id="1" name=""/>
        <p:cNvGrpSpPr/>
        <p:nvPr/>
      </p:nvGrpSpPr>
      <p:grpSpPr>
        <a:xfrm>
          <a:off x="0" y="0"/>
          <a:ext cx="0" cy="0"/>
          <a:chOff x="0" y="0"/>
          <a:chExt cx="0" cy="0"/>
        </a:xfrm>
      </p:grpSpPr>
      <p:grpSp>
        <p:nvGrpSpPr>
          <p:cNvPr id="31" name="achtergrond"/>
          <p:cNvGrpSpPr>
            <a:grpSpLocks noSelect="1" noChangeAspect="1"/>
          </p:cNvGrpSpPr>
          <p:nvPr userDrawn="1"/>
        </p:nvGrpSpPr>
        <p:grpSpPr bwMode="ltGray">
          <a:xfrm>
            <a:off x="0" y="0"/>
            <a:ext cx="9144000" cy="5140325"/>
            <a:chOff x="0" y="0"/>
            <a:chExt cx="5760" cy="3238"/>
          </a:xfrm>
        </p:grpSpPr>
        <p:sp>
          <p:nvSpPr>
            <p:cNvPr id="32" name="Rectangle 5"/>
            <p:cNvSpPr>
              <a:spLocks noSelect="1" noChangeArrowheads="1"/>
            </p:cNvSpPr>
            <p:nvPr/>
          </p:nvSpPr>
          <p:spPr bwMode="ltGray">
            <a:xfrm>
              <a:off x="6" y="0"/>
              <a:ext cx="5754" cy="323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dirty="0"/>
            </a:p>
          </p:txBody>
        </p:sp>
        <p:sp>
          <p:nvSpPr>
            <p:cNvPr id="33" name="Rectangle 6"/>
            <p:cNvSpPr>
              <a:spLocks noSelect="1" noChangeArrowheads="1"/>
            </p:cNvSpPr>
            <p:nvPr/>
          </p:nvSpPr>
          <p:spPr bwMode="ltGray">
            <a:xfrm>
              <a:off x="0" y="0"/>
              <a:ext cx="416" cy="32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dirty="0"/>
            </a:p>
          </p:txBody>
        </p:sp>
      </p:grpSp>
      <p:grpSp>
        <p:nvGrpSpPr>
          <p:cNvPr id="34" name="logo"/>
          <p:cNvGrpSpPr>
            <a:grpSpLocks noSelect="1"/>
          </p:cNvGrpSpPr>
          <p:nvPr userDrawn="1"/>
        </p:nvGrpSpPr>
        <p:grpSpPr bwMode="black">
          <a:xfrm>
            <a:off x="153988" y="136525"/>
            <a:ext cx="2151062" cy="1214438"/>
            <a:chOff x="153988" y="136525"/>
            <a:chExt cx="2151062" cy="1214438"/>
          </a:xfrm>
        </p:grpSpPr>
        <p:sp>
          <p:nvSpPr>
            <p:cNvPr id="35" name="Freeform 7"/>
            <p:cNvSpPr>
              <a:spLocks noSelect="1"/>
            </p:cNvSpPr>
            <p:nvPr/>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6" name="Freeform 8"/>
            <p:cNvSpPr>
              <a:spLocks noSelect="1"/>
            </p:cNvSpPr>
            <p:nvPr/>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7" name="Freeform 9"/>
            <p:cNvSpPr>
              <a:spLocks noSelect="1"/>
            </p:cNvSpPr>
            <p:nvPr/>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8" name="Freeform 10"/>
            <p:cNvSpPr>
              <a:spLocks noSelect="1"/>
            </p:cNvSpPr>
            <p:nvPr/>
          </p:nvSpPr>
          <p:spPr bwMode="black">
            <a:xfrm>
              <a:off x="854075" y="153988"/>
              <a:ext cx="1450975" cy="485775"/>
            </a:xfrm>
            <a:custGeom>
              <a:avLst/>
              <a:gdLst/>
              <a:ahLst/>
              <a:cxnLst>
                <a:cxn ang="0">
                  <a:pos x="1054" y="136"/>
                </a:cxn>
                <a:cxn ang="0">
                  <a:pos x="884" y="901"/>
                </a:cxn>
                <a:cxn ang="0">
                  <a:pos x="1075" y="1024"/>
                </a:cxn>
                <a:cxn ang="0">
                  <a:pos x="1645" y="1121"/>
                </a:cxn>
                <a:cxn ang="0">
                  <a:pos x="1987" y="802"/>
                </a:cxn>
                <a:cxn ang="0">
                  <a:pos x="2149" y="1103"/>
                </a:cxn>
                <a:cxn ang="0">
                  <a:pos x="2623" y="1103"/>
                </a:cxn>
                <a:cxn ang="0">
                  <a:pos x="3097" y="1103"/>
                </a:cxn>
                <a:cxn ang="0">
                  <a:pos x="2549" y="356"/>
                </a:cxn>
                <a:cxn ang="0">
                  <a:pos x="2149" y="1103"/>
                </a:cxn>
                <a:cxn ang="0">
                  <a:pos x="3838" y="1121"/>
                </a:cxn>
                <a:cxn ang="0">
                  <a:pos x="4180" y="802"/>
                </a:cxn>
                <a:cxn ang="0">
                  <a:pos x="5052" y="802"/>
                </a:cxn>
                <a:cxn ang="0">
                  <a:pos x="5019" y="975"/>
                </a:cxn>
                <a:cxn ang="0">
                  <a:pos x="4496" y="666"/>
                </a:cxn>
                <a:cxn ang="0">
                  <a:pos x="5405" y="1103"/>
                </a:cxn>
                <a:cxn ang="0">
                  <a:pos x="5888" y="1103"/>
                </a:cxn>
                <a:cxn ang="0">
                  <a:pos x="5395" y="374"/>
                </a:cxn>
                <a:cxn ang="0">
                  <a:pos x="6398" y="1121"/>
                </a:cxn>
                <a:cxn ang="0">
                  <a:pos x="6342" y="529"/>
                </a:cxn>
                <a:cxn ang="0">
                  <a:pos x="6159" y="163"/>
                </a:cxn>
                <a:cxn ang="0">
                  <a:pos x="7387" y="802"/>
                </a:cxn>
                <a:cxn ang="0">
                  <a:pos x="7353" y="975"/>
                </a:cxn>
                <a:cxn ang="0">
                  <a:pos x="6831" y="666"/>
                </a:cxn>
                <a:cxn ang="0">
                  <a:pos x="214" y="2702"/>
                </a:cxn>
                <a:cxn ang="0">
                  <a:pos x="633" y="1627"/>
                </a:cxn>
                <a:cxn ang="0">
                  <a:pos x="711" y="2292"/>
                </a:cxn>
                <a:cxn ang="0">
                  <a:pos x="1542" y="2119"/>
                </a:cxn>
                <a:cxn ang="0">
                  <a:pos x="2005" y="2119"/>
                </a:cxn>
                <a:cxn ang="0">
                  <a:pos x="2060" y="1955"/>
                </a:cxn>
                <a:cxn ang="0">
                  <a:pos x="1365" y="1973"/>
                </a:cxn>
                <a:cxn ang="0">
                  <a:pos x="2479" y="2190"/>
                </a:cxn>
                <a:cxn ang="0">
                  <a:pos x="2740" y="2720"/>
                </a:cxn>
                <a:cxn ang="0">
                  <a:pos x="3032" y="2066"/>
                </a:cxn>
                <a:cxn ang="0">
                  <a:pos x="3644" y="2543"/>
                </a:cxn>
                <a:cxn ang="0">
                  <a:pos x="3644" y="1973"/>
                </a:cxn>
                <a:cxn ang="0">
                  <a:pos x="3111" y="1973"/>
                </a:cxn>
                <a:cxn ang="0">
                  <a:pos x="4147" y="1955"/>
                </a:cxn>
                <a:cxn ang="0">
                  <a:pos x="4129" y="2575"/>
                </a:cxn>
                <a:cxn ang="0">
                  <a:pos x="4306" y="2265"/>
                </a:cxn>
                <a:cxn ang="0">
                  <a:pos x="5037" y="2128"/>
                </a:cxn>
                <a:cxn ang="0">
                  <a:pos x="4841" y="2088"/>
                </a:cxn>
                <a:cxn ang="0">
                  <a:pos x="5974" y="2702"/>
                </a:cxn>
                <a:cxn ang="0">
                  <a:pos x="5540" y="1955"/>
                </a:cxn>
                <a:cxn ang="0">
                  <a:pos x="5801" y="2702"/>
                </a:cxn>
                <a:cxn ang="0">
                  <a:pos x="5584" y="2556"/>
                </a:cxn>
                <a:cxn ang="0">
                  <a:pos x="6179" y="2072"/>
                </a:cxn>
                <a:cxn ang="0">
                  <a:pos x="6591" y="2248"/>
                </a:cxn>
                <a:cxn ang="0">
                  <a:pos x="6636" y="2702"/>
                </a:cxn>
                <a:cxn ang="0">
                  <a:pos x="6626" y="2376"/>
                </a:cxn>
                <a:cxn ang="0">
                  <a:pos x="7338" y="2119"/>
                </a:cxn>
                <a:cxn ang="0">
                  <a:pos x="7801" y="2119"/>
                </a:cxn>
                <a:cxn ang="0">
                  <a:pos x="7856" y="1955"/>
                </a:cxn>
                <a:cxn ang="0">
                  <a:pos x="7162" y="1973"/>
                </a:cxn>
              </a:cxnLst>
              <a:rect l="0" t="0" r="r" b="b"/>
              <a:pathLst>
                <a:path w="8119" h="2720">
                  <a:moveTo>
                    <a:pt x="1075" y="1024"/>
                  </a:moveTo>
                  <a:cubicBezTo>
                    <a:pt x="944" y="1094"/>
                    <a:pt x="796" y="1130"/>
                    <a:pt x="630" y="1130"/>
                  </a:cubicBezTo>
                  <a:cubicBezTo>
                    <a:pt x="299" y="1130"/>
                    <a:pt x="62" y="906"/>
                    <a:pt x="62" y="570"/>
                  </a:cubicBezTo>
                  <a:cubicBezTo>
                    <a:pt x="62" y="225"/>
                    <a:pt x="299" y="0"/>
                    <a:pt x="630" y="0"/>
                  </a:cubicBezTo>
                  <a:cubicBezTo>
                    <a:pt x="794" y="0"/>
                    <a:pt x="941" y="35"/>
                    <a:pt x="1054" y="136"/>
                  </a:cubicBezTo>
                  <a:cubicBezTo>
                    <a:pt x="913" y="278"/>
                    <a:pt x="913" y="278"/>
                    <a:pt x="913" y="278"/>
                  </a:cubicBezTo>
                  <a:cubicBezTo>
                    <a:pt x="844" y="212"/>
                    <a:pt x="739" y="174"/>
                    <a:pt x="632" y="174"/>
                  </a:cubicBezTo>
                  <a:cubicBezTo>
                    <a:pt x="410" y="174"/>
                    <a:pt x="263" y="344"/>
                    <a:pt x="263" y="558"/>
                  </a:cubicBezTo>
                  <a:cubicBezTo>
                    <a:pt x="263" y="787"/>
                    <a:pt x="410" y="957"/>
                    <a:pt x="632" y="957"/>
                  </a:cubicBezTo>
                  <a:cubicBezTo>
                    <a:pt x="729" y="957"/>
                    <a:pt x="817" y="939"/>
                    <a:pt x="884" y="901"/>
                  </a:cubicBezTo>
                  <a:cubicBezTo>
                    <a:pt x="884" y="647"/>
                    <a:pt x="884" y="647"/>
                    <a:pt x="884" y="647"/>
                  </a:cubicBezTo>
                  <a:cubicBezTo>
                    <a:pt x="664" y="647"/>
                    <a:pt x="664" y="647"/>
                    <a:pt x="664" y="647"/>
                  </a:cubicBezTo>
                  <a:cubicBezTo>
                    <a:pt x="664" y="474"/>
                    <a:pt x="664" y="474"/>
                    <a:pt x="664" y="474"/>
                  </a:cubicBezTo>
                  <a:cubicBezTo>
                    <a:pt x="1075" y="474"/>
                    <a:pt x="1075" y="474"/>
                    <a:pt x="1075" y="474"/>
                  </a:cubicBezTo>
                  <a:lnTo>
                    <a:pt x="1075" y="1024"/>
                  </a:lnTo>
                  <a:close/>
                  <a:moveTo>
                    <a:pt x="1987" y="802"/>
                  </a:moveTo>
                  <a:cubicBezTo>
                    <a:pt x="1987" y="752"/>
                    <a:pt x="1987" y="752"/>
                    <a:pt x="1987" y="752"/>
                  </a:cubicBezTo>
                  <a:cubicBezTo>
                    <a:pt x="1987" y="499"/>
                    <a:pt x="1848" y="356"/>
                    <a:pt x="1645" y="356"/>
                  </a:cubicBezTo>
                  <a:cubicBezTo>
                    <a:pt x="1425" y="356"/>
                    <a:pt x="1248" y="509"/>
                    <a:pt x="1248" y="739"/>
                  </a:cubicBezTo>
                  <a:cubicBezTo>
                    <a:pt x="1248" y="968"/>
                    <a:pt x="1425" y="1121"/>
                    <a:pt x="1645" y="1121"/>
                  </a:cubicBezTo>
                  <a:cubicBezTo>
                    <a:pt x="1760" y="1121"/>
                    <a:pt x="1868" y="1080"/>
                    <a:pt x="1953" y="975"/>
                  </a:cubicBezTo>
                  <a:cubicBezTo>
                    <a:pt x="1822" y="877"/>
                    <a:pt x="1822" y="877"/>
                    <a:pt x="1822" y="877"/>
                  </a:cubicBezTo>
                  <a:cubicBezTo>
                    <a:pt x="1777" y="933"/>
                    <a:pt x="1718" y="975"/>
                    <a:pt x="1627" y="975"/>
                  </a:cubicBezTo>
                  <a:cubicBezTo>
                    <a:pt x="1525" y="975"/>
                    <a:pt x="1443" y="910"/>
                    <a:pt x="1431" y="802"/>
                  </a:cubicBezTo>
                  <a:lnTo>
                    <a:pt x="1987" y="802"/>
                  </a:lnTo>
                  <a:close/>
                  <a:moveTo>
                    <a:pt x="1431" y="666"/>
                  </a:moveTo>
                  <a:cubicBezTo>
                    <a:pt x="1444" y="561"/>
                    <a:pt x="1511" y="493"/>
                    <a:pt x="1619" y="493"/>
                  </a:cubicBezTo>
                  <a:cubicBezTo>
                    <a:pt x="1733" y="493"/>
                    <a:pt x="1803" y="559"/>
                    <a:pt x="1804" y="666"/>
                  </a:cubicBezTo>
                  <a:lnTo>
                    <a:pt x="1431" y="666"/>
                  </a:lnTo>
                  <a:close/>
                  <a:moveTo>
                    <a:pt x="2149" y="1103"/>
                  </a:moveTo>
                  <a:cubicBezTo>
                    <a:pt x="2331" y="1103"/>
                    <a:pt x="2331" y="1103"/>
                    <a:pt x="2331" y="1103"/>
                  </a:cubicBezTo>
                  <a:cubicBezTo>
                    <a:pt x="2331" y="705"/>
                    <a:pt x="2331" y="705"/>
                    <a:pt x="2331" y="705"/>
                  </a:cubicBezTo>
                  <a:cubicBezTo>
                    <a:pt x="2331" y="608"/>
                    <a:pt x="2378" y="520"/>
                    <a:pt x="2499" y="520"/>
                  </a:cubicBezTo>
                  <a:cubicBezTo>
                    <a:pt x="2587" y="520"/>
                    <a:pt x="2623" y="579"/>
                    <a:pt x="2623" y="669"/>
                  </a:cubicBezTo>
                  <a:cubicBezTo>
                    <a:pt x="2623" y="1103"/>
                    <a:pt x="2623" y="1103"/>
                    <a:pt x="2623" y="1103"/>
                  </a:cubicBezTo>
                  <a:cubicBezTo>
                    <a:pt x="2805" y="1103"/>
                    <a:pt x="2805" y="1103"/>
                    <a:pt x="2805" y="1103"/>
                  </a:cubicBezTo>
                  <a:cubicBezTo>
                    <a:pt x="2805" y="708"/>
                    <a:pt x="2805" y="708"/>
                    <a:pt x="2805" y="708"/>
                  </a:cubicBezTo>
                  <a:cubicBezTo>
                    <a:pt x="2805" y="614"/>
                    <a:pt x="2848" y="520"/>
                    <a:pt x="2962" y="520"/>
                  </a:cubicBezTo>
                  <a:cubicBezTo>
                    <a:pt x="3070" y="520"/>
                    <a:pt x="3097" y="599"/>
                    <a:pt x="3097" y="690"/>
                  </a:cubicBezTo>
                  <a:cubicBezTo>
                    <a:pt x="3097" y="1103"/>
                    <a:pt x="3097" y="1103"/>
                    <a:pt x="3097" y="1103"/>
                  </a:cubicBezTo>
                  <a:cubicBezTo>
                    <a:pt x="3279" y="1103"/>
                    <a:pt x="3279" y="1103"/>
                    <a:pt x="3279" y="1103"/>
                  </a:cubicBezTo>
                  <a:cubicBezTo>
                    <a:pt x="3279" y="669"/>
                    <a:pt x="3279" y="669"/>
                    <a:pt x="3279" y="669"/>
                  </a:cubicBezTo>
                  <a:cubicBezTo>
                    <a:pt x="3279" y="494"/>
                    <a:pt x="3211" y="356"/>
                    <a:pt x="3017" y="356"/>
                  </a:cubicBezTo>
                  <a:cubicBezTo>
                    <a:pt x="2907" y="356"/>
                    <a:pt x="2830" y="398"/>
                    <a:pt x="2777" y="491"/>
                  </a:cubicBezTo>
                  <a:cubicBezTo>
                    <a:pt x="2739" y="400"/>
                    <a:pt x="2661" y="356"/>
                    <a:pt x="2549" y="356"/>
                  </a:cubicBezTo>
                  <a:cubicBezTo>
                    <a:pt x="2427" y="356"/>
                    <a:pt x="2357" y="420"/>
                    <a:pt x="2325" y="488"/>
                  </a:cubicBezTo>
                  <a:cubicBezTo>
                    <a:pt x="2322" y="488"/>
                    <a:pt x="2322" y="488"/>
                    <a:pt x="2322" y="488"/>
                  </a:cubicBezTo>
                  <a:cubicBezTo>
                    <a:pt x="2322" y="374"/>
                    <a:pt x="2322" y="374"/>
                    <a:pt x="2322" y="374"/>
                  </a:cubicBezTo>
                  <a:cubicBezTo>
                    <a:pt x="2149" y="374"/>
                    <a:pt x="2149" y="374"/>
                    <a:pt x="2149" y="374"/>
                  </a:cubicBezTo>
                  <a:lnTo>
                    <a:pt x="2149" y="1103"/>
                  </a:lnTo>
                  <a:close/>
                  <a:moveTo>
                    <a:pt x="4180" y="802"/>
                  </a:moveTo>
                  <a:cubicBezTo>
                    <a:pt x="4180" y="752"/>
                    <a:pt x="4180" y="752"/>
                    <a:pt x="4180" y="752"/>
                  </a:cubicBezTo>
                  <a:cubicBezTo>
                    <a:pt x="4180" y="499"/>
                    <a:pt x="4042" y="356"/>
                    <a:pt x="3838" y="356"/>
                  </a:cubicBezTo>
                  <a:cubicBezTo>
                    <a:pt x="3618" y="356"/>
                    <a:pt x="3442" y="509"/>
                    <a:pt x="3442" y="739"/>
                  </a:cubicBezTo>
                  <a:cubicBezTo>
                    <a:pt x="3442" y="968"/>
                    <a:pt x="3618" y="1121"/>
                    <a:pt x="3838" y="1121"/>
                  </a:cubicBezTo>
                  <a:cubicBezTo>
                    <a:pt x="3954" y="1121"/>
                    <a:pt x="4062" y="1080"/>
                    <a:pt x="4147" y="975"/>
                  </a:cubicBezTo>
                  <a:cubicBezTo>
                    <a:pt x="4016" y="877"/>
                    <a:pt x="4016" y="877"/>
                    <a:pt x="4016" y="877"/>
                  </a:cubicBezTo>
                  <a:cubicBezTo>
                    <a:pt x="3971" y="933"/>
                    <a:pt x="3911" y="975"/>
                    <a:pt x="3820" y="975"/>
                  </a:cubicBezTo>
                  <a:cubicBezTo>
                    <a:pt x="3718" y="975"/>
                    <a:pt x="3636" y="910"/>
                    <a:pt x="3624" y="802"/>
                  </a:cubicBezTo>
                  <a:lnTo>
                    <a:pt x="4180" y="802"/>
                  </a:lnTo>
                  <a:close/>
                  <a:moveTo>
                    <a:pt x="3624" y="666"/>
                  </a:moveTo>
                  <a:cubicBezTo>
                    <a:pt x="3638" y="561"/>
                    <a:pt x="3705" y="493"/>
                    <a:pt x="3813" y="493"/>
                  </a:cubicBezTo>
                  <a:cubicBezTo>
                    <a:pt x="3926" y="493"/>
                    <a:pt x="3996" y="559"/>
                    <a:pt x="3998" y="666"/>
                  </a:cubicBezTo>
                  <a:lnTo>
                    <a:pt x="3624" y="666"/>
                  </a:lnTo>
                  <a:close/>
                  <a:moveTo>
                    <a:pt x="5052" y="802"/>
                  </a:moveTo>
                  <a:cubicBezTo>
                    <a:pt x="5052" y="752"/>
                    <a:pt x="5052" y="752"/>
                    <a:pt x="5052" y="752"/>
                  </a:cubicBezTo>
                  <a:cubicBezTo>
                    <a:pt x="5052" y="499"/>
                    <a:pt x="4914" y="356"/>
                    <a:pt x="4710" y="356"/>
                  </a:cubicBezTo>
                  <a:cubicBezTo>
                    <a:pt x="4490" y="356"/>
                    <a:pt x="4314" y="509"/>
                    <a:pt x="4314" y="739"/>
                  </a:cubicBezTo>
                  <a:cubicBezTo>
                    <a:pt x="4314" y="968"/>
                    <a:pt x="4490" y="1121"/>
                    <a:pt x="4710" y="1121"/>
                  </a:cubicBezTo>
                  <a:cubicBezTo>
                    <a:pt x="4826" y="1121"/>
                    <a:pt x="4934" y="1080"/>
                    <a:pt x="5019" y="975"/>
                  </a:cubicBezTo>
                  <a:cubicBezTo>
                    <a:pt x="4888" y="877"/>
                    <a:pt x="4888" y="877"/>
                    <a:pt x="4888" y="877"/>
                  </a:cubicBezTo>
                  <a:cubicBezTo>
                    <a:pt x="4842" y="933"/>
                    <a:pt x="4783" y="975"/>
                    <a:pt x="4692" y="975"/>
                  </a:cubicBezTo>
                  <a:cubicBezTo>
                    <a:pt x="4590" y="975"/>
                    <a:pt x="4508" y="910"/>
                    <a:pt x="4496" y="802"/>
                  </a:cubicBezTo>
                  <a:lnTo>
                    <a:pt x="5052" y="802"/>
                  </a:lnTo>
                  <a:close/>
                  <a:moveTo>
                    <a:pt x="4496" y="666"/>
                  </a:moveTo>
                  <a:cubicBezTo>
                    <a:pt x="4510" y="561"/>
                    <a:pt x="4577" y="493"/>
                    <a:pt x="4684" y="493"/>
                  </a:cubicBezTo>
                  <a:cubicBezTo>
                    <a:pt x="4798" y="493"/>
                    <a:pt x="4868" y="559"/>
                    <a:pt x="4870" y="666"/>
                  </a:cubicBezTo>
                  <a:lnTo>
                    <a:pt x="4496" y="666"/>
                  </a:lnTo>
                  <a:close/>
                  <a:moveTo>
                    <a:pt x="5222" y="1103"/>
                  </a:moveTo>
                  <a:cubicBezTo>
                    <a:pt x="5405" y="1103"/>
                    <a:pt x="5405" y="1103"/>
                    <a:pt x="5405" y="1103"/>
                  </a:cubicBezTo>
                  <a:cubicBezTo>
                    <a:pt x="5405" y="705"/>
                    <a:pt x="5405" y="705"/>
                    <a:pt x="5405" y="705"/>
                  </a:cubicBezTo>
                  <a:cubicBezTo>
                    <a:pt x="5405" y="608"/>
                    <a:pt x="5452" y="520"/>
                    <a:pt x="5572" y="520"/>
                  </a:cubicBezTo>
                  <a:cubicBezTo>
                    <a:pt x="5699" y="520"/>
                    <a:pt x="5705" y="654"/>
                    <a:pt x="5705" y="734"/>
                  </a:cubicBezTo>
                  <a:cubicBezTo>
                    <a:pt x="5705" y="1103"/>
                    <a:pt x="5705" y="1103"/>
                    <a:pt x="5705" y="1103"/>
                  </a:cubicBezTo>
                  <a:cubicBezTo>
                    <a:pt x="5888" y="1103"/>
                    <a:pt x="5888" y="1103"/>
                    <a:pt x="5888" y="1103"/>
                  </a:cubicBezTo>
                  <a:cubicBezTo>
                    <a:pt x="5888" y="643"/>
                    <a:pt x="5888" y="643"/>
                    <a:pt x="5888" y="643"/>
                  </a:cubicBezTo>
                  <a:cubicBezTo>
                    <a:pt x="5888" y="494"/>
                    <a:pt x="5818" y="356"/>
                    <a:pt x="5622" y="356"/>
                  </a:cubicBezTo>
                  <a:cubicBezTo>
                    <a:pt x="5500" y="356"/>
                    <a:pt x="5432" y="418"/>
                    <a:pt x="5398" y="491"/>
                  </a:cubicBezTo>
                  <a:cubicBezTo>
                    <a:pt x="5395" y="491"/>
                    <a:pt x="5395" y="491"/>
                    <a:pt x="5395" y="491"/>
                  </a:cubicBezTo>
                  <a:cubicBezTo>
                    <a:pt x="5395" y="374"/>
                    <a:pt x="5395" y="374"/>
                    <a:pt x="5395" y="374"/>
                  </a:cubicBezTo>
                  <a:cubicBezTo>
                    <a:pt x="5222" y="374"/>
                    <a:pt x="5222" y="374"/>
                    <a:pt x="5222" y="374"/>
                  </a:cubicBezTo>
                  <a:lnTo>
                    <a:pt x="5222" y="1103"/>
                  </a:lnTo>
                  <a:close/>
                  <a:moveTo>
                    <a:pt x="6159" y="529"/>
                  </a:moveTo>
                  <a:cubicBezTo>
                    <a:pt x="6159" y="863"/>
                    <a:pt x="6159" y="863"/>
                    <a:pt x="6159" y="863"/>
                  </a:cubicBezTo>
                  <a:cubicBezTo>
                    <a:pt x="6159" y="1035"/>
                    <a:pt x="6205" y="1121"/>
                    <a:pt x="6398" y="1121"/>
                  </a:cubicBezTo>
                  <a:cubicBezTo>
                    <a:pt x="6441" y="1121"/>
                    <a:pt x="6504" y="1115"/>
                    <a:pt x="6542" y="1097"/>
                  </a:cubicBezTo>
                  <a:cubicBezTo>
                    <a:pt x="6542" y="944"/>
                    <a:pt x="6542" y="944"/>
                    <a:pt x="6542" y="944"/>
                  </a:cubicBezTo>
                  <a:cubicBezTo>
                    <a:pt x="6519" y="960"/>
                    <a:pt x="6475" y="966"/>
                    <a:pt x="6444" y="966"/>
                  </a:cubicBezTo>
                  <a:cubicBezTo>
                    <a:pt x="6363" y="966"/>
                    <a:pt x="6342" y="921"/>
                    <a:pt x="6342" y="848"/>
                  </a:cubicBezTo>
                  <a:cubicBezTo>
                    <a:pt x="6342" y="529"/>
                    <a:pt x="6342" y="529"/>
                    <a:pt x="6342" y="529"/>
                  </a:cubicBezTo>
                  <a:cubicBezTo>
                    <a:pt x="6542" y="529"/>
                    <a:pt x="6542" y="529"/>
                    <a:pt x="6542" y="529"/>
                  </a:cubicBezTo>
                  <a:cubicBezTo>
                    <a:pt x="6542" y="374"/>
                    <a:pt x="6542" y="374"/>
                    <a:pt x="6542" y="374"/>
                  </a:cubicBezTo>
                  <a:cubicBezTo>
                    <a:pt x="6342" y="374"/>
                    <a:pt x="6342" y="374"/>
                    <a:pt x="6342" y="374"/>
                  </a:cubicBezTo>
                  <a:cubicBezTo>
                    <a:pt x="6342" y="163"/>
                    <a:pt x="6342" y="163"/>
                    <a:pt x="6342" y="163"/>
                  </a:cubicBezTo>
                  <a:cubicBezTo>
                    <a:pt x="6159" y="163"/>
                    <a:pt x="6159" y="163"/>
                    <a:pt x="6159" y="163"/>
                  </a:cubicBezTo>
                  <a:cubicBezTo>
                    <a:pt x="6159" y="374"/>
                    <a:pt x="6159" y="374"/>
                    <a:pt x="6159" y="374"/>
                  </a:cubicBezTo>
                  <a:cubicBezTo>
                    <a:pt x="6009" y="374"/>
                    <a:pt x="6009" y="374"/>
                    <a:pt x="6009" y="374"/>
                  </a:cubicBezTo>
                  <a:cubicBezTo>
                    <a:pt x="6009" y="529"/>
                    <a:pt x="6009" y="529"/>
                    <a:pt x="6009" y="529"/>
                  </a:cubicBezTo>
                  <a:lnTo>
                    <a:pt x="6159" y="529"/>
                  </a:lnTo>
                  <a:close/>
                  <a:moveTo>
                    <a:pt x="7387" y="802"/>
                  </a:moveTo>
                  <a:cubicBezTo>
                    <a:pt x="7387" y="752"/>
                    <a:pt x="7387" y="752"/>
                    <a:pt x="7387" y="752"/>
                  </a:cubicBezTo>
                  <a:cubicBezTo>
                    <a:pt x="7387" y="499"/>
                    <a:pt x="7249" y="356"/>
                    <a:pt x="7045" y="356"/>
                  </a:cubicBezTo>
                  <a:cubicBezTo>
                    <a:pt x="6825" y="356"/>
                    <a:pt x="6649" y="509"/>
                    <a:pt x="6649" y="739"/>
                  </a:cubicBezTo>
                  <a:cubicBezTo>
                    <a:pt x="6649" y="968"/>
                    <a:pt x="6825" y="1121"/>
                    <a:pt x="7045" y="1121"/>
                  </a:cubicBezTo>
                  <a:cubicBezTo>
                    <a:pt x="7160" y="1121"/>
                    <a:pt x="7268" y="1080"/>
                    <a:pt x="7353" y="975"/>
                  </a:cubicBezTo>
                  <a:cubicBezTo>
                    <a:pt x="7223" y="877"/>
                    <a:pt x="7223" y="877"/>
                    <a:pt x="7223" y="877"/>
                  </a:cubicBezTo>
                  <a:cubicBezTo>
                    <a:pt x="7177" y="933"/>
                    <a:pt x="7118" y="975"/>
                    <a:pt x="7027" y="975"/>
                  </a:cubicBezTo>
                  <a:cubicBezTo>
                    <a:pt x="6925" y="975"/>
                    <a:pt x="6843" y="910"/>
                    <a:pt x="6831" y="802"/>
                  </a:cubicBezTo>
                  <a:lnTo>
                    <a:pt x="7387" y="802"/>
                  </a:lnTo>
                  <a:close/>
                  <a:moveTo>
                    <a:pt x="6831" y="666"/>
                  </a:moveTo>
                  <a:cubicBezTo>
                    <a:pt x="6844" y="561"/>
                    <a:pt x="6911" y="493"/>
                    <a:pt x="7019" y="493"/>
                  </a:cubicBezTo>
                  <a:cubicBezTo>
                    <a:pt x="7133" y="493"/>
                    <a:pt x="7203" y="559"/>
                    <a:pt x="7204" y="666"/>
                  </a:cubicBezTo>
                  <a:lnTo>
                    <a:pt x="6831" y="666"/>
                  </a:lnTo>
                  <a:close/>
                  <a:moveTo>
                    <a:pt x="0" y="2702"/>
                  </a:moveTo>
                  <a:cubicBezTo>
                    <a:pt x="214" y="2702"/>
                    <a:pt x="214" y="2702"/>
                    <a:pt x="214" y="2702"/>
                  </a:cubicBezTo>
                  <a:cubicBezTo>
                    <a:pt x="311" y="2456"/>
                    <a:pt x="311" y="2456"/>
                    <a:pt x="311" y="2456"/>
                  </a:cubicBezTo>
                  <a:cubicBezTo>
                    <a:pt x="777" y="2456"/>
                    <a:pt x="777" y="2456"/>
                    <a:pt x="777" y="2456"/>
                  </a:cubicBezTo>
                  <a:cubicBezTo>
                    <a:pt x="878" y="2702"/>
                    <a:pt x="878" y="2702"/>
                    <a:pt x="878" y="2702"/>
                  </a:cubicBezTo>
                  <a:cubicBezTo>
                    <a:pt x="1096" y="2702"/>
                    <a:pt x="1096" y="2702"/>
                    <a:pt x="1096" y="2702"/>
                  </a:cubicBezTo>
                  <a:cubicBezTo>
                    <a:pt x="633" y="1627"/>
                    <a:pt x="633" y="1627"/>
                    <a:pt x="633" y="1627"/>
                  </a:cubicBezTo>
                  <a:cubicBezTo>
                    <a:pt x="468" y="1627"/>
                    <a:pt x="468" y="1627"/>
                    <a:pt x="468" y="1627"/>
                  </a:cubicBezTo>
                  <a:lnTo>
                    <a:pt x="0" y="2702"/>
                  </a:lnTo>
                  <a:close/>
                  <a:moveTo>
                    <a:pt x="376" y="2292"/>
                  </a:moveTo>
                  <a:cubicBezTo>
                    <a:pt x="545" y="1855"/>
                    <a:pt x="545" y="1855"/>
                    <a:pt x="545" y="1855"/>
                  </a:cubicBezTo>
                  <a:cubicBezTo>
                    <a:pt x="711" y="2292"/>
                    <a:pt x="711" y="2292"/>
                    <a:pt x="711" y="2292"/>
                  </a:cubicBezTo>
                  <a:lnTo>
                    <a:pt x="376" y="2292"/>
                  </a:lnTo>
                  <a:close/>
                  <a:moveTo>
                    <a:pt x="1192" y="2702"/>
                  </a:moveTo>
                  <a:cubicBezTo>
                    <a:pt x="1375" y="2702"/>
                    <a:pt x="1375" y="2702"/>
                    <a:pt x="1375" y="2702"/>
                  </a:cubicBezTo>
                  <a:cubicBezTo>
                    <a:pt x="1375" y="2304"/>
                    <a:pt x="1375" y="2304"/>
                    <a:pt x="1375" y="2304"/>
                  </a:cubicBezTo>
                  <a:cubicBezTo>
                    <a:pt x="1375" y="2207"/>
                    <a:pt x="1422" y="2119"/>
                    <a:pt x="1542" y="2119"/>
                  </a:cubicBezTo>
                  <a:cubicBezTo>
                    <a:pt x="1630" y="2119"/>
                    <a:pt x="1666" y="2178"/>
                    <a:pt x="1666" y="2268"/>
                  </a:cubicBezTo>
                  <a:cubicBezTo>
                    <a:pt x="1666" y="2702"/>
                    <a:pt x="1666" y="2702"/>
                    <a:pt x="1666" y="2702"/>
                  </a:cubicBezTo>
                  <a:cubicBezTo>
                    <a:pt x="1848" y="2702"/>
                    <a:pt x="1848" y="2702"/>
                    <a:pt x="1848" y="2702"/>
                  </a:cubicBezTo>
                  <a:cubicBezTo>
                    <a:pt x="1848" y="2307"/>
                    <a:pt x="1848" y="2307"/>
                    <a:pt x="1848" y="2307"/>
                  </a:cubicBezTo>
                  <a:cubicBezTo>
                    <a:pt x="1848" y="2213"/>
                    <a:pt x="1891" y="2119"/>
                    <a:pt x="2005" y="2119"/>
                  </a:cubicBezTo>
                  <a:cubicBezTo>
                    <a:pt x="2113" y="2119"/>
                    <a:pt x="2140" y="2198"/>
                    <a:pt x="2140" y="2289"/>
                  </a:cubicBezTo>
                  <a:cubicBezTo>
                    <a:pt x="2140" y="2702"/>
                    <a:pt x="2140" y="2702"/>
                    <a:pt x="2140" y="2702"/>
                  </a:cubicBezTo>
                  <a:cubicBezTo>
                    <a:pt x="2322" y="2702"/>
                    <a:pt x="2322" y="2702"/>
                    <a:pt x="2322" y="2702"/>
                  </a:cubicBezTo>
                  <a:cubicBezTo>
                    <a:pt x="2322" y="2268"/>
                    <a:pt x="2322" y="2268"/>
                    <a:pt x="2322" y="2268"/>
                  </a:cubicBezTo>
                  <a:cubicBezTo>
                    <a:pt x="2322" y="2093"/>
                    <a:pt x="2254" y="1955"/>
                    <a:pt x="2060" y="1955"/>
                  </a:cubicBezTo>
                  <a:cubicBezTo>
                    <a:pt x="1950" y="1955"/>
                    <a:pt x="1873" y="1997"/>
                    <a:pt x="1820" y="2090"/>
                  </a:cubicBezTo>
                  <a:cubicBezTo>
                    <a:pt x="1782" y="1999"/>
                    <a:pt x="1704" y="1955"/>
                    <a:pt x="1592" y="1955"/>
                  </a:cubicBezTo>
                  <a:cubicBezTo>
                    <a:pt x="1470" y="1955"/>
                    <a:pt x="1400" y="2019"/>
                    <a:pt x="1368" y="2087"/>
                  </a:cubicBezTo>
                  <a:cubicBezTo>
                    <a:pt x="1365" y="2087"/>
                    <a:pt x="1365" y="2087"/>
                    <a:pt x="1365" y="2087"/>
                  </a:cubicBezTo>
                  <a:cubicBezTo>
                    <a:pt x="1365" y="1973"/>
                    <a:pt x="1365" y="1973"/>
                    <a:pt x="1365" y="1973"/>
                  </a:cubicBezTo>
                  <a:cubicBezTo>
                    <a:pt x="1192" y="1973"/>
                    <a:pt x="1192" y="1973"/>
                    <a:pt x="1192" y="1973"/>
                  </a:cubicBezTo>
                  <a:lnTo>
                    <a:pt x="1192" y="2702"/>
                  </a:lnTo>
                  <a:close/>
                  <a:moveTo>
                    <a:pt x="3032" y="2066"/>
                  </a:moveTo>
                  <a:cubicBezTo>
                    <a:pt x="2972" y="1985"/>
                    <a:pt x="2869" y="1955"/>
                    <a:pt x="2772" y="1955"/>
                  </a:cubicBezTo>
                  <a:cubicBezTo>
                    <a:pt x="2625" y="1955"/>
                    <a:pt x="2479" y="2028"/>
                    <a:pt x="2479" y="2190"/>
                  </a:cubicBezTo>
                  <a:cubicBezTo>
                    <a:pt x="2479" y="2468"/>
                    <a:pt x="2872" y="2350"/>
                    <a:pt x="2872" y="2500"/>
                  </a:cubicBezTo>
                  <a:cubicBezTo>
                    <a:pt x="2872" y="2558"/>
                    <a:pt x="2804" y="2584"/>
                    <a:pt x="2751" y="2584"/>
                  </a:cubicBezTo>
                  <a:cubicBezTo>
                    <a:pt x="2673" y="2584"/>
                    <a:pt x="2625" y="2546"/>
                    <a:pt x="2578" y="2494"/>
                  </a:cubicBezTo>
                  <a:cubicBezTo>
                    <a:pt x="2456" y="2608"/>
                    <a:pt x="2456" y="2608"/>
                    <a:pt x="2456" y="2608"/>
                  </a:cubicBezTo>
                  <a:cubicBezTo>
                    <a:pt x="2531" y="2691"/>
                    <a:pt x="2628" y="2720"/>
                    <a:pt x="2740" y="2720"/>
                  </a:cubicBezTo>
                  <a:cubicBezTo>
                    <a:pt x="2889" y="2720"/>
                    <a:pt x="3054" y="2660"/>
                    <a:pt x="3054" y="2486"/>
                  </a:cubicBezTo>
                  <a:cubicBezTo>
                    <a:pt x="3054" y="2202"/>
                    <a:pt x="2661" y="2309"/>
                    <a:pt x="2661" y="2178"/>
                  </a:cubicBezTo>
                  <a:cubicBezTo>
                    <a:pt x="2661" y="2123"/>
                    <a:pt x="2719" y="2101"/>
                    <a:pt x="2767" y="2101"/>
                  </a:cubicBezTo>
                  <a:cubicBezTo>
                    <a:pt x="2830" y="2101"/>
                    <a:pt x="2875" y="2126"/>
                    <a:pt x="2910" y="2175"/>
                  </a:cubicBezTo>
                  <a:lnTo>
                    <a:pt x="3032" y="2066"/>
                  </a:lnTo>
                  <a:close/>
                  <a:moveTo>
                    <a:pt x="3261" y="2128"/>
                  </a:moveTo>
                  <a:cubicBezTo>
                    <a:pt x="3261" y="2462"/>
                    <a:pt x="3261" y="2462"/>
                    <a:pt x="3261" y="2462"/>
                  </a:cubicBezTo>
                  <a:cubicBezTo>
                    <a:pt x="3261" y="2634"/>
                    <a:pt x="3307" y="2720"/>
                    <a:pt x="3500" y="2720"/>
                  </a:cubicBezTo>
                  <a:cubicBezTo>
                    <a:pt x="3542" y="2720"/>
                    <a:pt x="3606" y="2714"/>
                    <a:pt x="3644" y="2696"/>
                  </a:cubicBezTo>
                  <a:cubicBezTo>
                    <a:pt x="3644" y="2543"/>
                    <a:pt x="3644" y="2543"/>
                    <a:pt x="3644" y="2543"/>
                  </a:cubicBezTo>
                  <a:cubicBezTo>
                    <a:pt x="3621" y="2559"/>
                    <a:pt x="3577" y="2565"/>
                    <a:pt x="3545" y="2565"/>
                  </a:cubicBezTo>
                  <a:cubicBezTo>
                    <a:pt x="3465" y="2565"/>
                    <a:pt x="3443" y="2520"/>
                    <a:pt x="3443" y="2447"/>
                  </a:cubicBezTo>
                  <a:cubicBezTo>
                    <a:pt x="3443" y="2128"/>
                    <a:pt x="3443" y="2128"/>
                    <a:pt x="3443" y="2128"/>
                  </a:cubicBezTo>
                  <a:cubicBezTo>
                    <a:pt x="3644" y="2128"/>
                    <a:pt x="3644" y="2128"/>
                    <a:pt x="3644" y="2128"/>
                  </a:cubicBezTo>
                  <a:cubicBezTo>
                    <a:pt x="3644" y="1973"/>
                    <a:pt x="3644" y="1973"/>
                    <a:pt x="3644" y="1973"/>
                  </a:cubicBezTo>
                  <a:cubicBezTo>
                    <a:pt x="3443" y="1973"/>
                    <a:pt x="3443" y="1973"/>
                    <a:pt x="3443" y="1973"/>
                  </a:cubicBezTo>
                  <a:cubicBezTo>
                    <a:pt x="3443" y="1762"/>
                    <a:pt x="3443" y="1762"/>
                    <a:pt x="3443" y="1762"/>
                  </a:cubicBezTo>
                  <a:cubicBezTo>
                    <a:pt x="3261" y="1762"/>
                    <a:pt x="3261" y="1762"/>
                    <a:pt x="3261" y="1762"/>
                  </a:cubicBezTo>
                  <a:cubicBezTo>
                    <a:pt x="3261" y="1973"/>
                    <a:pt x="3261" y="1973"/>
                    <a:pt x="3261" y="1973"/>
                  </a:cubicBezTo>
                  <a:cubicBezTo>
                    <a:pt x="3111" y="1973"/>
                    <a:pt x="3111" y="1973"/>
                    <a:pt x="3111" y="1973"/>
                  </a:cubicBezTo>
                  <a:cubicBezTo>
                    <a:pt x="3111" y="2128"/>
                    <a:pt x="3111" y="2128"/>
                    <a:pt x="3111" y="2128"/>
                  </a:cubicBezTo>
                  <a:lnTo>
                    <a:pt x="3261" y="2128"/>
                  </a:lnTo>
                  <a:close/>
                  <a:moveTo>
                    <a:pt x="4488" y="2401"/>
                  </a:moveTo>
                  <a:cubicBezTo>
                    <a:pt x="4488" y="2351"/>
                    <a:pt x="4488" y="2351"/>
                    <a:pt x="4488" y="2351"/>
                  </a:cubicBezTo>
                  <a:cubicBezTo>
                    <a:pt x="4488" y="2098"/>
                    <a:pt x="4350" y="1955"/>
                    <a:pt x="4147" y="1955"/>
                  </a:cubicBezTo>
                  <a:cubicBezTo>
                    <a:pt x="3926" y="1955"/>
                    <a:pt x="3750" y="2108"/>
                    <a:pt x="3750" y="2338"/>
                  </a:cubicBezTo>
                  <a:cubicBezTo>
                    <a:pt x="3750" y="2567"/>
                    <a:pt x="3926" y="2720"/>
                    <a:pt x="4147" y="2720"/>
                  </a:cubicBezTo>
                  <a:cubicBezTo>
                    <a:pt x="4262" y="2720"/>
                    <a:pt x="4370" y="2679"/>
                    <a:pt x="4455" y="2575"/>
                  </a:cubicBezTo>
                  <a:cubicBezTo>
                    <a:pt x="4324" y="2476"/>
                    <a:pt x="4324" y="2476"/>
                    <a:pt x="4324" y="2476"/>
                  </a:cubicBezTo>
                  <a:cubicBezTo>
                    <a:pt x="4279" y="2532"/>
                    <a:pt x="4220" y="2575"/>
                    <a:pt x="4129" y="2575"/>
                  </a:cubicBezTo>
                  <a:cubicBezTo>
                    <a:pt x="4027" y="2575"/>
                    <a:pt x="3945" y="2509"/>
                    <a:pt x="3932" y="2401"/>
                  </a:cubicBezTo>
                  <a:lnTo>
                    <a:pt x="4488" y="2401"/>
                  </a:lnTo>
                  <a:close/>
                  <a:moveTo>
                    <a:pt x="3932" y="2265"/>
                  </a:moveTo>
                  <a:cubicBezTo>
                    <a:pt x="3946" y="2160"/>
                    <a:pt x="4013" y="2092"/>
                    <a:pt x="4121" y="2092"/>
                  </a:cubicBezTo>
                  <a:cubicBezTo>
                    <a:pt x="4235" y="2092"/>
                    <a:pt x="4305" y="2158"/>
                    <a:pt x="4306" y="2265"/>
                  </a:cubicBezTo>
                  <a:lnTo>
                    <a:pt x="3932" y="2265"/>
                  </a:lnTo>
                  <a:close/>
                  <a:moveTo>
                    <a:pt x="4659" y="2702"/>
                  </a:moveTo>
                  <a:cubicBezTo>
                    <a:pt x="4841" y="2702"/>
                    <a:pt x="4841" y="2702"/>
                    <a:pt x="4841" y="2702"/>
                  </a:cubicBezTo>
                  <a:cubicBezTo>
                    <a:pt x="4841" y="2312"/>
                    <a:pt x="4841" y="2312"/>
                    <a:pt x="4841" y="2312"/>
                  </a:cubicBezTo>
                  <a:cubicBezTo>
                    <a:pt x="4841" y="2272"/>
                    <a:pt x="4865" y="2128"/>
                    <a:pt x="5037" y="2128"/>
                  </a:cubicBezTo>
                  <a:cubicBezTo>
                    <a:pt x="5066" y="2128"/>
                    <a:pt x="5095" y="2134"/>
                    <a:pt x="5125" y="2142"/>
                  </a:cubicBezTo>
                  <a:cubicBezTo>
                    <a:pt x="5125" y="1965"/>
                    <a:pt x="5125" y="1965"/>
                    <a:pt x="5125" y="1965"/>
                  </a:cubicBezTo>
                  <a:cubicBezTo>
                    <a:pt x="5104" y="1959"/>
                    <a:pt x="5082" y="1955"/>
                    <a:pt x="5060" y="1955"/>
                  </a:cubicBezTo>
                  <a:cubicBezTo>
                    <a:pt x="4964" y="1955"/>
                    <a:pt x="4884" y="2005"/>
                    <a:pt x="4844" y="2088"/>
                  </a:cubicBezTo>
                  <a:cubicBezTo>
                    <a:pt x="4841" y="2088"/>
                    <a:pt x="4841" y="2088"/>
                    <a:pt x="4841" y="2088"/>
                  </a:cubicBezTo>
                  <a:cubicBezTo>
                    <a:pt x="4841" y="1973"/>
                    <a:pt x="4841" y="1973"/>
                    <a:pt x="4841" y="1973"/>
                  </a:cubicBezTo>
                  <a:cubicBezTo>
                    <a:pt x="4659" y="1973"/>
                    <a:pt x="4659" y="1973"/>
                    <a:pt x="4659" y="1973"/>
                  </a:cubicBezTo>
                  <a:lnTo>
                    <a:pt x="4659" y="2702"/>
                  </a:lnTo>
                  <a:close/>
                  <a:moveTo>
                    <a:pt x="5801" y="2702"/>
                  </a:moveTo>
                  <a:cubicBezTo>
                    <a:pt x="5974" y="2702"/>
                    <a:pt x="5974" y="2702"/>
                    <a:pt x="5974" y="2702"/>
                  </a:cubicBezTo>
                  <a:cubicBezTo>
                    <a:pt x="5974" y="1554"/>
                    <a:pt x="5974" y="1554"/>
                    <a:pt x="5974" y="1554"/>
                  </a:cubicBezTo>
                  <a:cubicBezTo>
                    <a:pt x="5792" y="1554"/>
                    <a:pt x="5792" y="1554"/>
                    <a:pt x="5792" y="1554"/>
                  </a:cubicBezTo>
                  <a:cubicBezTo>
                    <a:pt x="5792" y="2066"/>
                    <a:pt x="5792" y="2066"/>
                    <a:pt x="5792" y="2066"/>
                  </a:cubicBezTo>
                  <a:cubicBezTo>
                    <a:pt x="5787" y="2066"/>
                    <a:pt x="5787" y="2066"/>
                    <a:pt x="5787" y="2066"/>
                  </a:cubicBezTo>
                  <a:cubicBezTo>
                    <a:pt x="5749" y="2019"/>
                    <a:pt x="5676" y="1955"/>
                    <a:pt x="5540" y="1955"/>
                  </a:cubicBezTo>
                  <a:cubicBezTo>
                    <a:pt x="5332" y="1955"/>
                    <a:pt x="5187" y="2122"/>
                    <a:pt x="5187" y="2338"/>
                  </a:cubicBezTo>
                  <a:cubicBezTo>
                    <a:pt x="5187" y="2553"/>
                    <a:pt x="5322" y="2720"/>
                    <a:pt x="5547" y="2720"/>
                  </a:cubicBezTo>
                  <a:cubicBezTo>
                    <a:pt x="5649" y="2720"/>
                    <a:pt x="5745" y="2681"/>
                    <a:pt x="5798" y="2593"/>
                  </a:cubicBezTo>
                  <a:cubicBezTo>
                    <a:pt x="5801" y="2593"/>
                    <a:pt x="5801" y="2593"/>
                    <a:pt x="5801" y="2593"/>
                  </a:cubicBezTo>
                  <a:lnTo>
                    <a:pt x="5801" y="2702"/>
                  </a:lnTo>
                  <a:close/>
                  <a:moveTo>
                    <a:pt x="5584" y="2556"/>
                  </a:moveTo>
                  <a:cubicBezTo>
                    <a:pt x="5450" y="2556"/>
                    <a:pt x="5370" y="2451"/>
                    <a:pt x="5370" y="2338"/>
                  </a:cubicBezTo>
                  <a:cubicBezTo>
                    <a:pt x="5370" y="2224"/>
                    <a:pt x="5450" y="2119"/>
                    <a:pt x="5584" y="2119"/>
                  </a:cubicBezTo>
                  <a:cubicBezTo>
                    <a:pt x="5717" y="2119"/>
                    <a:pt x="5798" y="2224"/>
                    <a:pt x="5798" y="2338"/>
                  </a:cubicBezTo>
                  <a:cubicBezTo>
                    <a:pt x="5798" y="2451"/>
                    <a:pt x="5717" y="2556"/>
                    <a:pt x="5584" y="2556"/>
                  </a:cubicBezTo>
                  <a:moveTo>
                    <a:pt x="6636" y="2702"/>
                  </a:moveTo>
                  <a:cubicBezTo>
                    <a:pt x="6800" y="2702"/>
                    <a:pt x="6800" y="2702"/>
                    <a:pt x="6800" y="2702"/>
                  </a:cubicBezTo>
                  <a:cubicBezTo>
                    <a:pt x="6800" y="2283"/>
                    <a:pt x="6800" y="2283"/>
                    <a:pt x="6800" y="2283"/>
                  </a:cubicBezTo>
                  <a:cubicBezTo>
                    <a:pt x="6800" y="2180"/>
                    <a:pt x="6800" y="1955"/>
                    <a:pt x="6489" y="1955"/>
                  </a:cubicBezTo>
                  <a:cubicBezTo>
                    <a:pt x="6374" y="1955"/>
                    <a:pt x="6260" y="1990"/>
                    <a:pt x="6179" y="2072"/>
                  </a:cubicBezTo>
                  <a:cubicBezTo>
                    <a:pt x="6275" y="2167"/>
                    <a:pt x="6275" y="2167"/>
                    <a:pt x="6275" y="2167"/>
                  </a:cubicBezTo>
                  <a:cubicBezTo>
                    <a:pt x="6323" y="2122"/>
                    <a:pt x="6393" y="2092"/>
                    <a:pt x="6469" y="2092"/>
                  </a:cubicBezTo>
                  <a:cubicBezTo>
                    <a:pt x="6566" y="2092"/>
                    <a:pt x="6636" y="2139"/>
                    <a:pt x="6636" y="2228"/>
                  </a:cubicBezTo>
                  <a:cubicBezTo>
                    <a:pt x="6636" y="2248"/>
                    <a:pt x="6636" y="2248"/>
                    <a:pt x="6636" y="2248"/>
                  </a:cubicBezTo>
                  <a:cubicBezTo>
                    <a:pt x="6591" y="2248"/>
                    <a:pt x="6591" y="2248"/>
                    <a:pt x="6591" y="2248"/>
                  </a:cubicBezTo>
                  <a:cubicBezTo>
                    <a:pt x="6409" y="2248"/>
                    <a:pt x="6132" y="2265"/>
                    <a:pt x="6132" y="2502"/>
                  </a:cubicBezTo>
                  <a:cubicBezTo>
                    <a:pt x="6132" y="2646"/>
                    <a:pt x="6263" y="2720"/>
                    <a:pt x="6398" y="2720"/>
                  </a:cubicBezTo>
                  <a:cubicBezTo>
                    <a:pt x="6495" y="2720"/>
                    <a:pt x="6580" y="2684"/>
                    <a:pt x="6632" y="2602"/>
                  </a:cubicBezTo>
                  <a:cubicBezTo>
                    <a:pt x="6636" y="2602"/>
                    <a:pt x="6636" y="2602"/>
                    <a:pt x="6636" y="2602"/>
                  </a:cubicBezTo>
                  <a:lnTo>
                    <a:pt x="6636" y="2702"/>
                  </a:lnTo>
                  <a:close/>
                  <a:moveTo>
                    <a:pt x="6626" y="2417"/>
                  </a:moveTo>
                  <a:cubicBezTo>
                    <a:pt x="6626" y="2518"/>
                    <a:pt x="6566" y="2584"/>
                    <a:pt x="6442" y="2584"/>
                  </a:cubicBezTo>
                  <a:cubicBezTo>
                    <a:pt x="6383" y="2584"/>
                    <a:pt x="6314" y="2555"/>
                    <a:pt x="6314" y="2488"/>
                  </a:cubicBezTo>
                  <a:cubicBezTo>
                    <a:pt x="6314" y="2383"/>
                    <a:pt x="6488" y="2376"/>
                    <a:pt x="6588" y="2376"/>
                  </a:cubicBezTo>
                  <a:cubicBezTo>
                    <a:pt x="6626" y="2376"/>
                    <a:pt x="6626" y="2376"/>
                    <a:pt x="6626" y="2376"/>
                  </a:cubicBezTo>
                  <a:lnTo>
                    <a:pt x="6626" y="2417"/>
                  </a:lnTo>
                  <a:close/>
                  <a:moveTo>
                    <a:pt x="6989" y="2702"/>
                  </a:moveTo>
                  <a:cubicBezTo>
                    <a:pt x="7171" y="2702"/>
                    <a:pt x="7171" y="2702"/>
                    <a:pt x="7171" y="2702"/>
                  </a:cubicBezTo>
                  <a:cubicBezTo>
                    <a:pt x="7171" y="2304"/>
                    <a:pt x="7171" y="2304"/>
                    <a:pt x="7171" y="2304"/>
                  </a:cubicBezTo>
                  <a:cubicBezTo>
                    <a:pt x="7171" y="2207"/>
                    <a:pt x="7218" y="2119"/>
                    <a:pt x="7338" y="2119"/>
                  </a:cubicBezTo>
                  <a:cubicBezTo>
                    <a:pt x="7426" y="2119"/>
                    <a:pt x="7463" y="2178"/>
                    <a:pt x="7463" y="2268"/>
                  </a:cubicBezTo>
                  <a:cubicBezTo>
                    <a:pt x="7463" y="2702"/>
                    <a:pt x="7463" y="2702"/>
                    <a:pt x="7463" y="2702"/>
                  </a:cubicBezTo>
                  <a:cubicBezTo>
                    <a:pt x="7645" y="2702"/>
                    <a:pt x="7645" y="2702"/>
                    <a:pt x="7645" y="2702"/>
                  </a:cubicBezTo>
                  <a:cubicBezTo>
                    <a:pt x="7645" y="2307"/>
                    <a:pt x="7645" y="2307"/>
                    <a:pt x="7645" y="2307"/>
                  </a:cubicBezTo>
                  <a:cubicBezTo>
                    <a:pt x="7645" y="2213"/>
                    <a:pt x="7687" y="2119"/>
                    <a:pt x="7801" y="2119"/>
                  </a:cubicBezTo>
                  <a:cubicBezTo>
                    <a:pt x="7909" y="2119"/>
                    <a:pt x="7936" y="2198"/>
                    <a:pt x="7936" y="2289"/>
                  </a:cubicBezTo>
                  <a:cubicBezTo>
                    <a:pt x="7936" y="2702"/>
                    <a:pt x="7936" y="2702"/>
                    <a:pt x="7936" y="2702"/>
                  </a:cubicBezTo>
                  <a:cubicBezTo>
                    <a:pt x="8119" y="2702"/>
                    <a:pt x="8119" y="2702"/>
                    <a:pt x="8119" y="2702"/>
                  </a:cubicBezTo>
                  <a:cubicBezTo>
                    <a:pt x="8119" y="2268"/>
                    <a:pt x="8119" y="2268"/>
                    <a:pt x="8119" y="2268"/>
                  </a:cubicBezTo>
                  <a:cubicBezTo>
                    <a:pt x="8119" y="2093"/>
                    <a:pt x="8051" y="1955"/>
                    <a:pt x="7856" y="1955"/>
                  </a:cubicBezTo>
                  <a:cubicBezTo>
                    <a:pt x="7747" y="1955"/>
                    <a:pt x="7669" y="1997"/>
                    <a:pt x="7616" y="2090"/>
                  </a:cubicBezTo>
                  <a:cubicBezTo>
                    <a:pt x="7578" y="1999"/>
                    <a:pt x="7501" y="1955"/>
                    <a:pt x="7388" y="1955"/>
                  </a:cubicBezTo>
                  <a:cubicBezTo>
                    <a:pt x="7267" y="1955"/>
                    <a:pt x="7197" y="2019"/>
                    <a:pt x="7165" y="2087"/>
                  </a:cubicBezTo>
                  <a:cubicBezTo>
                    <a:pt x="7162" y="2087"/>
                    <a:pt x="7162" y="2087"/>
                    <a:pt x="7162" y="2087"/>
                  </a:cubicBezTo>
                  <a:cubicBezTo>
                    <a:pt x="7162" y="1973"/>
                    <a:pt x="7162" y="1973"/>
                    <a:pt x="7162" y="1973"/>
                  </a:cubicBezTo>
                  <a:cubicBezTo>
                    <a:pt x="6989" y="1973"/>
                    <a:pt x="6989" y="1973"/>
                    <a:pt x="6989" y="1973"/>
                  </a:cubicBezTo>
                  <a:lnTo>
                    <a:pt x="6989" y="270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grpSp>
      <p:sp>
        <p:nvSpPr>
          <p:cNvPr id="4" name="***Tijdelijke aanduiding voor datum 3"/>
          <p:cNvSpPr>
            <a:spLocks noGrp="1" noSelect="1"/>
          </p:cNvSpPr>
          <p:nvPr>
            <p:ph type="dt" sz="half" idx="10"/>
          </p:nvPr>
        </p:nvSpPr>
        <p:spPr bwMode="gray">
          <a:xfrm>
            <a:off x="819204" y="4683588"/>
            <a:ext cx="2133600" cy="273844"/>
          </a:xfrm>
          <a:prstGeom prst="rect">
            <a:avLst/>
          </a:prstGeom>
        </p:spPr>
        <p:txBody>
          <a:bodyPr/>
          <a:lstStyle>
            <a:lvl1pPr algn="l">
              <a:defRPr sz="1600" b="1">
                <a:solidFill>
                  <a:schemeClr val="bg1"/>
                </a:solidFill>
              </a:defRPr>
            </a:lvl1pPr>
          </a:lstStyle>
          <a:p>
            <a:r>
              <a:rPr lang="nl-NL" noProof="1"/>
              <a:t>24-10-2024</a:t>
            </a:r>
          </a:p>
        </p:txBody>
      </p:sp>
      <p:sp>
        <p:nvSpPr>
          <p:cNvPr id="2" name="Titel 1"/>
          <p:cNvSpPr>
            <a:spLocks noGrp="1" noSelect="1"/>
          </p:cNvSpPr>
          <p:nvPr>
            <p:ph type="ctrTitle" hasCustomPrompt="1"/>
          </p:nvPr>
        </p:nvSpPr>
        <p:spPr bwMode="gray">
          <a:xfrm>
            <a:off x="819204" y="1478601"/>
            <a:ext cx="7344000" cy="1377000"/>
          </a:xfrm>
        </p:spPr>
        <p:txBody>
          <a:bodyPr anchor="t" anchorCtr="0"/>
          <a:lstStyle>
            <a:lvl1pPr algn="l">
              <a:defRPr sz="4600">
                <a:solidFill>
                  <a:schemeClr val="bg1"/>
                </a:solidFill>
              </a:defRPr>
            </a:lvl1pPr>
          </a:lstStyle>
          <a:p>
            <a:r>
              <a:rPr lang="nl-NL" noProof="1"/>
              <a:t>Titel</a:t>
            </a:r>
          </a:p>
        </p:txBody>
      </p:sp>
      <p:sp>
        <p:nvSpPr>
          <p:cNvPr id="3" name="Ondertitel 2"/>
          <p:cNvSpPr>
            <a:spLocks noGrp="1" noSelect="1"/>
          </p:cNvSpPr>
          <p:nvPr>
            <p:ph type="subTitle" idx="1" hasCustomPrompt="1"/>
          </p:nvPr>
        </p:nvSpPr>
        <p:spPr bwMode="gray">
          <a:xfrm>
            <a:off x="819204" y="3007628"/>
            <a:ext cx="7344000" cy="1314450"/>
          </a:xfrm>
        </p:spPr>
        <p:txBody>
          <a:bodyPr/>
          <a:lstStyle>
            <a:lvl1pPr marL="0" indent="0" algn="l">
              <a:buNone/>
              <a:defRPr sz="30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jaar / subtitel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Tussendia">
    <p:bg bwMode="ltGray">
      <p:bgRef idx="1001">
        <a:schemeClr val="bg1"/>
      </p:bgRef>
    </p:bg>
    <p:spTree>
      <p:nvGrpSpPr>
        <p:cNvPr id="1" name=""/>
        <p:cNvGrpSpPr/>
        <p:nvPr/>
      </p:nvGrpSpPr>
      <p:grpSpPr>
        <a:xfrm>
          <a:off x="0" y="0"/>
          <a:ext cx="0" cy="0"/>
          <a:chOff x="0" y="0"/>
          <a:chExt cx="0" cy="0"/>
        </a:xfrm>
      </p:grpSpPr>
      <p:grpSp>
        <p:nvGrpSpPr>
          <p:cNvPr id="31" name="achtergrond"/>
          <p:cNvGrpSpPr>
            <a:grpSpLocks noSelect="1" noChangeAspect="1"/>
          </p:cNvGrpSpPr>
          <p:nvPr userDrawn="1"/>
        </p:nvGrpSpPr>
        <p:grpSpPr bwMode="ltGray">
          <a:xfrm>
            <a:off x="0" y="0"/>
            <a:ext cx="9144000" cy="5140325"/>
            <a:chOff x="0" y="0"/>
            <a:chExt cx="5760" cy="3238"/>
          </a:xfrm>
        </p:grpSpPr>
        <p:sp>
          <p:nvSpPr>
            <p:cNvPr id="32" name="Rectangle 5"/>
            <p:cNvSpPr>
              <a:spLocks noSelect="1" noChangeArrowheads="1"/>
            </p:cNvSpPr>
            <p:nvPr/>
          </p:nvSpPr>
          <p:spPr bwMode="ltGray">
            <a:xfrm>
              <a:off x="6" y="0"/>
              <a:ext cx="5754" cy="3238"/>
            </a:xfrm>
            <a:prstGeom prst="rect">
              <a:avLst/>
            </a:prstGeom>
            <a:solidFill>
              <a:srgbClr val="FF0000"/>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dirty="0"/>
            </a:p>
          </p:txBody>
        </p:sp>
        <p:sp>
          <p:nvSpPr>
            <p:cNvPr id="33" name="Rectangle 6"/>
            <p:cNvSpPr>
              <a:spLocks noSelect="1" noChangeArrowheads="1"/>
            </p:cNvSpPr>
            <p:nvPr/>
          </p:nvSpPr>
          <p:spPr bwMode="ltGray">
            <a:xfrm>
              <a:off x="0" y="0"/>
              <a:ext cx="416" cy="3238"/>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nl-NL" dirty="0"/>
            </a:p>
          </p:txBody>
        </p:sp>
      </p:grpSp>
      <p:grpSp>
        <p:nvGrpSpPr>
          <p:cNvPr id="34" name="logo"/>
          <p:cNvGrpSpPr>
            <a:grpSpLocks noSelect="1"/>
          </p:cNvGrpSpPr>
          <p:nvPr userDrawn="1"/>
        </p:nvGrpSpPr>
        <p:grpSpPr bwMode="black">
          <a:xfrm>
            <a:off x="153988" y="136525"/>
            <a:ext cx="2151062" cy="1214438"/>
            <a:chOff x="153988" y="136525"/>
            <a:chExt cx="2151062" cy="1214438"/>
          </a:xfrm>
        </p:grpSpPr>
        <p:sp>
          <p:nvSpPr>
            <p:cNvPr id="35" name="Freeform 7"/>
            <p:cNvSpPr>
              <a:spLocks noSelect="1"/>
            </p:cNvSpPr>
            <p:nvPr/>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6" name="Freeform 8"/>
            <p:cNvSpPr>
              <a:spLocks noSelect="1"/>
            </p:cNvSpPr>
            <p:nvPr/>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7" name="Freeform 9"/>
            <p:cNvSpPr>
              <a:spLocks noSelect="1"/>
            </p:cNvSpPr>
            <p:nvPr/>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38" name="Freeform 10"/>
            <p:cNvSpPr>
              <a:spLocks noSelect="1"/>
            </p:cNvSpPr>
            <p:nvPr/>
          </p:nvSpPr>
          <p:spPr bwMode="black">
            <a:xfrm>
              <a:off x="854075" y="153988"/>
              <a:ext cx="1450975" cy="485775"/>
            </a:xfrm>
            <a:custGeom>
              <a:avLst/>
              <a:gdLst/>
              <a:ahLst/>
              <a:cxnLst>
                <a:cxn ang="0">
                  <a:pos x="1054" y="136"/>
                </a:cxn>
                <a:cxn ang="0">
                  <a:pos x="884" y="901"/>
                </a:cxn>
                <a:cxn ang="0">
                  <a:pos x="1075" y="1024"/>
                </a:cxn>
                <a:cxn ang="0">
                  <a:pos x="1645" y="1121"/>
                </a:cxn>
                <a:cxn ang="0">
                  <a:pos x="1987" y="802"/>
                </a:cxn>
                <a:cxn ang="0">
                  <a:pos x="2149" y="1103"/>
                </a:cxn>
                <a:cxn ang="0">
                  <a:pos x="2623" y="1103"/>
                </a:cxn>
                <a:cxn ang="0">
                  <a:pos x="3097" y="1103"/>
                </a:cxn>
                <a:cxn ang="0">
                  <a:pos x="2549" y="356"/>
                </a:cxn>
                <a:cxn ang="0">
                  <a:pos x="2149" y="1103"/>
                </a:cxn>
                <a:cxn ang="0">
                  <a:pos x="3838" y="1121"/>
                </a:cxn>
                <a:cxn ang="0">
                  <a:pos x="4180" y="802"/>
                </a:cxn>
                <a:cxn ang="0">
                  <a:pos x="5052" y="802"/>
                </a:cxn>
                <a:cxn ang="0">
                  <a:pos x="5019" y="975"/>
                </a:cxn>
                <a:cxn ang="0">
                  <a:pos x="4496" y="666"/>
                </a:cxn>
                <a:cxn ang="0">
                  <a:pos x="5405" y="1103"/>
                </a:cxn>
                <a:cxn ang="0">
                  <a:pos x="5888" y="1103"/>
                </a:cxn>
                <a:cxn ang="0">
                  <a:pos x="5395" y="374"/>
                </a:cxn>
                <a:cxn ang="0">
                  <a:pos x="6398" y="1121"/>
                </a:cxn>
                <a:cxn ang="0">
                  <a:pos x="6342" y="529"/>
                </a:cxn>
                <a:cxn ang="0">
                  <a:pos x="6159" y="163"/>
                </a:cxn>
                <a:cxn ang="0">
                  <a:pos x="7387" y="802"/>
                </a:cxn>
                <a:cxn ang="0">
                  <a:pos x="7353" y="975"/>
                </a:cxn>
                <a:cxn ang="0">
                  <a:pos x="6831" y="666"/>
                </a:cxn>
                <a:cxn ang="0">
                  <a:pos x="214" y="2702"/>
                </a:cxn>
                <a:cxn ang="0">
                  <a:pos x="633" y="1627"/>
                </a:cxn>
                <a:cxn ang="0">
                  <a:pos x="711" y="2292"/>
                </a:cxn>
                <a:cxn ang="0">
                  <a:pos x="1542" y="2119"/>
                </a:cxn>
                <a:cxn ang="0">
                  <a:pos x="2005" y="2119"/>
                </a:cxn>
                <a:cxn ang="0">
                  <a:pos x="2060" y="1955"/>
                </a:cxn>
                <a:cxn ang="0">
                  <a:pos x="1365" y="1973"/>
                </a:cxn>
                <a:cxn ang="0">
                  <a:pos x="2479" y="2190"/>
                </a:cxn>
                <a:cxn ang="0">
                  <a:pos x="2740" y="2720"/>
                </a:cxn>
                <a:cxn ang="0">
                  <a:pos x="3032" y="2066"/>
                </a:cxn>
                <a:cxn ang="0">
                  <a:pos x="3644" y="2543"/>
                </a:cxn>
                <a:cxn ang="0">
                  <a:pos x="3644" y="1973"/>
                </a:cxn>
                <a:cxn ang="0">
                  <a:pos x="3111" y="1973"/>
                </a:cxn>
                <a:cxn ang="0">
                  <a:pos x="4147" y="1955"/>
                </a:cxn>
                <a:cxn ang="0">
                  <a:pos x="4129" y="2575"/>
                </a:cxn>
                <a:cxn ang="0">
                  <a:pos x="4306" y="2265"/>
                </a:cxn>
                <a:cxn ang="0">
                  <a:pos x="5037" y="2128"/>
                </a:cxn>
                <a:cxn ang="0">
                  <a:pos x="4841" y="2088"/>
                </a:cxn>
                <a:cxn ang="0">
                  <a:pos x="5974" y="2702"/>
                </a:cxn>
                <a:cxn ang="0">
                  <a:pos x="5540" y="1955"/>
                </a:cxn>
                <a:cxn ang="0">
                  <a:pos x="5801" y="2702"/>
                </a:cxn>
                <a:cxn ang="0">
                  <a:pos x="5584" y="2556"/>
                </a:cxn>
                <a:cxn ang="0">
                  <a:pos x="6179" y="2072"/>
                </a:cxn>
                <a:cxn ang="0">
                  <a:pos x="6591" y="2248"/>
                </a:cxn>
                <a:cxn ang="0">
                  <a:pos x="6636" y="2702"/>
                </a:cxn>
                <a:cxn ang="0">
                  <a:pos x="6626" y="2376"/>
                </a:cxn>
                <a:cxn ang="0">
                  <a:pos x="7338" y="2119"/>
                </a:cxn>
                <a:cxn ang="0">
                  <a:pos x="7801" y="2119"/>
                </a:cxn>
                <a:cxn ang="0">
                  <a:pos x="7856" y="1955"/>
                </a:cxn>
                <a:cxn ang="0">
                  <a:pos x="7162" y="1973"/>
                </a:cxn>
              </a:cxnLst>
              <a:rect l="0" t="0" r="r" b="b"/>
              <a:pathLst>
                <a:path w="8119" h="2720">
                  <a:moveTo>
                    <a:pt x="1075" y="1024"/>
                  </a:moveTo>
                  <a:cubicBezTo>
                    <a:pt x="944" y="1094"/>
                    <a:pt x="796" y="1130"/>
                    <a:pt x="630" y="1130"/>
                  </a:cubicBezTo>
                  <a:cubicBezTo>
                    <a:pt x="299" y="1130"/>
                    <a:pt x="62" y="906"/>
                    <a:pt x="62" y="570"/>
                  </a:cubicBezTo>
                  <a:cubicBezTo>
                    <a:pt x="62" y="225"/>
                    <a:pt x="299" y="0"/>
                    <a:pt x="630" y="0"/>
                  </a:cubicBezTo>
                  <a:cubicBezTo>
                    <a:pt x="794" y="0"/>
                    <a:pt x="941" y="35"/>
                    <a:pt x="1054" y="136"/>
                  </a:cubicBezTo>
                  <a:cubicBezTo>
                    <a:pt x="913" y="278"/>
                    <a:pt x="913" y="278"/>
                    <a:pt x="913" y="278"/>
                  </a:cubicBezTo>
                  <a:cubicBezTo>
                    <a:pt x="844" y="212"/>
                    <a:pt x="739" y="174"/>
                    <a:pt x="632" y="174"/>
                  </a:cubicBezTo>
                  <a:cubicBezTo>
                    <a:pt x="410" y="174"/>
                    <a:pt x="263" y="344"/>
                    <a:pt x="263" y="558"/>
                  </a:cubicBezTo>
                  <a:cubicBezTo>
                    <a:pt x="263" y="787"/>
                    <a:pt x="410" y="957"/>
                    <a:pt x="632" y="957"/>
                  </a:cubicBezTo>
                  <a:cubicBezTo>
                    <a:pt x="729" y="957"/>
                    <a:pt x="817" y="939"/>
                    <a:pt x="884" y="901"/>
                  </a:cubicBezTo>
                  <a:cubicBezTo>
                    <a:pt x="884" y="647"/>
                    <a:pt x="884" y="647"/>
                    <a:pt x="884" y="647"/>
                  </a:cubicBezTo>
                  <a:cubicBezTo>
                    <a:pt x="664" y="647"/>
                    <a:pt x="664" y="647"/>
                    <a:pt x="664" y="647"/>
                  </a:cubicBezTo>
                  <a:cubicBezTo>
                    <a:pt x="664" y="474"/>
                    <a:pt x="664" y="474"/>
                    <a:pt x="664" y="474"/>
                  </a:cubicBezTo>
                  <a:cubicBezTo>
                    <a:pt x="1075" y="474"/>
                    <a:pt x="1075" y="474"/>
                    <a:pt x="1075" y="474"/>
                  </a:cubicBezTo>
                  <a:lnTo>
                    <a:pt x="1075" y="1024"/>
                  </a:lnTo>
                  <a:close/>
                  <a:moveTo>
                    <a:pt x="1987" y="802"/>
                  </a:moveTo>
                  <a:cubicBezTo>
                    <a:pt x="1987" y="752"/>
                    <a:pt x="1987" y="752"/>
                    <a:pt x="1987" y="752"/>
                  </a:cubicBezTo>
                  <a:cubicBezTo>
                    <a:pt x="1987" y="499"/>
                    <a:pt x="1848" y="356"/>
                    <a:pt x="1645" y="356"/>
                  </a:cubicBezTo>
                  <a:cubicBezTo>
                    <a:pt x="1425" y="356"/>
                    <a:pt x="1248" y="509"/>
                    <a:pt x="1248" y="739"/>
                  </a:cubicBezTo>
                  <a:cubicBezTo>
                    <a:pt x="1248" y="968"/>
                    <a:pt x="1425" y="1121"/>
                    <a:pt x="1645" y="1121"/>
                  </a:cubicBezTo>
                  <a:cubicBezTo>
                    <a:pt x="1760" y="1121"/>
                    <a:pt x="1868" y="1080"/>
                    <a:pt x="1953" y="975"/>
                  </a:cubicBezTo>
                  <a:cubicBezTo>
                    <a:pt x="1822" y="877"/>
                    <a:pt x="1822" y="877"/>
                    <a:pt x="1822" y="877"/>
                  </a:cubicBezTo>
                  <a:cubicBezTo>
                    <a:pt x="1777" y="933"/>
                    <a:pt x="1718" y="975"/>
                    <a:pt x="1627" y="975"/>
                  </a:cubicBezTo>
                  <a:cubicBezTo>
                    <a:pt x="1525" y="975"/>
                    <a:pt x="1443" y="910"/>
                    <a:pt x="1431" y="802"/>
                  </a:cubicBezTo>
                  <a:lnTo>
                    <a:pt x="1987" y="802"/>
                  </a:lnTo>
                  <a:close/>
                  <a:moveTo>
                    <a:pt x="1431" y="666"/>
                  </a:moveTo>
                  <a:cubicBezTo>
                    <a:pt x="1444" y="561"/>
                    <a:pt x="1511" y="493"/>
                    <a:pt x="1619" y="493"/>
                  </a:cubicBezTo>
                  <a:cubicBezTo>
                    <a:pt x="1733" y="493"/>
                    <a:pt x="1803" y="559"/>
                    <a:pt x="1804" y="666"/>
                  </a:cubicBezTo>
                  <a:lnTo>
                    <a:pt x="1431" y="666"/>
                  </a:lnTo>
                  <a:close/>
                  <a:moveTo>
                    <a:pt x="2149" y="1103"/>
                  </a:moveTo>
                  <a:cubicBezTo>
                    <a:pt x="2331" y="1103"/>
                    <a:pt x="2331" y="1103"/>
                    <a:pt x="2331" y="1103"/>
                  </a:cubicBezTo>
                  <a:cubicBezTo>
                    <a:pt x="2331" y="705"/>
                    <a:pt x="2331" y="705"/>
                    <a:pt x="2331" y="705"/>
                  </a:cubicBezTo>
                  <a:cubicBezTo>
                    <a:pt x="2331" y="608"/>
                    <a:pt x="2378" y="520"/>
                    <a:pt x="2499" y="520"/>
                  </a:cubicBezTo>
                  <a:cubicBezTo>
                    <a:pt x="2587" y="520"/>
                    <a:pt x="2623" y="579"/>
                    <a:pt x="2623" y="669"/>
                  </a:cubicBezTo>
                  <a:cubicBezTo>
                    <a:pt x="2623" y="1103"/>
                    <a:pt x="2623" y="1103"/>
                    <a:pt x="2623" y="1103"/>
                  </a:cubicBezTo>
                  <a:cubicBezTo>
                    <a:pt x="2805" y="1103"/>
                    <a:pt x="2805" y="1103"/>
                    <a:pt x="2805" y="1103"/>
                  </a:cubicBezTo>
                  <a:cubicBezTo>
                    <a:pt x="2805" y="708"/>
                    <a:pt x="2805" y="708"/>
                    <a:pt x="2805" y="708"/>
                  </a:cubicBezTo>
                  <a:cubicBezTo>
                    <a:pt x="2805" y="614"/>
                    <a:pt x="2848" y="520"/>
                    <a:pt x="2962" y="520"/>
                  </a:cubicBezTo>
                  <a:cubicBezTo>
                    <a:pt x="3070" y="520"/>
                    <a:pt x="3097" y="599"/>
                    <a:pt x="3097" y="690"/>
                  </a:cubicBezTo>
                  <a:cubicBezTo>
                    <a:pt x="3097" y="1103"/>
                    <a:pt x="3097" y="1103"/>
                    <a:pt x="3097" y="1103"/>
                  </a:cubicBezTo>
                  <a:cubicBezTo>
                    <a:pt x="3279" y="1103"/>
                    <a:pt x="3279" y="1103"/>
                    <a:pt x="3279" y="1103"/>
                  </a:cubicBezTo>
                  <a:cubicBezTo>
                    <a:pt x="3279" y="669"/>
                    <a:pt x="3279" y="669"/>
                    <a:pt x="3279" y="669"/>
                  </a:cubicBezTo>
                  <a:cubicBezTo>
                    <a:pt x="3279" y="494"/>
                    <a:pt x="3211" y="356"/>
                    <a:pt x="3017" y="356"/>
                  </a:cubicBezTo>
                  <a:cubicBezTo>
                    <a:pt x="2907" y="356"/>
                    <a:pt x="2830" y="398"/>
                    <a:pt x="2777" y="491"/>
                  </a:cubicBezTo>
                  <a:cubicBezTo>
                    <a:pt x="2739" y="400"/>
                    <a:pt x="2661" y="356"/>
                    <a:pt x="2549" y="356"/>
                  </a:cubicBezTo>
                  <a:cubicBezTo>
                    <a:pt x="2427" y="356"/>
                    <a:pt x="2357" y="420"/>
                    <a:pt x="2325" y="488"/>
                  </a:cubicBezTo>
                  <a:cubicBezTo>
                    <a:pt x="2322" y="488"/>
                    <a:pt x="2322" y="488"/>
                    <a:pt x="2322" y="488"/>
                  </a:cubicBezTo>
                  <a:cubicBezTo>
                    <a:pt x="2322" y="374"/>
                    <a:pt x="2322" y="374"/>
                    <a:pt x="2322" y="374"/>
                  </a:cubicBezTo>
                  <a:cubicBezTo>
                    <a:pt x="2149" y="374"/>
                    <a:pt x="2149" y="374"/>
                    <a:pt x="2149" y="374"/>
                  </a:cubicBezTo>
                  <a:lnTo>
                    <a:pt x="2149" y="1103"/>
                  </a:lnTo>
                  <a:close/>
                  <a:moveTo>
                    <a:pt x="4180" y="802"/>
                  </a:moveTo>
                  <a:cubicBezTo>
                    <a:pt x="4180" y="752"/>
                    <a:pt x="4180" y="752"/>
                    <a:pt x="4180" y="752"/>
                  </a:cubicBezTo>
                  <a:cubicBezTo>
                    <a:pt x="4180" y="499"/>
                    <a:pt x="4042" y="356"/>
                    <a:pt x="3838" y="356"/>
                  </a:cubicBezTo>
                  <a:cubicBezTo>
                    <a:pt x="3618" y="356"/>
                    <a:pt x="3442" y="509"/>
                    <a:pt x="3442" y="739"/>
                  </a:cubicBezTo>
                  <a:cubicBezTo>
                    <a:pt x="3442" y="968"/>
                    <a:pt x="3618" y="1121"/>
                    <a:pt x="3838" y="1121"/>
                  </a:cubicBezTo>
                  <a:cubicBezTo>
                    <a:pt x="3954" y="1121"/>
                    <a:pt x="4062" y="1080"/>
                    <a:pt x="4147" y="975"/>
                  </a:cubicBezTo>
                  <a:cubicBezTo>
                    <a:pt x="4016" y="877"/>
                    <a:pt x="4016" y="877"/>
                    <a:pt x="4016" y="877"/>
                  </a:cubicBezTo>
                  <a:cubicBezTo>
                    <a:pt x="3971" y="933"/>
                    <a:pt x="3911" y="975"/>
                    <a:pt x="3820" y="975"/>
                  </a:cubicBezTo>
                  <a:cubicBezTo>
                    <a:pt x="3718" y="975"/>
                    <a:pt x="3636" y="910"/>
                    <a:pt x="3624" y="802"/>
                  </a:cubicBezTo>
                  <a:lnTo>
                    <a:pt x="4180" y="802"/>
                  </a:lnTo>
                  <a:close/>
                  <a:moveTo>
                    <a:pt x="3624" y="666"/>
                  </a:moveTo>
                  <a:cubicBezTo>
                    <a:pt x="3638" y="561"/>
                    <a:pt x="3705" y="493"/>
                    <a:pt x="3813" y="493"/>
                  </a:cubicBezTo>
                  <a:cubicBezTo>
                    <a:pt x="3926" y="493"/>
                    <a:pt x="3996" y="559"/>
                    <a:pt x="3998" y="666"/>
                  </a:cubicBezTo>
                  <a:lnTo>
                    <a:pt x="3624" y="666"/>
                  </a:lnTo>
                  <a:close/>
                  <a:moveTo>
                    <a:pt x="5052" y="802"/>
                  </a:moveTo>
                  <a:cubicBezTo>
                    <a:pt x="5052" y="752"/>
                    <a:pt x="5052" y="752"/>
                    <a:pt x="5052" y="752"/>
                  </a:cubicBezTo>
                  <a:cubicBezTo>
                    <a:pt x="5052" y="499"/>
                    <a:pt x="4914" y="356"/>
                    <a:pt x="4710" y="356"/>
                  </a:cubicBezTo>
                  <a:cubicBezTo>
                    <a:pt x="4490" y="356"/>
                    <a:pt x="4314" y="509"/>
                    <a:pt x="4314" y="739"/>
                  </a:cubicBezTo>
                  <a:cubicBezTo>
                    <a:pt x="4314" y="968"/>
                    <a:pt x="4490" y="1121"/>
                    <a:pt x="4710" y="1121"/>
                  </a:cubicBezTo>
                  <a:cubicBezTo>
                    <a:pt x="4826" y="1121"/>
                    <a:pt x="4934" y="1080"/>
                    <a:pt x="5019" y="975"/>
                  </a:cubicBezTo>
                  <a:cubicBezTo>
                    <a:pt x="4888" y="877"/>
                    <a:pt x="4888" y="877"/>
                    <a:pt x="4888" y="877"/>
                  </a:cubicBezTo>
                  <a:cubicBezTo>
                    <a:pt x="4842" y="933"/>
                    <a:pt x="4783" y="975"/>
                    <a:pt x="4692" y="975"/>
                  </a:cubicBezTo>
                  <a:cubicBezTo>
                    <a:pt x="4590" y="975"/>
                    <a:pt x="4508" y="910"/>
                    <a:pt x="4496" y="802"/>
                  </a:cubicBezTo>
                  <a:lnTo>
                    <a:pt x="5052" y="802"/>
                  </a:lnTo>
                  <a:close/>
                  <a:moveTo>
                    <a:pt x="4496" y="666"/>
                  </a:moveTo>
                  <a:cubicBezTo>
                    <a:pt x="4510" y="561"/>
                    <a:pt x="4577" y="493"/>
                    <a:pt x="4684" y="493"/>
                  </a:cubicBezTo>
                  <a:cubicBezTo>
                    <a:pt x="4798" y="493"/>
                    <a:pt x="4868" y="559"/>
                    <a:pt x="4870" y="666"/>
                  </a:cubicBezTo>
                  <a:lnTo>
                    <a:pt x="4496" y="666"/>
                  </a:lnTo>
                  <a:close/>
                  <a:moveTo>
                    <a:pt x="5222" y="1103"/>
                  </a:moveTo>
                  <a:cubicBezTo>
                    <a:pt x="5405" y="1103"/>
                    <a:pt x="5405" y="1103"/>
                    <a:pt x="5405" y="1103"/>
                  </a:cubicBezTo>
                  <a:cubicBezTo>
                    <a:pt x="5405" y="705"/>
                    <a:pt x="5405" y="705"/>
                    <a:pt x="5405" y="705"/>
                  </a:cubicBezTo>
                  <a:cubicBezTo>
                    <a:pt x="5405" y="608"/>
                    <a:pt x="5452" y="520"/>
                    <a:pt x="5572" y="520"/>
                  </a:cubicBezTo>
                  <a:cubicBezTo>
                    <a:pt x="5699" y="520"/>
                    <a:pt x="5705" y="654"/>
                    <a:pt x="5705" y="734"/>
                  </a:cubicBezTo>
                  <a:cubicBezTo>
                    <a:pt x="5705" y="1103"/>
                    <a:pt x="5705" y="1103"/>
                    <a:pt x="5705" y="1103"/>
                  </a:cubicBezTo>
                  <a:cubicBezTo>
                    <a:pt x="5888" y="1103"/>
                    <a:pt x="5888" y="1103"/>
                    <a:pt x="5888" y="1103"/>
                  </a:cubicBezTo>
                  <a:cubicBezTo>
                    <a:pt x="5888" y="643"/>
                    <a:pt x="5888" y="643"/>
                    <a:pt x="5888" y="643"/>
                  </a:cubicBezTo>
                  <a:cubicBezTo>
                    <a:pt x="5888" y="494"/>
                    <a:pt x="5818" y="356"/>
                    <a:pt x="5622" y="356"/>
                  </a:cubicBezTo>
                  <a:cubicBezTo>
                    <a:pt x="5500" y="356"/>
                    <a:pt x="5432" y="418"/>
                    <a:pt x="5398" y="491"/>
                  </a:cubicBezTo>
                  <a:cubicBezTo>
                    <a:pt x="5395" y="491"/>
                    <a:pt x="5395" y="491"/>
                    <a:pt x="5395" y="491"/>
                  </a:cubicBezTo>
                  <a:cubicBezTo>
                    <a:pt x="5395" y="374"/>
                    <a:pt x="5395" y="374"/>
                    <a:pt x="5395" y="374"/>
                  </a:cubicBezTo>
                  <a:cubicBezTo>
                    <a:pt x="5222" y="374"/>
                    <a:pt x="5222" y="374"/>
                    <a:pt x="5222" y="374"/>
                  </a:cubicBezTo>
                  <a:lnTo>
                    <a:pt x="5222" y="1103"/>
                  </a:lnTo>
                  <a:close/>
                  <a:moveTo>
                    <a:pt x="6159" y="529"/>
                  </a:moveTo>
                  <a:cubicBezTo>
                    <a:pt x="6159" y="863"/>
                    <a:pt x="6159" y="863"/>
                    <a:pt x="6159" y="863"/>
                  </a:cubicBezTo>
                  <a:cubicBezTo>
                    <a:pt x="6159" y="1035"/>
                    <a:pt x="6205" y="1121"/>
                    <a:pt x="6398" y="1121"/>
                  </a:cubicBezTo>
                  <a:cubicBezTo>
                    <a:pt x="6441" y="1121"/>
                    <a:pt x="6504" y="1115"/>
                    <a:pt x="6542" y="1097"/>
                  </a:cubicBezTo>
                  <a:cubicBezTo>
                    <a:pt x="6542" y="944"/>
                    <a:pt x="6542" y="944"/>
                    <a:pt x="6542" y="944"/>
                  </a:cubicBezTo>
                  <a:cubicBezTo>
                    <a:pt x="6519" y="960"/>
                    <a:pt x="6475" y="966"/>
                    <a:pt x="6444" y="966"/>
                  </a:cubicBezTo>
                  <a:cubicBezTo>
                    <a:pt x="6363" y="966"/>
                    <a:pt x="6342" y="921"/>
                    <a:pt x="6342" y="848"/>
                  </a:cubicBezTo>
                  <a:cubicBezTo>
                    <a:pt x="6342" y="529"/>
                    <a:pt x="6342" y="529"/>
                    <a:pt x="6342" y="529"/>
                  </a:cubicBezTo>
                  <a:cubicBezTo>
                    <a:pt x="6542" y="529"/>
                    <a:pt x="6542" y="529"/>
                    <a:pt x="6542" y="529"/>
                  </a:cubicBezTo>
                  <a:cubicBezTo>
                    <a:pt x="6542" y="374"/>
                    <a:pt x="6542" y="374"/>
                    <a:pt x="6542" y="374"/>
                  </a:cubicBezTo>
                  <a:cubicBezTo>
                    <a:pt x="6342" y="374"/>
                    <a:pt x="6342" y="374"/>
                    <a:pt x="6342" y="374"/>
                  </a:cubicBezTo>
                  <a:cubicBezTo>
                    <a:pt x="6342" y="163"/>
                    <a:pt x="6342" y="163"/>
                    <a:pt x="6342" y="163"/>
                  </a:cubicBezTo>
                  <a:cubicBezTo>
                    <a:pt x="6159" y="163"/>
                    <a:pt x="6159" y="163"/>
                    <a:pt x="6159" y="163"/>
                  </a:cubicBezTo>
                  <a:cubicBezTo>
                    <a:pt x="6159" y="374"/>
                    <a:pt x="6159" y="374"/>
                    <a:pt x="6159" y="374"/>
                  </a:cubicBezTo>
                  <a:cubicBezTo>
                    <a:pt x="6009" y="374"/>
                    <a:pt x="6009" y="374"/>
                    <a:pt x="6009" y="374"/>
                  </a:cubicBezTo>
                  <a:cubicBezTo>
                    <a:pt x="6009" y="529"/>
                    <a:pt x="6009" y="529"/>
                    <a:pt x="6009" y="529"/>
                  </a:cubicBezTo>
                  <a:lnTo>
                    <a:pt x="6159" y="529"/>
                  </a:lnTo>
                  <a:close/>
                  <a:moveTo>
                    <a:pt x="7387" y="802"/>
                  </a:moveTo>
                  <a:cubicBezTo>
                    <a:pt x="7387" y="752"/>
                    <a:pt x="7387" y="752"/>
                    <a:pt x="7387" y="752"/>
                  </a:cubicBezTo>
                  <a:cubicBezTo>
                    <a:pt x="7387" y="499"/>
                    <a:pt x="7249" y="356"/>
                    <a:pt x="7045" y="356"/>
                  </a:cubicBezTo>
                  <a:cubicBezTo>
                    <a:pt x="6825" y="356"/>
                    <a:pt x="6649" y="509"/>
                    <a:pt x="6649" y="739"/>
                  </a:cubicBezTo>
                  <a:cubicBezTo>
                    <a:pt x="6649" y="968"/>
                    <a:pt x="6825" y="1121"/>
                    <a:pt x="7045" y="1121"/>
                  </a:cubicBezTo>
                  <a:cubicBezTo>
                    <a:pt x="7160" y="1121"/>
                    <a:pt x="7268" y="1080"/>
                    <a:pt x="7353" y="975"/>
                  </a:cubicBezTo>
                  <a:cubicBezTo>
                    <a:pt x="7223" y="877"/>
                    <a:pt x="7223" y="877"/>
                    <a:pt x="7223" y="877"/>
                  </a:cubicBezTo>
                  <a:cubicBezTo>
                    <a:pt x="7177" y="933"/>
                    <a:pt x="7118" y="975"/>
                    <a:pt x="7027" y="975"/>
                  </a:cubicBezTo>
                  <a:cubicBezTo>
                    <a:pt x="6925" y="975"/>
                    <a:pt x="6843" y="910"/>
                    <a:pt x="6831" y="802"/>
                  </a:cubicBezTo>
                  <a:lnTo>
                    <a:pt x="7387" y="802"/>
                  </a:lnTo>
                  <a:close/>
                  <a:moveTo>
                    <a:pt x="6831" y="666"/>
                  </a:moveTo>
                  <a:cubicBezTo>
                    <a:pt x="6844" y="561"/>
                    <a:pt x="6911" y="493"/>
                    <a:pt x="7019" y="493"/>
                  </a:cubicBezTo>
                  <a:cubicBezTo>
                    <a:pt x="7133" y="493"/>
                    <a:pt x="7203" y="559"/>
                    <a:pt x="7204" y="666"/>
                  </a:cubicBezTo>
                  <a:lnTo>
                    <a:pt x="6831" y="666"/>
                  </a:lnTo>
                  <a:close/>
                  <a:moveTo>
                    <a:pt x="0" y="2702"/>
                  </a:moveTo>
                  <a:cubicBezTo>
                    <a:pt x="214" y="2702"/>
                    <a:pt x="214" y="2702"/>
                    <a:pt x="214" y="2702"/>
                  </a:cubicBezTo>
                  <a:cubicBezTo>
                    <a:pt x="311" y="2456"/>
                    <a:pt x="311" y="2456"/>
                    <a:pt x="311" y="2456"/>
                  </a:cubicBezTo>
                  <a:cubicBezTo>
                    <a:pt x="777" y="2456"/>
                    <a:pt x="777" y="2456"/>
                    <a:pt x="777" y="2456"/>
                  </a:cubicBezTo>
                  <a:cubicBezTo>
                    <a:pt x="878" y="2702"/>
                    <a:pt x="878" y="2702"/>
                    <a:pt x="878" y="2702"/>
                  </a:cubicBezTo>
                  <a:cubicBezTo>
                    <a:pt x="1096" y="2702"/>
                    <a:pt x="1096" y="2702"/>
                    <a:pt x="1096" y="2702"/>
                  </a:cubicBezTo>
                  <a:cubicBezTo>
                    <a:pt x="633" y="1627"/>
                    <a:pt x="633" y="1627"/>
                    <a:pt x="633" y="1627"/>
                  </a:cubicBezTo>
                  <a:cubicBezTo>
                    <a:pt x="468" y="1627"/>
                    <a:pt x="468" y="1627"/>
                    <a:pt x="468" y="1627"/>
                  </a:cubicBezTo>
                  <a:lnTo>
                    <a:pt x="0" y="2702"/>
                  </a:lnTo>
                  <a:close/>
                  <a:moveTo>
                    <a:pt x="376" y="2292"/>
                  </a:moveTo>
                  <a:cubicBezTo>
                    <a:pt x="545" y="1855"/>
                    <a:pt x="545" y="1855"/>
                    <a:pt x="545" y="1855"/>
                  </a:cubicBezTo>
                  <a:cubicBezTo>
                    <a:pt x="711" y="2292"/>
                    <a:pt x="711" y="2292"/>
                    <a:pt x="711" y="2292"/>
                  </a:cubicBezTo>
                  <a:lnTo>
                    <a:pt x="376" y="2292"/>
                  </a:lnTo>
                  <a:close/>
                  <a:moveTo>
                    <a:pt x="1192" y="2702"/>
                  </a:moveTo>
                  <a:cubicBezTo>
                    <a:pt x="1375" y="2702"/>
                    <a:pt x="1375" y="2702"/>
                    <a:pt x="1375" y="2702"/>
                  </a:cubicBezTo>
                  <a:cubicBezTo>
                    <a:pt x="1375" y="2304"/>
                    <a:pt x="1375" y="2304"/>
                    <a:pt x="1375" y="2304"/>
                  </a:cubicBezTo>
                  <a:cubicBezTo>
                    <a:pt x="1375" y="2207"/>
                    <a:pt x="1422" y="2119"/>
                    <a:pt x="1542" y="2119"/>
                  </a:cubicBezTo>
                  <a:cubicBezTo>
                    <a:pt x="1630" y="2119"/>
                    <a:pt x="1666" y="2178"/>
                    <a:pt x="1666" y="2268"/>
                  </a:cubicBezTo>
                  <a:cubicBezTo>
                    <a:pt x="1666" y="2702"/>
                    <a:pt x="1666" y="2702"/>
                    <a:pt x="1666" y="2702"/>
                  </a:cubicBezTo>
                  <a:cubicBezTo>
                    <a:pt x="1848" y="2702"/>
                    <a:pt x="1848" y="2702"/>
                    <a:pt x="1848" y="2702"/>
                  </a:cubicBezTo>
                  <a:cubicBezTo>
                    <a:pt x="1848" y="2307"/>
                    <a:pt x="1848" y="2307"/>
                    <a:pt x="1848" y="2307"/>
                  </a:cubicBezTo>
                  <a:cubicBezTo>
                    <a:pt x="1848" y="2213"/>
                    <a:pt x="1891" y="2119"/>
                    <a:pt x="2005" y="2119"/>
                  </a:cubicBezTo>
                  <a:cubicBezTo>
                    <a:pt x="2113" y="2119"/>
                    <a:pt x="2140" y="2198"/>
                    <a:pt x="2140" y="2289"/>
                  </a:cubicBezTo>
                  <a:cubicBezTo>
                    <a:pt x="2140" y="2702"/>
                    <a:pt x="2140" y="2702"/>
                    <a:pt x="2140" y="2702"/>
                  </a:cubicBezTo>
                  <a:cubicBezTo>
                    <a:pt x="2322" y="2702"/>
                    <a:pt x="2322" y="2702"/>
                    <a:pt x="2322" y="2702"/>
                  </a:cubicBezTo>
                  <a:cubicBezTo>
                    <a:pt x="2322" y="2268"/>
                    <a:pt x="2322" y="2268"/>
                    <a:pt x="2322" y="2268"/>
                  </a:cubicBezTo>
                  <a:cubicBezTo>
                    <a:pt x="2322" y="2093"/>
                    <a:pt x="2254" y="1955"/>
                    <a:pt x="2060" y="1955"/>
                  </a:cubicBezTo>
                  <a:cubicBezTo>
                    <a:pt x="1950" y="1955"/>
                    <a:pt x="1873" y="1997"/>
                    <a:pt x="1820" y="2090"/>
                  </a:cubicBezTo>
                  <a:cubicBezTo>
                    <a:pt x="1782" y="1999"/>
                    <a:pt x="1704" y="1955"/>
                    <a:pt x="1592" y="1955"/>
                  </a:cubicBezTo>
                  <a:cubicBezTo>
                    <a:pt x="1470" y="1955"/>
                    <a:pt x="1400" y="2019"/>
                    <a:pt x="1368" y="2087"/>
                  </a:cubicBezTo>
                  <a:cubicBezTo>
                    <a:pt x="1365" y="2087"/>
                    <a:pt x="1365" y="2087"/>
                    <a:pt x="1365" y="2087"/>
                  </a:cubicBezTo>
                  <a:cubicBezTo>
                    <a:pt x="1365" y="1973"/>
                    <a:pt x="1365" y="1973"/>
                    <a:pt x="1365" y="1973"/>
                  </a:cubicBezTo>
                  <a:cubicBezTo>
                    <a:pt x="1192" y="1973"/>
                    <a:pt x="1192" y="1973"/>
                    <a:pt x="1192" y="1973"/>
                  </a:cubicBezTo>
                  <a:lnTo>
                    <a:pt x="1192" y="2702"/>
                  </a:lnTo>
                  <a:close/>
                  <a:moveTo>
                    <a:pt x="3032" y="2066"/>
                  </a:moveTo>
                  <a:cubicBezTo>
                    <a:pt x="2972" y="1985"/>
                    <a:pt x="2869" y="1955"/>
                    <a:pt x="2772" y="1955"/>
                  </a:cubicBezTo>
                  <a:cubicBezTo>
                    <a:pt x="2625" y="1955"/>
                    <a:pt x="2479" y="2028"/>
                    <a:pt x="2479" y="2190"/>
                  </a:cubicBezTo>
                  <a:cubicBezTo>
                    <a:pt x="2479" y="2468"/>
                    <a:pt x="2872" y="2350"/>
                    <a:pt x="2872" y="2500"/>
                  </a:cubicBezTo>
                  <a:cubicBezTo>
                    <a:pt x="2872" y="2558"/>
                    <a:pt x="2804" y="2584"/>
                    <a:pt x="2751" y="2584"/>
                  </a:cubicBezTo>
                  <a:cubicBezTo>
                    <a:pt x="2673" y="2584"/>
                    <a:pt x="2625" y="2546"/>
                    <a:pt x="2578" y="2494"/>
                  </a:cubicBezTo>
                  <a:cubicBezTo>
                    <a:pt x="2456" y="2608"/>
                    <a:pt x="2456" y="2608"/>
                    <a:pt x="2456" y="2608"/>
                  </a:cubicBezTo>
                  <a:cubicBezTo>
                    <a:pt x="2531" y="2691"/>
                    <a:pt x="2628" y="2720"/>
                    <a:pt x="2740" y="2720"/>
                  </a:cubicBezTo>
                  <a:cubicBezTo>
                    <a:pt x="2889" y="2720"/>
                    <a:pt x="3054" y="2660"/>
                    <a:pt x="3054" y="2486"/>
                  </a:cubicBezTo>
                  <a:cubicBezTo>
                    <a:pt x="3054" y="2202"/>
                    <a:pt x="2661" y="2309"/>
                    <a:pt x="2661" y="2178"/>
                  </a:cubicBezTo>
                  <a:cubicBezTo>
                    <a:pt x="2661" y="2123"/>
                    <a:pt x="2719" y="2101"/>
                    <a:pt x="2767" y="2101"/>
                  </a:cubicBezTo>
                  <a:cubicBezTo>
                    <a:pt x="2830" y="2101"/>
                    <a:pt x="2875" y="2126"/>
                    <a:pt x="2910" y="2175"/>
                  </a:cubicBezTo>
                  <a:lnTo>
                    <a:pt x="3032" y="2066"/>
                  </a:lnTo>
                  <a:close/>
                  <a:moveTo>
                    <a:pt x="3261" y="2128"/>
                  </a:moveTo>
                  <a:cubicBezTo>
                    <a:pt x="3261" y="2462"/>
                    <a:pt x="3261" y="2462"/>
                    <a:pt x="3261" y="2462"/>
                  </a:cubicBezTo>
                  <a:cubicBezTo>
                    <a:pt x="3261" y="2634"/>
                    <a:pt x="3307" y="2720"/>
                    <a:pt x="3500" y="2720"/>
                  </a:cubicBezTo>
                  <a:cubicBezTo>
                    <a:pt x="3542" y="2720"/>
                    <a:pt x="3606" y="2714"/>
                    <a:pt x="3644" y="2696"/>
                  </a:cubicBezTo>
                  <a:cubicBezTo>
                    <a:pt x="3644" y="2543"/>
                    <a:pt x="3644" y="2543"/>
                    <a:pt x="3644" y="2543"/>
                  </a:cubicBezTo>
                  <a:cubicBezTo>
                    <a:pt x="3621" y="2559"/>
                    <a:pt x="3577" y="2565"/>
                    <a:pt x="3545" y="2565"/>
                  </a:cubicBezTo>
                  <a:cubicBezTo>
                    <a:pt x="3465" y="2565"/>
                    <a:pt x="3443" y="2520"/>
                    <a:pt x="3443" y="2447"/>
                  </a:cubicBezTo>
                  <a:cubicBezTo>
                    <a:pt x="3443" y="2128"/>
                    <a:pt x="3443" y="2128"/>
                    <a:pt x="3443" y="2128"/>
                  </a:cubicBezTo>
                  <a:cubicBezTo>
                    <a:pt x="3644" y="2128"/>
                    <a:pt x="3644" y="2128"/>
                    <a:pt x="3644" y="2128"/>
                  </a:cubicBezTo>
                  <a:cubicBezTo>
                    <a:pt x="3644" y="1973"/>
                    <a:pt x="3644" y="1973"/>
                    <a:pt x="3644" y="1973"/>
                  </a:cubicBezTo>
                  <a:cubicBezTo>
                    <a:pt x="3443" y="1973"/>
                    <a:pt x="3443" y="1973"/>
                    <a:pt x="3443" y="1973"/>
                  </a:cubicBezTo>
                  <a:cubicBezTo>
                    <a:pt x="3443" y="1762"/>
                    <a:pt x="3443" y="1762"/>
                    <a:pt x="3443" y="1762"/>
                  </a:cubicBezTo>
                  <a:cubicBezTo>
                    <a:pt x="3261" y="1762"/>
                    <a:pt x="3261" y="1762"/>
                    <a:pt x="3261" y="1762"/>
                  </a:cubicBezTo>
                  <a:cubicBezTo>
                    <a:pt x="3261" y="1973"/>
                    <a:pt x="3261" y="1973"/>
                    <a:pt x="3261" y="1973"/>
                  </a:cubicBezTo>
                  <a:cubicBezTo>
                    <a:pt x="3111" y="1973"/>
                    <a:pt x="3111" y="1973"/>
                    <a:pt x="3111" y="1973"/>
                  </a:cubicBezTo>
                  <a:cubicBezTo>
                    <a:pt x="3111" y="2128"/>
                    <a:pt x="3111" y="2128"/>
                    <a:pt x="3111" y="2128"/>
                  </a:cubicBezTo>
                  <a:lnTo>
                    <a:pt x="3261" y="2128"/>
                  </a:lnTo>
                  <a:close/>
                  <a:moveTo>
                    <a:pt x="4488" y="2401"/>
                  </a:moveTo>
                  <a:cubicBezTo>
                    <a:pt x="4488" y="2351"/>
                    <a:pt x="4488" y="2351"/>
                    <a:pt x="4488" y="2351"/>
                  </a:cubicBezTo>
                  <a:cubicBezTo>
                    <a:pt x="4488" y="2098"/>
                    <a:pt x="4350" y="1955"/>
                    <a:pt x="4147" y="1955"/>
                  </a:cubicBezTo>
                  <a:cubicBezTo>
                    <a:pt x="3926" y="1955"/>
                    <a:pt x="3750" y="2108"/>
                    <a:pt x="3750" y="2338"/>
                  </a:cubicBezTo>
                  <a:cubicBezTo>
                    <a:pt x="3750" y="2567"/>
                    <a:pt x="3926" y="2720"/>
                    <a:pt x="4147" y="2720"/>
                  </a:cubicBezTo>
                  <a:cubicBezTo>
                    <a:pt x="4262" y="2720"/>
                    <a:pt x="4370" y="2679"/>
                    <a:pt x="4455" y="2575"/>
                  </a:cubicBezTo>
                  <a:cubicBezTo>
                    <a:pt x="4324" y="2476"/>
                    <a:pt x="4324" y="2476"/>
                    <a:pt x="4324" y="2476"/>
                  </a:cubicBezTo>
                  <a:cubicBezTo>
                    <a:pt x="4279" y="2532"/>
                    <a:pt x="4220" y="2575"/>
                    <a:pt x="4129" y="2575"/>
                  </a:cubicBezTo>
                  <a:cubicBezTo>
                    <a:pt x="4027" y="2575"/>
                    <a:pt x="3945" y="2509"/>
                    <a:pt x="3932" y="2401"/>
                  </a:cubicBezTo>
                  <a:lnTo>
                    <a:pt x="4488" y="2401"/>
                  </a:lnTo>
                  <a:close/>
                  <a:moveTo>
                    <a:pt x="3932" y="2265"/>
                  </a:moveTo>
                  <a:cubicBezTo>
                    <a:pt x="3946" y="2160"/>
                    <a:pt x="4013" y="2092"/>
                    <a:pt x="4121" y="2092"/>
                  </a:cubicBezTo>
                  <a:cubicBezTo>
                    <a:pt x="4235" y="2092"/>
                    <a:pt x="4305" y="2158"/>
                    <a:pt x="4306" y="2265"/>
                  </a:cubicBezTo>
                  <a:lnTo>
                    <a:pt x="3932" y="2265"/>
                  </a:lnTo>
                  <a:close/>
                  <a:moveTo>
                    <a:pt x="4659" y="2702"/>
                  </a:moveTo>
                  <a:cubicBezTo>
                    <a:pt x="4841" y="2702"/>
                    <a:pt x="4841" y="2702"/>
                    <a:pt x="4841" y="2702"/>
                  </a:cubicBezTo>
                  <a:cubicBezTo>
                    <a:pt x="4841" y="2312"/>
                    <a:pt x="4841" y="2312"/>
                    <a:pt x="4841" y="2312"/>
                  </a:cubicBezTo>
                  <a:cubicBezTo>
                    <a:pt x="4841" y="2272"/>
                    <a:pt x="4865" y="2128"/>
                    <a:pt x="5037" y="2128"/>
                  </a:cubicBezTo>
                  <a:cubicBezTo>
                    <a:pt x="5066" y="2128"/>
                    <a:pt x="5095" y="2134"/>
                    <a:pt x="5125" y="2142"/>
                  </a:cubicBezTo>
                  <a:cubicBezTo>
                    <a:pt x="5125" y="1965"/>
                    <a:pt x="5125" y="1965"/>
                    <a:pt x="5125" y="1965"/>
                  </a:cubicBezTo>
                  <a:cubicBezTo>
                    <a:pt x="5104" y="1959"/>
                    <a:pt x="5082" y="1955"/>
                    <a:pt x="5060" y="1955"/>
                  </a:cubicBezTo>
                  <a:cubicBezTo>
                    <a:pt x="4964" y="1955"/>
                    <a:pt x="4884" y="2005"/>
                    <a:pt x="4844" y="2088"/>
                  </a:cubicBezTo>
                  <a:cubicBezTo>
                    <a:pt x="4841" y="2088"/>
                    <a:pt x="4841" y="2088"/>
                    <a:pt x="4841" y="2088"/>
                  </a:cubicBezTo>
                  <a:cubicBezTo>
                    <a:pt x="4841" y="1973"/>
                    <a:pt x="4841" y="1973"/>
                    <a:pt x="4841" y="1973"/>
                  </a:cubicBezTo>
                  <a:cubicBezTo>
                    <a:pt x="4659" y="1973"/>
                    <a:pt x="4659" y="1973"/>
                    <a:pt x="4659" y="1973"/>
                  </a:cubicBezTo>
                  <a:lnTo>
                    <a:pt x="4659" y="2702"/>
                  </a:lnTo>
                  <a:close/>
                  <a:moveTo>
                    <a:pt x="5801" y="2702"/>
                  </a:moveTo>
                  <a:cubicBezTo>
                    <a:pt x="5974" y="2702"/>
                    <a:pt x="5974" y="2702"/>
                    <a:pt x="5974" y="2702"/>
                  </a:cubicBezTo>
                  <a:cubicBezTo>
                    <a:pt x="5974" y="1554"/>
                    <a:pt x="5974" y="1554"/>
                    <a:pt x="5974" y="1554"/>
                  </a:cubicBezTo>
                  <a:cubicBezTo>
                    <a:pt x="5792" y="1554"/>
                    <a:pt x="5792" y="1554"/>
                    <a:pt x="5792" y="1554"/>
                  </a:cubicBezTo>
                  <a:cubicBezTo>
                    <a:pt x="5792" y="2066"/>
                    <a:pt x="5792" y="2066"/>
                    <a:pt x="5792" y="2066"/>
                  </a:cubicBezTo>
                  <a:cubicBezTo>
                    <a:pt x="5787" y="2066"/>
                    <a:pt x="5787" y="2066"/>
                    <a:pt x="5787" y="2066"/>
                  </a:cubicBezTo>
                  <a:cubicBezTo>
                    <a:pt x="5749" y="2019"/>
                    <a:pt x="5676" y="1955"/>
                    <a:pt x="5540" y="1955"/>
                  </a:cubicBezTo>
                  <a:cubicBezTo>
                    <a:pt x="5332" y="1955"/>
                    <a:pt x="5187" y="2122"/>
                    <a:pt x="5187" y="2338"/>
                  </a:cubicBezTo>
                  <a:cubicBezTo>
                    <a:pt x="5187" y="2553"/>
                    <a:pt x="5322" y="2720"/>
                    <a:pt x="5547" y="2720"/>
                  </a:cubicBezTo>
                  <a:cubicBezTo>
                    <a:pt x="5649" y="2720"/>
                    <a:pt x="5745" y="2681"/>
                    <a:pt x="5798" y="2593"/>
                  </a:cubicBezTo>
                  <a:cubicBezTo>
                    <a:pt x="5801" y="2593"/>
                    <a:pt x="5801" y="2593"/>
                    <a:pt x="5801" y="2593"/>
                  </a:cubicBezTo>
                  <a:lnTo>
                    <a:pt x="5801" y="2702"/>
                  </a:lnTo>
                  <a:close/>
                  <a:moveTo>
                    <a:pt x="5584" y="2556"/>
                  </a:moveTo>
                  <a:cubicBezTo>
                    <a:pt x="5450" y="2556"/>
                    <a:pt x="5370" y="2451"/>
                    <a:pt x="5370" y="2338"/>
                  </a:cubicBezTo>
                  <a:cubicBezTo>
                    <a:pt x="5370" y="2224"/>
                    <a:pt x="5450" y="2119"/>
                    <a:pt x="5584" y="2119"/>
                  </a:cubicBezTo>
                  <a:cubicBezTo>
                    <a:pt x="5717" y="2119"/>
                    <a:pt x="5798" y="2224"/>
                    <a:pt x="5798" y="2338"/>
                  </a:cubicBezTo>
                  <a:cubicBezTo>
                    <a:pt x="5798" y="2451"/>
                    <a:pt x="5717" y="2556"/>
                    <a:pt x="5584" y="2556"/>
                  </a:cubicBezTo>
                  <a:moveTo>
                    <a:pt x="6636" y="2702"/>
                  </a:moveTo>
                  <a:cubicBezTo>
                    <a:pt x="6800" y="2702"/>
                    <a:pt x="6800" y="2702"/>
                    <a:pt x="6800" y="2702"/>
                  </a:cubicBezTo>
                  <a:cubicBezTo>
                    <a:pt x="6800" y="2283"/>
                    <a:pt x="6800" y="2283"/>
                    <a:pt x="6800" y="2283"/>
                  </a:cubicBezTo>
                  <a:cubicBezTo>
                    <a:pt x="6800" y="2180"/>
                    <a:pt x="6800" y="1955"/>
                    <a:pt x="6489" y="1955"/>
                  </a:cubicBezTo>
                  <a:cubicBezTo>
                    <a:pt x="6374" y="1955"/>
                    <a:pt x="6260" y="1990"/>
                    <a:pt x="6179" y="2072"/>
                  </a:cubicBezTo>
                  <a:cubicBezTo>
                    <a:pt x="6275" y="2167"/>
                    <a:pt x="6275" y="2167"/>
                    <a:pt x="6275" y="2167"/>
                  </a:cubicBezTo>
                  <a:cubicBezTo>
                    <a:pt x="6323" y="2122"/>
                    <a:pt x="6393" y="2092"/>
                    <a:pt x="6469" y="2092"/>
                  </a:cubicBezTo>
                  <a:cubicBezTo>
                    <a:pt x="6566" y="2092"/>
                    <a:pt x="6636" y="2139"/>
                    <a:pt x="6636" y="2228"/>
                  </a:cubicBezTo>
                  <a:cubicBezTo>
                    <a:pt x="6636" y="2248"/>
                    <a:pt x="6636" y="2248"/>
                    <a:pt x="6636" y="2248"/>
                  </a:cubicBezTo>
                  <a:cubicBezTo>
                    <a:pt x="6591" y="2248"/>
                    <a:pt x="6591" y="2248"/>
                    <a:pt x="6591" y="2248"/>
                  </a:cubicBezTo>
                  <a:cubicBezTo>
                    <a:pt x="6409" y="2248"/>
                    <a:pt x="6132" y="2265"/>
                    <a:pt x="6132" y="2502"/>
                  </a:cubicBezTo>
                  <a:cubicBezTo>
                    <a:pt x="6132" y="2646"/>
                    <a:pt x="6263" y="2720"/>
                    <a:pt x="6398" y="2720"/>
                  </a:cubicBezTo>
                  <a:cubicBezTo>
                    <a:pt x="6495" y="2720"/>
                    <a:pt x="6580" y="2684"/>
                    <a:pt x="6632" y="2602"/>
                  </a:cubicBezTo>
                  <a:cubicBezTo>
                    <a:pt x="6636" y="2602"/>
                    <a:pt x="6636" y="2602"/>
                    <a:pt x="6636" y="2602"/>
                  </a:cubicBezTo>
                  <a:lnTo>
                    <a:pt x="6636" y="2702"/>
                  </a:lnTo>
                  <a:close/>
                  <a:moveTo>
                    <a:pt x="6626" y="2417"/>
                  </a:moveTo>
                  <a:cubicBezTo>
                    <a:pt x="6626" y="2518"/>
                    <a:pt x="6566" y="2584"/>
                    <a:pt x="6442" y="2584"/>
                  </a:cubicBezTo>
                  <a:cubicBezTo>
                    <a:pt x="6383" y="2584"/>
                    <a:pt x="6314" y="2555"/>
                    <a:pt x="6314" y="2488"/>
                  </a:cubicBezTo>
                  <a:cubicBezTo>
                    <a:pt x="6314" y="2383"/>
                    <a:pt x="6488" y="2376"/>
                    <a:pt x="6588" y="2376"/>
                  </a:cubicBezTo>
                  <a:cubicBezTo>
                    <a:pt x="6626" y="2376"/>
                    <a:pt x="6626" y="2376"/>
                    <a:pt x="6626" y="2376"/>
                  </a:cubicBezTo>
                  <a:lnTo>
                    <a:pt x="6626" y="2417"/>
                  </a:lnTo>
                  <a:close/>
                  <a:moveTo>
                    <a:pt x="6989" y="2702"/>
                  </a:moveTo>
                  <a:cubicBezTo>
                    <a:pt x="7171" y="2702"/>
                    <a:pt x="7171" y="2702"/>
                    <a:pt x="7171" y="2702"/>
                  </a:cubicBezTo>
                  <a:cubicBezTo>
                    <a:pt x="7171" y="2304"/>
                    <a:pt x="7171" y="2304"/>
                    <a:pt x="7171" y="2304"/>
                  </a:cubicBezTo>
                  <a:cubicBezTo>
                    <a:pt x="7171" y="2207"/>
                    <a:pt x="7218" y="2119"/>
                    <a:pt x="7338" y="2119"/>
                  </a:cubicBezTo>
                  <a:cubicBezTo>
                    <a:pt x="7426" y="2119"/>
                    <a:pt x="7463" y="2178"/>
                    <a:pt x="7463" y="2268"/>
                  </a:cubicBezTo>
                  <a:cubicBezTo>
                    <a:pt x="7463" y="2702"/>
                    <a:pt x="7463" y="2702"/>
                    <a:pt x="7463" y="2702"/>
                  </a:cubicBezTo>
                  <a:cubicBezTo>
                    <a:pt x="7645" y="2702"/>
                    <a:pt x="7645" y="2702"/>
                    <a:pt x="7645" y="2702"/>
                  </a:cubicBezTo>
                  <a:cubicBezTo>
                    <a:pt x="7645" y="2307"/>
                    <a:pt x="7645" y="2307"/>
                    <a:pt x="7645" y="2307"/>
                  </a:cubicBezTo>
                  <a:cubicBezTo>
                    <a:pt x="7645" y="2213"/>
                    <a:pt x="7687" y="2119"/>
                    <a:pt x="7801" y="2119"/>
                  </a:cubicBezTo>
                  <a:cubicBezTo>
                    <a:pt x="7909" y="2119"/>
                    <a:pt x="7936" y="2198"/>
                    <a:pt x="7936" y="2289"/>
                  </a:cubicBezTo>
                  <a:cubicBezTo>
                    <a:pt x="7936" y="2702"/>
                    <a:pt x="7936" y="2702"/>
                    <a:pt x="7936" y="2702"/>
                  </a:cubicBezTo>
                  <a:cubicBezTo>
                    <a:pt x="8119" y="2702"/>
                    <a:pt x="8119" y="2702"/>
                    <a:pt x="8119" y="2702"/>
                  </a:cubicBezTo>
                  <a:cubicBezTo>
                    <a:pt x="8119" y="2268"/>
                    <a:pt x="8119" y="2268"/>
                    <a:pt x="8119" y="2268"/>
                  </a:cubicBezTo>
                  <a:cubicBezTo>
                    <a:pt x="8119" y="2093"/>
                    <a:pt x="8051" y="1955"/>
                    <a:pt x="7856" y="1955"/>
                  </a:cubicBezTo>
                  <a:cubicBezTo>
                    <a:pt x="7747" y="1955"/>
                    <a:pt x="7669" y="1997"/>
                    <a:pt x="7616" y="2090"/>
                  </a:cubicBezTo>
                  <a:cubicBezTo>
                    <a:pt x="7578" y="1999"/>
                    <a:pt x="7501" y="1955"/>
                    <a:pt x="7388" y="1955"/>
                  </a:cubicBezTo>
                  <a:cubicBezTo>
                    <a:pt x="7267" y="1955"/>
                    <a:pt x="7197" y="2019"/>
                    <a:pt x="7165" y="2087"/>
                  </a:cubicBezTo>
                  <a:cubicBezTo>
                    <a:pt x="7162" y="2087"/>
                    <a:pt x="7162" y="2087"/>
                    <a:pt x="7162" y="2087"/>
                  </a:cubicBezTo>
                  <a:cubicBezTo>
                    <a:pt x="7162" y="1973"/>
                    <a:pt x="7162" y="1973"/>
                    <a:pt x="7162" y="1973"/>
                  </a:cubicBezTo>
                  <a:cubicBezTo>
                    <a:pt x="6989" y="1973"/>
                    <a:pt x="6989" y="1973"/>
                    <a:pt x="6989" y="1973"/>
                  </a:cubicBezTo>
                  <a:lnTo>
                    <a:pt x="6989" y="2702"/>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grpSp>
      <p:sp>
        <p:nvSpPr>
          <p:cNvPr id="2" name="Titel 1"/>
          <p:cNvSpPr>
            <a:spLocks noGrp="1" noSelect="1"/>
          </p:cNvSpPr>
          <p:nvPr>
            <p:ph type="ctrTitle" hasCustomPrompt="1"/>
          </p:nvPr>
        </p:nvSpPr>
        <p:spPr bwMode="gray">
          <a:xfrm>
            <a:off x="820800" y="1466323"/>
            <a:ext cx="7344000" cy="779975"/>
          </a:xfrm>
        </p:spPr>
        <p:txBody>
          <a:bodyPr anchor="t" anchorCtr="0"/>
          <a:lstStyle>
            <a:lvl1pPr algn="l">
              <a:defRPr sz="4600">
                <a:solidFill>
                  <a:schemeClr val="bg1"/>
                </a:solidFill>
              </a:defRPr>
            </a:lvl1pPr>
          </a:lstStyle>
          <a:p>
            <a:r>
              <a:rPr lang="nl-NL" noProof="1"/>
              <a:t>Titel</a:t>
            </a:r>
          </a:p>
        </p:txBody>
      </p:sp>
      <p:sp>
        <p:nvSpPr>
          <p:cNvPr id="3" name="Ondertitel 2"/>
          <p:cNvSpPr>
            <a:spLocks noGrp="1" noSelect="1"/>
          </p:cNvSpPr>
          <p:nvPr>
            <p:ph type="subTitle" idx="1" hasCustomPrompt="1"/>
          </p:nvPr>
        </p:nvSpPr>
        <p:spPr bwMode="gray">
          <a:xfrm>
            <a:off x="820800" y="2309775"/>
            <a:ext cx="7344000" cy="1314450"/>
          </a:xfrm>
        </p:spPr>
        <p:txBody>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l-NL" noProof="1"/>
              <a:t>Subtitel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oto (klein) links, tekst rechts">
    <p:spTree>
      <p:nvGrpSpPr>
        <p:cNvPr id="1" name=""/>
        <p:cNvGrpSpPr/>
        <p:nvPr/>
      </p:nvGrpSpPr>
      <p:grpSpPr>
        <a:xfrm>
          <a:off x="0" y="0"/>
          <a:ext cx="0" cy="0"/>
          <a:chOff x="0" y="0"/>
          <a:chExt cx="0" cy="0"/>
        </a:xfrm>
      </p:grpSpPr>
      <p:sp>
        <p:nvSpPr>
          <p:cNvPr id="3" name="Tijdelijke aanduiding voor inhoud 2"/>
          <p:cNvSpPr>
            <a:spLocks noGrp="1" noSelect="1"/>
          </p:cNvSpPr>
          <p:nvPr>
            <p:ph idx="1"/>
          </p:nvPr>
        </p:nvSpPr>
        <p:spPr bwMode="gray">
          <a:xfrm>
            <a:off x="4366510" y="1540081"/>
            <a:ext cx="4420800" cy="3348000"/>
          </a:xfrm>
        </p:spPr>
        <p:txBody>
          <a:bodyPr/>
          <a:lstStyle>
            <a:lvl1pPr marL="215900" indent="-215900">
              <a:defRPr/>
            </a:lvl1p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6" name="Tijdelijke aanduiding voor afbeelding 5"/>
          <p:cNvSpPr>
            <a:spLocks noGrp="1" noSelect="1"/>
          </p:cNvSpPr>
          <p:nvPr>
            <p:ph type="pic" sz="quarter" idx="10" hasCustomPrompt="1"/>
          </p:nvPr>
        </p:nvSpPr>
        <p:spPr bwMode="gray">
          <a:xfrm>
            <a:off x="685064" y="1564424"/>
            <a:ext cx="3441600" cy="3211200"/>
          </a:xfrm>
        </p:spPr>
        <p:txBody>
          <a:bodyPr/>
          <a:lstStyle>
            <a:lvl1pPr marL="0" indent="0">
              <a:buNone/>
              <a:defRPr b="0" baseline="0"/>
            </a:lvl1pPr>
          </a:lstStyle>
          <a:p>
            <a:r>
              <a:rPr lang="nl-NL" dirty="0"/>
              <a:t>Afbeelding formaat: 482 x 451 pixels,</a:t>
            </a:r>
          </a:p>
        </p:txBody>
      </p:sp>
      <p:sp>
        <p:nvSpPr>
          <p:cNvPr id="2" name="Tijdelijke aanduiding voor datum 1"/>
          <p:cNvSpPr>
            <a:spLocks noGrp="1" noSelect="1"/>
          </p:cNvSpPr>
          <p:nvPr>
            <p:ph type="dt" sz="half" idx="11"/>
          </p:nvPr>
        </p:nvSpPr>
        <p:spPr bwMode="gray"/>
        <p:txBody>
          <a:bodyPr/>
          <a:lstStyle/>
          <a:p>
            <a:r>
              <a:rPr lang="nl-NL" dirty="0"/>
              <a:t>24-10-2024</a:t>
            </a:r>
          </a:p>
        </p:txBody>
      </p:sp>
      <p:sp>
        <p:nvSpPr>
          <p:cNvPr id="4" name="Tijdelijke aanduiding voor voettekst 3"/>
          <p:cNvSpPr>
            <a:spLocks noGrp="1" noSelect="1"/>
          </p:cNvSpPr>
          <p:nvPr>
            <p:ph type="ftr" sz="quarter" idx="12"/>
          </p:nvPr>
        </p:nvSpPr>
        <p:spPr bwMode="gray"/>
        <p:txBody>
          <a:bodyPr/>
          <a:lstStyle/>
          <a:p>
            <a:r>
              <a:rPr lang="nl-NL"/>
              <a:t>Scope en uitgangspunten Datakwaliteit SB-AM 6 januari 2021</a:t>
            </a:r>
            <a:endParaRPr lang="nl-NL" dirty="0"/>
          </a:p>
        </p:txBody>
      </p:sp>
      <p:sp>
        <p:nvSpPr>
          <p:cNvPr id="5" name="Tijdelijke aanduiding voor dianummer 4"/>
          <p:cNvSpPr>
            <a:spLocks noGrp="1" noSelect="1"/>
          </p:cNvSpPr>
          <p:nvPr>
            <p:ph type="sldNum" sz="quarter" idx="13"/>
          </p:nvPr>
        </p:nvSpPr>
        <p:spPr bwMode="gray"/>
        <p:txBody>
          <a:bodyPr/>
          <a:lstStyle/>
          <a:p>
            <a:pPr algn="l"/>
            <a:r>
              <a:rPr lang="nl-NL" dirty="0"/>
              <a:t>| </a:t>
            </a:r>
            <a:fld id="{6C885DEC-5AE5-4403-A92E-278225061E43}" type="slidenum">
              <a:rPr lang="nl-NL" smtClean="0"/>
              <a:pPr algn="l"/>
              <a:t>‹#›</a:t>
            </a:fld>
            <a:endParaRPr lang="nl-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oto (breed) links, tekst rechts">
    <p:spTree>
      <p:nvGrpSpPr>
        <p:cNvPr id="1" name=""/>
        <p:cNvGrpSpPr/>
        <p:nvPr/>
      </p:nvGrpSpPr>
      <p:grpSpPr>
        <a:xfrm>
          <a:off x="0" y="0"/>
          <a:ext cx="0" cy="0"/>
          <a:chOff x="0" y="0"/>
          <a:chExt cx="0" cy="0"/>
        </a:xfrm>
      </p:grpSpPr>
      <p:sp>
        <p:nvSpPr>
          <p:cNvPr id="3" name="Tijdelijke aanduiding voor inhoud 2"/>
          <p:cNvSpPr>
            <a:spLocks noGrp="1" noSelect="1"/>
          </p:cNvSpPr>
          <p:nvPr>
            <p:ph idx="1"/>
          </p:nvPr>
        </p:nvSpPr>
        <p:spPr bwMode="gray">
          <a:xfrm>
            <a:off x="5749300" y="1482929"/>
            <a:ext cx="3042000" cy="3132000"/>
          </a:xfrm>
        </p:spPr>
        <p:txBody>
          <a:bodyPr/>
          <a:lstStyle>
            <a:lvl1pPr>
              <a:defRPr/>
            </a:lvl1p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6" name="Tijdelijke aanduiding voor afbeelding 5"/>
          <p:cNvSpPr>
            <a:spLocks noGrp="1" noSelect="1"/>
          </p:cNvSpPr>
          <p:nvPr>
            <p:ph type="pic" sz="quarter" idx="10" hasCustomPrompt="1"/>
          </p:nvPr>
        </p:nvSpPr>
        <p:spPr bwMode="gray">
          <a:xfrm>
            <a:off x="684700" y="1560186"/>
            <a:ext cx="4824000" cy="3222000"/>
          </a:xfrm>
        </p:spPr>
        <p:txBody>
          <a:bodyPr/>
          <a:lstStyle>
            <a:lvl1pPr marL="0" indent="0">
              <a:buNone/>
              <a:defRPr b="0" baseline="0"/>
            </a:lvl1pPr>
          </a:lstStyle>
          <a:p>
            <a:r>
              <a:rPr lang="nl-NL" dirty="0"/>
              <a:t>Afbeelding formaat: 677 x 451 pixels,</a:t>
            </a:r>
          </a:p>
        </p:txBody>
      </p:sp>
      <p:sp>
        <p:nvSpPr>
          <p:cNvPr id="2" name="Tijdelijke aanduiding voor datum 1"/>
          <p:cNvSpPr>
            <a:spLocks noGrp="1" noSelect="1"/>
          </p:cNvSpPr>
          <p:nvPr>
            <p:ph type="dt" sz="half" idx="11"/>
          </p:nvPr>
        </p:nvSpPr>
        <p:spPr bwMode="gray"/>
        <p:txBody>
          <a:bodyPr/>
          <a:lstStyle/>
          <a:p>
            <a:fld id="{BED4F09C-BF30-3C43-B96A-CD345CB1A3FE}" type="datetime1">
              <a:rPr lang="nl-NL" smtClean="0"/>
              <a:t>30-09-2025</a:t>
            </a:fld>
            <a:endParaRPr lang="nl-NL" dirty="0"/>
          </a:p>
        </p:txBody>
      </p:sp>
      <p:sp>
        <p:nvSpPr>
          <p:cNvPr id="4" name="Tijdelijke aanduiding voor voettekst 3"/>
          <p:cNvSpPr>
            <a:spLocks noGrp="1" noSelect="1"/>
          </p:cNvSpPr>
          <p:nvPr>
            <p:ph type="ftr" sz="quarter" idx="12"/>
          </p:nvPr>
        </p:nvSpPr>
        <p:spPr bwMode="gray"/>
        <p:txBody>
          <a:bodyPr/>
          <a:lstStyle/>
          <a:p>
            <a:r>
              <a:rPr lang="nl-NL"/>
              <a:t>Scope en uitgangspunten Datakwaliteit SB-AM 6 januari 2021</a:t>
            </a:r>
            <a:endParaRPr lang="nl-NL" dirty="0"/>
          </a:p>
        </p:txBody>
      </p:sp>
      <p:sp>
        <p:nvSpPr>
          <p:cNvPr id="5" name="Tijdelijke aanduiding voor dianummer 4"/>
          <p:cNvSpPr>
            <a:spLocks noGrp="1" noSelect="1"/>
          </p:cNvSpPr>
          <p:nvPr>
            <p:ph type="sldNum" sz="quarter" idx="13"/>
          </p:nvPr>
        </p:nvSpPr>
        <p:spPr bwMode="gray"/>
        <p:txBody>
          <a:bodyPr/>
          <a:lstStyle/>
          <a:p>
            <a:pPr algn="l"/>
            <a:r>
              <a:rPr lang="nl-NL" dirty="0"/>
              <a:t>| </a:t>
            </a:r>
            <a:fld id="{6C885DEC-5AE5-4403-A92E-278225061E43}" type="slidenum">
              <a:rPr lang="nl-NL" smtClean="0"/>
              <a:pPr algn="l"/>
              <a:t>‹#›</a:t>
            </a:fld>
            <a:endParaRPr lang="nl-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oto (hoog) links, tekst rechts">
    <p:spTree>
      <p:nvGrpSpPr>
        <p:cNvPr id="1" name=""/>
        <p:cNvGrpSpPr/>
        <p:nvPr/>
      </p:nvGrpSpPr>
      <p:grpSpPr>
        <a:xfrm>
          <a:off x="0" y="0"/>
          <a:ext cx="0" cy="0"/>
          <a:chOff x="0" y="0"/>
          <a:chExt cx="0" cy="0"/>
        </a:xfrm>
      </p:grpSpPr>
      <p:sp>
        <p:nvSpPr>
          <p:cNvPr id="3" name="Tijdelijke aanduiding voor inhoud 2"/>
          <p:cNvSpPr>
            <a:spLocks noGrp="1" noSelect="1"/>
          </p:cNvSpPr>
          <p:nvPr>
            <p:ph idx="1"/>
          </p:nvPr>
        </p:nvSpPr>
        <p:spPr bwMode="gray">
          <a:xfrm>
            <a:off x="4370544" y="1540081"/>
            <a:ext cx="4402533" cy="3348000"/>
          </a:xfrm>
        </p:spPr>
        <p:txBody>
          <a:body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6" name="Tijdelijke aanduiding voor afbeelding 5"/>
          <p:cNvSpPr>
            <a:spLocks noGrp="1" noSelect="1"/>
          </p:cNvSpPr>
          <p:nvPr>
            <p:ph type="pic" sz="quarter" idx="10" hasCustomPrompt="1"/>
          </p:nvPr>
        </p:nvSpPr>
        <p:spPr bwMode="gray">
          <a:xfrm>
            <a:off x="687196" y="0"/>
            <a:ext cx="3438000" cy="5143500"/>
          </a:xfrm>
        </p:spPr>
        <p:txBody>
          <a:bodyPr/>
          <a:lstStyle>
            <a:lvl1pPr marL="0" indent="0">
              <a:buNone/>
              <a:defRPr b="0" baseline="0"/>
            </a:lvl1pPr>
          </a:lstStyle>
          <a:p>
            <a:r>
              <a:rPr lang="nl-NL" dirty="0"/>
              <a:t>Afbeelding formaat: 720 x 482 pixels,</a:t>
            </a:r>
          </a:p>
        </p:txBody>
      </p:sp>
      <p:sp>
        <p:nvSpPr>
          <p:cNvPr id="2" name="Tijdelijke aanduiding voor datum 1"/>
          <p:cNvSpPr>
            <a:spLocks noGrp="1" noSelect="1"/>
          </p:cNvSpPr>
          <p:nvPr>
            <p:ph type="dt" sz="half" idx="11"/>
          </p:nvPr>
        </p:nvSpPr>
        <p:spPr bwMode="gray"/>
        <p:txBody>
          <a:bodyPr/>
          <a:lstStyle/>
          <a:p>
            <a:fld id="{096FFC3B-5CFB-474C-81EA-59B1FBACC21A}" type="datetime1">
              <a:rPr lang="nl-NL" smtClean="0"/>
              <a:t>30-09-2025</a:t>
            </a:fld>
            <a:endParaRPr lang="nl-NL" dirty="0"/>
          </a:p>
        </p:txBody>
      </p:sp>
      <p:sp>
        <p:nvSpPr>
          <p:cNvPr id="4" name="Tijdelijke aanduiding voor voettekst 3"/>
          <p:cNvSpPr>
            <a:spLocks noGrp="1" noSelect="1"/>
          </p:cNvSpPr>
          <p:nvPr>
            <p:ph type="ftr" sz="quarter" idx="12"/>
          </p:nvPr>
        </p:nvSpPr>
        <p:spPr bwMode="gray"/>
        <p:txBody>
          <a:bodyPr/>
          <a:lstStyle/>
          <a:p>
            <a:r>
              <a:rPr lang="nl-NL"/>
              <a:t>Scope en uitgangspunten Datakwaliteit SB-AM 6 januari 2021</a:t>
            </a:r>
            <a:endParaRPr lang="nl-NL" dirty="0"/>
          </a:p>
        </p:txBody>
      </p:sp>
      <p:sp>
        <p:nvSpPr>
          <p:cNvPr id="5" name="Tijdelijke aanduiding voor dianummer 4"/>
          <p:cNvSpPr>
            <a:spLocks noGrp="1" noSelect="1"/>
          </p:cNvSpPr>
          <p:nvPr>
            <p:ph type="sldNum" sz="quarter" idx="13"/>
          </p:nvPr>
        </p:nvSpPr>
        <p:spPr bwMode="gray"/>
        <p:txBody>
          <a:bodyPr/>
          <a:lstStyle/>
          <a:p>
            <a:pPr algn="l"/>
            <a:r>
              <a:rPr lang="nl-NL" dirty="0"/>
              <a:t>| </a:t>
            </a:r>
            <a:fld id="{6C885DEC-5AE5-4403-A92E-278225061E43}" type="slidenum">
              <a:rPr lang="nl-NL" smtClean="0"/>
              <a:pPr algn="l"/>
              <a:t>‹#›</a:t>
            </a:fld>
            <a:endParaRPr lang="nl-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en 2 kaders">
    <p:spTree>
      <p:nvGrpSpPr>
        <p:cNvPr id="1" name=""/>
        <p:cNvGrpSpPr/>
        <p:nvPr/>
      </p:nvGrpSpPr>
      <p:grpSpPr>
        <a:xfrm>
          <a:off x="0" y="0"/>
          <a:ext cx="0" cy="0"/>
          <a:chOff x="0" y="0"/>
          <a:chExt cx="0" cy="0"/>
        </a:xfrm>
      </p:grpSpPr>
      <p:sp>
        <p:nvSpPr>
          <p:cNvPr id="9" name="Tijdelijke aanduiding voor inhoud 8"/>
          <p:cNvSpPr>
            <a:spLocks noGrp="1" noSelect="1"/>
          </p:cNvSpPr>
          <p:nvPr>
            <p:ph sz="quarter" idx="13"/>
          </p:nvPr>
        </p:nvSpPr>
        <p:spPr bwMode="gray">
          <a:xfrm>
            <a:off x="689099" y="2524500"/>
            <a:ext cx="3888000" cy="2089800"/>
          </a:xfrm>
        </p:spPr>
        <p:txBody>
          <a:body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11" name="Tijdelijke aanduiding voor inhoud 10"/>
          <p:cNvSpPr>
            <a:spLocks noGrp="1" noSelect="1"/>
          </p:cNvSpPr>
          <p:nvPr>
            <p:ph sz="quarter" idx="14"/>
          </p:nvPr>
        </p:nvSpPr>
        <p:spPr bwMode="gray">
          <a:xfrm>
            <a:off x="4901097" y="2524500"/>
            <a:ext cx="3888000" cy="2089800"/>
          </a:xfrm>
        </p:spPr>
        <p:txBody>
          <a:bodyPr/>
          <a:lstStyle/>
          <a:p>
            <a:pPr lvl="0"/>
            <a:r>
              <a:rPr lang="nl-NL" noProof="1"/>
              <a:t>Klikken om de tekststijl van het model te bewerken</a:t>
            </a:r>
          </a:p>
          <a:p>
            <a:pPr lvl="1"/>
            <a:r>
              <a:rPr lang="nl-NL" noProof="1"/>
              <a:t>Tweede niveau</a:t>
            </a:r>
          </a:p>
          <a:p>
            <a:pPr lvl="2"/>
            <a:r>
              <a:rPr lang="nl-NL" noProof="1"/>
              <a:t>Derde niveau</a:t>
            </a:r>
          </a:p>
          <a:p>
            <a:pPr lvl="3"/>
            <a:r>
              <a:rPr lang="nl-NL" noProof="1"/>
              <a:t>Vierde niveau</a:t>
            </a:r>
          </a:p>
          <a:p>
            <a:pPr lvl="4"/>
            <a:r>
              <a:rPr lang="nl-NL" noProof="1"/>
              <a:t>Vijfde niveau</a:t>
            </a:r>
          </a:p>
        </p:txBody>
      </p:sp>
      <p:sp>
        <p:nvSpPr>
          <p:cNvPr id="2" name="Tijdelijke aanduiding voor datum 1"/>
          <p:cNvSpPr>
            <a:spLocks noGrp="1" noSelect="1"/>
          </p:cNvSpPr>
          <p:nvPr>
            <p:ph type="dt" sz="half" idx="15"/>
          </p:nvPr>
        </p:nvSpPr>
        <p:spPr bwMode="gray"/>
        <p:txBody>
          <a:bodyPr/>
          <a:lstStyle/>
          <a:p>
            <a:r>
              <a:rPr lang="nl-NL" dirty="0"/>
              <a:t>24-10-2024</a:t>
            </a:r>
          </a:p>
        </p:txBody>
      </p:sp>
      <p:sp>
        <p:nvSpPr>
          <p:cNvPr id="3" name="Tijdelijke aanduiding voor voettekst 2"/>
          <p:cNvSpPr>
            <a:spLocks noGrp="1" noSelect="1"/>
          </p:cNvSpPr>
          <p:nvPr>
            <p:ph type="ftr" sz="quarter" idx="16"/>
          </p:nvPr>
        </p:nvSpPr>
        <p:spPr bwMode="gray"/>
        <p:txBody>
          <a:bodyPr/>
          <a:lstStyle/>
          <a:p>
            <a:r>
              <a:rPr lang="nl-NL"/>
              <a:t>Scope en uitgangspunten Datakwaliteit SB-AM 6 januari 2021</a:t>
            </a:r>
            <a:endParaRPr lang="nl-NL" dirty="0"/>
          </a:p>
        </p:txBody>
      </p:sp>
      <p:sp>
        <p:nvSpPr>
          <p:cNvPr id="4" name="Tijdelijke aanduiding voor dianummer 3"/>
          <p:cNvSpPr>
            <a:spLocks noGrp="1" noSelect="1"/>
          </p:cNvSpPr>
          <p:nvPr>
            <p:ph type="sldNum" sz="quarter" idx="17"/>
          </p:nvPr>
        </p:nvSpPr>
        <p:spPr bwMode="gray"/>
        <p:txBody>
          <a:bodyPr/>
          <a:lstStyle/>
          <a:p>
            <a:pPr algn="l"/>
            <a:r>
              <a:rPr lang="nl-NL" dirty="0"/>
              <a:t>| </a:t>
            </a:r>
            <a:fld id="{6C885DEC-5AE5-4403-A92E-278225061E43}" type="slidenum">
              <a:rPr lang="nl-NL" smtClean="0"/>
              <a:pPr algn="l"/>
              <a:t>‹#›</a:t>
            </a:fld>
            <a:endParaRPr lang="nl-NL" dirty="0"/>
          </a:p>
        </p:txBody>
      </p:sp>
      <p:sp>
        <p:nvSpPr>
          <p:cNvPr id="5" name="Titel 4"/>
          <p:cNvSpPr>
            <a:spLocks noGrp="1" noSelect="1"/>
          </p:cNvSpPr>
          <p:nvPr>
            <p:ph type="title" hasCustomPrompt="1"/>
          </p:nvPr>
        </p:nvSpPr>
        <p:spPr bwMode="gray">
          <a:xfrm>
            <a:off x="689097" y="1437314"/>
            <a:ext cx="8100000" cy="972000"/>
          </a:xfrm>
        </p:spPr>
        <p:txBody>
          <a:bodyPr/>
          <a:lstStyle>
            <a:lvl1pPr>
              <a:defRPr/>
            </a:lvl1pPr>
          </a:lstStyle>
          <a:p>
            <a:r>
              <a:rPr lang="nl-NL" dirty="0"/>
              <a:t>Titel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Fotodia">
    <p:bg bwMode="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2" name="Rechthoek 11"/>
          <p:cNvSpPr>
            <a:spLocks noSelect="1"/>
          </p:cNvSpPr>
          <p:nvPr userDrawn="1"/>
        </p:nvSpPr>
        <p:spPr bwMode="white">
          <a:xfrm>
            <a:off x="0" y="0"/>
            <a:ext cx="658800" cy="5144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p>
        </p:txBody>
      </p:sp>
      <p:sp>
        <p:nvSpPr>
          <p:cNvPr id="9" name="Freeform 7"/>
          <p:cNvSpPr>
            <a:spLocks noSelect="1"/>
          </p:cNvSpPr>
          <p:nvPr userDrawn="1"/>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10" name="Freeform 8"/>
          <p:cNvSpPr>
            <a:spLocks noSelect="1"/>
          </p:cNvSpPr>
          <p:nvPr userDrawn="1"/>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11" name="Freeform 9"/>
          <p:cNvSpPr>
            <a:spLocks noSelect="1"/>
          </p:cNvSpPr>
          <p:nvPr userDrawn="1"/>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8" name="Afgeronde rechthoek 7"/>
          <p:cNvSpPr>
            <a:spLocks noSelect="1"/>
          </p:cNvSpPr>
          <p:nvPr userDrawn="1"/>
        </p:nvSpPr>
        <p:spPr>
          <a:xfrm>
            <a:off x="-1296624" y="90011"/>
            <a:ext cx="1188000" cy="4912063"/>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900" noProof="1">
                <a:solidFill>
                  <a:schemeClr val="tx1"/>
                </a:solidFill>
              </a:rPr>
              <a:t>Deze dia  is zo gemaakt dat je zelf een afbeelding kan invoegen, </a:t>
            </a:r>
          </a:p>
          <a:p>
            <a:pPr algn="l"/>
            <a:endParaRPr lang="nl-NL" sz="900" noProof="1">
              <a:solidFill>
                <a:schemeClr val="tx1"/>
              </a:solidFill>
            </a:endParaRPr>
          </a:p>
          <a:p>
            <a:pPr algn="l"/>
            <a:r>
              <a:rPr lang="nl-NL" sz="900" noProof="1">
                <a:solidFill>
                  <a:schemeClr val="tx1"/>
                </a:solidFill>
              </a:rPr>
              <a:t>Klik met de rechtermuisknop in de achtergrond en kies Achtergrond opmaken, Klik op Opvulling met figuur of bitmappatroon en dan op Invoegen uit bestand, Kies de afbeelding en klik op Invoegen en Sluiten,</a:t>
            </a:r>
          </a:p>
          <a:p>
            <a:pPr algn="l"/>
            <a:endParaRPr lang="nl-NL" sz="900" noProof="1">
              <a:solidFill>
                <a:schemeClr val="tx1"/>
              </a:solidFill>
            </a:endParaRPr>
          </a:p>
          <a:p>
            <a:pPr algn="l"/>
            <a:r>
              <a:rPr lang="nl-NL" sz="900" noProof="1">
                <a:solidFill>
                  <a:schemeClr val="tx1"/>
                </a:solidFill>
              </a:rPr>
              <a:t>Klik niet op Overal toepassen omdat de afbeelding dan op alle dia’s komt, Met ctrl + z kan je dit ongedaan maken,</a:t>
            </a:r>
          </a:p>
          <a:p>
            <a:pPr algn="l"/>
            <a:endParaRPr lang="nl-NL" sz="900" noProof="1">
              <a:solidFill>
                <a:schemeClr val="tx1"/>
              </a:solidFill>
            </a:endParaRPr>
          </a:p>
          <a:p>
            <a:pPr algn="l"/>
            <a:r>
              <a:rPr lang="nl-NL" sz="900" noProof="1">
                <a:solidFill>
                  <a:schemeClr val="tx1"/>
                </a:solidFill>
              </a:rPr>
              <a:t>Voor het mooiste resultaat is de beeldverhouding 1280 x 720 pixels, Het beeld blijft dan scherp en vervormt niet,</a:t>
            </a:r>
          </a:p>
        </p:txBody>
      </p:sp>
      <p:sp>
        <p:nvSpPr>
          <p:cNvPr id="2" name="Date Placeholder 1"/>
          <p:cNvSpPr>
            <a:spLocks noGrp="1" noSelect="1"/>
          </p:cNvSpPr>
          <p:nvPr>
            <p:ph type="dt" sz="half" idx="10"/>
          </p:nvPr>
        </p:nvSpPr>
        <p:spPr bwMode="gray"/>
        <p:txBody>
          <a:bodyPr/>
          <a:lstStyle/>
          <a:p>
            <a:fld id="{9D03F2BE-35A0-5446-85B8-E1133D43A555}" type="datetime1">
              <a:rPr lang="nl-NL" smtClean="0"/>
              <a:t>30-09-2025</a:t>
            </a:fld>
            <a:endParaRPr lang="nl-NL" dirty="0"/>
          </a:p>
        </p:txBody>
      </p:sp>
      <p:sp>
        <p:nvSpPr>
          <p:cNvPr id="3" name="Footer Placeholder 2"/>
          <p:cNvSpPr>
            <a:spLocks noGrp="1" noSelect="1"/>
          </p:cNvSpPr>
          <p:nvPr>
            <p:ph type="ftr" sz="quarter" idx="11"/>
          </p:nvPr>
        </p:nvSpPr>
        <p:spPr bwMode="gray"/>
        <p:txBody>
          <a:bodyPr/>
          <a:lstStyle/>
          <a:p>
            <a:r>
              <a:rPr lang="nl-NL"/>
              <a:t>Scope en uitgangspunten Datakwaliteit SB-AM 6 januari 2021</a:t>
            </a:r>
            <a:endParaRPr lang="nl-NL" dirty="0"/>
          </a:p>
        </p:txBody>
      </p:sp>
      <p:sp>
        <p:nvSpPr>
          <p:cNvPr id="4" name="Slide Number Placeholder 3"/>
          <p:cNvSpPr>
            <a:spLocks noGrp="1" noSelect="1"/>
          </p:cNvSpPr>
          <p:nvPr>
            <p:ph type="sldNum" sz="quarter" idx="12"/>
          </p:nvPr>
        </p:nvSpPr>
        <p:spPr bwMode="gray"/>
        <p:txBody>
          <a:bodyPr/>
          <a:lstStyle/>
          <a:p>
            <a:pPr algn="l"/>
            <a:r>
              <a:rPr lang="nl-NL" dirty="0"/>
              <a:t>| </a:t>
            </a:r>
            <a:fld id="{6C885DEC-5AE5-4403-A92E-278225061E43}" type="slidenum">
              <a:rPr lang="nl-NL" smtClean="0"/>
              <a:pPr algn="l"/>
              <a:t>‹#›</a:t>
            </a:fld>
            <a:endParaRPr lang="nl-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Tijdelijke aanduiding voor titel 1"/>
          <p:cNvSpPr>
            <a:spLocks noGrp="1" noSelect="1"/>
          </p:cNvSpPr>
          <p:nvPr>
            <p:ph type="title"/>
          </p:nvPr>
        </p:nvSpPr>
        <p:spPr bwMode="gray">
          <a:xfrm>
            <a:off x="689099" y="1437314"/>
            <a:ext cx="8100000" cy="972000"/>
          </a:xfrm>
          <a:prstGeom prst="rect">
            <a:avLst/>
          </a:prstGeom>
        </p:spPr>
        <p:txBody>
          <a:bodyPr vert="horz" lIns="0" tIns="0" rIns="0" bIns="0" rtlCol="0" anchor="t">
            <a:noAutofit/>
          </a:bodyPr>
          <a:lstStyle/>
          <a:p>
            <a:r>
              <a:rPr lang="nl-NL" noProof="1"/>
              <a:t>Klik om de stijl te bewerken</a:t>
            </a:r>
          </a:p>
        </p:txBody>
      </p:sp>
      <p:sp>
        <p:nvSpPr>
          <p:cNvPr id="3" name="Tijdelijke aanduiding voor tekst 2"/>
          <p:cNvSpPr>
            <a:spLocks noGrp="1" noSelect="1"/>
          </p:cNvSpPr>
          <p:nvPr>
            <p:ph type="body" idx="1"/>
          </p:nvPr>
        </p:nvSpPr>
        <p:spPr bwMode="gray">
          <a:xfrm>
            <a:off x="689099" y="2647121"/>
            <a:ext cx="8100000" cy="2090381"/>
          </a:xfrm>
          <a:prstGeom prst="rect">
            <a:avLst/>
          </a:prstGeom>
        </p:spPr>
        <p:txBody>
          <a:bodyPr vert="horz" lIns="0" tIns="0" rIns="0" bIns="0" rtlCol="0">
            <a:noAutofit/>
          </a:bodyPr>
          <a:lstStyle/>
          <a:p>
            <a:pPr lvl="0"/>
            <a:r>
              <a:rPr lang="nl-NL" noProof="1"/>
              <a:t>Klik om de modelstijlen te bewerken</a:t>
            </a:r>
          </a:p>
          <a:p>
            <a:pPr lvl="1"/>
            <a:r>
              <a:rPr lang="nl-NL" noProof="1"/>
              <a:t>Tweede niveau</a:t>
            </a:r>
          </a:p>
          <a:p>
            <a:pPr lvl="2"/>
            <a:r>
              <a:rPr lang="nl-NL" noProof="1"/>
              <a:t>Derde niveau</a:t>
            </a:r>
          </a:p>
          <a:p>
            <a:pPr lvl="3"/>
            <a:r>
              <a:rPr lang="nl-NL" noProof="1"/>
              <a:t>Vierde niveau</a:t>
            </a:r>
          </a:p>
          <a:p>
            <a:pPr lvl="4"/>
            <a:r>
              <a:rPr lang="nl-NL" noProof="1"/>
              <a:t>Vijfde niveau</a:t>
            </a:r>
          </a:p>
          <a:p>
            <a:pPr lvl="5"/>
            <a:r>
              <a:rPr lang="nl-NL" noProof="1"/>
              <a:t>Zesde niveau</a:t>
            </a:r>
          </a:p>
          <a:p>
            <a:pPr lvl="6"/>
            <a:r>
              <a:rPr lang="nl-NL" noProof="1"/>
              <a:t>Zevende niveau</a:t>
            </a:r>
          </a:p>
          <a:p>
            <a:pPr lvl="7"/>
            <a:r>
              <a:rPr lang="nl-NL" noProof="1"/>
              <a:t>Achtste niveau</a:t>
            </a:r>
          </a:p>
          <a:p>
            <a:pPr lvl="8"/>
            <a:r>
              <a:rPr lang="nl-NL" noProof="1"/>
              <a:t>Negende niveau</a:t>
            </a:r>
          </a:p>
        </p:txBody>
      </p:sp>
      <p:grpSp>
        <p:nvGrpSpPr>
          <p:cNvPr id="26" name="Groep 25"/>
          <p:cNvGrpSpPr>
            <a:grpSpLocks noSelect="1"/>
          </p:cNvGrpSpPr>
          <p:nvPr userDrawn="1"/>
        </p:nvGrpSpPr>
        <p:grpSpPr bwMode="gray">
          <a:xfrm>
            <a:off x="9252624" y="-35720"/>
            <a:ext cx="1980264" cy="5307830"/>
            <a:chOff x="9252624" y="-35720"/>
            <a:chExt cx="1980264" cy="5307830"/>
          </a:xfrm>
        </p:grpSpPr>
        <p:sp>
          <p:nvSpPr>
            <p:cNvPr id="16" name="Afgeronde rechthoek 15"/>
            <p:cNvSpPr>
              <a:spLocks noSelect="1"/>
            </p:cNvSpPr>
            <p:nvPr userDrawn="1"/>
          </p:nvSpPr>
          <p:spPr bwMode="gray">
            <a:xfrm>
              <a:off x="9252624" y="-35720"/>
              <a:ext cx="1980264" cy="5307830"/>
            </a:xfrm>
            <a:prstGeom prst="roundRect">
              <a:avLst>
                <a:gd name="adj" fmla="val 970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gn="l"/>
              <a:r>
                <a:rPr lang="nl-NL" sz="900" noProof="1">
                  <a:solidFill>
                    <a:schemeClr val="tx1"/>
                  </a:solidFill>
                </a:rPr>
                <a:t>Klik op het pijltje naast Nieuwe dia om een nieuwe dia aan te maken, Kies een van de indelingen,</a:t>
              </a:r>
            </a:p>
            <a:p>
              <a:pPr algn="l"/>
              <a:endParaRPr lang="nl-NL" sz="900" noProof="1">
                <a:solidFill>
                  <a:schemeClr val="tx1"/>
                </a:solidFill>
              </a:endParaRPr>
            </a:p>
            <a:p>
              <a:pPr algn="l"/>
              <a:r>
                <a:rPr lang="nl-NL" sz="900" noProof="1">
                  <a:solidFill>
                    <a:schemeClr val="tx1"/>
                  </a:solidFill>
                </a:rPr>
                <a:t>Klik op Indeling als de dia opnieuw moet worden aangepast aan de huidige indeling, of om een andere indeling toe te passen,</a:t>
              </a:r>
            </a:p>
            <a:p>
              <a:pPr algn="l"/>
              <a:endParaRPr lang="nl-NL" sz="900" noProof="1">
                <a:solidFill>
                  <a:schemeClr val="tx1"/>
                </a:solidFill>
              </a:endParaRPr>
            </a:p>
            <a:p>
              <a:pPr algn="l"/>
              <a:r>
                <a:rPr lang="nl-NL" sz="900" noProof="1">
                  <a:solidFill>
                    <a:schemeClr val="tx1"/>
                  </a:solidFill>
                </a:rPr>
                <a:t>De tekstvakken van de dia’s hebben allen 9 niveaus,</a:t>
              </a:r>
            </a:p>
            <a:p>
              <a:pPr algn="l"/>
              <a:r>
                <a:rPr lang="nl-NL" sz="900" noProof="1">
                  <a:solidFill>
                    <a:schemeClr val="tx1"/>
                  </a:solidFill>
                </a:rPr>
                <a:t>Eerste, tweede en derde niveau hebben</a:t>
              </a:r>
              <a:r>
                <a:rPr lang="nl-NL" sz="900" baseline="0" noProof="1">
                  <a:solidFill>
                    <a:schemeClr val="tx1"/>
                  </a:solidFill>
                </a:rPr>
                <a:t> een opsomming, Het vierde niveau is bold en geschikt voor een kopje,</a:t>
              </a:r>
            </a:p>
            <a:p>
              <a:pPr algn="l"/>
              <a:r>
                <a:rPr lang="nl-NL" sz="900" baseline="0" noProof="1">
                  <a:solidFill>
                    <a:schemeClr val="tx1"/>
                  </a:solidFill>
                </a:rPr>
                <a:t>Het vijfde niveau is voor de basistekst, Zowel niveau  vier als vijf lijnen automatisch uit aan de linkerkantlijn,</a:t>
              </a:r>
            </a:p>
            <a:p>
              <a:pPr algn="l"/>
              <a:r>
                <a:rPr lang="nl-NL" sz="900" baseline="0" noProof="1">
                  <a:solidFill>
                    <a:schemeClr val="tx1"/>
                  </a:solidFill>
                </a:rPr>
                <a:t>Het zesde, zevende en achtste niveau lijnen uit onder resp, eerste, tweede en derde opsomming,</a:t>
              </a:r>
            </a:p>
            <a:p>
              <a:pPr algn="l"/>
              <a:r>
                <a:rPr lang="nl-NL" sz="900" baseline="0" noProof="1">
                  <a:solidFill>
                    <a:schemeClr val="tx1"/>
                  </a:solidFill>
                </a:rPr>
                <a:t>Het negende niveau is een kleiner lettertype dat uitlijnt aan de linkermarge, Deze is geschikt voor bijvoorbeeld een bijschrift,</a:t>
              </a:r>
            </a:p>
            <a:p>
              <a:pPr algn="l"/>
              <a:endParaRPr lang="nl-NL" sz="900" baseline="0" noProof="1">
                <a:solidFill>
                  <a:schemeClr val="tx1"/>
                </a:solidFill>
              </a:endParaRPr>
            </a:p>
            <a:p>
              <a:pPr algn="l"/>
              <a:r>
                <a:rPr lang="nl-NL" sz="900" b="1" baseline="0" noProof="1">
                  <a:solidFill>
                    <a:schemeClr val="tx1"/>
                  </a:solidFill>
                </a:rPr>
                <a:t>Let op:</a:t>
              </a:r>
              <a:r>
                <a:rPr lang="nl-NL" sz="900" b="0" baseline="0" noProof="1">
                  <a:solidFill>
                    <a:schemeClr val="tx1"/>
                  </a:solidFill>
                </a:rPr>
                <a:t>  Let op: wissel van stijl met de knoppen                     voor lijstniveau verhogen of verlagen, of in MS Office met verkorte toetscombinatie Alt+Shift+← of Alt+Shift+→</a:t>
              </a:r>
            </a:p>
            <a:p>
              <a:pPr algn="l"/>
              <a:r>
                <a:rPr lang="nl-NL" sz="900" b="0" baseline="0" noProof="1">
                  <a:solidFill>
                    <a:schemeClr val="tx1"/>
                  </a:solidFill>
                </a:rPr>
                <a:t>Gebruik dus niet de standaard opsomming- knoppen van MS Office om de stijl te veranderen!</a:t>
              </a:r>
              <a:endParaRPr lang="nl-NL" sz="900" b="1" noProof="1">
                <a:solidFill>
                  <a:schemeClr val="tx1"/>
                </a:solidFill>
              </a:endParaRPr>
            </a:p>
          </p:txBody>
        </p:sp>
        <p:pic>
          <p:nvPicPr>
            <p:cNvPr id="17" name="Afbeelding 16" descr="knoppen inspringen.png"/>
            <p:cNvPicPr>
              <a:picLocks noSelect="1" noChangeAspect="1"/>
            </p:cNvPicPr>
            <p:nvPr userDrawn="1"/>
          </p:nvPicPr>
          <p:blipFill>
            <a:blip r:embed="rId14"/>
            <a:stretch>
              <a:fillRect/>
            </a:stretch>
          </p:blipFill>
          <p:spPr bwMode="gray">
            <a:xfrm>
              <a:off x="9972720" y="3903358"/>
              <a:ext cx="419100" cy="171450"/>
            </a:xfrm>
            <a:prstGeom prst="rect">
              <a:avLst/>
            </a:prstGeom>
          </p:spPr>
        </p:pic>
        <p:grpSp>
          <p:nvGrpSpPr>
            <p:cNvPr id="19" name="Groep 18"/>
            <p:cNvGrpSpPr>
              <a:grpSpLocks noSelect="1"/>
            </p:cNvGrpSpPr>
            <p:nvPr userDrawn="1"/>
          </p:nvGrpSpPr>
          <p:grpSpPr bwMode="gray">
            <a:xfrm>
              <a:off x="9792696" y="5022047"/>
              <a:ext cx="752580" cy="214343"/>
              <a:chOff x="9670200" y="6559379"/>
              <a:chExt cx="752580" cy="285790"/>
            </a:xfrm>
          </p:grpSpPr>
          <p:pic>
            <p:nvPicPr>
              <p:cNvPr id="18" name="Afbeelding 17" descr="knoppen ms office niet gebruiken.png"/>
              <p:cNvPicPr>
                <a:picLocks noSelect="1" noChangeAspect="1"/>
              </p:cNvPicPr>
              <p:nvPr userDrawn="1"/>
            </p:nvPicPr>
            <p:blipFill>
              <a:blip r:embed="rId15"/>
              <a:stretch>
                <a:fillRect/>
              </a:stretch>
            </p:blipFill>
            <p:spPr bwMode="gray">
              <a:xfrm>
                <a:off x="9670200" y="6559379"/>
                <a:ext cx="752580" cy="285790"/>
              </a:xfrm>
              <a:prstGeom prst="rect">
                <a:avLst/>
              </a:prstGeom>
            </p:spPr>
          </p:pic>
          <p:cxnSp>
            <p:nvCxnSpPr>
              <p:cNvPr id="22" name="Rechte verbindingslijn 21"/>
              <p:cNvCxnSpPr/>
              <p:nvPr userDrawn="1"/>
            </p:nvCxnSpPr>
            <p:spPr bwMode="gray">
              <a:xfrm flipH="1">
                <a:off x="9702684" y="6565608"/>
                <a:ext cx="677709" cy="27956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Rechte verbindingslijn 23"/>
              <p:cNvCxnSpPr/>
              <p:nvPr userDrawn="1"/>
            </p:nvCxnSpPr>
            <p:spPr bwMode="gray">
              <a:xfrm flipH="1" flipV="1">
                <a:off x="9702684" y="6565608"/>
                <a:ext cx="677709" cy="27956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21" name="Freeform 7"/>
          <p:cNvSpPr>
            <a:spLocks noSelect="1"/>
          </p:cNvSpPr>
          <p:nvPr userDrawn="1"/>
        </p:nvSpPr>
        <p:spPr bwMode="black">
          <a:xfrm>
            <a:off x="153988" y="99377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23" name="Freeform 8"/>
          <p:cNvSpPr>
            <a:spLocks noSelect="1"/>
          </p:cNvSpPr>
          <p:nvPr userDrawn="1"/>
        </p:nvSpPr>
        <p:spPr bwMode="black">
          <a:xfrm>
            <a:off x="153988" y="136525"/>
            <a:ext cx="357188" cy="357188"/>
          </a:xfrm>
          <a:custGeom>
            <a:avLst/>
            <a:gdLst/>
            <a:ahLst/>
            <a:cxnLst>
              <a:cxn ang="0">
                <a:pos x="0" y="180"/>
              </a:cxn>
              <a:cxn ang="0">
                <a:pos x="67" y="112"/>
              </a:cxn>
              <a:cxn ang="0">
                <a:pos x="0" y="45"/>
              </a:cxn>
              <a:cxn ang="0">
                <a:pos x="45" y="0"/>
              </a:cxn>
              <a:cxn ang="0">
                <a:pos x="112" y="67"/>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7"/>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25" name="Freeform 9"/>
          <p:cNvSpPr>
            <a:spLocks noSelect="1"/>
          </p:cNvSpPr>
          <p:nvPr userDrawn="1"/>
        </p:nvSpPr>
        <p:spPr bwMode="black">
          <a:xfrm>
            <a:off x="153988" y="565150"/>
            <a:ext cx="357188" cy="357188"/>
          </a:xfrm>
          <a:custGeom>
            <a:avLst/>
            <a:gdLst/>
            <a:ahLst/>
            <a:cxnLst>
              <a:cxn ang="0">
                <a:pos x="0" y="180"/>
              </a:cxn>
              <a:cxn ang="0">
                <a:pos x="67" y="112"/>
              </a:cxn>
              <a:cxn ang="0">
                <a:pos x="0" y="45"/>
              </a:cxn>
              <a:cxn ang="0">
                <a:pos x="45" y="0"/>
              </a:cxn>
              <a:cxn ang="0">
                <a:pos x="112" y="68"/>
              </a:cxn>
              <a:cxn ang="0">
                <a:pos x="180" y="0"/>
              </a:cxn>
              <a:cxn ang="0">
                <a:pos x="225" y="45"/>
              </a:cxn>
              <a:cxn ang="0">
                <a:pos x="157" y="112"/>
              </a:cxn>
              <a:cxn ang="0">
                <a:pos x="225" y="180"/>
              </a:cxn>
              <a:cxn ang="0">
                <a:pos x="180" y="225"/>
              </a:cxn>
              <a:cxn ang="0">
                <a:pos x="112" y="157"/>
              </a:cxn>
              <a:cxn ang="0">
                <a:pos x="45" y="225"/>
              </a:cxn>
              <a:cxn ang="0">
                <a:pos x="0" y="180"/>
              </a:cxn>
            </a:cxnLst>
            <a:rect l="0" t="0" r="r" b="b"/>
            <a:pathLst>
              <a:path w="225" h="225">
                <a:moveTo>
                  <a:pt x="0" y="180"/>
                </a:moveTo>
                <a:lnTo>
                  <a:pt x="67" y="112"/>
                </a:lnTo>
                <a:lnTo>
                  <a:pt x="0" y="45"/>
                </a:lnTo>
                <a:lnTo>
                  <a:pt x="45" y="0"/>
                </a:lnTo>
                <a:lnTo>
                  <a:pt x="112" y="68"/>
                </a:lnTo>
                <a:lnTo>
                  <a:pt x="180" y="0"/>
                </a:lnTo>
                <a:lnTo>
                  <a:pt x="225" y="45"/>
                </a:lnTo>
                <a:lnTo>
                  <a:pt x="157" y="112"/>
                </a:lnTo>
                <a:lnTo>
                  <a:pt x="225" y="180"/>
                </a:lnTo>
                <a:lnTo>
                  <a:pt x="180" y="225"/>
                </a:lnTo>
                <a:lnTo>
                  <a:pt x="112" y="157"/>
                </a:lnTo>
                <a:lnTo>
                  <a:pt x="45" y="225"/>
                </a:lnTo>
                <a:lnTo>
                  <a:pt x="0" y="180"/>
                </a:lnTo>
                <a:close/>
              </a:path>
            </a:pathLst>
          </a:custGeom>
          <a:solidFill>
            <a:srgbClr val="FF0000"/>
          </a:solidFill>
          <a:ln w="9525">
            <a:noFill/>
            <a:round/>
            <a:headEnd/>
            <a:tailEnd/>
          </a:ln>
        </p:spPr>
        <p:txBody>
          <a:bodyPr vert="horz" wrap="square" lIns="91440" tIns="45720" rIns="91440" bIns="45720" numCol="1" anchor="t" anchorCtr="0" compatLnSpc="1">
            <a:prstTxWarp prst="textNoShape">
              <a:avLst/>
            </a:prstTxWarp>
          </a:bodyPr>
          <a:lstStyle/>
          <a:p>
            <a:endParaRPr lang="nl-NL" dirty="0"/>
          </a:p>
        </p:txBody>
      </p:sp>
      <p:sp>
        <p:nvSpPr>
          <p:cNvPr id="4" name="Tijdelijke aanduiding voor datum 3"/>
          <p:cNvSpPr>
            <a:spLocks noGrp="1" noSelect="1"/>
          </p:cNvSpPr>
          <p:nvPr>
            <p:ph type="dt" sz="half" idx="2"/>
          </p:nvPr>
        </p:nvSpPr>
        <p:spPr bwMode="gray">
          <a:xfrm>
            <a:off x="7693805" y="4893641"/>
            <a:ext cx="756000" cy="180000"/>
          </a:xfrm>
          <a:prstGeom prst="rect">
            <a:avLst/>
          </a:prstGeom>
        </p:spPr>
        <p:txBody>
          <a:bodyPr vert="horz" lIns="0" tIns="0" rIns="0" bIns="0" rtlCol="0" anchor="t"/>
          <a:lstStyle>
            <a:lvl1pPr algn="r">
              <a:defRPr sz="1000">
                <a:solidFill>
                  <a:schemeClr val="bg2"/>
                </a:solidFill>
              </a:defRPr>
            </a:lvl1pPr>
          </a:lstStyle>
          <a:p>
            <a:fld id="{9839CB03-DCF2-B749-ACCB-57353B868F10}" type="datetime1">
              <a:rPr lang="nl-NL" smtClean="0"/>
              <a:t>30-09-2025</a:t>
            </a:fld>
            <a:endParaRPr lang="nl-NL" dirty="0"/>
          </a:p>
        </p:txBody>
      </p:sp>
      <p:sp>
        <p:nvSpPr>
          <p:cNvPr id="5" name="Tijdelijke aanduiding voor voettekst 4"/>
          <p:cNvSpPr>
            <a:spLocks noGrp="1" noSelect="1"/>
          </p:cNvSpPr>
          <p:nvPr>
            <p:ph type="ftr" sz="quarter" idx="3"/>
          </p:nvPr>
        </p:nvSpPr>
        <p:spPr bwMode="gray">
          <a:xfrm>
            <a:off x="689099" y="4893641"/>
            <a:ext cx="6192000" cy="180000"/>
          </a:xfrm>
          <a:prstGeom prst="rect">
            <a:avLst/>
          </a:prstGeom>
        </p:spPr>
        <p:txBody>
          <a:bodyPr vert="horz" lIns="0" tIns="0" rIns="0" bIns="0" rtlCol="0" anchor="t"/>
          <a:lstStyle>
            <a:lvl1pPr algn="l">
              <a:defRPr sz="1000">
                <a:solidFill>
                  <a:schemeClr val="bg2"/>
                </a:solidFill>
              </a:defRPr>
            </a:lvl1pPr>
          </a:lstStyle>
          <a:p>
            <a:r>
              <a:rPr lang="nl-NL"/>
              <a:t>Scope en uitgangspunten Datakwaliteit SB-AM 6 januari 2021</a:t>
            </a:r>
            <a:endParaRPr lang="nl-NL" dirty="0"/>
          </a:p>
        </p:txBody>
      </p:sp>
      <p:sp>
        <p:nvSpPr>
          <p:cNvPr id="6" name="Tijdelijke aanduiding voor dianummer 5"/>
          <p:cNvSpPr>
            <a:spLocks noGrp="1" noSelect="1"/>
          </p:cNvSpPr>
          <p:nvPr>
            <p:ph type="sldNum" sz="quarter" idx="4"/>
          </p:nvPr>
        </p:nvSpPr>
        <p:spPr bwMode="gray">
          <a:xfrm>
            <a:off x="8500916" y="4893641"/>
            <a:ext cx="288000" cy="180000"/>
          </a:xfrm>
          <a:prstGeom prst="rect">
            <a:avLst/>
          </a:prstGeom>
        </p:spPr>
        <p:txBody>
          <a:bodyPr vert="horz" lIns="0" tIns="0" rIns="0" bIns="0" rtlCol="0" anchor="t"/>
          <a:lstStyle>
            <a:lvl1pPr algn="r">
              <a:defRPr sz="1000">
                <a:solidFill>
                  <a:schemeClr val="bg2"/>
                </a:solidFill>
              </a:defRPr>
            </a:lvl1pPr>
          </a:lstStyle>
          <a:p>
            <a:pPr algn="l"/>
            <a:r>
              <a:rPr lang="nl-NL" dirty="0"/>
              <a:t>| </a:t>
            </a:r>
            <a:fld id="{6C885DEC-5AE5-4403-A92E-278225061E43}" type="slidenum">
              <a:rPr lang="nl-NL" smtClean="0"/>
              <a:pPr algn="l"/>
              <a:t>‹#›</a:t>
            </a:fld>
            <a:endParaRPr lang="nl-NL" dirty="0"/>
          </a:p>
        </p:txBody>
      </p:sp>
    </p:spTree>
  </p:cSld>
  <p:clrMap bg1="lt1" tx1="dk1" bg2="lt2" tx2="dk2" accent1="accent1" accent2="accent2" accent3="accent3" accent4="accent4" accent5="accent5" accent6="accent6" hlink="hlink" folHlink="folHlink"/>
  <p:sldLayoutIdLst>
    <p:sldLayoutId id="2147483727" r:id="rId1"/>
    <p:sldLayoutId id="2147483719" r:id="rId2"/>
    <p:sldLayoutId id="2147483718" r:id="rId3"/>
    <p:sldLayoutId id="2147483728" r:id="rId4"/>
    <p:sldLayoutId id="2147483725" r:id="rId5"/>
    <p:sldLayoutId id="2147483730" r:id="rId6"/>
    <p:sldLayoutId id="2147483732" r:id="rId7"/>
    <p:sldLayoutId id="2147483720" r:id="rId8"/>
    <p:sldLayoutId id="2147483735" r:id="rId9"/>
    <p:sldLayoutId id="2147483722" r:id="rId10"/>
    <p:sldLayoutId id="2147483723" r:id="rId11"/>
    <p:sldLayoutId id="2147483736" r:id="rId12"/>
  </p:sldLayoutIdLst>
  <p:hf hdr="0"/>
  <p:txStyles>
    <p:titleStyle>
      <a:lvl1pPr algn="l" defTabSz="914400" rtl="0" eaLnBrk="1" latinLnBrk="0" hangingPunct="1">
        <a:spcBef>
          <a:spcPct val="0"/>
        </a:spcBef>
        <a:buNone/>
        <a:defRPr sz="3200" b="1" kern="1200">
          <a:solidFill>
            <a:schemeClr val="accent1"/>
          </a:solidFill>
          <a:latin typeface="+mj-lt"/>
          <a:ea typeface="+mj-ea"/>
          <a:cs typeface="+mj-cs"/>
        </a:defRPr>
      </a:lvl1pPr>
    </p:titleStyle>
    <p:bodyStyle>
      <a:lvl1pPr marL="216000" indent="-216000" algn="l" defTabSz="914400" rtl="0" eaLnBrk="1" latinLnBrk="0" hangingPunct="1">
        <a:spcBef>
          <a:spcPts val="0"/>
        </a:spcBef>
        <a:buClr>
          <a:schemeClr val="accent1"/>
        </a:buClr>
        <a:buSzPct val="65000"/>
        <a:buFont typeface="Wingdings" pitchFamily="2" charset="2"/>
        <a:buChar char=""/>
        <a:defRPr sz="2000" b="0" kern="1200">
          <a:solidFill>
            <a:schemeClr val="tx1"/>
          </a:solidFill>
          <a:latin typeface="+mn-lt"/>
          <a:ea typeface="+mn-ea"/>
          <a:cs typeface="+mn-cs"/>
        </a:defRPr>
      </a:lvl1pPr>
      <a:lvl2pPr marL="432000" indent="-216000" algn="l" defTabSz="914400" rtl="0" eaLnBrk="1" latinLnBrk="0" hangingPunct="1">
        <a:spcBef>
          <a:spcPts val="0"/>
        </a:spcBef>
        <a:buFont typeface="Corbel" pitchFamily="34" charset="0"/>
        <a:buChar char="–"/>
        <a:defRPr sz="2000" kern="1200">
          <a:solidFill>
            <a:schemeClr val="tx1"/>
          </a:solidFill>
          <a:latin typeface="+mn-lt"/>
          <a:ea typeface="+mn-ea"/>
          <a:cs typeface="+mn-cs"/>
        </a:defRPr>
      </a:lvl2pPr>
      <a:lvl3pPr marL="648000" indent="-216000" algn="l" defTabSz="914400" rtl="0" eaLnBrk="1" latinLnBrk="0" hangingPunct="1">
        <a:spcBef>
          <a:spcPts val="0"/>
        </a:spcBef>
        <a:buClrTx/>
        <a:buSzPct val="100000"/>
        <a:buFont typeface="Corbel" pitchFamily="34" charset="0"/>
        <a:buChar char="-"/>
        <a:defRPr sz="1600" kern="1200">
          <a:solidFill>
            <a:schemeClr val="tx1"/>
          </a:solidFill>
          <a:latin typeface="+mn-lt"/>
          <a:ea typeface="+mn-ea"/>
          <a:cs typeface="+mn-cs"/>
        </a:defRPr>
      </a:lvl3pPr>
      <a:lvl4pPr marL="0" indent="0" algn="l" defTabSz="914400" rtl="0" eaLnBrk="1" latinLnBrk="0" hangingPunct="1">
        <a:spcBef>
          <a:spcPts val="0"/>
        </a:spcBef>
        <a:buFont typeface="Corbe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Corbel" pitchFamily="34" charset="0"/>
        <a:buNone/>
        <a:defRPr sz="2000" kern="1200">
          <a:solidFill>
            <a:schemeClr val="tx1"/>
          </a:solidFill>
          <a:latin typeface="+mn-lt"/>
          <a:ea typeface="+mn-ea"/>
          <a:cs typeface="+mn-cs"/>
        </a:defRPr>
      </a:lvl5pPr>
      <a:lvl6pPr marL="216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432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7pPr>
      <a:lvl8pPr marL="648000" indent="0" algn="l" defTabSz="91440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4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D3D726F2-EBF4-344B-A24C-D1F3CCB2286A}"/>
              </a:ext>
            </a:extLst>
          </p:cNvPr>
          <p:cNvSpPr>
            <a:spLocks noGrp="1"/>
          </p:cNvSpPr>
          <p:nvPr>
            <p:ph type="ctrTitle"/>
          </p:nvPr>
        </p:nvSpPr>
        <p:spPr/>
        <p:txBody>
          <a:bodyPr/>
          <a:lstStyle/>
          <a:p>
            <a:r>
              <a:rPr lang="nl-NL" dirty="0"/>
              <a:t>Python sessies</a:t>
            </a:r>
          </a:p>
        </p:txBody>
      </p:sp>
      <p:sp>
        <p:nvSpPr>
          <p:cNvPr id="6" name="Ondertitel 5">
            <a:extLst>
              <a:ext uri="{FF2B5EF4-FFF2-40B4-BE49-F238E27FC236}">
                <a16:creationId xmlns:a16="http://schemas.microsoft.com/office/drawing/2014/main" id="{6A75F84E-F3FA-224B-8575-F88002C936EB}"/>
              </a:ext>
            </a:extLst>
          </p:cNvPr>
          <p:cNvSpPr>
            <a:spLocks noGrp="1"/>
          </p:cNvSpPr>
          <p:nvPr>
            <p:ph type="subTitle" idx="1"/>
          </p:nvPr>
        </p:nvSpPr>
        <p:spPr>
          <a:xfrm>
            <a:off x="796029" y="3007628"/>
            <a:ext cx="7929260" cy="1314450"/>
          </a:xfrm>
        </p:spPr>
        <p:txBody>
          <a:bodyPr/>
          <a:lstStyle/>
          <a:p>
            <a:r>
              <a:rPr lang="nl-NL" sz="1400"/>
              <a:t>Wouter </a:t>
            </a:r>
            <a:r>
              <a:rPr lang="nl-NL" sz="1400" dirty="0"/>
              <a:t>Schoenmakers</a:t>
            </a:r>
          </a:p>
        </p:txBody>
      </p:sp>
      <p:sp>
        <p:nvSpPr>
          <p:cNvPr id="3" name="Tijdelijke aanduiding voor datum 3">
            <a:extLst>
              <a:ext uri="{FF2B5EF4-FFF2-40B4-BE49-F238E27FC236}">
                <a16:creationId xmlns:a16="http://schemas.microsoft.com/office/drawing/2014/main" id="{E4B0FFDF-870C-A3DE-DAE4-64D8F38C6D84}"/>
              </a:ext>
            </a:extLst>
          </p:cNvPr>
          <p:cNvSpPr>
            <a:spLocks noGrp="1"/>
          </p:cNvSpPr>
          <p:nvPr>
            <p:ph type="dt" sz="half" idx="10"/>
          </p:nvPr>
        </p:nvSpPr>
        <p:spPr>
          <a:xfrm>
            <a:off x="819204" y="4474105"/>
            <a:ext cx="1584176" cy="239629"/>
          </a:xfrm>
        </p:spPr>
        <p:txBody>
          <a:bodyPr/>
          <a:lstStyle/>
          <a:p>
            <a:fld id="{A5595819-24CA-7745-A855-E53B1CFFEB90}" type="datetime1">
              <a:rPr lang="nl-NL" smtClean="0"/>
              <a:t>30-09-2025</a:t>
            </a:fld>
            <a:endParaRPr lang="nl-NL" dirty="0"/>
          </a:p>
        </p:txBody>
      </p:sp>
    </p:spTree>
    <p:extLst>
      <p:ext uri="{BB962C8B-B14F-4D97-AF65-F5344CB8AC3E}">
        <p14:creationId xmlns:p14="http://schemas.microsoft.com/office/powerpoint/2010/main" val="3625140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CF9F2-E0D6-7418-811C-C5E36B1AA9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193779-8C92-7A39-256D-137F0748A132}"/>
              </a:ext>
            </a:extLst>
          </p:cNvPr>
          <p:cNvSpPr>
            <a:spLocks noGrp="1"/>
          </p:cNvSpPr>
          <p:nvPr>
            <p:ph type="title"/>
          </p:nvPr>
        </p:nvSpPr>
        <p:spPr>
          <a:xfrm>
            <a:off x="705610" y="627534"/>
            <a:ext cx="8100000" cy="972000"/>
          </a:xfrm>
        </p:spPr>
        <p:txBody>
          <a:bodyPr/>
          <a:lstStyle/>
          <a:p>
            <a:r>
              <a:rPr lang="en-NL" dirty="0"/>
              <a:t>Version Control System</a:t>
            </a:r>
          </a:p>
        </p:txBody>
      </p:sp>
      <p:sp>
        <p:nvSpPr>
          <p:cNvPr id="3" name="Content Placeholder 2">
            <a:extLst>
              <a:ext uri="{FF2B5EF4-FFF2-40B4-BE49-F238E27FC236}">
                <a16:creationId xmlns:a16="http://schemas.microsoft.com/office/drawing/2014/main" id="{19579ADD-8E85-EE1C-36E7-684C9D36ADFD}"/>
              </a:ext>
            </a:extLst>
          </p:cNvPr>
          <p:cNvSpPr>
            <a:spLocks noGrp="1"/>
          </p:cNvSpPr>
          <p:nvPr>
            <p:ph idx="1"/>
          </p:nvPr>
        </p:nvSpPr>
        <p:spPr>
          <a:xfrm>
            <a:off x="688916" y="1347614"/>
            <a:ext cx="8100000" cy="2090381"/>
          </a:xfrm>
        </p:spPr>
        <p:txBody>
          <a:bodyPr/>
          <a:lstStyle/>
          <a:p>
            <a:r>
              <a:rPr lang="en-GB" b="1" dirty="0"/>
              <a:t>Wat is VCS (Version Control System)?</a:t>
            </a:r>
            <a:endParaRPr lang="en-GB" dirty="0"/>
          </a:p>
          <a:p>
            <a:pPr>
              <a:buFont typeface="Arial" panose="020B0604020202020204" pitchFamily="34" charset="0"/>
              <a:buChar char="•"/>
            </a:pPr>
            <a:r>
              <a:rPr lang="en-GB" dirty="0" err="1"/>
              <a:t>Houdt</a:t>
            </a:r>
            <a:r>
              <a:rPr lang="en-GB" dirty="0"/>
              <a:t> </a:t>
            </a:r>
            <a:r>
              <a:rPr lang="en-GB" dirty="0" err="1"/>
              <a:t>versies</a:t>
            </a:r>
            <a:r>
              <a:rPr lang="en-GB" dirty="0"/>
              <a:t> van </a:t>
            </a:r>
            <a:r>
              <a:rPr lang="en-GB" dirty="0" err="1"/>
              <a:t>bestanden</a:t>
            </a:r>
            <a:r>
              <a:rPr lang="en-GB" dirty="0"/>
              <a:t> </a:t>
            </a:r>
            <a:r>
              <a:rPr lang="en-GB" dirty="0" err="1"/>
              <a:t>en</a:t>
            </a:r>
            <a:r>
              <a:rPr lang="en-GB" dirty="0"/>
              <a:t> code </a:t>
            </a:r>
            <a:r>
              <a:rPr lang="en-GB" dirty="0" err="1"/>
              <a:t>bij</a:t>
            </a:r>
            <a:endParaRPr lang="en-GB" dirty="0"/>
          </a:p>
          <a:p>
            <a:pPr>
              <a:buFont typeface="Arial" panose="020B0604020202020204" pitchFamily="34" charset="0"/>
              <a:buChar char="•"/>
            </a:pPr>
            <a:r>
              <a:rPr lang="en-GB" dirty="0" err="1"/>
              <a:t>Mogelijkheid</a:t>
            </a:r>
            <a:r>
              <a:rPr lang="en-GB" dirty="0"/>
              <a:t> om </a:t>
            </a:r>
            <a:r>
              <a:rPr lang="en-GB" dirty="0" err="1"/>
              <a:t>terug</a:t>
            </a:r>
            <a:r>
              <a:rPr lang="en-GB" dirty="0"/>
              <a:t> </a:t>
            </a:r>
            <a:r>
              <a:rPr lang="en-GB" dirty="0" err="1"/>
              <a:t>te</a:t>
            </a:r>
            <a:r>
              <a:rPr lang="en-GB" dirty="0"/>
              <a:t> </a:t>
            </a:r>
            <a:r>
              <a:rPr lang="en-GB" dirty="0" err="1"/>
              <a:t>gaan</a:t>
            </a:r>
            <a:r>
              <a:rPr lang="en-GB" dirty="0"/>
              <a:t> </a:t>
            </a:r>
            <a:r>
              <a:rPr lang="en-GB" dirty="0" err="1"/>
              <a:t>naar</a:t>
            </a:r>
            <a:r>
              <a:rPr lang="en-GB" dirty="0"/>
              <a:t> </a:t>
            </a:r>
            <a:r>
              <a:rPr lang="en-GB" dirty="0" err="1"/>
              <a:t>oudere</a:t>
            </a:r>
            <a:r>
              <a:rPr lang="en-GB" dirty="0"/>
              <a:t> </a:t>
            </a:r>
            <a:r>
              <a:rPr lang="en-GB" dirty="0" err="1"/>
              <a:t>versies</a:t>
            </a:r>
            <a:endParaRPr lang="en-GB" dirty="0"/>
          </a:p>
          <a:p>
            <a:pPr>
              <a:buFont typeface="Arial" panose="020B0604020202020204" pitchFamily="34" charset="0"/>
              <a:buChar char="•"/>
            </a:pPr>
            <a:r>
              <a:rPr lang="en-GB" dirty="0" err="1"/>
              <a:t>Ondersteunt</a:t>
            </a:r>
            <a:r>
              <a:rPr lang="en-GB" dirty="0"/>
              <a:t> branches → </a:t>
            </a:r>
            <a:r>
              <a:rPr lang="en-GB" dirty="0" err="1"/>
              <a:t>werken</a:t>
            </a:r>
            <a:r>
              <a:rPr lang="en-GB" dirty="0"/>
              <a:t> </a:t>
            </a:r>
            <a:r>
              <a:rPr lang="en-GB" dirty="0" err="1"/>
              <a:t>aan</a:t>
            </a:r>
            <a:r>
              <a:rPr lang="en-GB" dirty="0"/>
              <a:t> </a:t>
            </a:r>
            <a:r>
              <a:rPr lang="en-GB" dirty="0" err="1"/>
              <a:t>meerdere</a:t>
            </a:r>
            <a:r>
              <a:rPr lang="en-GB" dirty="0"/>
              <a:t> </a:t>
            </a:r>
            <a:r>
              <a:rPr lang="en-GB" dirty="0" err="1"/>
              <a:t>functies</a:t>
            </a:r>
            <a:r>
              <a:rPr lang="en-GB" dirty="0"/>
              <a:t> </a:t>
            </a:r>
            <a:r>
              <a:rPr lang="en-GB" dirty="0" err="1"/>
              <a:t>tegelijk</a:t>
            </a:r>
            <a:endParaRPr lang="en-GB" dirty="0"/>
          </a:p>
          <a:p>
            <a:endParaRPr lang="en-GB" b="1" dirty="0"/>
          </a:p>
          <a:p>
            <a:r>
              <a:rPr lang="en-GB" b="1" dirty="0"/>
              <a:t>Wat is Git?</a:t>
            </a:r>
            <a:endParaRPr lang="en-GB" dirty="0"/>
          </a:p>
          <a:p>
            <a:pPr>
              <a:buFont typeface="Arial" panose="020B0604020202020204" pitchFamily="34" charset="0"/>
              <a:buChar char="•"/>
            </a:pPr>
            <a:r>
              <a:rPr lang="en-GB" dirty="0"/>
              <a:t>Het </a:t>
            </a:r>
            <a:r>
              <a:rPr lang="en-GB" dirty="0" err="1"/>
              <a:t>meest</a:t>
            </a:r>
            <a:r>
              <a:rPr lang="en-GB" dirty="0"/>
              <a:t> </a:t>
            </a:r>
            <a:r>
              <a:rPr lang="en-GB" dirty="0" err="1"/>
              <a:t>gebruikte</a:t>
            </a:r>
            <a:r>
              <a:rPr lang="en-GB" dirty="0"/>
              <a:t> VCS</a:t>
            </a:r>
          </a:p>
          <a:p>
            <a:pPr>
              <a:buFont typeface="Arial" panose="020B0604020202020204" pitchFamily="34" charset="0"/>
              <a:buChar char="•"/>
            </a:pPr>
            <a:r>
              <a:rPr lang="en-GB" dirty="0" err="1"/>
              <a:t>Draait</a:t>
            </a:r>
            <a:r>
              <a:rPr lang="en-GB" dirty="0"/>
              <a:t> </a:t>
            </a:r>
            <a:r>
              <a:rPr lang="en-GB" dirty="0" err="1"/>
              <a:t>lokaal</a:t>
            </a:r>
            <a:r>
              <a:rPr lang="en-GB" dirty="0"/>
              <a:t> op je computer</a:t>
            </a:r>
          </a:p>
          <a:p>
            <a:pPr>
              <a:buFont typeface="Arial" panose="020B0604020202020204" pitchFamily="34" charset="0"/>
              <a:buChar char="•"/>
            </a:pPr>
            <a:r>
              <a:rPr lang="en-GB" dirty="0" err="1"/>
              <a:t>Zorgt</a:t>
            </a:r>
            <a:r>
              <a:rPr lang="en-GB" dirty="0"/>
              <a:t> </a:t>
            </a:r>
            <a:r>
              <a:rPr lang="en-GB" dirty="0" err="1"/>
              <a:t>voor</a:t>
            </a:r>
            <a:r>
              <a:rPr lang="en-GB" dirty="0"/>
              <a:t> commit-</a:t>
            </a:r>
            <a:r>
              <a:rPr lang="en-GB" dirty="0" err="1"/>
              <a:t>geschiedenis</a:t>
            </a:r>
            <a:r>
              <a:rPr lang="en-GB" dirty="0"/>
              <a:t> </a:t>
            </a:r>
            <a:r>
              <a:rPr lang="en-GB" dirty="0" err="1"/>
              <a:t>en</a:t>
            </a:r>
            <a:r>
              <a:rPr lang="en-GB" dirty="0"/>
              <a:t> </a:t>
            </a:r>
            <a:r>
              <a:rPr lang="en-GB" dirty="0" err="1"/>
              <a:t>versiebeheer</a:t>
            </a:r>
            <a:endParaRPr lang="en-GB" dirty="0"/>
          </a:p>
        </p:txBody>
      </p:sp>
      <p:sp>
        <p:nvSpPr>
          <p:cNvPr id="4" name="Date Placeholder 3">
            <a:extLst>
              <a:ext uri="{FF2B5EF4-FFF2-40B4-BE49-F238E27FC236}">
                <a16:creationId xmlns:a16="http://schemas.microsoft.com/office/drawing/2014/main" id="{6B33E979-AC12-CE5E-5660-35BEE25B63D4}"/>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38DBDC4B-E913-BB53-2AFF-B983943F3852}"/>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7976E2C6-0FCF-8368-CE6C-48E62AEB0B77}"/>
              </a:ext>
            </a:extLst>
          </p:cNvPr>
          <p:cNvSpPr>
            <a:spLocks noGrp="1"/>
          </p:cNvSpPr>
          <p:nvPr>
            <p:ph type="sldNum" sz="quarter" idx="12"/>
          </p:nvPr>
        </p:nvSpPr>
        <p:spPr/>
        <p:txBody>
          <a:bodyPr/>
          <a:lstStyle/>
          <a:p>
            <a:pPr algn="l"/>
            <a:r>
              <a:rPr lang="nl-NL"/>
              <a:t>| </a:t>
            </a:r>
            <a:fld id="{6C885DEC-5AE5-4403-A92E-278225061E43}" type="slidenum">
              <a:rPr lang="nl-NL" smtClean="0"/>
              <a:pPr algn="l"/>
              <a:t>10</a:t>
            </a:fld>
            <a:endParaRPr lang="nl-NL" dirty="0"/>
          </a:p>
        </p:txBody>
      </p:sp>
      <p:pic>
        <p:nvPicPr>
          <p:cNvPr id="8" name="Picture 7">
            <a:extLst>
              <a:ext uri="{FF2B5EF4-FFF2-40B4-BE49-F238E27FC236}">
                <a16:creationId xmlns:a16="http://schemas.microsoft.com/office/drawing/2014/main" id="{196ACEFB-B6A2-A854-B1A7-16AFD0954F64}"/>
              </a:ext>
            </a:extLst>
          </p:cNvPr>
          <p:cNvPicPr>
            <a:picLocks noChangeAspect="1"/>
          </p:cNvPicPr>
          <p:nvPr/>
        </p:nvPicPr>
        <p:blipFill>
          <a:blip r:embed="rId3"/>
          <a:stretch>
            <a:fillRect/>
          </a:stretch>
        </p:blipFill>
        <p:spPr>
          <a:xfrm>
            <a:off x="3707904" y="987574"/>
            <a:ext cx="4576972" cy="3751052"/>
          </a:xfrm>
          <a:prstGeom prst="rect">
            <a:avLst/>
          </a:prstGeom>
        </p:spPr>
      </p:pic>
    </p:spTree>
    <p:extLst>
      <p:ext uri="{BB962C8B-B14F-4D97-AF65-F5344CB8AC3E}">
        <p14:creationId xmlns:p14="http://schemas.microsoft.com/office/powerpoint/2010/main" val="170130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71F55D-BD0C-FBAD-6BE0-329F50C03D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76D8EC-FFB5-2D56-AB11-C84ECA119072}"/>
              </a:ext>
            </a:extLst>
          </p:cNvPr>
          <p:cNvSpPr>
            <a:spLocks noGrp="1"/>
          </p:cNvSpPr>
          <p:nvPr>
            <p:ph type="title"/>
          </p:nvPr>
        </p:nvSpPr>
        <p:spPr>
          <a:xfrm>
            <a:off x="705610" y="627534"/>
            <a:ext cx="8100000" cy="972000"/>
          </a:xfrm>
        </p:spPr>
        <p:txBody>
          <a:bodyPr/>
          <a:lstStyle/>
          <a:p>
            <a:r>
              <a:rPr lang="en-NL" dirty="0"/>
              <a:t>Version Control System</a:t>
            </a:r>
          </a:p>
        </p:txBody>
      </p:sp>
      <p:sp>
        <p:nvSpPr>
          <p:cNvPr id="3" name="Content Placeholder 2">
            <a:extLst>
              <a:ext uri="{FF2B5EF4-FFF2-40B4-BE49-F238E27FC236}">
                <a16:creationId xmlns:a16="http://schemas.microsoft.com/office/drawing/2014/main" id="{0373BBA5-919C-D72C-2F0A-D48A938CA4F4}"/>
              </a:ext>
            </a:extLst>
          </p:cNvPr>
          <p:cNvSpPr>
            <a:spLocks noGrp="1"/>
          </p:cNvSpPr>
          <p:nvPr>
            <p:ph idx="1"/>
          </p:nvPr>
        </p:nvSpPr>
        <p:spPr>
          <a:xfrm>
            <a:off x="688916" y="1347614"/>
            <a:ext cx="8100000" cy="2090381"/>
          </a:xfrm>
        </p:spPr>
        <p:txBody>
          <a:bodyPr/>
          <a:lstStyle/>
          <a:p>
            <a:r>
              <a:rPr lang="en-GB" b="1" dirty="0"/>
              <a:t>Get from VCS</a:t>
            </a:r>
            <a:r>
              <a:rPr lang="en-GB" dirty="0"/>
              <a:t> in PyCharm </a:t>
            </a:r>
            <a:r>
              <a:rPr lang="en-GB" dirty="0" err="1"/>
              <a:t>betekent</a:t>
            </a:r>
            <a:r>
              <a:rPr lang="en-GB" dirty="0"/>
              <a:t>:</a:t>
            </a:r>
            <a:br>
              <a:rPr lang="en-GB" dirty="0"/>
            </a:br>
            <a:r>
              <a:rPr lang="en-GB" dirty="0"/>
              <a:t>Je </a:t>
            </a:r>
            <a:r>
              <a:rPr lang="en-GB" dirty="0" err="1"/>
              <a:t>haalt</a:t>
            </a:r>
            <a:r>
              <a:rPr lang="en-GB" dirty="0"/>
              <a:t> </a:t>
            </a:r>
            <a:r>
              <a:rPr lang="en-GB" dirty="0" err="1"/>
              <a:t>een</a:t>
            </a:r>
            <a:r>
              <a:rPr lang="en-GB" dirty="0"/>
              <a:t> project </a:t>
            </a:r>
            <a:r>
              <a:rPr lang="en-GB" dirty="0" err="1"/>
              <a:t>rechtstreeks</a:t>
            </a:r>
            <a:r>
              <a:rPr lang="en-GB" dirty="0"/>
              <a:t> </a:t>
            </a:r>
            <a:r>
              <a:rPr lang="en-GB" dirty="0" err="1"/>
              <a:t>binnen</a:t>
            </a:r>
            <a:r>
              <a:rPr lang="en-GB" dirty="0"/>
              <a:t> </a:t>
            </a:r>
            <a:r>
              <a:rPr lang="en-GB" dirty="0" err="1"/>
              <a:t>vanuit</a:t>
            </a:r>
            <a:r>
              <a:rPr lang="en-GB" dirty="0"/>
              <a:t> </a:t>
            </a:r>
            <a:r>
              <a:rPr lang="en-GB" dirty="0" err="1"/>
              <a:t>een</a:t>
            </a:r>
            <a:r>
              <a:rPr lang="en-GB" dirty="0"/>
              <a:t> </a:t>
            </a:r>
            <a:r>
              <a:rPr lang="en-GB" b="1" dirty="0"/>
              <a:t>Version Control System</a:t>
            </a:r>
            <a:r>
              <a:rPr lang="en-GB" dirty="0"/>
              <a:t> (</a:t>
            </a:r>
            <a:r>
              <a:rPr lang="en-GB" dirty="0" err="1"/>
              <a:t>zoals</a:t>
            </a:r>
            <a:r>
              <a:rPr lang="en-GB" dirty="0"/>
              <a:t> GitHub, GitLab of Bitbucket) door de repository-URL </a:t>
            </a:r>
            <a:r>
              <a:rPr lang="en-GB" dirty="0" err="1"/>
              <a:t>te</a:t>
            </a:r>
            <a:r>
              <a:rPr lang="en-GB" dirty="0"/>
              <a:t> </a:t>
            </a:r>
            <a:r>
              <a:rPr lang="en-GB" dirty="0" err="1"/>
              <a:t>geven</a:t>
            </a:r>
            <a:r>
              <a:rPr lang="en-GB" dirty="0"/>
              <a:t>.</a:t>
            </a:r>
          </a:p>
          <a:p>
            <a:r>
              <a:rPr lang="en-GB" dirty="0"/>
              <a:t>PyCharm </a:t>
            </a:r>
            <a:r>
              <a:rPr lang="en-GB" dirty="0" err="1"/>
              <a:t>kloont</a:t>
            </a:r>
            <a:r>
              <a:rPr lang="en-GB" dirty="0"/>
              <a:t> de repo → </a:t>
            </a:r>
            <a:r>
              <a:rPr lang="en-GB" dirty="0" err="1"/>
              <a:t>maakt</a:t>
            </a:r>
            <a:r>
              <a:rPr lang="en-GB" dirty="0"/>
              <a:t> er </a:t>
            </a:r>
            <a:r>
              <a:rPr lang="en-GB" dirty="0" err="1"/>
              <a:t>een</a:t>
            </a:r>
            <a:r>
              <a:rPr lang="en-GB" dirty="0"/>
              <a:t> </a:t>
            </a:r>
            <a:r>
              <a:rPr lang="en-GB" dirty="0" err="1"/>
              <a:t>nieuw</a:t>
            </a:r>
            <a:r>
              <a:rPr lang="en-GB" dirty="0"/>
              <a:t> project van → </a:t>
            </a:r>
            <a:r>
              <a:rPr lang="en-GB" dirty="0" err="1"/>
              <a:t>klaar</a:t>
            </a:r>
            <a:r>
              <a:rPr lang="en-GB" dirty="0"/>
              <a:t> om mee </a:t>
            </a:r>
            <a:r>
              <a:rPr lang="en-GB" dirty="0" err="1"/>
              <a:t>te</a:t>
            </a:r>
            <a:r>
              <a:rPr lang="en-GB" dirty="0"/>
              <a:t> </a:t>
            </a:r>
            <a:r>
              <a:rPr lang="en-GB" dirty="0" err="1"/>
              <a:t>werken</a:t>
            </a:r>
            <a:r>
              <a:rPr lang="en-GB" dirty="0"/>
              <a:t>.</a:t>
            </a:r>
          </a:p>
          <a:p>
            <a:r>
              <a:rPr lang="en-GB" dirty="0" err="1"/>
              <a:t>Pycharm</a:t>
            </a:r>
            <a:r>
              <a:rPr lang="en-GB" dirty="0"/>
              <a:t> Community </a:t>
            </a:r>
            <a:r>
              <a:rPr lang="en-GB" dirty="0" err="1"/>
              <a:t>Gericht</a:t>
            </a:r>
            <a:r>
              <a:rPr lang="en-GB" dirty="0"/>
              <a:t> op </a:t>
            </a:r>
            <a:r>
              <a:rPr lang="en-GB" b="1" dirty="0"/>
              <a:t>Python-only</a:t>
            </a:r>
            <a:r>
              <a:rPr lang="en-GB" dirty="0"/>
              <a:t> </a:t>
            </a:r>
            <a:r>
              <a:rPr lang="en-GB" dirty="0" err="1"/>
              <a:t>ontwikkeling</a:t>
            </a:r>
            <a:endParaRPr lang="en-GB" dirty="0"/>
          </a:p>
          <a:p>
            <a:r>
              <a:rPr lang="en-GB" dirty="0" err="1"/>
              <a:t>Ondersteunt</a:t>
            </a:r>
            <a:r>
              <a:rPr lang="en-GB" dirty="0"/>
              <a:t> </a:t>
            </a:r>
            <a:r>
              <a:rPr lang="en-GB" b="1" dirty="0" err="1"/>
              <a:t>geen</a:t>
            </a:r>
            <a:r>
              <a:rPr lang="en-GB" b="1" dirty="0"/>
              <a:t> </a:t>
            </a:r>
            <a:r>
              <a:rPr lang="en-GB" b="1" dirty="0" err="1"/>
              <a:t>Jupyter</a:t>
            </a:r>
            <a:r>
              <a:rPr lang="en-GB" b="1" dirty="0"/>
              <a:t> notebooks</a:t>
            </a:r>
            <a:r>
              <a:rPr lang="en-GB" dirty="0"/>
              <a:t> </a:t>
            </a:r>
            <a:r>
              <a:rPr lang="en-GB" dirty="0" err="1"/>
              <a:t>en</a:t>
            </a:r>
            <a:r>
              <a:rPr lang="en-GB" dirty="0"/>
              <a:t> </a:t>
            </a:r>
            <a:r>
              <a:rPr lang="en-GB" dirty="0" err="1"/>
              <a:t>geen</a:t>
            </a:r>
            <a:r>
              <a:rPr lang="en-GB" dirty="0"/>
              <a:t> web-/data science plugins</a:t>
            </a:r>
          </a:p>
          <a:p>
            <a:r>
              <a:rPr lang="en-GB" dirty="0" err="1"/>
              <a:t>Voor</a:t>
            </a:r>
            <a:r>
              <a:rPr lang="en-GB" dirty="0"/>
              <a:t> notebooks </a:t>
            </a:r>
            <a:r>
              <a:rPr lang="en-GB" dirty="0" err="1"/>
              <a:t>gebruik</a:t>
            </a:r>
            <a:r>
              <a:rPr lang="en-GB" dirty="0"/>
              <a:t> je </a:t>
            </a:r>
            <a:r>
              <a:rPr lang="en-GB" dirty="0" err="1"/>
              <a:t>dus</a:t>
            </a:r>
            <a:r>
              <a:rPr lang="en-GB" dirty="0"/>
              <a:t> </a:t>
            </a:r>
            <a:r>
              <a:rPr lang="en-GB" dirty="0" err="1"/>
              <a:t>een</a:t>
            </a:r>
            <a:r>
              <a:rPr lang="en-GB" dirty="0"/>
              <a:t> </a:t>
            </a:r>
            <a:r>
              <a:rPr lang="en-GB" b="1" dirty="0" err="1"/>
              <a:t>aparte</a:t>
            </a:r>
            <a:r>
              <a:rPr lang="en-GB" b="1" dirty="0"/>
              <a:t> </a:t>
            </a:r>
            <a:r>
              <a:rPr lang="en-GB" b="1" dirty="0" err="1"/>
              <a:t>omgeving</a:t>
            </a:r>
            <a:r>
              <a:rPr lang="en-GB" dirty="0"/>
              <a:t> (</a:t>
            </a:r>
            <a:r>
              <a:rPr lang="en-GB" dirty="0" err="1"/>
              <a:t>bijv</a:t>
            </a:r>
            <a:r>
              <a:rPr lang="en-GB" dirty="0"/>
              <a:t>. </a:t>
            </a:r>
            <a:r>
              <a:rPr lang="en-GB" dirty="0" err="1"/>
              <a:t>Jupyter</a:t>
            </a:r>
            <a:r>
              <a:rPr lang="en-GB" dirty="0"/>
              <a:t> Lab of VS Code)</a:t>
            </a:r>
          </a:p>
          <a:p>
            <a:endParaRPr lang="en-GB" dirty="0"/>
          </a:p>
          <a:p>
            <a:pPr lvl="1"/>
            <a:endParaRPr lang="en-GB" dirty="0"/>
          </a:p>
        </p:txBody>
      </p:sp>
      <p:sp>
        <p:nvSpPr>
          <p:cNvPr id="4" name="Date Placeholder 3">
            <a:extLst>
              <a:ext uri="{FF2B5EF4-FFF2-40B4-BE49-F238E27FC236}">
                <a16:creationId xmlns:a16="http://schemas.microsoft.com/office/drawing/2014/main" id="{B97BD353-397F-162A-6449-E5ADA29C29F5}"/>
              </a:ext>
            </a:extLst>
          </p:cNvPr>
          <p:cNvSpPr>
            <a:spLocks noGrp="1"/>
          </p:cNvSpPr>
          <p:nvPr>
            <p:ph type="dt" sz="half" idx="10"/>
          </p:nvPr>
        </p:nvSpPr>
        <p:spPr/>
        <p:txBody>
          <a:bodyPr/>
          <a:lstStyle/>
          <a:p>
            <a:fld id="{9839CB03-DCF2-B749-ACCB-57353B868F10}" type="datetime1">
              <a:rPr lang="nl-NL" smtClean="0"/>
              <a:t>01-10-2025</a:t>
            </a:fld>
            <a:endParaRPr lang="nl-NL" dirty="0"/>
          </a:p>
        </p:txBody>
      </p:sp>
      <p:sp>
        <p:nvSpPr>
          <p:cNvPr id="5" name="Footer Placeholder 4">
            <a:extLst>
              <a:ext uri="{FF2B5EF4-FFF2-40B4-BE49-F238E27FC236}">
                <a16:creationId xmlns:a16="http://schemas.microsoft.com/office/drawing/2014/main" id="{57C0E9DB-2A6E-A023-169E-AB633F21AEB9}"/>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A11BA3A1-BE26-F7A6-FC4E-35021139A601}"/>
              </a:ext>
            </a:extLst>
          </p:cNvPr>
          <p:cNvSpPr>
            <a:spLocks noGrp="1"/>
          </p:cNvSpPr>
          <p:nvPr>
            <p:ph type="sldNum" sz="quarter" idx="12"/>
          </p:nvPr>
        </p:nvSpPr>
        <p:spPr/>
        <p:txBody>
          <a:bodyPr/>
          <a:lstStyle/>
          <a:p>
            <a:pPr algn="l"/>
            <a:r>
              <a:rPr lang="nl-NL"/>
              <a:t>| </a:t>
            </a:r>
            <a:fld id="{6C885DEC-5AE5-4403-A92E-278225061E43}" type="slidenum">
              <a:rPr lang="nl-NL" smtClean="0"/>
              <a:pPr algn="l"/>
              <a:t>11</a:t>
            </a:fld>
            <a:endParaRPr lang="nl-NL" dirty="0"/>
          </a:p>
        </p:txBody>
      </p:sp>
    </p:spTree>
    <p:extLst>
      <p:ext uri="{BB962C8B-B14F-4D97-AF65-F5344CB8AC3E}">
        <p14:creationId xmlns:p14="http://schemas.microsoft.com/office/powerpoint/2010/main" val="3129162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590B31-6FB4-DFB7-6622-42FF08E785DE}"/>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B2D9FCD-3CA3-DF71-0FAB-C95029FA030F}"/>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A0637B5-D89E-C038-3B02-3701A88D2EB4}"/>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EAB8B28-775B-853D-E145-65E2C87E4F09}"/>
              </a:ext>
            </a:extLst>
          </p:cNvPr>
          <p:cNvSpPr>
            <a:spLocks noGrp="1"/>
          </p:cNvSpPr>
          <p:nvPr>
            <p:ph type="sldNum" sz="quarter" idx="12"/>
          </p:nvPr>
        </p:nvSpPr>
        <p:spPr/>
        <p:txBody>
          <a:bodyPr/>
          <a:lstStyle/>
          <a:p>
            <a:pPr algn="l"/>
            <a:r>
              <a:rPr lang="nl-NL"/>
              <a:t>| </a:t>
            </a:r>
            <a:fld id="{6C885DEC-5AE5-4403-A92E-278225061E43}" type="slidenum">
              <a:rPr lang="nl-NL" smtClean="0"/>
              <a:pPr algn="l"/>
              <a:t>12</a:t>
            </a:fld>
            <a:endParaRPr lang="nl-NL" dirty="0"/>
          </a:p>
        </p:txBody>
      </p:sp>
      <p:sp>
        <p:nvSpPr>
          <p:cNvPr id="2" name="Title 1">
            <a:extLst>
              <a:ext uri="{FF2B5EF4-FFF2-40B4-BE49-F238E27FC236}">
                <a16:creationId xmlns:a16="http://schemas.microsoft.com/office/drawing/2014/main" id="{EF718D88-C171-16A3-8375-89B77EADAA22}"/>
              </a:ext>
            </a:extLst>
          </p:cNvPr>
          <p:cNvSpPr>
            <a:spLocks noGrp="1"/>
          </p:cNvSpPr>
          <p:nvPr>
            <p:ph type="title"/>
          </p:nvPr>
        </p:nvSpPr>
        <p:spPr>
          <a:xfrm>
            <a:off x="689099" y="555526"/>
            <a:ext cx="8100000" cy="972000"/>
          </a:xfrm>
        </p:spPr>
        <p:txBody>
          <a:bodyPr/>
          <a:lstStyle/>
          <a:p>
            <a:r>
              <a:rPr lang="nl-NL" dirty="0"/>
              <a:t>Environment</a:t>
            </a:r>
            <a:endParaRPr dirty="0"/>
          </a:p>
        </p:txBody>
      </p:sp>
      <p:sp>
        <p:nvSpPr>
          <p:cNvPr id="3" name="Content Placeholder 2">
            <a:extLst>
              <a:ext uri="{FF2B5EF4-FFF2-40B4-BE49-F238E27FC236}">
                <a16:creationId xmlns:a16="http://schemas.microsoft.com/office/drawing/2014/main" id="{C410A60C-E9E3-B4E0-3374-F33235C34CF1}"/>
              </a:ext>
            </a:extLst>
          </p:cNvPr>
          <p:cNvSpPr>
            <a:spLocks noGrp="1"/>
          </p:cNvSpPr>
          <p:nvPr>
            <p:ph idx="1"/>
          </p:nvPr>
        </p:nvSpPr>
        <p:spPr>
          <a:xfrm>
            <a:off x="688916" y="1527526"/>
            <a:ext cx="8100000" cy="2090381"/>
          </a:xfrm>
        </p:spPr>
        <p:txBody>
          <a:bodyPr/>
          <a:lstStyle/>
          <a:p>
            <a:r>
              <a:rPr lang="en-GB" sz="1600" dirty="0" err="1"/>
              <a:t>Een</a:t>
            </a:r>
            <a:r>
              <a:rPr lang="en-GB" sz="1600" dirty="0"/>
              <a:t> </a:t>
            </a:r>
            <a:r>
              <a:rPr lang="en-GB" sz="1600" b="1" dirty="0"/>
              <a:t>environment</a:t>
            </a:r>
            <a:r>
              <a:rPr lang="en-GB" sz="1600" dirty="0"/>
              <a:t> is </a:t>
            </a:r>
            <a:r>
              <a:rPr lang="en-GB" sz="1600" dirty="0" err="1"/>
              <a:t>een</a:t>
            </a:r>
            <a:r>
              <a:rPr lang="en-GB" sz="1600" dirty="0"/>
              <a:t> </a:t>
            </a:r>
            <a:r>
              <a:rPr lang="en-GB" sz="1600" b="1" dirty="0" err="1"/>
              <a:t>afgesloten</a:t>
            </a:r>
            <a:r>
              <a:rPr lang="en-GB" sz="1600" b="1" dirty="0"/>
              <a:t> </a:t>
            </a:r>
            <a:r>
              <a:rPr lang="en-GB" sz="1600" b="1" dirty="0" err="1"/>
              <a:t>werkomgeving</a:t>
            </a:r>
            <a:r>
              <a:rPr lang="en-GB" sz="1600" dirty="0"/>
              <a:t> </a:t>
            </a:r>
            <a:r>
              <a:rPr lang="en-GB" sz="1600" dirty="0" err="1"/>
              <a:t>voor</a:t>
            </a:r>
            <a:r>
              <a:rPr lang="en-GB" sz="1600" dirty="0"/>
              <a:t> Python.</a:t>
            </a:r>
          </a:p>
          <a:p>
            <a:r>
              <a:rPr lang="en-GB" sz="1600" dirty="0"/>
              <a:t>Elke </a:t>
            </a:r>
            <a:r>
              <a:rPr lang="en-GB" sz="1600" dirty="0" err="1"/>
              <a:t>omgeving</a:t>
            </a:r>
            <a:r>
              <a:rPr lang="en-GB" sz="1600" dirty="0"/>
              <a:t> </a:t>
            </a:r>
            <a:r>
              <a:rPr lang="en-GB" sz="1600" dirty="0" err="1"/>
              <a:t>heeft</a:t>
            </a:r>
            <a:r>
              <a:rPr lang="en-GB" sz="1600" dirty="0"/>
              <a:t> </a:t>
            </a:r>
            <a:r>
              <a:rPr lang="en-GB" sz="1600" dirty="0" err="1"/>
              <a:t>zijn</a:t>
            </a:r>
            <a:r>
              <a:rPr lang="en-GB" sz="1600" dirty="0"/>
              <a:t> </a:t>
            </a:r>
            <a:r>
              <a:rPr lang="en-GB" sz="1600" b="1" dirty="0"/>
              <a:t>eigen Python-</a:t>
            </a:r>
            <a:r>
              <a:rPr lang="en-GB" sz="1600" b="1" dirty="0" err="1"/>
              <a:t>versie</a:t>
            </a:r>
            <a:r>
              <a:rPr lang="en-GB" sz="1600" dirty="0"/>
              <a:t> </a:t>
            </a:r>
            <a:r>
              <a:rPr lang="en-GB" sz="1600" dirty="0" err="1"/>
              <a:t>en</a:t>
            </a:r>
            <a:r>
              <a:rPr lang="en-GB" sz="1600" dirty="0"/>
              <a:t> </a:t>
            </a:r>
            <a:r>
              <a:rPr lang="en-GB" sz="1600" b="1" dirty="0"/>
              <a:t>eigen packages</a:t>
            </a:r>
            <a:r>
              <a:rPr lang="en-GB" sz="1600" dirty="0"/>
              <a:t>.</a:t>
            </a:r>
          </a:p>
          <a:p>
            <a:r>
              <a:rPr lang="en-GB" sz="1600" dirty="0"/>
              <a:t>Zo </a:t>
            </a:r>
            <a:r>
              <a:rPr lang="en-GB" sz="1600" dirty="0" err="1"/>
              <a:t>voorkom</a:t>
            </a:r>
            <a:r>
              <a:rPr lang="en-GB" sz="1600" dirty="0"/>
              <a:t> je </a:t>
            </a:r>
            <a:r>
              <a:rPr lang="en-GB" sz="1600" dirty="0" err="1"/>
              <a:t>dat</a:t>
            </a:r>
            <a:r>
              <a:rPr lang="en-GB" sz="1600" dirty="0"/>
              <a:t> </a:t>
            </a:r>
            <a:r>
              <a:rPr lang="en-GB" sz="1600" dirty="0" err="1"/>
              <a:t>projecten</a:t>
            </a:r>
            <a:r>
              <a:rPr lang="en-GB" sz="1600" dirty="0"/>
              <a:t> </a:t>
            </a:r>
            <a:r>
              <a:rPr lang="en-GB" sz="1600" dirty="0" err="1"/>
              <a:t>elkaars</a:t>
            </a:r>
            <a:r>
              <a:rPr lang="en-GB" sz="1600" dirty="0"/>
              <a:t> </a:t>
            </a:r>
            <a:r>
              <a:rPr lang="en-GB" sz="1600" dirty="0" err="1"/>
              <a:t>instellingen</a:t>
            </a:r>
            <a:r>
              <a:rPr lang="en-GB" sz="1600" dirty="0"/>
              <a:t> of packages in de war </a:t>
            </a:r>
            <a:r>
              <a:rPr lang="en-GB" sz="1600" dirty="0" err="1"/>
              <a:t>schoppen</a:t>
            </a:r>
            <a:r>
              <a:rPr lang="en-GB" sz="1600" dirty="0"/>
              <a:t>.</a:t>
            </a:r>
          </a:p>
          <a:p>
            <a:pPr marL="0" indent="0">
              <a:buNone/>
            </a:pPr>
            <a:endParaRPr lang="en-GB" sz="1600" dirty="0"/>
          </a:p>
          <a:p>
            <a:pPr marL="0" indent="0">
              <a:buNone/>
            </a:pPr>
            <a:r>
              <a:rPr lang="en-GB" sz="1600" b="1" dirty="0" err="1"/>
              <a:t>Metafoor</a:t>
            </a:r>
            <a:r>
              <a:rPr lang="en-GB" sz="1600" dirty="0"/>
              <a:t>:</a:t>
            </a:r>
          </a:p>
          <a:p>
            <a:r>
              <a:rPr lang="en-GB" sz="1600" dirty="0"/>
              <a:t>Stel je </a:t>
            </a:r>
            <a:r>
              <a:rPr lang="en-GB" sz="1600" dirty="0" err="1"/>
              <a:t>een</a:t>
            </a:r>
            <a:r>
              <a:rPr lang="en-GB" sz="1600" dirty="0"/>
              <a:t> </a:t>
            </a:r>
            <a:r>
              <a:rPr lang="en-GB" sz="1600" b="1" dirty="0" err="1"/>
              <a:t>keuken</a:t>
            </a:r>
            <a:r>
              <a:rPr lang="en-GB" sz="1600" dirty="0"/>
              <a:t> </a:t>
            </a:r>
            <a:r>
              <a:rPr lang="en-GB" sz="1600" dirty="0" err="1"/>
              <a:t>voor</a:t>
            </a:r>
            <a:r>
              <a:rPr lang="en-GB" sz="1600" dirty="0"/>
              <a:t> (de basis → je computer).</a:t>
            </a:r>
          </a:p>
          <a:p>
            <a:r>
              <a:rPr lang="en-GB" sz="1600" dirty="0" err="1"/>
              <a:t>Voor</a:t>
            </a:r>
            <a:r>
              <a:rPr lang="en-GB" sz="1600" dirty="0"/>
              <a:t> elk </a:t>
            </a:r>
            <a:r>
              <a:rPr lang="en-GB" sz="1600" dirty="0" err="1"/>
              <a:t>recept</a:t>
            </a:r>
            <a:r>
              <a:rPr lang="en-GB" sz="1600" dirty="0"/>
              <a:t> </a:t>
            </a:r>
            <a:r>
              <a:rPr lang="en-GB" sz="1600" dirty="0" err="1"/>
              <a:t>maak</a:t>
            </a:r>
            <a:r>
              <a:rPr lang="en-GB" sz="1600" dirty="0"/>
              <a:t> je </a:t>
            </a:r>
            <a:r>
              <a:rPr lang="en-GB" sz="1600" dirty="0" err="1"/>
              <a:t>een</a:t>
            </a:r>
            <a:r>
              <a:rPr lang="en-GB" sz="1600" dirty="0"/>
              <a:t> </a:t>
            </a:r>
            <a:r>
              <a:rPr lang="en-GB" sz="1600" b="1" dirty="0" err="1"/>
              <a:t>aparte</a:t>
            </a:r>
            <a:r>
              <a:rPr lang="en-GB" sz="1600" b="1" dirty="0"/>
              <a:t> </a:t>
            </a:r>
            <a:r>
              <a:rPr lang="en-GB" sz="1600" b="1" dirty="0" err="1"/>
              <a:t>keukenruimte</a:t>
            </a:r>
            <a:r>
              <a:rPr lang="en-GB" sz="1600" dirty="0"/>
              <a:t> (</a:t>
            </a:r>
            <a:r>
              <a:rPr lang="en-GB" sz="1600" dirty="0" err="1"/>
              <a:t>een</a:t>
            </a:r>
            <a:r>
              <a:rPr lang="en-GB" sz="1600" dirty="0"/>
              <a:t> environment).</a:t>
            </a:r>
          </a:p>
          <a:p>
            <a:r>
              <a:rPr lang="en-GB" sz="1600" dirty="0"/>
              <a:t>In die </a:t>
            </a:r>
            <a:r>
              <a:rPr lang="en-GB" sz="1600" dirty="0" err="1"/>
              <a:t>keuken</a:t>
            </a:r>
            <a:r>
              <a:rPr lang="en-GB" sz="1600" dirty="0"/>
              <a:t> </a:t>
            </a:r>
            <a:r>
              <a:rPr lang="en-GB" sz="1600" dirty="0" err="1"/>
              <a:t>zet</a:t>
            </a:r>
            <a:r>
              <a:rPr lang="en-GB" sz="1600" dirty="0"/>
              <a:t> je </a:t>
            </a:r>
            <a:r>
              <a:rPr lang="en-GB" sz="1600" dirty="0" err="1"/>
              <a:t>alleen</a:t>
            </a:r>
            <a:r>
              <a:rPr lang="en-GB" sz="1600" dirty="0"/>
              <a:t> de </a:t>
            </a:r>
            <a:r>
              <a:rPr lang="en-GB" sz="1600" b="1" dirty="0" err="1"/>
              <a:t>gereedschappen</a:t>
            </a:r>
            <a:r>
              <a:rPr lang="en-GB" sz="1600" b="1" dirty="0"/>
              <a:t> (packages)</a:t>
            </a:r>
            <a:r>
              <a:rPr lang="en-GB" sz="1600" dirty="0"/>
              <a:t> die je </a:t>
            </a:r>
            <a:r>
              <a:rPr lang="en-GB" sz="1600" dirty="0" err="1"/>
              <a:t>voor</a:t>
            </a:r>
            <a:r>
              <a:rPr lang="en-GB" sz="1600" dirty="0"/>
              <a:t> </a:t>
            </a:r>
            <a:r>
              <a:rPr lang="en-GB" sz="1600" dirty="0" err="1"/>
              <a:t>dat</a:t>
            </a:r>
            <a:r>
              <a:rPr lang="en-GB" sz="1600" dirty="0"/>
              <a:t> </a:t>
            </a:r>
            <a:r>
              <a:rPr lang="en-GB" sz="1600" dirty="0" err="1"/>
              <a:t>recept</a:t>
            </a:r>
            <a:r>
              <a:rPr lang="en-GB" sz="1600" dirty="0"/>
              <a:t> (project) </a:t>
            </a:r>
            <a:r>
              <a:rPr lang="en-GB" sz="1600" dirty="0" err="1"/>
              <a:t>nodig</a:t>
            </a:r>
            <a:r>
              <a:rPr lang="en-GB" sz="1600" dirty="0"/>
              <a:t> </a:t>
            </a:r>
            <a:r>
              <a:rPr lang="en-GB" sz="1600" dirty="0" err="1"/>
              <a:t>hebt</a:t>
            </a:r>
            <a:r>
              <a:rPr lang="en-GB" sz="1600" dirty="0"/>
              <a:t>.</a:t>
            </a:r>
          </a:p>
          <a:p>
            <a:r>
              <a:rPr lang="en-GB" sz="1600" dirty="0"/>
              <a:t>Het </a:t>
            </a:r>
            <a:r>
              <a:rPr lang="en-GB" sz="1600" dirty="0" err="1"/>
              <a:t>ene</a:t>
            </a:r>
            <a:r>
              <a:rPr lang="en-GB" sz="1600" dirty="0"/>
              <a:t> project </a:t>
            </a:r>
            <a:r>
              <a:rPr lang="en-GB" sz="1600" dirty="0" err="1"/>
              <a:t>heeft</a:t>
            </a:r>
            <a:r>
              <a:rPr lang="en-GB" sz="1600" dirty="0"/>
              <a:t> </a:t>
            </a:r>
            <a:r>
              <a:rPr lang="en-GB" sz="1600" dirty="0" err="1"/>
              <a:t>een</a:t>
            </a:r>
            <a:r>
              <a:rPr lang="en-GB" sz="1600" dirty="0"/>
              <a:t> </a:t>
            </a:r>
            <a:r>
              <a:rPr lang="en-GB" sz="1600" b="1" dirty="0"/>
              <a:t>wok </a:t>
            </a:r>
            <a:r>
              <a:rPr lang="en-GB" sz="1600" b="1" dirty="0" err="1"/>
              <a:t>en</a:t>
            </a:r>
            <a:r>
              <a:rPr lang="en-GB" sz="1600" b="1" dirty="0"/>
              <a:t> </a:t>
            </a:r>
            <a:r>
              <a:rPr lang="en-GB" sz="1600" b="1" dirty="0" err="1"/>
              <a:t>rijstkoker</a:t>
            </a:r>
            <a:r>
              <a:rPr lang="en-GB" sz="1600" dirty="0"/>
              <a:t> </a:t>
            </a:r>
            <a:r>
              <a:rPr lang="en-GB" sz="1600" dirty="0" err="1"/>
              <a:t>nodig</a:t>
            </a:r>
            <a:r>
              <a:rPr lang="en-GB" sz="1600" dirty="0"/>
              <a:t> (</a:t>
            </a:r>
            <a:r>
              <a:rPr lang="en-GB" sz="1600" dirty="0" err="1"/>
              <a:t>bijv</a:t>
            </a:r>
            <a:r>
              <a:rPr lang="en-GB" sz="1600" dirty="0"/>
              <a:t>. NumPy </a:t>
            </a:r>
            <a:r>
              <a:rPr lang="en-GB" sz="1600" dirty="0" err="1"/>
              <a:t>en</a:t>
            </a:r>
            <a:r>
              <a:rPr lang="en-GB" sz="1600" dirty="0"/>
              <a:t> Pandas),</a:t>
            </a:r>
            <a:br>
              <a:rPr lang="en-GB" sz="1600" dirty="0"/>
            </a:br>
            <a:r>
              <a:rPr lang="en-GB" sz="1600" dirty="0"/>
              <a:t>het </a:t>
            </a:r>
            <a:r>
              <a:rPr lang="en-GB" sz="1600" dirty="0" err="1"/>
              <a:t>andere</a:t>
            </a:r>
            <a:r>
              <a:rPr lang="en-GB" sz="1600" dirty="0"/>
              <a:t> </a:t>
            </a:r>
            <a:r>
              <a:rPr lang="en-GB" sz="1600" dirty="0" err="1"/>
              <a:t>een</a:t>
            </a:r>
            <a:r>
              <a:rPr lang="en-GB" sz="1600" dirty="0"/>
              <a:t> </a:t>
            </a:r>
            <a:r>
              <a:rPr lang="en-GB" sz="1600" b="1" dirty="0"/>
              <a:t>oven </a:t>
            </a:r>
            <a:r>
              <a:rPr lang="en-GB" sz="1600" b="1" dirty="0" err="1"/>
              <a:t>en</a:t>
            </a:r>
            <a:r>
              <a:rPr lang="en-GB" sz="1600" b="1" dirty="0"/>
              <a:t> mixer</a:t>
            </a:r>
            <a:r>
              <a:rPr lang="en-GB" sz="1600" dirty="0"/>
              <a:t> (</a:t>
            </a:r>
            <a:r>
              <a:rPr lang="en-GB" sz="1600" dirty="0" err="1"/>
              <a:t>bijv</a:t>
            </a:r>
            <a:r>
              <a:rPr lang="en-GB" sz="1600" dirty="0"/>
              <a:t>. Matplotlib </a:t>
            </a:r>
            <a:r>
              <a:rPr lang="en-GB" sz="1600" dirty="0" err="1"/>
              <a:t>en</a:t>
            </a:r>
            <a:r>
              <a:rPr lang="en-GB" sz="1600" dirty="0"/>
              <a:t> </a:t>
            </a:r>
            <a:r>
              <a:rPr lang="en-GB" sz="1600" dirty="0" err="1"/>
              <a:t>GeoPandas</a:t>
            </a:r>
            <a:r>
              <a:rPr lang="en-GB" sz="1600" dirty="0"/>
              <a:t>).</a:t>
            </a:r>
          </a:p>
          <a:p>
            <a:r>
              <a:rPr lang="en-GB" sz="1600" dirty="0"/>
              <a:t>Zo </a:t>
            </a:r>
            <a:r>
              <a:rPr lang="en-GB" sz="1600" dirty="0" err="1"/>
              <a:t>houd</a:t>
            </a:r>
            <a:r>
              <a:rPr lang="en-GB" sz="1600" dirty="0"/>
              <a:t> je </a:t>
            </a:r>
            <a:r>
              <a:rPr lang="en-GB" sz="1600" dirty="0" err="1"/>
              <a:t>alles</a:t>
            </a:r>
            <a:r>
              <a:rPr lang="en-GB" sz="1600" dirty="0"/>
              <a:t> </a:t>
            </a:r>
            <a:r>
              <a:rPr lang="en-GB" sz="1600" dirty="0" err="1"/>
              <a:t>netjes</a:t>
            </a:r>
            <a:r>
              <a:rPr lang="en-GB" sz="1600" dirty="0"/>
              <a:t> </a:t>
            </a:r>
            <a:r>
              <a:rPr lang="en-GB" sz="1600" dirty="0" err="1"/>
              <a:t>gescheiden</a:t>
            </a:r>
            <a:r>
              <a:rPr lang="en-GB" sz="1600" dirty="0"/>
              <a:t> </a:t>
            </a:r>
            <a:r>
              <a:rPr lang="en-GB" sz="1600" dirty="0" err="1"/>
              <a:t>en</a:t>
            </a:r>
            <a:r>
              <a:rPr lang="en-GB" sz="1600" dirty="0"/>
              <a:t> </a:t>
            </a:r>
            <a:r>
              <a:rPr lang="en-GB" sz="1600" dirty="0" err="1"/>
              <a:t>gaat</a:t>
            </a:r>
            <a:r>
              <a:rPr lang="en-GB" sz="1600" dirty="0"/>
              <a:t> er </a:t>
            </a:r>
            <a:r>
              <a:rPr lang="en-GB" sz="1600" dirty="0" err="1"/>
              <a:t>niets</a:t>
            </a:r>
            <a:r>
              <a:rPr lang="en-GB" sz="1600" dirty="0"/>
              <a:t> </a:t>
            </a:r>
            <a:r>
              <a:rPr lang="en-GB" sz="1600" dirty="0" err="1"/>
              <a:t>stuk</a:t>
            </a:r>
            <a:r>
              <a:rPr lang="en-GB" sz="1600" dirty="0"/>
              <a:t> in de </a:t>
            </a:r>
            <a:r>
              <a:rPr lang="en-GB" sz="1600" dirty="0" err="1"/>
              <a:t>andere</a:t>
            </a:r>
            <a:r>
              <a:rPr lang="en-GB" sz="1600" dirty="0"/>
              <a:t> </a:t>
            </a:r>
            <a:r>
              <a:rPr lang="en-GB" sz="1600" dirty="0" err="1"/>
              <a:t>keuken</a:t>
            </a:r>
            <a:r>
              <a:rPr lang="en-GB" sz="1600" dirty="0"/>
              <a:t>.</a:t>
            </a:r>
          </a:p>
          <a:p>
            <a:endParaRPr lang="en-GB" sz="1600" dirty="0"/>
          </a:p>
        </p:txBody>
      </p:sp>
    </p:spTree>
    <p:extLst>
      <p:ext uri="{BB962C8B-B14F-4D97-AF65-F5344CB8AC3E}">
        <p14:creationId xmlns:p14="http://schemas.microsoft.com/office/powerpoint/2010/main" val="589803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C4390-BD33-8927-E40F-2D2F6D438E1C}"/>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9DAA8B96-135E-1B71-DD33-7BAC6E3EC7D2}"/>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8CC579D2-C4E1-6C3C-AF91-99ACCB2DC961}"/>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D8E9A607-9DEC-6F8A-C0E3-65852BE1C97D}"/>
              </a:ext>
            </a:extLst>
          </p:cNvPr>
          <p:cNvSpPr>
            <a:spLocks noGrp="1"/>
          </p:cNvSpPr>
          <p:nvPr>
            <p:ph type="sldNum" sz="quarter" idx="12"/>
          </p:nvPr>
        </p:nvSpPr>
        <p:spPr/>
        <p:txBody>
          <a:bodyPr/>
          <a:lstStyle/>
          <a:p>
            <a:pPr algn="l"/>
            <a:r>
              <a:rPr lang="nl-NL"/>
              <a:t>| </a:t>
            </a:r>
            <a:fld id="{6C885DEC-5AE5-4403-A92E-278225061E43}" type="slidenum">
              <a:rPr lang="nl-NL" smtClean="0"/>
              <a:pPr algn="l"/>
              <a:t>13</a:t>
            </a:fld>
            <a:endParaRPr lang="nl-NL" dirty="0"/>
          </a:p>
        </p:txBody>
      </p:sp>
      <p:sp>
        <p:nvSpPr>
          <p:cNvPr id="2" name="Title 1">
            <a:extLst>
              <a:ext uri="{FF2B5EF4-FFF2-40B4-BE49-F238E27FC236}">
                <a16:creationId xmlns:a16="http://schemas.microsoft.com/office/drawing/2014/main" id="{6E795B3E-9779-27C1-1F94-404680AF5C84}"/>
              </a:ext>
            </a:extLst>
          </p:cNvPr>
          <p:cNvSpPr>
            <a:spLocks noGrp="1"/>
          </p:cNvSpPr>
          <p:nvPr>
            <p:ph type="title"/>
          </p:nvPr>
        </p:nvSpPr>
        <p:spPr>
          <a:xfrm>
            <a:off x="689099" y="555526"/>
            <a:ext cx="8100000" cy="972000"/>
          </a:xfrm>
        </p:spPr>
        <p:txBody>
          <a:bodyPr/>
          <a:lstStyle/>
          <a:p>
            <a:r>
              <a:rPr lang="nl-NL" dirty="0"/>
              <a:t>Environment – </a:t>
            </a:r>
            <a:r>
              <a:rPr lang="nl-NL" dirty="0" err="1"/>
              <a:t>bash</a:t>
            </a:r>
            <a:r>
              <a:rPr lang="nl-NL" dirty="0"/>
              <a:t> commando’s</a:t>
            </a:r>
            <a:endParaRPr dirty="0"/>
          </a:p>
        </p:txBody>
      </p:sp>
      <p:pic>
        <p:nvPicPr>
          <p:cNvPr id="7" name="Picture 6">
            <a:extLst>
              <a:ext uri="{FF2B5EF4-FFF2-40B4-BE49-F238E27FC236}">
                <a16:creationId xmlns:a16="http://schemas.microsoft.com/office/drawing/2014/main" id="{EF5AF491-D733-1618-02C2-FF59A567D592}"/>
              </a:ext>
            </a:extLst>
          </p:cNvPr>
          <p:cNvPicPr>
            <a:picLocks noChangeAspect="1"/>
          </p:cNvPicPr>
          <p:nvPr/>
        </p:nvPicPr>
        <p:blipFill>
          <a:blip r:embed="rId2"/>
          <a:stretch>
            <a:fillRect/>
          </a:stretch>
        </p:blipFill>
        <p:spPr>
          <a:xfrm>
            <a:off x="611560" y="1203598"/>
            <a:ext cx="7772400" cy="1508524"/>
          </a:xfrm>
          <a:prstGeom prst="rect">
            <a:avLst/>
          </a:prstGeom>
        </p:spPr>
      </p:pic>
      <p:pic>
        <p:nvPicPr>
          <p:cNvPr id="8" name="Picture 7">
            <a:extLst>
              <a:ext uri="{FF2B5EF4-FFF2-40B4-BE49-F238E27FC236}">
                <a16:creationId xmlns:a16="http://schemas.microsoft.com/office/drawing/2014/main" id="{64E58A8B-44D2-903B-D905-D3692C8549FA}"/>
              </a:ext>
            </a:extLst>
          </p:cNvPr>
          <p:cNvPicPr>
            <a:picLocks noChangeAspect="1"/>
          </p:cNvPicPr>
          <p:nvPr/>
        </p:nvPicPr>
        <p:blipFill>
          <a:blip r:embed="rId3"/>
          <a:stretch>
            <a:fillRect/>
          </a:stretch>
        </p:blipFill>
        <p:spPr>
          <a:xfrm>
            <a:off x="611560" y="2981595"/>
            <a:ext cx="7772400" cy="1268759"/>
          </a:xfrm>
          <a:prstGeom prst="rect">
            <a:avLst/>
          </a:prstGeom>
        </p:spPr>
      </p:pic>
    </p:spTree>
    <p:extLst>
      <p:ext uri="{BB962C8B-B14F-4D97-AF65-F5344CB8AC3E}">
        <p14:creationId xmlns:p14="http://schemas.microsoft.com/office/powerpoint/2010/main" val="518433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A54ED-F457-B2BB-0C7C-5114B005EED5}"/>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D03532A8-00BA-10AB-852A-73F2A3EC2771}"/>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40B94B74-DF26-EE73-4ECC-9E6CE819EAE4}"/>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791DBA77-CF24-9C6E-4BE7-C9C8CCC9B520}"/>
              </a:ext>
            </a:extLst>
          </p:cNvPr>
          <p:cNvSpPr>
            <a:spLocks noGrp="1"/>
          </p:cNvSpPr>
          <p:nvPr>
            <p:ph type="sldNum" sz="quarter" idx="12"/>
          </p:nvPr>
        </p:nvSpPr>
        <p:spPr/>
        <p:txBody>
          <a:bodyPr/>
          <a:lstStyle/>
          <a:p>
            <a:pPr algn="l"/>
            <a:r>
              <a:rPr lang="nl-NL"/>
              <a:t>| </a:t>
            </a:r>
            <a:fld id="{6C885DEC-5AE5-4403-A92E-278225061E43}" type="slidenum">
              <a:rPr lang="nl-NL" smtClean="0"/>
              <a:pPr algn="l"/>
              <a:t>14</a:t>
            </a:fld>
            <a:endParaRPr lang="nl-NL" dirty="0"/>
          </a:p>
        </p:txBody>
      </p:sp>
      <p:sp>
        <p:nvSpPr>
          <p:cNvPr id="2" name="Title 1">
            <a:extLst>
              <a:ext uri="{FF2B5EF4-FFF2-40B4-BE49-F238E27FC236}">
                <a16:creationId xmlns:a16="http://schemas.microsoft.com/office/drawing/2014/main" id="{D61C57A0-146B-A899-1ECC-FF52994A1F08}"/>
              </a:ext>
            </a:extLst>
          </p:cNvPr>
          <p:cNvSpPr>
            <a:spLocks noGrp="1"/>
          </p:cNvSpPr>
          <p:nvPr>
            <p:ph type="title"/>
          </p:nvPr>
        </p:nvSpPr>
        <p:spPr>
          <a:xfrm>
            <a:off x="689099" y="555526"/>
            <a:ext cx="8100000" cy="972000"/>
          </a:xfrm>
        </p:spPr>
        <p:txBody>
          <a:bodyPr/>
          <a:lstStyle/>
          <a:p>
            <a:r>
              <a:rPr lang="nl-NL" dirty="0"/>
              <a:t>Environment – </a:t>
            </a:r>
            <a:r>
              <a:rPr lang="nl-NL" dirty="0" err="1"/>
              <a:t>bash</a:t>
            </a:r>
            <a:r>
              <a:rPr lang="nl-NL" dirty="0"/>
              <a:t> commando’s</a:t>
            </a:r>
            <a:endParaRPr dirty="0"/>
          </a:p>
        </p:txBody>
      </p:sp>
      <p:pic>
        <p:nvPicPr>
          <p:cNvPr id="3" name="Picture 2">
            <a:extLst>
              <a:ext uri="{FF2B5EF4-FFF2-40B4-BE49-F238E27FC236}">
                <a16:creationId xmlns:a16="http://schemas.microsoft.com/office/drawing/2014/main" id="{8A37E287-FE08-AA3A-D893-1BAAA5C2E42E}"/>
              </a:ext>
            </a:extLst>
          </p:cNvPr>
          <p:cNvPicPr>
            <a:picLocks noChangeAspect="1"/>
          </p:cNvPicPr>
          <p:nvPr/>
        </p:nvPicPr>
        <p:blipFill>
          <a:blip r:embed="rId2"/>
          <a:stretch>
            <a:fillRect/>
          </a:stretch>
        </p:blipFill>
        <p:spPr>
          <a:xfrm>
            <a:off x="708994" y="1069549"/>
            <a:ext cx="7772400" cy="1268759"/>
          </a:xfrm>
          <a:prstGeom prst="rect">
            <a:avLst/>
          </a:prstGeom>
        </p:spPr>
      </p:pic>
      <p:pic>
        <p:nvPicPr>
          <p:cNvPr id="9" name="Picture 8">
            <a:extLst>
              <a:ext uri="{FF2B5EF4-FFF2-40B4-BE49-F238E27FC236}">
                <a16:creationId xmlns:a16="http://schemas.microsoft.com/office/drawing/2014/main" id="{2AA43DA7-A73B-A770-09E2-FD74E7A8D659}"/>
              </a:ext>
            </a:extLst>
          </p:cNvPr>
          <p:cNvPicPr>
            <a:picLocks noChangeAspect="1"/>
          </p:cNvPicPr>
          <p:nvPr/>
        </p:nvPicPr>
        <p:blipFill>
          <a:blip r:embed="rId3"/>
          <a:stretch>
            <a:fillRect/>
          </a:stretch>
        </p:blipFill>
        <p:spPr>
          <a:xfrm>
            <a:off x="662606" y="2305391"/>
            <a:ext cx="7772400" cy="1268759"/>
          </a:xfrm>
          <a:prstGeom prst="rect">
            <a:avLst/>
          </a:prstGeom>
        </p:spPr>
      </p:pic>
      <p:pic>
        <p:nvPicPr>
          <p:cNvPr id="12" name="Picture 11">
            <a:extLst>
              <a:ext uri="{FF2B5EF4-FFF2-40B4-BE49-F238E27FC236}">
                <a16:creationId xmlns:a16="http://schemas.microsoft.com/office/drawing/2014/main" id="{BB5057B1-B8B2-7773-414B-F5F78F075138}"/>
              </a:ext>
            </a:extLst>
          </p:cNvPr>
          <p:cNvPicPr>
            <a:picLocks noChangeAspect="1"/>
          </p:cNvPicPr>
          <p:nvPr/>
        </p:nvPicPr>
        <p:blipFill>
          <a:blip r:embed="rId4"/>
          <a:stretch>
            <a:fillRect/>
          </a:stretch>
        </p:blipFill>
        <p:spPr>
          <a:xfrm>
            <a:off x="630733" y="3439571"/>
            <a:ext cx="7772400" cy="1268759"/>
          </a:xfrm>
          <a:prstGeom prst="rect">
            <a:avLst/>
          </a:prstGeom>
        </p:spPr>
      </p:pic>
    </p:spTree>
    <p:extLst>
      <p:ext uri="{BB962C8B-B14F-4D97-AF65-F5344CB8AC3E}">
        <p14:creationId xmlns:p14="http://schemas.microsoft.com/office/powerpoint/2010/main" val="559263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0A30C-95B4-EF96-E154-E3D08F60CA9E}"/>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9A8D99A5-5053-0BE8-8045-473AE47E4B3C}"/>
              </a:ext>
            </a:extLst>
          </p:cNvPr>
          <p:cNvSpPr>
            <a:spLocks noGrp="1"/>
          </p:cNvSpPr>
          <p:nvPr>
            <p:ph idx="1"/>
          </p:nvPr>
        </p:nvSpPr>
        <p:spPr>
          <a:xfrm>
            <a:off x="688916" y="1347614"/>
            <a:ext cx="8100000" cy="2090381"/>
          </a:xfrm>
        </p:spPr>
        <p:txBody>
          <a:bodyPr/>
          <a:lstStyle/>
          <a:p>
            <a:r>
              <a:rPr lang="en-GB" dirty="0"/>
              <a:t>ls – </a:t>
            </a:r>
            <a:r>
              <a:rPr lang="en-GB" dirty="0" err="1"/>
              <a:t>listdir</a:t>
            </a:r>
            <a:endParaRPr lang="en-GB" dirty="0"/>
          </a:p>
          <a:p>
            <a:endParaRPr lang="en-GB" dirty="0"/>
          </a:p>
        </p:txBody>
      </p:sp>
      <p:sp>
        <p:nvSpPr>
          <p:cNvPr id="4" name="Date Placeholder 3">
            <a:extLst>
              <a:ext uri="{FF2B5EF4-FFF2-40B4-BE49-F238E27FC236}">
                <a16:creationId xmlns:a16="http://schemas.microsoft.com/office/drawing/2014/main" id="{AE686101-3B33-B801-A236-0A881981FAEA}"/>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D95927B-81A5-4C3E-2A14-527BB9952153}"/>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4A16F54-AC83-0E35-C5AD-F6DA7E2D5B66}"/>
              </a:ext>
            </a:extLst>
          </p:cNvPr>
          <p:cNvSpPr>
            <a:spLocks noGrp="1"/>
          </p:cNvSpPr>
          <p:nvPr>
            <p:ph type="sldNum" sz="quarter" idx="12"/>
          </p:nvPr>
        </p:nvSpPr>
        <p:spPr/>
        <p:txBody>
          <a:bodyPr/>
          <a:lstStyle/>
          <a:p>
            <a:pPr algn="l"/>
            <a:r>
              <a:rPr lang="nl-NL"/>
              <a:t>| </a:t>
            </a:r>
            <a:fld id="{6C885DEC-5AE5-4403-A92E-278225061E43}" type="slidenum">
              <a:rPr lang="nl-NL" smtClean="0"/>
              <a:pPr algn="l"/>
              <a:t>15</a:t>
            </a:fld>
            <a:endParaRPr lang="nl-NL" dirty="0"/>
          </a:p>
        </p:txBody>
      </p:sp>
      <p:pic>
        <p:nvPicPr>
          <p:cNvPr id="7" name="Picture 6">
            <a:extLst>
              <a:ext uri="{FF2B5EF4-FFF2-40B4-BE49-F238E27FC236}">
                <a16:creationId xmlns:a16="http://schemas.microsoft.com/office/drawing/2014/main" id="{5F2BE093-DEA9-B006-69D6-4B370CA97361}"/>
              </a:ext>
            </a:extLst>
          </p:cNvPr>
          <p:cNvPicPr>
            <a:picLocks noChangeAspect="1"/>
          </p:cNvPicPr>
          <p:nvPr/>
        </p:nvPicPr>
        <p:blipFill>
          <a:blip r:embed="rId2"/>
          <a:stretch>
            <a:fillRect/>
          </a:stretch>
        </p:blipFill>
        <p:spPr>
          <a:xfrm>
            <a:off x="1163005" y="1697187"/>
            <a:ext cx="6908800" cy="3098800"/>
          </a:xfrm>
          <a:prstGeom prst="rect">
            <a:avLst/>
          </a:prstGeom>
        </p:spPr>
      </p:pic>
    </p:spTree>
    <p:extLst>
      <p:ext uri="{BB962C8B-B14F-4D97-AF65-F5344CB8AC3E}">
        <p14:creationId xmlns:p14="http://schemas.microsoft.com/office/powerpoint/2010/main" val="3147828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301DC-80A4-62F8-DBDB-778A7F56B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8EC3BC-EFFC-DB5B-E697-6B458398327E}"/>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70275913-EE11-514A-F963-B0F0B758ABB1}"/>
              </a:ext>
            </a:extLst>
          </p:cNvPr>
          <p:cNvSpPr>
            <a:spLocks noGrp="1"/>
          </p:cNvSpPr>
          <p:nvPr>
            <p:ph idx="1"/>
          </p:nvPr>
        </p:nvSpPr>
        <p:spPr>
          <a:xfrm>
            <a:off x="688916" y="1347614"/>
            <a:ext cx="8100000" cy="2090381"/>
          </a:xfrm>
        </p:spPr>
        <p:txBody>
          <a:bodyPr/>
          <a:lstStyle/>
          <a:p>
            <a:r>
              <a:rPr lang="en-GB" dirty="0"/>
              <a:t>cd – change directory</a:t>
            </a:r>
          </a:p>
        </p:txBody>
      </p:sp>
      <p:sp>
        <p:nvSpPr>
          <p:cNvPr id="4" name="Date Placeholder 3">
            <a:extLst>
              <a:ext uri="{FF2B5EF4-FFF2-40B4-BE49-F238E27FC236}">
                <a16:creationId xmlns:a16="http://schemas.microsoft.com/office/drawing/2014/main" id="{9E434FDA-8956-ED73-A77E-C9A6ADAF77B1}"/>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916E5D0E-4C95-8AF5-CBE3-97A441F9EB13}"/>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F2EA044A-35DE-9F31-C248-701829DE7899}"/>
              </a:ext>
            </a:extLst>
          </p:cNvPr>
          <p:cNvSpPr>
            <a:spLocks noGrp="1"/>
          </p:cNvSpPr>
          <p:nvPr>
            <p:ph type="sldNum" sz="quarter" idx="12"/>
          </p:nvPr>
        </p:nvSpPr>
        <p:spPr/>
        <p:txBody>
          <a:bodyPr/>
          <a:lstStyle/>
          <a:p>
            <a:pPr algn="l"/>
            <a:r>
              <a:rPr lang="nl-NL"/>
              <a:t>| </a:t>
            </a:r>
            <a:fld id="{6C885DEC-5AE5-4403-A92E-278225061E43}" type="slidenum">
              <a:rPr lang="nl-NL" smtClean="0"/>
              <a:pPr algn="l"/>
              <a:t>16</a:t>
            </a:fld>
            <a:endParaRPr lang="nl-NL" dirty="0"/>
          </a:p>
        </p:txBody>
      </p:sp>
      <p:pic>
        <p:nvPicPr>
          <p:cNvPr id="8" name="Picture 7">
            <a:extLst>
              <a:ext uri="{FF2B5EF4-FFF2-40B4-BE49-F238E27FC236}">
                <a16:creationId xmlns:a16="http://schemas.microsoft.com/office/drawing/2014/main" id="{A913BF82-A9E4-E200-4EE6-620397E474FC}"/>
              </a:ext>
            </a:extLst>
          </p:cNvPr>
          <p:cNvPicPr>
            <a:picLocks noChangeAspect="1"/>
          </p:cNvPicPr>
          <p:nvPr/>
        </p:nvPicPr>
        <p:blipFill>
          <a:blip r:embed="rId2"/>
          <a:stretch>
            <a:fillRect/>
          </a:stretch>
        </p:blipFill>
        <p:spPr>
          <a:xfrm>
            <a:off x="1117600" y="2324100"/>
            <a:ext cx="6908800" cy="495300"/>
          </a:xfrm>
          <a:prstGeom prst="rect">
            <a:avLst/>
          </a:prstGeom>
        </p:spPr>
      </p:pic>
    </p:spTree>
    <p:extLst>
      <p:ext uri="{BB962C8B-B14F-4D97-AF65-F5344CB8AC3E}">
        <p14:creationId xmlns:p14="http://schemas.microsoft.com/office/powerpoint/2010/main" val="1399220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DD22F-BFCE-9774-8E23-C0F029EA71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6E919D-F948-6AA6-C251-21391EE0726A}"/>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A5F75967-5C97-747B-4B9D-DBE7918D4CB3}"/>
              </a:ext>
            </a:extLst>
          </p:cNvPr>
          <p:cNvSpPr>
            <a:spLocks noGrp="1"/>
          </p:cNvSpPr>
          <p:nvPr>
            <p:ph idx="1"/>
          </p:nvPr>
        </p:nvSpPr>
        <p:spPr>
          <a:xfrm>
            <a:off x="688916" y="1347614"/>
            <a:ext cx="8100000" cy="2090381"/>
          </a:xfrm>
        </p:spPr>
        <p:txBody>
          <a:bodyPr/>
          <a:lstStyle/>
          <a:p>
            <a:r>
              <a:rPr lang="en-GB" dirty="0" err="1"/>
              <a:t>conda</a:t>
            </a:r>
            <a:r>
              <a:rPr lang="en-GB" dirty="0"/>
              <a:t> create –n “</a:t>
            </a:r>
            <a:r>
              <a:rPr lang="en-GB" dirty="0" err="1"/>
              <a:t>my_project</a:t>
            </a:r>
            <a:r>
              <a:rPr lang="en-GB" dirty="0"/>
              <a:t>” </a:t>
            </a:r>
          </a:p>
        </p:txBody>
      </p:sp>
      <p:sp>
        <p:nvSpPr>
          <p:cNvPr id="4" name="Date Placeholder 3">
            <a:extLst>
              <a:ext uri="{FF2B5EF4-FFF2-40B4-BE49-F238E27FC236}">
                <a16:creationId xmlns:a16="http://schemas.microsoft.com/office/drawing/2014/main" id="{F7BFA458-453F-4EEE-DA36-794512EC76AA}"/>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0F9843B5-AD3C-59EC-7E52-92014E0B7D0E}"/>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AACA525-286E-8AF2-C461-CE833F5E13E0}"/>
              </a:ext>
            </a:extLst>
          </p:cNvPr>
          <p:cNvSpPr>
            <a:spLocks noGrp="1"/>
          </p:cNvSpPr>
          <p:nvPr>
            <p:ph type="sldNum" sz="quarter" idx="12"/>
          </p:nvPr>
        </p:nvSpPr>
        <p:spPr/>
        <p:txBody>
          <a:bodyPr/>
          <a:lstStyle/>
          <a:p>
            <a:pPr algn="l"/>
            <a:r>
              <a:rPr lang="nl-NL"/>
              <a:t>| </a:t>
            </a:r>
            <a:fld id="{6C885DEC-5AE5-4403-A92E-278225061E43}" type="slidenum">
              <a:rPr lang="nl-NL" smtClean="0"/>
              <a:pPr algn="l"/>
              <a:t>17</a:t>
            </a:fld>
            <a:endParaRPr lang="nl-NL" dirty="0"/>
          </a:p>
        </p:txBody>
      </p:sp>
      <p:pic>
        <p:nvPicPr>
          <p:cNvPr id="7" name="Picture 6">
            <a:extLst>
              <a:ext uri="{FF2B5EF4-FFF2-40B4-BE49-F238E27FC236}">
                <a16:creationId xmlns:a16="http://schemas.microsoft.com/office/drawing/2014/main" id="{D3C51B68-7CBE-6C21-5AC9-5E73579802C9}"/>
              </a:ext>
            </a:extLst>
          </p:cNvPr>
          <p:cNvPicPr>
            <a:picLocks noChangeAspect="1"/>
          </p:cNvPicPr>
          <p:nvPr/>
        </p:nvPicPr>
        <p:blipFill>
          <a:blip r:embed="rId2"/>
          <a:stretch>
            <a:fillRect/>
          </a:stretch>
        </p:blipFill>
        <p:spPr>
          <a:xfrm>
            <a:off x="1250950" y="1874366"/>
            <a:ext cx="6642100" cy="2641600"/>
          </a:xfrm>
          <a:prstGeom prst="rect">
            <a:avLst/>
          </a:prstGeom>
        </p:spPr>
      </p:pic>
    </p:spTree>
    <p:extLst>
      <p:ext uri="{BB962C8B-B14F-4D97-AF65-F5344CB8AC3E}">
        <p14:creationId xmlns:p14="http://schemas.microsoft.com/office/powerpoint/2010/main" val="2363067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119C5-633B-1A10-76DB-89DCBA510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D8125-58E2-55C0-E459-3FE2EB6DDC5D}"/>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3BA1EE61-7661-4BA4-63FA-C8685A499A0C}"/>
              </a:ext>
            </a:extLst>
          </p:cNvPr>
          <p:cNvSpPr>
            <a:spLocks noGrp="1"/>
          </p:cNvSpPr>
          <p:nvPr>
            <p:ph idx="1"/>
          </p:nvPr>
        </p:nvSpPr>
        <p:spPr>
          <a:xfrm>
            <a:off x="688916" y="1347614"/>
            <a:ext cx="8100000" cy="2090381"/>
          </a:xfrm>
        </p:spPr>
        <p:txBody>
          <a:bodyPr/>
          <a:lstStyle/>
          <a:p>
            <a:r>
              <a:rPr lang="en-GB" dirty="0" err="1"/>
              <a:t>conda</a:t>
            </a:r>
            <a:r>
              <a:rPr lang="en-GB" dirty="0"/>
              <a:t> env list</a:t>
            </a:r>
          </a:p>
        </p:txBody>
      </p:sp>
      <p:sp>
        <p:nvSpPr>
          <p:cNvPr id="4" name="Date Placeholder 3">
            <a:extLst>
              <a:ext uri="{FF2B5EF4-FFF2-40B4-BE49-F238E27FC236}">
                <a16:creationId xmlns:a16="http://schemas.microsoft.com/office/drawing/2014/main" id="{726267B6-F245-D910-68D0-59A020BF53C8}"/>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E0150DFC-8148-A8B4-F32B-74AA36EF25A3}"/>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A00F1712-AA1A-E4EF-E588-66AB0BCA0908}"/>
              </a:ext>
            </a:extLst>
          </p:cNvPr>
          <p:cNvSpPr>
            <a:spLocks noGrp="1"/>
          </p:cNvSpPr>
          <p:nvPr>
            <p:ph type="sldNum" sz="quarter" idx="12"/>
          </p:nvPr>
        </p:nvSpPr>
        <p:spPr/>
        <p:txBody>
          <a:bodyPr/>
          <a:lstStyle/>
          <a:p>
            <a:pPr algn="l"/>
            <a:r>
              <a:rPr lang="nl-NL"/>
              <a:t>| </a:t>
            </a:r>
            <a:fld id="{6C885DEC-5AE5-4403-A92E-278225061E43}" type="slidenum">
              <a:rPr lang="nl-NL" smtClean="0"/>
              <a:pPr algn="l"/>
              <a:t>18</a:t>
            </a:fld>
            <a:endParaRPr lang="nl-NL" dirty="0"/>
          </a:p>
        </p:txBody>
      </p:sp>
      <p:pic>
        <p:nvPicPr>
          <p:cNvPr id="8" name="Picture 7">
            <a:extLst>
              <a:ext uri="{FF2B5EF4-FFF2-40B4-BE49-F238E27FC236}">
                <a16:creationId xmlns:a16="http://schemas.microsoft.com/office/drawing/2014/main" id="{C1BE9E4F-C51B-6A2A-88A1-C73252654150}"/>
              </a:ext>
            </a:extLst>
          </p:cNvPr>
          <p:cNvPicPr>
            <a:picLocks noChangeAspect="1"/>
          </p:cNvPicPr>
          <p:nvPr/>
        </p:nvPicPr>
        <p:blipFill>
          <a:blip r:embed="rId2"/>
          <a:stretch>
            <a:fillRect/>
          </a:stretch>
        </p:blipFill>
        <p:spPr>
          <a:xfrm>
            <a:off x="3028276" y="1556319"/>
            <a:ext cx="5760640" cy="3395209"/>
          </a:xfrm>
          <a:prstGeom prst="rect">
            <a:avLst/>
          </a:prstGeom>
        </p:spPr>
      </p:pic>
    </p:spTree>
    <p:extLst>
      <p:ext uri="{BB962C8B-B14F-4D97-AF65-F5344CB8AC3E}">
        <p14:creationId xmlns:p14="http://schemas.microsoft.com/office/powerpoint/2010/main" val="2124810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151F6-CE15-FE7D-D945-98C5748BA8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B3B72-990F-4CA2-21BE-286AABF27F35}"/>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10A02A3C-F881-46C7-43C1-5B612C8DFE6B}"/>
              </a:ext>
            </a:extLst>
          </p:cNvPr>
          <p:cNvSpPr>
            <a:spLocks noGrp="1"/>
          </p:cNvSpPr>
          <p:nvPr>
            <p:ph idx="1"/>
          </p:nvPr>
        </p:nvSpPr>
        <p:spPr>
          <a:xfrm>
            <a:off x="688916" y="1347614"/>
            <a:ext cx="8100000" cy="2090381"/>
          </a:xfrm>
        </p:spPr>
        <p:txBody>
          <a:bodyPr/>
          <a:lstStyle/>
          <a:p>
            <a:r>
              <a:rPr lang="en-GB" dirty="0" err="1"/>
              <a:t>conda</a:t>
            </a:r>
            <a:r>
              <a:rPr lang="en-GB" dirty="0"/>
              <a:t> activate “</a:t>
            </a:r>
            <a:r>
              <a:rPr lang="en-GB" dirty="0" err="1"/>
              <a:t>my_project</a:t>
            </a:r>
            <a:r>
              <a:rPr lang="en-GB" dirty="0"/>
              <a:t>”</a:t>
            </a:r>
          </a:p>
        </p:txBody>
      </p:sp>
      <p:sp>
        <p:nvSpPr>
          <p:cNvPr id="4" name="Date Placeholder 3">
            <a:extLst>
              <a:ext uri="{FF2B5EF4-FFF2-40B4-BE49-F238E27FC236}">
                <a16:creationId xmlns:a16="http://schemas.microsoft.com/office/drawing/2014/main" id="{A3CA4336-0475-EB18-9C88-CA8EC711978A}"/>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AA01E88C-6C90-681E-02F5-D90C7B2CB5E2}"/>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DCAB177-0BB7-8F6D-D265-39C40CB5ABC6}"/>
              </a:ext>
            </a:extLst>
          </p:cNvPr>
          <p:cNvSpPr>
            <a:spLocks noGrp="1"/>
          </p:cNvSpPr>
          <p:nvPr>
            <p:ph type="sldNum" sz="quarter" idx="12"/>
          </p:nvPr>
        </p:nvSpPr>
        <p:spPr/>
        <p:txBody>
          <a:bodyPr/>
          <a:lstStyle/>
          <a:p>
            <a:pPr algn="l"/>
            <a:r>
              <a:rPr lang="nl-NL"/>
              <a:t>| </a:t>
            </a:r>
            <a:fld id="{6C885DEC-5AE5-4403-A92E-278225061E43}" type="slidenum">
              <a:rPr lang="nl-NL" smtClean="0"/>
              <a:pPr algn="l"/>
              <a:t>19</a:t>
            </a:fld>
            <a:endParaRPr lang="nl-NL" dirty="0"/>
          </a:p>
        </p:txBody>
      </p:sp>
      <p:pic>
        <p:nvPicPr>
          <p:cNvPr id="8" name="Picture 7">
            <a:extLst>
              <a:ext uri="{FF2B5EF4-FFF2-40B4-BE49-F238E27FC236}">
                <a16:creationId xmlns:a16="http://schemas.microsoft.com/office/drawing/2014/main" id="{CC16E5A4-3DDC-7BBD-D8AB-FAC4A40031CF}"/>
              </a:ext>
            </a:extLst>
          </p:cNvPr>
          <p:cNvPicPr>
            <a:picLocks noChangeAspect="1"/>
          </p:cNvPicPr>
          <p:nvPr/>
        </p:nvPicPr>
        <p:blipFill>
          <a:blip r:embed="rId2"/>
          <a:stretch>
            <a:fillRect/>
          </a:stretch>
        </p:blipFill>
        <p:spPr>
          <a:xfrm>
            <a:off x="1250950" y="2146300"/>
            <a:ext cx="6642100" cy="850900"/>
          </a:xfrm>
          <a:prstGeom prst="rect">
            <a:avLst/>
          </a:prstGeom>
        </p:spPr>
      </p:pic>
    </p:spTree>
    <p:extLst>
      <p:ext uri="{BB962C8B-B14F-4D97-AF65-F5344CB8AC3E}">
        <p14:creationId xmlns:p14="http://schemas.microsoft.com/office/powerpoint/2010/main" val="422427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3AA52-9D5D-002B-CEC5-102D9E98BD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EDD2F-32C9-27CB-923E-241C2A09B6A1}"/>
              </a:ext>
            </a:extLst>
          </p:cNvPr>
          <p:cNvSpPr>
            <a:spLocks noGrp="1"/>
          </p:cNvSpPr>
          <p:nvPr>
            <p:ph type="title"/>
          </p:nvPr>
        </p:nvSpPr>
        <p:spPr>
          <a:xfrm>
            <a:off x="683568" y="627534"/>
            <a:ext cx="8100000" cy="972000"/>
          </a:xfrm>
        </p:spPr>
        <p:txBody>
          <a:bodyPr/>
          <a:lstStyle/>
          <a:p>
            <a:r>
              <a:rPr dirty="0" err="1"/>
              <a:t>Inhoudsopgave</a:t>
            </a:r>
            <a:endParaRPr dirty="0"/>
          </a:p>
        </p:txBody>
      </p:sp>
      <p:sp>
        <p:nvSpPr>
          <p:cNvPr id="3" name="Content Placeholder 2">
            <a:extLst>
              <a:ext uri="{FF2B5EF4-FFF2-40B4-BE49-F238E27FC236}">
                <a16:creationId xmlns:a16="http://schemas.microsoft.com/office/drawing/2014/main" id="{D81826C6-F8DE-1A33-388F-8FCBD8790D7D}"/>
              </a:ext>
            </a:extLst>
          </p:cNvPr>
          <p:cNvSpPr>
            <a:spLocks noGrp="1"/>
          </p:cNvSpPr>
          <p:nvPr>
            <p:ph idx="1"/>
          </p:nvPr>
        </p:nvSpPr>
        <p:spPr>
          <a:xfrm>
            <a:off x="683568" y="1453586"/>
            <a:ext cx="8100000" cy="2090381"/>
          </a:xfrm>
        </p:spPr>
        <p:txBody>
          <a:bodyPr/>
          <a:lstStyle/>
          <a:p>
            <a:pPr marL="0" indent="0">
              <a:buNone/>
            </a:pPr>
            <a:r>
              <a:rPr lang="nl-NL" dirty="0"/>
              <a:t>Volgorde</a:t>
            </a:r>
          </a:p>
          <a:p>
            <a:r>
              <a:rPr lang="nl-NL" dirty="0"/>
              <a:t>Datatypes</a:t>
            </a:r>
          </a:p>
          <a:p>
            <a:r>
              <a:rPr lang="nl-NL" dirty="0"/>
              <a:t>Data </a:t>
            </a:r>
            <a:r>
              <a:rPr lang="nl-NL" dirty="0" err="1"/>
              <a:t>collection</a:t>
            </a:r>
            <a:endParaRPr lang="nl-NL" dirty="0"/>
          </a:p>
          <a:p>
            <a:r>
              <a:rPr lang="nl-NL" dirty="0"/>
              <a:t>Functies</a:t>
            </a:r>
          </a:p>
          <a:p>
            <a:r>
              <a:rPr lang="nl-NL" dirty="0" err="1"/>
              <a:t>DataFrames</a:t>
            </a:r>
            <a:r>
              <a:rPr lang="nl-NL" dirty="0"/>
              <a:t>: </a:t>
            </a:r>
          </a:p>
          <a:p>
            <a:pPr lvl="1"/>
            <a:r>
              <a:rPr lang="nl-NL" dirty="0"/>
              <a:t>inlezen en bewerken datasets</a:t>
            </a:r>
          </a:p>
          <a:p>
            <a:r>
              <a:rPr lang="nl-NL" dirty="0" err="1"/>
              <a:t>Geopandas</a:t>
            </a:r>
            <a:r>
              <a:rPr lang="nl-NL" dirty="0"/>
              <a:t> : </a:t>
            </a:r>
          </a:p>
          <a:p>
            <a:pPr lvl="1"/>
            <a:r>
              <a:rPr lang="nl-NL" dirty="0"/>
              <a:t>Inlezen en bewerken </a:t>
            </a:r>
            <a:r>
              <a:rPr lang="nl-NL" dirty="0" err="1"/>
              <a:t>Geopackage</a:t>
            </a:r>
            <a:r>
              <a:rPr lang="nl-NL" dirty="0"/>
              <a:t>/</a:t>
            </a:r>
            <a:r>
              <a:rPr lang="nl-NL" dirty="0" err="1"/>
              <a:t>shape</a:t>
            </a:r>
            <a:r>
              <a:rPr lang="nl-NL" dirty="0"/>
              <a:t> files</a:t>
            </a:r>
          </a:p>
          <a:p>
            <a:r>
              <a:rPr lang="nl-NL" dirty="0"/>
              <a:t>Runnen Script</a:t>
            </a:r>
          </a:p>
        </p:txBody>
      </p:sp>
    </p:spTree>
    <p:extLst>
      <p:ext uri="{BB962C8B-B14F-4D97-AF65-F5344CB8AC3E}">
        <p14:creationId xmlns:p14="http://schemas.microsoft.com/office/powerpoint/2010/main" val="24130888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2EC67-E8F1-FF29-AE93-193F69B139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9F1AC7-5C70-EC34-1FCB-23E2BB3DDB9F}"/>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A38B2B21-AD2F-B5C5-1B26-417F07041F0C}"/>
              </a:ext>
            </a:extLst>
          </p:cNvPr>
          <p:cNvSpPr>
            <a:spLocks noGrp="1"/>
          </p:cNvSpPr>
          <p:nvPr>
            <p:ph idx="1"/>
          </p:nvPr>
        </p:nvSpPr>
        <p:spPr>
          <a:xfrm>
            <a:off x="688916" y="1347614"/>
            <a:ext cx="8100000" cy="2090381"/>
          </a:xfrm>
        </p:spPr>
        <p:txBody>
          <a:bodyPr/>
          <a:lstStyle/>
          <a:p>
            <a:r>
              <a:rPr lang="en-GB" dirty="0" err="1"/>
              <a:t>conda</a:t>
            </a:r>
            <a:r>
              <a:rPr lang="en-GB" dirty="0"/>
              <a:t> install pandas </a:t>
            </a:r>
            <a:r>
              <a:rPr lang="en-GB" dirty="0" err="1"/>
              <a:t>numpy</a:t>
            </a:r>
            <a:r>
              <a:rPr lang="en-GB" dirty="0"/>
              <a:t> </a:t>
            </a:r>
            <a:r>
              <a:rPr lang="en-GB" dirty="0" err="1"/>
              <a:t>geopandas</a:t>
            </a:r>
            <a:r>
              <a:rPr lang="en-GB" dirty="0"/>
              <a:t> notebook </a:t>
            </a:r>
            <a:r>
              <a:rPr lang="en-GB" dirty="0" err="1"/>
              <a:t>jupyterlab</a:t>
            </a:r>
            <a:endParaRPr lang="en-GB" dirty="0"/>
          </a:p>
        </p:txBody>
      </p:sp>
      <p:sp>
        <p:nvSpPr>
          <p:cNvPr id="4" name="Date Placeholder 3">
            <a:extLst>
              <a:ext uri="{FF2B5EF4-FFF2-40B4-BE49-F238E27FC236}">
                <a16:creationId xmlns:a16="http://schemas.microsoft.com/office/drawing/2014/main" id="{539DB4B6-E4E4-CD32-4367-0D0E1C061DB3}"/>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0C646A70-AFB2-B3BC-3156-DE9FC8453D70}"/>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F0AB9917-63CD-8959-0D8C-ECD3EA9F04CC}"/>
              </a:ext>
            </a:extLst>
          </p:cNvPr>
          <p:cNvSpPr>
            <a:spLocks noGrp="1"/>
          </p:cNvSpPr>
          <p:nvPr>
            <p:ph type="sldNum" sz="quarter" idx="12"/>
          </p:nvPr>
        </p:nvSpPr>
        <p:spPr/>
        <p:txBody>
          <a:bodyPr/>
          <a:lstStyle/>
          <a:p>
            <a:pPr algn="l"/>
            <a:r>
              <a:rPr lang="nl-NL"/>
              <a:t>| </a:t>
            </a:r>
            <a:fld id="{6C885DEC-5AE5-4403-A92E-278225061E43}" type="slidenum">
              <a:rPr lang="nl-NL" smtClean="0"/>
              <a:pPr algn="l"/>
              <a:t>20</a:t>
            </a:fld>
            <a:endParaRPr lang="nl-NL" dirty="0"/>
          </a:p>
        </p:txBody>
      </p:sp>
      <p:pic>
        <p:nvPicPr>
          <p:cNvPr id="7" name="Picture 6">
            <a:extLst>
              <a:ext uri="{FF2B5EF4-FFF2-40B4-BE49-F238E27FC236}">
                <a16:creationId xmlns:a16="http://schemas.microsoft.com/office/drawing/2014/main" id="{F465A15D-D13F-E163-EE82-22F911F5DD20}"/>
              </a:ext>
            </a:extLst>
          </p:cNvPr>
          <p:cNvPicPr>
            <a:picLocks noChangeAspect="1"/>
          </p:cNvPicPr>
          <p:nvPr/>
        </p:nvPicPr>
        <p:blipFill>
          <a:blip r:embed="rId2"/>
          <a:stretch>
            <a:fillRect/>
          </a:stretch>
        </p:blipFill>
        <p:spPr>
          <a:xfrm>
            <a:off x="1907704" y="1779662"/>
            <a:ext cx="4811886" cy="2836032"/>
          </a:xfrm>
          <a:prstGeom prst="rect">
            <a:avLst/>
          </a:prstGeom>
        </p:spPr>
      </p:pic>
    </p:spTree>
    <p:extLst>
      <p:ext uri="{BB962C8B-B14F-4D97-AF65-F5344CB8AC3E}">
        <p14:creationId xmlns:p14="http://schemas.microsoft.com/office/powerpoint/2010/main" val="1571770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269C0-AC72-CB3C-BB41-18F7F5FD25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6C6FE3-6206-34FD-BD47-D532090BF56F}"/>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58F172D3-5378-75CE-40DC-B7A8F65B3D5F}"/>
              </a:ext>
            </a:extLst>
          </p:cNvPr>
          <p:cNvSpPr>
            <a:spLocks noGrp="1"/>
          </p:cNvSpPr>
          <p:nvPr>
            <p:ph idx="1"/>
          </p:nvPr>
        </p:nvSpPr>
        <p:spPr>
          <a:xfrm>
            <a:off x="688916" y="1347614"/>
            <a:ext cx="8100000" cy="2090381"/>
          </a:xfrm>
        </p:spPr>
        <p:txBody>
          <a:bodyPr/>
          <a:lstStyle/>
          <a:p>
            <a:r>
              <a:rPr lang="en-GB" dirty="0" err="1"/>
              <a:t>conda</a:t>
            </a:r>
            <a:r>
              <a:rPr lang="en-GB" dirty="0"/>
              <a:t> list</a:t>
            </a:r>
          </a:p>
        </p:txBody>
      </p:sp>
      <p:sp>
        <p:nvSpPr>
          <p:cNvPr id="4" name="Date Placeholder 3">
            <a:extLst>
              <a:ext uri="{FF2B5EF4-FFF2-40B4-BE49-F238E27FC236}">
                <a16:creationId xmlns:a16="http://schemas.microsoft.com/office/drawing/2014/main" id="{3B345DD0-8141-CA79-6113-95EC998AD74C}"/>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B1407F23-4B79-F305-8E26-BB2BC5A13D6A}"/>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2B16B3CA-CEE5-359C-D58A-749A1DE9807E}"/>
              </a:ext>
            </a:extLst>
          </p:cNvPr>
          <p:cNvSpPr>
            <a:spLocks noGrp="1"/>
          </p:cNvSpPr>
          <p:nvPr>
            <p:ph type="sldNum" sz="quarter" idx="12"/>
          </p:nvPr>
        </p:nvSpPr>
        <p:spPr/>
        <p:txBody>
          <a:bodyPr/>
          <a:lstStyle/>
          <a:p>
            <a:pPr algn="l"/>
            <a:r>
              <a:rPr lang="nl-NL"/>
              <a:t>| </a:t>
            </a:r>
            <a:fld id="{6C885DEC-5AE5-4403-A92E-278225061E43}" type="slidenum">
              <a:rPr lang="nl-NL" smtClean="0"/>
              <a:pPr algn="l"/>
              <a:t>21</a:t>
            </a:fld>
            <a:endParaRPr lang="nl-NL" dirty="0"/>
          </a:p>
        </p:txBody>
      </p:sp>
      <p:pic>
        <p:nvPicPr>
          <p:cNvPr id="8" name="Picture 7">
            <a:extLst>
              <a:ext uri="{FF2B5EF4-FFF2-40B4-BE49-F238E27FC236}">
                <a16:creationId xmlns:a16="http://schemas.microsoft.com/office/drawing/2014/main" id="{D39D261B-3D5A-71FE-0862-1F98718AD0EA}"/>
              </a:ext>
            </a:extLst>
          </p:cNvPr>
          <p:cNvPicPr>
            <a:picLocks noChangeAspect="1"/>
          </p:cNvPicPr>
          <p:nvPr/>
        </p:nvPicPr>
        <p:blipFill>
          <a:blip r:embed="rId2"/>
          <a:stretch>
            <a:fillRect/>
          </a:stretch>
        </p:blipFill>
        <p:spPr>
          <a:xfrm>
            <a:off x="1781181" y="1707654"/>
            <a:ext cx="5099918" cy="3005792"/>
          </a:xfrm>
          <a:prstGeom prst="rect">
            <a:avLst/>
          </a:prstGeom>
        </p:spPr>
      </p:pic>
    </p:spTree>
    <p:extLst>
      <p:ext uri="{BB962C8B-B14F-4D97-AF65-F5344CB8AC3E}">
        <p14:creationId xmlns:p14="http://schemas.microsoft.com/office/powerpoint/2010/main" val="32202835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59B61-1FED-4E29-DDAC-5937E6BB72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CC083-17E3-5AE6-1CF5-E31078E41260}"/>
              </a:ext>
            </a:extLst>
          </p:cNvPr>
          <p:cNvSpPr>
            <a:spLocks noGrp="1"/>
          </p:cNvSpPr>
          <p:nvPr>
            <p:ph type="title"/>
          </p:nvPr>
        </p:nvSpPr>
        <p:spPr>
          <a:xfrm>
            <a:off x="705610" y="627534"/>
            <a:ext cx="8100000" cy="972000"/>
          </a:xfrm>
        </p:spPr>
        <p:txBody>
          <a:bodyPr/>
          <a:lstStyle/>
          <a:p>
            <a:r>
              <a:rPr lang="en-NL" dirty="0"/>
              <a:t>Terminal</a:t>
            </a:r>
          </a:p>
        </p:txBody>
      </p:sp>
      <p:sp>
        <p:nvSpPr>
          <p:cNvPr id="3" name="Content Placeholder 2">
            <a:extLst>
              <a:ext uri="{FF2B5EF4-FFF2-40B4-BE49-F238E27FC236}">
                <a16:creationId xmlns:a16="http://schemas.microsoft.com/office/drawing/2014/main" id="{6C90B3D7-AB3A-5F1C-E834-E5C239B00CED}"/>
              </a:ext>
            </a:extLst>
          </p:cNvPr>
          <p:cNvSpPr>
            <a:spLocks noGrp="1"/>
          </p:cNvSpPr>
          <p:nvPr>
            <p:ph idx="1"/>
          </p:nvPr>
        </p:nvSpPr>
        <p:spPr>
          <a:xfrm>
            <a:off x="688916" y="1347614"/>
            <a:ext cx="8100000" cy="2090381"/>
          </a:xfrm>
        </p:spPr>
        <p:txBody>
          <a:bodyPr/>
          <a:lstStyle/>
          <a:p>
            <a:r>
              <a:rPr lang="en-GB" dirty="0" err="1"/>
              <a:t>conda</a:t>
            </a:r>
            <a:r>
              <a:rPr lang="en-GB" dirty="0"/>
              <a:t> install pandas </a:t>
            </a:r>
            <a:r>
              <a:rPr lang="en-GB" dirty="0" err="1"/>
              <a:t>numpy</a:t>
            </a:r>
            <a:r>
              <a:rPr lang="en-GB" dirty="0"/>
              <a:t> </a:t>
            </a:r>
            <a:r>
              <a:rPr lang="en-GB" dirty="0" err="1"/>
              <a:t>geopandas</a:t>
            </a:r>
            <a:r>
              <a:rPr lang="en-GB" dirty="0"/>
              <a:t> notebook </a:t>
            </a:r>
            <a:r>
              <a:rPr lang="en-GB" dirty="0" err="1"/>
              <a:t>jupyterlab</a:t>
            </a:r>
            <a:endParaRPr lang="en-GB" dirty="0"/>
          </a:p>
        </p:txBody>
      </p:sp>
      <p:sp>
        <p:nvSpPr>
          <p:cNvPr id="4" name="Date Placeholder 3">
            <a:extLst>
              <a:ext uri="{FF2B5EF4-FFF2-40B4-BE49-F238E27FC236}">
                <a16:creationId xmlns:a16="http://schemas.microsoft.com/office/drawing/2014/main" id="{15200A64-C73B-A711-EAE7-752D4A3B6A41}"/>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8C492F1C-C235-2E01-C700-E93EA9F6EF7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B0C71166-92A2-C1EB-223A-75BFDD4C0D1D}"/>
              </a:ext>
            </a:extLst>
          </p:cNvPr>
          <p:cNvSpPr>
            <a:spLocks noGrp="1"/>
          </p:cNvSpPr>
          <p:nvPr>
            <p:ph type="sldNum" sz="quarter" idx="12"/>
          </p:nvPr>
        </p:nvSpPr>
        <p:spPr/>
        <p:txBody>
          <a:bodyPr/>
          <a:lstStyle/>
          <a:p>
            <a:pPr algn="l"/>
            <a:r>
              <a:rPr lang="nl-NL"/>
              <a:t>| </a:t>
            </a:r>
            <a:fld id="{6C885DEC-5AE5-4403-A92E-278225061E43}" type="slidenum">
              <a:rPr lang="nl-NL" smtClean="0"/>
              <a:pPr algn="l"/>
              <a:t>22</a:t>
            </a:fld>
            <a:endParaRPr lang="nl-NL" dirty="0"/>
          </a:p>
        </p:txBody>
      </p:sp>
      <p:pic>
        <p:nvPicPr>
          <p:cNvPr id="7" name="Picture 6">
            <a:extLst>
              <a:ext uri="{FF2B5EF4-FFF2-40B4-BE49-F238E27FC236}">
                <a16:creationId xmlns:a16="http://schemas.microsoft.com/office/drawing/2014/main" id="{7BEC9120-19DF-C735-5A2A-52D0D4CA4DD6}"/>
              </a:ext>
            </a:extLst>
          </p:cNvPr>
          <p:cNvPicPr>
            <a:picLocks noChangeAspect="1"/>
          </p:cNvPicPr>
          <p:nvPr/>
        </p:nvPicPr>
        <p:blipFill>
          <a:blip r:embed="rId2"/>
          <a:stretch>
            <a:fillRect/>
          </a:stretch>
        </p:blipFill>
        <p:spPr>
          <a:xfrm>
            <a:off x="1907704" y="1779662"/>
            <a:ext cx="4811886" cy="2836032"/>
          </a:xfrm>
          <a:prstGeom prst="rect">
            <a:avLst/>
          </a:prstGeom>
        </p:spPr>
      </p:pic>
    </p:spTree>
    <p:extLst>
      <p:ext uri="{BB962C8B-B14F-4D97-AF65-F5344CB8AC3E}">
        <p14:creationId xmlns:p14="http://schemas.microsoft.com/office/powerpoint/2010/main" val="3622540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EC3B6D-3452-D0C6-86FD-93ABD34EEFA3}"/>
              </a:ext>
            </a:extLst>
          </p:cNvPr>
          <p:cNvSpPr>
            <a:spLocks noGrp="1"/>
          </p:cNvSpPr>
          <p:nvPr>
            <p:ph idx="1"/>
          </p:nvPr>
        </p:nvSpPr>
        <p:spPr/>
        <p:txBody>
          <a:bodyPr/>
          <a:lstStyle/>
          <a:p>
            <a:endParaRPr lang="en-NL"/>
          </a:p>
        </p:txBody>
      </p:sp>
      <p:sp>
        <p:nvSpPr>
          <p:cNvPr id="4" name="Date Placeholder 3">
            <a:extLst>
              <a:ext uri="{FF2B5EF4-FFF2-40B4-BE49-F238E27FC236}">
                <a16:creationId xmlns:a16="http://schemas.microsoft.com/office/drawing/2014/main" id="{457EC276-6F7E-96B3-55F1-75A72F7B1D37}"/>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80DBD8F3-C7DC-5951-84F6-98EC19ADC128}"/>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D63250BC-C7EA-F984-77FB-28ED1B600A71}"/>
              </a:ext>
            </a:extLst>
          </p:cNvPr>
          <p:cNvSpPr>
            <a:spLocks noGrp="1"/>
          </p:cNvSpPr>
          <p:nvPr>
            <p:ph type="sldNum" sz="quarter" idx="12"/>
          </p:nvPr>
        </p:nvSpPr>
        <p:spPr/>
        <p:txBody>
          <a:bodyPr/>
          <a:lstStyle/>
          <a:p>
            <a:pPr algn="l"/>
            <a:r>
              <a:rPr lang="nl-NL"/>
              <a:t>| </a:t>
            </a:r>
            <a:fld id="{6C885DEC-5AE5-4403-A92E-278225061E43}" type="slidenum">
              <a:rPr lang="nl-NL" smtClean="0"/>
              <a:pPr algn="l"/>
              <a:t>23</a:t>
            </a:fld>
            <a:endParaRPr lang="nl-NL" dirty="0"/>
          </a:p>
        </p:txBody>
      </p:sp>
      <p:sp>
        <p:nvSpPr>
          <p:cNvPr id="8" name="Title 7">
            <a:extLst>
              <a:ext uri="{FF2B5EF4-FFF2-40B4-BE49-F238E27FC236}">
                <a16:creationId xmlns:a16="http://schemas.microsoft.com/office/drawing/2014/main" id="{08730DE3-BE9E-59E3-B4AA-FC7DA2F9F1F6}"/>
              </a:ext>
            </a:extLst>
          </p:cNvPr>
          <p:cNvSpPr>
            <a:spLocks noGrp="1"/>
          </p:cNvSpPr>
          <p:nvPr>
            <p:ph type="title"/>
          </p:nvPr>
        </p:nvSpPr>
        <p:spPr/>
        <p:txBody>
          <a:bodyPr/>
          <a:lstStyle/>
          <a:p>
            <a:endParaRPr lang="en-NL"/>
          </a:p>
        </p:txBody>
      </p:sp>
    </p:spTree>
    <p:extLst>
      <p:ext uri="{BB962C8B-B14F-4D97-AF65-F5344CB8AC3E}">
        <p14:creationId xmlns:p14="http://schemas.microsoft.com/office/powerpoint/2010/main" val="2190720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964BED-2BF7-0711-9F4E-C02F06B9D39D}"/>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17BB1EB3-EB8C-9164-62FB-D0C89C3B7904}"/>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45607C36-07A2-D5E5-5FA3-5BD1306AA8B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395850E5-C9B3-EF6D-5580-B734941AB70D}"/>
              </a:ext>
            </a:extLst>
          </p:cNvPr>
          <p:cNvSpPr>
            <a:spLocks noGrp="1"/>
          </p:cNvSpPr>
          <p:nvPr>
            <p:ph type="sldNum" sz="quarter" idx="12"/>
          </p:nvPr>
        </p:nvSpPr>
        <p:spPr/>
        <p:txBody>
          <a:bodyPr/>
          <a:lstStyle/>
          <a:p>
            <a:pPr algn="l"/>
            <a:r>
              <a:rPr lang="nl-NL"/>
              <a:t>| </a:t>
            </a:r>
            <a:fld id="{6C885DEC-5AE5-4403-A92E-278225061E43}" type="slidenum">
              <a:rPr lang="nl-NL" smtClean="0"/>
              <a:pPr algn="l"/>
              <a:t>24</a:t>
            </a:fld>
            <a:endParaRPr lang="nl-NL" dirty="0"/>
          </a:p>
        </p:txBody>
      </p:sp>
      <p:sp>
        <p:nvSpPr>
          <p:cNvPr id="16" name="Title 1">
            <a:extLst>
              <a:ext uri="{FF2B5EF4-FFF2-40B4-BE49-F238E27FC236}">
                <a16:creationId xmlns:a16="http://schemas.microsoft.com/office/drawing/2014/main" id="{92063DCF-5836-83A3-792C-1650054153AB}"/>
              </a:ext>
            </a:extLst>
          </p:cNvPr>
          <p:cNvSpPr>
            <a:spLocks noGrp="1"/>
          </p:cNvSpPr>
          <p:nvPr>
            <p:ph type="title"/>
          </p:nvPr>
        </p:nvSpPr>
        <p:spPr>
          <a:xfrm>
            <a:off x="664664" y="555526"/>
            <a:ext cx="8100000" cy="972000"/>
          </a:xfrm>
        </p:spPr>
        <p:txBody>
          <a:bodyPr/>
          <a:lstStyle/>
          <a:p>
            <a:r>
              <a:rPr lang="en-GB" b="1" dirty="0"/>
              <a:t>Wat is </a:t>
            </a:r>
            <a:r>
              <a:rPr lang="en-GB" b="1" dirty="0" err="1"/>
              <a:t>een</a:t>
            </a:r>
            <a:r>
              <a:rPr lang="en-GB" b="1" dirty="0"/>
              <a:t> </a:t>
            </a:r>
            <a:r>
              <a:rPr lang="en-GB" b="1" dirty="0" err="1"/>
              <a:t>variabele</a:t>
            </a:r>
            <a:r>
              <a:rPr lang="en-GB" b="1" dirty="0"/>
              <a:t>?</a:t>
            </a:r>
            <a:br>
              <a:rPr lang="en-GB" b="1" dirty="0"/>
            </a:br>
            <a:endParaRPr dirty="0"/>
          </a:p>
        </p:txBody>
      </p:sp>
      <p:sp>
        <p:nvSpPr>
          <p:cNvPr id="17" name="Content Placeholder 2">
            <a:extLst>
              <a:ext uri="{FF2B5EF4-FFF2-40B4-BE49-F238E27FC236}">
                <a16:creationId xmlns:a16="http://schemas.microsoft.com/office/drawing/2014/main" id="{6A44F065-B3EB-48D9-74E4-97B385441B59}"/>
              </a:ext>
            </a:extLst>
          </p:cNvPr>
          <p:cNvSpPr>
            <a:spLocks noGrp="1"/>
          </p:cNvSpPr>
          <p:nvPr>
            <p:ph idx="1"/>
          </p:nvPr>
        </p:nvSpPr>
        <p:spPr>
          <a:xfrm>
            <a:off x="664664" y="1275607"/>
            <a:ext cx="8100000" cy="1080120"/>
          </a:xfrm>
        </p:spPr>
        <p:txBody>
          <a:bodyPr/>
          <a:lstStyle/>
          <a:p>
            <a:r>
              <a:rPr lang="en-GB" sz="1600" dirty="0" err="1"/>
              <a:t>Een</a:t>
            </a:r>
            <a:r>
              <a:rPr lang="en-GB" sz="1600" dirty="0"/>
              <a:t> </a:t>
            </a:r>
            <a:r>
              <a:rPr lang="en-GB" sz="1600" b="1" dirty="0" err="1"/>
              <a:t>variabele</a:t>
            </a:r>
            <a:r>
              <a:rPr lang="en-GB" sz="1600" dirty="0"/>
              <a:t> is </a:t>
            </a:r>
            <a:r>
              <a:rPr lang="en-GB" sz="1600" dirty="0" err="1"/>
              <a:t>een</a:t>
            </a:r>
            <a:r>
              <a:rPr lang="en-GB" sz="1600" dirty="0"/>
              <a:t> naam die je </a:t>
            </a:r>
            <a:r>
              <a:rPr lang="en-GB" sz="1600" dirty="0" err="1"/>
              <a:t>koppelt</a:t>
            </a:r>
            <a:r>
              <a:rPr lang="en-GB" sz="1600" dirty="0"/>
              <a:t> </a:t>
            </a:r>
            <a:r>
              <a:rPr lang="en-GB" sz="1600" dirty="0" err="1"/>
              <a:t>aan</a:t>
            </a:r>
            <a:r>
              <a:rPr lang="en-GB" sz="1600" dirty="0"/>
              <a:t> </a:t>
            </a:r>
            <a:r>
              <a:rPr lang="en-GB" sz="1600" dirty="0" err="1"/>
              <a:t>een</a:t>
            </a:r>
            <a:r>
              <a:rPr lang="en-GB" sz="1600" dirty="0"/>
              <a:t> </a:t>
            </a:r>
            <a:r>
              <a:rPr lang="en-GB" sz="1600" dirty="0" err="1"/>
              <a:t>waarde</a:t>
            </a:r>
            <a:r>
              <a:rPr lang="en-GB" sz="1600" dirty="0"/>
              <a:t>.</a:t>
            </a:r>
            <a:br>
              <a:rPr lang="en-GB" sz="1600" dirty="0"/>
            </a:br>
            <a:r>
              <a:rPr lang="en-GB" sz="1600" dirty="0"/>
              <a:t>Je </a:t>
            </a:r>
            <a:r>
              <a:rPr lang="en-GB" sz="1600" dirty="0" err="1"/>
              <a:t>gebruikt</a:t>
            </a:r>
            <a:r>
              <a:rPr lang="en-GB" sz="1600" dirty="0"/>
              <a:t> </a:t>
            </a:r>
            <a:r>
              <a:rPr lang="en-GB" sz="1600" dirty="0" err="1"/>
              <a:t>een</a:t>
            </a:r>
            <a:r>
              <a:rPr lang="en-GB" sz="1600" dirty="0"/>
              <a:t> </a:t>
            </a:r>
            <a:r>
              <a:rPr lang="en-GB" sz="1600" dirty="0" err="1"/>
              <a:t>variabele</a:t>
            </a:r>
            <a:r>
              <a:rPr lang="en-GB" sz="1600" dirty="0"/>
              <a:t> om data </a:t>
            </a:r>
            <a:r>
              <a:rPr lang="en-GB" sz="1600" dirty="0" err="1"/>
              <a:t>tijdelijk</a:t>
            </a:r>
            <a:r>
              <a:rPr lang="en-GB" sz="1600" dirty="0"/>
              <a:t> op </a:t>
            </a:r>
            <a:r>
              <a:rPr lang="en-GB" sz="1600" dirty="0" err="1"/>
              <a:t>te</a:t>
            </a:r>
            <a:r>
              <a:rPr lang="en-GB" sz="1600" dirty="0"/>
              <a:t> </a:t>
            </a:r>
            <a:r>
              <a:rPr lang="en-GB" sz="1600" dirty="0" err="1"/>
              <a:t>slaan</a:t>
            </a:r>
            <a:r>
              <a:rPr lang="en-GB" sz="1600" dirty="0"/>
              <a:t>.</a:t>
            </a:r>
            <a:br>
              <a:rPr lang="en-GB" sz="1600" dirty="0"/>
            </a:br>
            <a:r>
              <a:rPr lang="en-GB" sz="1600" dirty="0" err="1"/>
              <a:t>Een</a:t>
            </a:r>
            <a:r>
              <a:rPr lang="en-GB" sz="1600" dirty="0"/>
              <a:t> </a:t>
            </a:r>
            <a:r>
              <a:rPr lang="en-GB" sz="1600" dirty="0" err="1"/>
              <a:t>variabele</a:t>
            </a:r>
            <a:r>
              <a:rPr lang="en-GB" sz="1600" dirty="0"/>
              <a:t> </a:t>
            </a:r>
            <a:r>
              <a:rPr lang="en-GB" sz="1600" dirty="0" err="1"/>
              <a:t>kan</a:t>
            </a:r>
            <a:r>
              <a:rPr lang="en-GB" sz="1600" dirty="0"/>
              <a:t> later </a:t>
            </a:r>
            <a:r>
              <a:rPr lang="en-GB" sz="1600" dirty="0" err="1"/>
              <a:t>opnieuw</a:t>
            </a:r>
            <a:r>
              <a:rPr lang="en-GB" sz="1600" dirty="0"/>
              <a:t> </a:t>
            </a:r>
            <a:r>
              <a:rPr lang="en-GB" sz="1600" dirty="0" err="1"/>
              <a:t>een</a:t>
            </a:r>
            <a:r>
              <a:rPr lang="en-GB" sz="1600" dirty="0"/>
              <a:t> </a:t>
            </a:r>
            <a:r>
              <a:rPr lang="en-GB" sz="1600" dirty="0" err="1"/>
              <a:t>andere</a:t>
            </a:r>
            <a:r>
              <a:rPr lang="en-GB" sz="1600" dirty="0"/>
              <a:t> </a:t>
            </a:r>
            <a:r>
              <a:rPr lang="en-GB" sz="1600" dirty="0" err="1"/>
              <a:t>waarde</a:t>
            </a:r>
            <a:r>
              <a:rPr lang="en-GB" sz="1600" dirty="0"/>
              <a:t> </a:t>
            </a:r>
            <a:r>
              <a:rPr lang="en-GB" sz="1600" dirty="0" err="1"/>
              <a:t>krijgen</a:t>
            </a:r>
            <a:r>
              <a:rPr lang="en-GB" sz="1600" dirty="0"/>
              <a:t>.</a:t>
            </a:r>
            <a:br>
              <a:rPr lang="en-GB" sz="1600" dirty="0"/>
            </a:br>
            <a:endParaRPr sz="1600" dirty="0"/>
          </a:p>
        </p:txBody>
      </p:sp>
      <p:pic>
        <p:nvPicPr>
          <p:cNvPr id="18" name="Picture 17">
            <a:extLst>
              <a:ext uri="{FF2B5EF4-FFF2-40B4-BE49-F238E27FC236}">
                <a16:creationId xmlns:a16="http://schemas.microsoft.com/office/drawing/2014/main" id="{4C2E6B4A-EDD2-0A63-0DCC-F6C24478BE2D}"/>
              </a:ext>
            </a:extLst>
          </p:cNvPr>
          <p:cNvPicPr>
            <a:picLocks noChangeAspect="1"/>
          </p:cNvPicPr>
          <p:nvPr/>
        </p:nvPicPr>
        <p:blipFill>
          <a:blip r:embed="rId2"/>
          <a:stretch>
            <a:fillRect/>
          </a:stretch>
        </p:blipFill>
        <p:spPr>
          <a:xfrm>
            <a:off x="827584" y="2075384"/>
            <a:ext cx="4320480" cy="992732"/>
          </a:xfrm>
          <a:prstGeom prst="rect">
            <a:avLst/>
          </a:prstGeom>
        </p:spPr>
      </p:pic>
      <p:sp>
        <p:nvSpPr>
          <p:cNvPr id="19" name="Content Placeholder 2">
            <a:extLst>
              <a:ext uri="{FF2B5EF4-FFF2-40B4-BE49-F238E27FC236}">
                <a16:creationId xmlns:a16="http://schemas.microsoft.com/office/drawing/2014/main" id="{4767FC60-4333-86C2-4D6B-E5CFC8A6AFB0}"/>
              </a:ext>
            </a:extLst>
          </p:cNvPr>
          <p:cNvSpPr txBox="1">
            <a:spLocks/>
          </p:cNvSpPr>
          <p:nvPr/>
        </p:nvSpPr>
        <p:spPr bwMode="gray">
          <a:xfrm>
            <a:off x="664664" y="3075914"/>
            <a:ext cx="8100000" cy="1080120"/>
          </a:xfrm>
          <a:prstGeom prst="rect">
            <a:avLst/>
          </a:prstGeom>
        </p:spPr>
        <p:txBody>
          <a:bodyPr vert="horz" lIns="0" tIns="0" rIns="0" bIns="0" rtlCol="0">
            <a:noAutofit/>
          </a:bodyPr>
          <a:lstStyle>
            <a:lvl1pPr marL="216000" indent="-216000" algn="l" defTabSz="914400" rtl="0" eaLnBrk="1" latinLnBrk="0" hangingPunct="1">
              <a:spcBef>
                <a:spcPts val="0"/>
              </a:spcBef>
              <a:buClr>
                <a:schemeClr val="accent1"/>
              </a:buClr>
              <a:buSzPct val="65000"/>
              <a:buFont typeface="Wingdings" pitchFamily="2" charset="2"/>
              <a:buChar char=""/>
              <a:defRPr sz="2000" b="0" kern="1200">
                <a:solidFill>
                  <a:schemeClr val="tx1"/>
                </a:solidFill>
                <a:latin typeface="+mn-lt"/>
                <a:ea typeface="+mn-ea"/>
                <a:cs typeface="+mn-cs"/>
              </a:defRPr>
            </a:lvl1pPr>
            <a:lvl2pPr marL="432000" indent="-216000" algn="l" defTabSz="914400" rtl="0" eaLnBrk="1" latinLnBrk="0" hangingPunct="1">
              <a:spcBef>
                <a:spcPts val="0"/>
              </a:spcBef>
              <a:buFont typeface="Corbel" pitchFamily="34" charset="0"/>
              <a:buChar char="–"/>
              <a:defRPr sz="2000" kern="1200">
                <a:solidFill>
                  <a:schemeClr val="tx1"/>
                </a:solidFill>
                <a:latin typeface="+mn-lt"/>
                <a:ea typeface="+mn-ea"/>
                <a:cs typeface="+mn-cs"/>
              </a:defRPr>
            </a:lvl2pPr>
            <a:lvl3pPr marL="648000" indent="-216000" algn="l" defTabSz="914400" rtl="0" eaLnBrk="1" latinLnBrk="0" hangingPunct="1">
              <a:spcBef>
                <a:spcPts val="0"/>
              </a:spcBef>
              <a:buClrTx/>
              <a:buSzPct val="100000"/>
              <a:buFont typeface="Corbel" pitchFamily="34" charset="0"/>
              <a:buChar char="-"/>
              <a:defRPr sz="1600" kern="1200">
                <a:solidFill>
                  <a:schemeClr val="tx1"/>
                </a:solidFill>
                <a:latin typeface="+mn-lt"/>
                <a:ea typeface="+mn-ea"/>
                <a:cs typeface="+mn-cs"/>
              </a:defRPr>
            </a:lvl3pPr>
            <a:lvl4pPr marL="0" indent="0" algn="l" defTabSz="914400" rtl="0" eaLnBrk="1" latinLnBrk="0" hangingPunct="1">
              <a:spcBef>
                <a:spcPts val="0"/>
              </a:spcBef>
              <a:buFont typeface="Corbe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Corbel" pitchFamily="34" charset="0"/>
              <a:buNone/>
              <a:defRPr sz="2000" kern="1200">
                <a:solidFill>
                  <a:schemeClr val="tx1"/>
                </a:solidFill>
                <a:latin typeface="+mn-lt"/>
                <a:ea typeface="+mn-ea"/>
                <a:cs typeface="+mn-cs"/>
              </a:defRPr>
            </a:lvl5pPr>
            <a:lvl6pPr marL="216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432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7pPr>
            <a:lvl8pPr marL="648000" indent="0" algn="l" defTabSz="91440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r>
              <a:rPr lang="en-GB" sz="1600" b="1" dirty="0" err="1"/>
              <a:t>Naamgeving</a:t>
            </a:r>
            <a:r>
              <a:rPr lang="en-GB" sz="1600" b="1" dirty="0"/>
              <a:t> van </a:t>
            </a:r>
            <a:r>
              <a:rPr lang="en-GB" sz="1600" b="1" dirty="0" err="1"/>
              <a:t>variabelen</a:t>
            </a:r>
            <a:endParaRPr lang="en-GB" sz="1600" b="1" dirty="0"/>
          </a:p>
          <a:p>
            <a:pPr>
              <a:buFont typeface="Arial" panose="020B0604020202020204" pitchFamily="34" charset="0"/>
              <a:buChar char="•"/>
            </a:pPr>
            <a:r>
              <a:rPr lang="en-GB" sz="1600" dirty="0" err="1"/>
              <a:t>Bestaat</a:t>
            </a:r>
            <a:r>
              <a:rPr lang="en-GB" sz="1600" dirty="0"/>
              <a:t> </a:t>
            </a:r>
            <a:r>
              <a:rPr lang="en-GB" sz="1600" dirty="0" err="1"/>
              <a:t>uit</a:t>
            </a:r>
            <a:r>
              <a:rPr lang="en-GB" sz="1600" dirty="0"/>
              <a:t> </a:t>
            </a:r>
            <a:r>
              <a:rPr lang="en-GB" sz="1600" b="1" dirty="0"/>
              <a:t>letters, </a:t>
            </a:r>
            <a:r>
              <a:rPr lang="en-GB" sz="1600" b="1" dirty="0" err="1"/>
              <a:t>cijfers</a:t>
            </a:r>
            <a:r>
              <a:rPr lang="en-GB" sz="1600" b="1" dirty="0"/>
              <a:t> </a:t>
            </a:r>
            <a:r>
              <a:rPr lang="en-GB" sz="1600" b="1" dirty="0" err="1"/>
              <a:t>en</a:t>
            </a:r>
            <a:r>
              <a:rPr lang="en-GB" sz="1600" b="1" dirty="0"/>
              <a:t> underscores</a:t>
            </a:r>
            <a:r>
              <a:rPr lang="en-GB" sz="1600" dirty="0"/>
              <a:t> (_).</a:t>
            </a:r>
          </a:p>
          <a:p>
            <a:pPr>
              <a:buFont typeface="Arial" panose="020B0604020202020204" pitchFamily="34" charset="0"/>
              <a:buChar char="•"/>
            </a:pPr>
            <a:r>
              <a:rPr lang="en-GB" sz="1600" b="1" dirty="0"/>
              <a:t>Mag </a:t>
            </a:r>
            <a:r>
              <a:rPr lang="en-GB" sz="1600" b="1" dirty="0" err="1"/>
              <a:t>niet</a:t>
            </a:r>
            <a:r>
              <a:rPr lang="en-GB" sz="1600" b="1" dirty="0"/>
              <a:t> </a:t>
            </a:r>
            <a:r>
              <a:rPr lang="en-GB" sz="1600" b="1" dirty="0" err="1"/>
              <a:t>beginnen</a:t>
            </a:r>
            <a:r>
              <a:rPr lang="en-GB" sz="1600" b="1" dirty="0"/>
              <a:t> met </a:t>
            </a:r>
            <a:r>
              <a:rPr lang="en-GB" sz="1600" b="1" dirty="0" err="1"/>
              <a:t>een</a:t>
            </a:r>
            <a:r>
              <a:rPr lang="en-GB" sz="1600" b="1" dirty="0"/>
              <a:t> </a:t>
            </a:r>
            <a:r>
              <a:rPr lang="en-GB" sz="1600" b="1" dirty="0" err="1"/>
              <a:t>cijfer</a:t>
            </a:r>
            <a:r>
              <a:rPr lang="en-GB" sz="1600" dirty="0"/>
              <a:t>.</a:t>
            </a:r>
          </a:p>
          <a:p>
            <a:pPr>
              <a:buFont typeface="Arial" panose="020B0604020202020204" pitchFamily="34" charset="0"/>
              <a:buChar char="•"/>
            </a:pPr>
            <a:r>
              <a:rPr lang="en-GB" sz="1600" b="1" dirty="0" err="1"/>
              <a:t>Geen</a:t>
            </a:r>
            <a:r>
              <a:rPr lang="en-GB" sz="1600" b="1" dirty="0"/>
              <a:t> </a:t>
            </a:r>
            <a:r>
              <a:rPr lang="en-GB" sz="1600" b="1" dirty="0" err="1"/>
              <a:t>spaties</a:t>
            </a:r>
            <a:r>
              <a:rPr lang="en-GB" sz="1600" dirty="0"/>
              <a:t> </a:t>
            </a:r>
            <a:r>
              <a:rPr lang="en-GB" sz="1600" dirty="0" err="1"/>
              <a:t>gebruiken</a:t>
            </a:r>
            <a:r>
              <a:rPr lang="en-GB" sz="1600" dirty="0"/>
              <a:t> (</a:t>
            </a:r>
            <a:r>
              <a:rPr lang="en-GB" sz="1600" dirty="0" err="1"/>
              <a:t>gebruik</a:t>
            </a:r>
            <a:r>
              <a:rPr lang="en-GB" sz="1600" dirty="0"/>
              <a:t> _ in </a:t>
            </a:r>
            <a:r>
              <a:rPr lang="en-GB" sz="1600" dirty="0" err="1"/>
              <a:t>plaats</a:t>
            </a:r>
            <a:r>
              <a:rPr lang="en-GB" sz="1600" dirty="0"/>
              <a:t> </a:t>
            </a:r>
            <a:r>
              <a:rPr lang="en-GB" sz="1600" dirty="0" err="1"/>
              <a:t>daarvan</a:t>
            </a:r>
            <a:r>
              <a:rPr lang="en-GB" sz="1600" dirty="0"/>
              <a:t>).</a:t>
            </a:r>
          </a:p>
          <a:p>
            <a:pPr>
              <a:buFont typeface="Arial" panose="020B0604020202020204" pitchFamily="34" charset="0"/>
              <a:buChar char="•"/>
            </a:pPr>
            <a:r>
              <a:rPr lang="en-GB" sz="1600" dirty="0"/>
              <a:t>Python is </a:t>
            </a:r>
            <a:r>
              <a:rPr lang="en-GB" sz="1600" b="1" dirty="0" err="1"/>
              <a:t>hoofdlettergevoelig</a:t>
            </a:r>
            <a:r>
              <a:rPr lang="en-GB" sz="1600" dirty="0"/>
              <a:t> (</a:t>
            </a:r>
            <a:r>
              <a:rPr lang="en-GB" sz="1600" dirty="0" err="1"/>
              <a:t>stad</a:t>
            </a:r>
            <a:r>
              <a:rPr lang="en-GB" sz="1600" dirty="0"/>
              <a:t> ≠ </a:t>
            </a:r>
            <a:r>
              <a:rPr lang="en-GB" sz="1600" dirty="0" err="1"/>
              <a:t>Stad</a:t>
            </a:r>
            <a:r>
              <a:rPr lang="en-GB" sz="1600" dirty="0"/>
              <a:t>).</a:t>
            </a:r>
          </a:p>
          <a:p>
            <a:pPr>
              <a:buFont typeface="Arial" panose="020B0604020202020204" pitchFamily="34" charset="0"/>
              <a:buChar char="•"/>
            </a:pPr>
            <a:r>
              <a:rPr lang="en-GB" sz="1600" dirty="0" err="1"/>
              <a:t>Gebruik</a:t>
            </a:r>
            <a:r>
              <a:rPr lang="en-GB" sz="1600" dirty="0"/>
              <a:t> </a:t>
            </a:r>
            <a:r>
              <a:rPr lang="en-GB" sz="1600" b="1" dirty="0" err="1"/>
              <a:t>beschrijvende</a:t>
            </a:r>
            <a:r>
              <a:rPr lang="en-GB" sz="1600" b="1" dirty="0"/>
              <a:t> </a:t>
            </a:r>
            <a:r>
              <a:rPr lang="en-GB" sz="1600" b="1" dirty="0" err="1"/>
              <a:t>namen</a:t>
            </a:r>
            <a:r>
              <a:rPr lang="en-GB" sz="1600" dirty="0"/>
              <a:t> die </a:t>
            </a:r>
            <a:r>
              <a:rPr lang="en-GB" sz="1600" dirty="0" err="1"/>
              <a:t>duidelijk</a:t>
            </a:r>
            <a:r>
              <a:rPr lang="en-GB" sz="1600" dirty="0"/>
              <a:t> </a:t>
            </a:r>
            <a:r>
              <a:rPr lang="en-GB" sz="1600" dirty="0" err="1"/>
              <a:t>maken</a:t>
            </a:r>
            <a:r>
              <a:rPr lang="en-GB" sz="1600" dirty="0"/>
              <a:t> wat de </a:t>
            </a:r>
            <a:r>
              <a:rPr lang="en-GB" sz="1600" dirty="0" err="1"/>
              <a:t>variabele</a:t>
            </a:r>
            <a:r>
              <a:rPr lang="en-GB" sz="1600" dirty="0"/>
              <a:t> </a:t>
            </a:r>
            <a:r>
              <a:rPr lang="en-GB" sz="1600" dirty="0" err="1"/>
              <a:t>betekent</a:t>
            </a:r>
            <a:r>
              <a:rPr lang="en-GB" sz="1600" dirty="0"/>
              <a:t>.</a:t>
            </a:r>
          </a:p>
          <a:p>
            <a:pPr>
              <a:buFont typeface="Arial" panose="020B0604020202020204" pitchFamily="34" charset="0"/>
              <a:buChar char="•"/>
            </a:pPr>
            <a:r>
              <a:rPr lang="en-GB" sz="1600" dirty="0" err="1"/>
              <a:t>Volg</a:t>
            </a:r>
            <a:r>
              <a:rPr lang="en-GB" sz="1600" dirty="0"/>
              <a:t> de </a:t>
            </a:r>
            <a:r>
              <a:rPr lang="en-GB" sz="1600" dirty="0" err="1"/>
              <a:t>conventie</a:t>
            </a:r>
            <a:r>
              <a:rPr lang="en-GB" sz="1600" dirty="0"/>
              <a:t>: </a:t>
            </a:r>
            <a:r>
              <a:rPr lang="en-GB" sz="1600" b="1" dirty="0" err="1"/>
              <a:t>lower_snake_case</a:t>
            </a:r>
            <a:r>
              <a:rPr lang="en-GB" sz="1600" dirty="0"/>
              <a:t> (</a:t>
            </a:r>
            <a:r>
              <a:rPr lang="en-GB" sz="1600" dirty="0" err="1"/>
              <a:t>kleine</a:t>
            </a:r>
            <a:r>
              <a:rPr lang="en-GB" sz="1600" dirty="0"/>
              <a:t> letters met underscores).</a:t>
            </a:r>
          </a:p>
        </p:txBody>
      </p:sp>
    </p:spTree>
    <p:extLst>
      <p:ext uri="{BB962C8B-B14F-4D97-AF65-F5344CB8AC3E}">
        <p14:creationId xmlns:p14="http://schemas.microsoft.com/office/powerpoint/2010/main" val="3557050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7AF84-96AB-FF16-02C5-0DEBB32CE2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F39492-B271-77CA-E40E-AEE156E85F1D}"/>
              </a:ext>
            </a:extLst>
          </p:cNvPr>
          <p:cNvSpPr>
            <a:spLocks noGrp="1"/>
          </p:cNvSpPr>
          <p:nvPr>
            <p:ph type="title"/>
          </p:nvPr>
        </p:nvSpPr>
        <p:spPr>
          <a:xfrm>
            <a:off x="705610" y="627534"/>
            <a:ext cx="8100000" cy="972000"/>
          </a:xfrm>
        </p:spPr>
        <p:txBody>
          <a:bodyPr/>
          <a:lstStyle/>
          <a:p>
            <a:r>
              <a:rPr lang="en-NL" dirty="0"/>
              <a:t>Voorbeelden variabelen</a:t>
            </a:r>
          </a:p>
        </p:txBody>
      </p:sp>
      <p:sp>
        <p:nvSpPr>
          <p:cNvPr id="4" name="Date Placeholder 3">
            <a:extLst>
              <a:ext uri="{FF2B5EF4-FFF2-40B4-BE49-F238E27FC236}">
                <a16:creationId xmlns:a16="http://schemas.microsoft.com/office/drawing/2014/main" id="{413A461F-36BA-DA0D-ED87-5C9FCD253BDB}"/>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03AA0891-9881-B807-F5D7-789A813EC77D}"/>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280A56A5-942D-675D-8069-EC1190E9CF92}"/>
              </a:ext>
            </a:extLst>
          </p:cNvPr>
          <p:cNvSpPr>
            <a:spLocks noGrp="1"/>
          </p:cNvSpPr>
          <p:nvPr>
            <p:ph type="sldNum" sz="quarter" idx="12"/>
          </p:nvPr>
        </p:nvSpPr>
        <p:spPr/>
        <p:txBody>
          <a:bodyPr/>
          <a:lstStyle/>
          <a:p>
            <a:pPr algn="l"/>
            <a:r>
              <a:rPr lang="nl-NL"/>
              <a:t>| </a:t>
            </a:r>
            <a:fld id="{6C885DEC-5AE5-4403-A92E-278225061E43}" type="slidenum">
              <a:rPr lang="nl-NL" smtClean="0"/>
              <a:pPr algn="l"/>
              <a:t>25</a:t>
            </a:fld>
            <a:endParaRPr lang="nl-NL" dirty="0"/>
          </a:p>
        </p:txBody>
      </p:sp>
      <p:pic>
        <p:nvPicPr>
          <p:cNvPr id="10" name="Picture 9">
            <a:extLst>
              <a:ext uri="{FF2B5EF4-FFF2-40B4-BE49-F238E27FC236}">
                <a16:creationId xmlns:a16="http://schemas.microsoft.com/office/drawing/2014/main" id="{A1E3A285-BD28-FCEC-FE50-0F6E290973A4}"/>
              </a:ext>
            </a:extLst>
          </p:cNvPr>
          <p:cNvPicPr>
            <a:picLocks noChangeAspect="1"/>
          </p:cNvPicPr>
          <p:nvPr/>
        </p:nvPicPr>
        <p:blipFill>
          <a:blip r:embed="rId2"/>
          <a:stretch>
            <a:fillRect/>
          </a:stretch>
        </p:blipFill>
        <p:spPr>
          <a:xfrm>
            <a:off x="611560" y="1446758"/>
            <a:ext cx="5207000" cy="2997200"/>
          </a:xfrm>
          <a:prstGeom prst="rect">
            <a:avLst/>
          </a:prstGeom>
        </p:spPr>
      </p:pic>
      <p:sp>
        <p:nvSpPr>
          <p:cNvPr id="11" name="TextBox 10">
            <a:extLst>
              <a:ext uri="{FF2B5EF4-FFF2-40B4-BE49-F238E27FC236}">
                <a16:creationId xmlns:a16="http://schemas.microsoft.com/office/drawing/2014/main" id="{26F58FFA-2C79-E6EA-E408-2AF94A6A7EFE}"/>
              </a:ext>
            </a:extLst>
          </p:cNvPr>
          <p:cNvSpPr txBox="1"/>
          <p:nvPr/>
        </p:nvSpPr>
        <p:spPr>
          <a:xfrm>
            <a:off x="6338137" y="1682972"/>
            <a:ext cx="2160240" cy="1107996"/>
          </a:xfrm>
          <a:prstGeom prst="rect">
            <a:avLst/>
          </a:prstGeom>
          <a:noFill/>
        </p:spPr>
        <p:txBody>
          <a:bodyPr wrap="square" lIns="0" tIns="0" rIns="0" bIns="0" rtlCol="0">
            <a:spAutoFit/>
          </a:bodyPr>
          <a:lstStyle/>
          <a:p>
            <a:r>
              <a:rPr lang="en-NL" dirty="0"/>
              <a:t>Gebruik “type()” om te bepalenpom  wat voor type variabele het gaat</a:t>
            </a:r>
          </a:p>
        </p:txBody>
      </p:sp>
    </p:spTree>
    <p:extLst>
      <p:ext uri="{BB962C8B-B14F-4D97-AF65-F5344CB8AC3E}">
        <p14:creationId xmlns:p14="http://schemas.microsoft.com/office/powerpoint/2010/main" val="21430148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FF1F4-588F-1CEF-09B0-FC46570FAA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B36946-EF59-A181-9C97-22FF4BFA0932}"/>
              </a:ext>
            </a:extLst>
          </p:cNvPr>
          <p:cNvSpPr>
            <a:spLocks noGrp="1"/>
          </p:cNvSpPr>
          <p:nvPr>
            <p:ph type="title"/>
          </p:nvPr>
        </p:nvSpPr>
        <p:spPr>
          <a:xfrm>
            <a:off x="705610" y="627534"/>
            <a:ext cx="8100000" cy="972000"/>
          </a:xfrm>
        </p:spPr>
        <p:txBody>
          <a:bodyPr/>
          <a:lstStyle/>
          <a:p>
            <a:r>
              <a:rPr lang="en-NL" dirty="0"/>
              <a:t>Datatypes/Datastructures</a:t>
            </a:r>
          </a:p>
        </p:txBody>
      </p:sp>
      <p:sp>
        <p:nvSpPr>
          <p:cNvPr id="4" name="Date Placeholder 3">
            <a:extLst>
              <a:ext uri="{FF2B5EF4-FFF2-40B4-BE49-F238E27FC236}">
                <a16:creationId xmlns:a16="http://schemas.microsoft.com/office/drawing/2014/main" id="{12517E50-F711-1CD6-2576-420A4F6571BB}"/>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6E44086-12E4-248A-538E-3FCFEBD11AD4}"/>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164DF2B6-7B13-3237-2FA6-AB173C3C1464}"/>
              </a:ext>
            </a:extLst>
          </p:cNvPr>
          <p:cNvSpPr>
            <a:spLocks noGrp="1"/>
          </p:cNvSpPr>
          <p:nvPr>
            <p:ph type="sldNum" sz="quarter" idx="12"/>
          </p:nvPr>
        </p:nvSpPr>
        <p:spPr/>
        <p:txBody>
          <a:bodyPr/>
          <a:lstStyle/>
          <a:p>
            <a:pPr algn="l"/>
            <a:r>
              <a:rPr lang="nl-NL"/>
              <a:t>| </a:t>
            </a:r>
            <a:fld id="{6C885DEC-5AE5-4403-A92E-278225061E43}" type="slidenum">
              <a:rPr lang="nl-NL" smtClean="0"/>
              <a:pPr algn="l"/>
              <a:t>26</a:t>
            </a:fld>
            <a:endParaRPr lang="nl-NL" dirty="0"/>
          </a:p>
        </p:txBody>
      </p:sp>
      <p:graphicFrame>
        <p:nvGraphicFramePr>
          <p:cNvPr id="10" name="Table 9">
            <a:extLst>
              <a:ext uri="{FF2B5EF4-FFF2-40B4-BE49-F238E27FC236}">
                <a16:creationId xmlns:a16="http://schemas.microsoft.com/office/drawing/2014/main" id="{BF96D3C4-158C-00FF-20CF-C7C189C95D0C}"/>
              </a:ext>
            </a:extLst>
          </p:cNvPr>
          <p:cNvGraphicFramePr>
            <a:graphicFrameLocks noGrp="1"/>
          </p:cNvGraphicFramePr>
          <p:nvPr>
            <p:extLst>
              <p:ext uri="{D42A27DB-BD31-4B8C-83A1-F6EECF244321}">
                <p14:modId xmlns:p14="http://schemas.microsoft.com/office/powerpoint/2010/main" val="2927138951"/>
              </p:ext>
            </p:extLst>
          </p:nvPr>
        </p:nvGraphicFramePr>
        <p:xfrm>
          <a:off x="733034" y="1203599"/>
          <a:ext cx="6960771" cy="3516833"/>
        </p:xfrm>
        <a:graphic>
          <a:graphicData uri="http://schemas.openxmlformats.org/drawingml/2006/table">
            <a:tbl>
              <a:tblPr firstRow="1">
                <a:tableStyleId>{B301B821-A1FF-4177-AEE7-76D212191A09}</a:tableStyleId>
              </a:tblPr>
              <a:tblGrid>
                <a:gridCol w="625297">
                  <a:extLst>
                    <a:ext uri="{9D8B030D-6E8A-4147-A177-3AD203B41FA5}">
                      <a16:colId xmlns:a16="http://schemas.microsoft.com/office/drawing/2014/main" val="1956353061"/>
                    </a:ext>
                  </a:extLst>
                </a:gridCol>
                <a:gridCol w="1856852">
                  <a:extLst>
                    <a:ext uri="{9D8B030D-6E8A-4147-A177-3AD203B41FA5}">
                      <a16:colId xmlns:a16="http://schemas.microsoft.com/office/drawing/2014/main" val="3595651198"/>
                    </a:ext>
                  </a:extLst>
                </a:gridCol>
                <a:gridCol w="2239311">
                  <a:extLst>
                    <a:ext uri="{9D8B030D-6E8A-4147-A177-3AD203B41FA5}">
                      <a16:colId xmlns:a16="http://schemas.microsoft.com/office/drawing/2014/main" val="4032223625"/>
                    </a:ext>
                  </a:extLst>
                </a:gridCol>
                <a:gridCol w="2239311">
                  <a:extLst>
                    <a:ext uri="{9D8B030D-6E8A-4147-A177-3AD203B41FA5}">
                      <a16:colId xmlns:a16="http://schemas.microsoft.com/office/drawing/2014/main" val="4218154893"/>
                    </a:ext>
                  </a:extLst>
                </a:gridCol>
              </a:tblGrid>
              <a:tr h="164915">
                <a:tc>
                  <a:txBody>
                    <a:bodyPr/>
                    <a:lstStyle/>
                    <a:p>
                      <a:r>
                        <a:rPr lang="en-GB" sz="1000" b="1" dirty="0"/>
                        <a:t>Type</a:t>
                      </a:r>
                    </a:p>
                  </a:txBody>
                  <a:tcPr marL="22242" marR="22242" marT="11121" marB="11121" anchor="ctr"/>
                </a:tc>
                <a:tc>
                  <a:txBody>
                    <a:bodyPr/>
                    <a:lstStyle/>
                    <a:p>
                      <a:r>
                        <a:rPr lang="en-GB" sz="1000" b="1" dirty="0" err="1"/>
                        <a:t>Uitleg</a:t>
                      </a:r>
                      <a:endParaRPr lang="en-GB" sz="1000" b="1" dirty="0"/>
                    </a:p>
                  </a:txBody>
                  <a:tcPr marL="22242" marR="22242" marT="11121" marB="11121" anchor="ctr"/>
                </a:tc>
                <a:tc>
                  <a:txBody>
                    <a:bodyPr/>
                    <a:lstStyle/>
                    <a:p>
                      <a:r>
                        <a:rPr lang="en-GB" sz="1000" b="1" dirty="0" err="1"/>
                        <a:t>Voorbeeld</a:t>
                      </a:r>
                      <a:endParaRPr lang="en-GB" sz="1000" b="1" dirty="0"/>
                    </a:p>
                  </a:txBody>
                  <a:tcPr marL="22242" marR="22242" marT="11121" marB="11121" anchor="ctr"/>
                </a:tc>
                <a:tc>
                  <a:txBody>
                    <a:bodyPr/>
                    <a:lstStyle/>
                    <a:p>
                      <a:endParaRPr lang="en-GB" sz="1000" b="1" dirty="0"/>
                    </a:p>
                  </a:txBody>
                  <a:tcPr marL="22242" marR="22242" marT="11121" marB="11121" anchor="ctr"/>
                </a:tc>
                <a:extLst>
                  <a:ext uri="{0D108BD9-81ED-4DB2-BD59-A6C34878D82A}">
                    <a16:rowId xmlns:a16="http://schemas.microsoft.com/office/drawing/2014/main" val="907519487"/>
                  </a:ext>
                </a:extLst>
              </a:tr>
              <a:tr h="164915">
                <a:tc>
                  <a:txBody>
                    <a:bodyPr/>
                    <a:lstStyle/>
                    <a:p>
                      <a:r>
                        <a:rPr lang="en-GB" sz="1000" b="1" dirty="0"/>
                        <a:t>int</a:t>
                      </a:r>
                    </a:p>
                  </a:txBody>
                  <a:tcPr marL="22242" marR="22242" marT="11121" marB="11121" anchor="ctr"/>
                </a:tc>
                <a:tc>
                  <a:txBody>
                    <a:bodyPr/>
                    <a:lstStyle/>
                    <a:p>
                      <a:r>
                        <a:rPr lang="en-GB" sz="1000"/>
                        <a:t>Gehele getallen</a:t>
                      </a:r>
                    </a:p>
                  </a:txBody>
                  <a:tcPr marL="22242" marR="22242" marT="11121" marB="11121" anchor="ctr"/>
                </a:tc>
                <a:tc>
                  <a:txBody>
                    <a:bodyPr/>
                    <a:lstStyle/>
                    <a:p>
                      <a:r>
                        <a:rPr lang="en-NL" sz="1000" dirty="0"/>
                        <a:t>42, -7, 0</a:t>
                      </a:r>
                    </a:p>
                  </a:txBody>
                  <a:tcPr marL="22242" marR="22242" marT="11121" marB="11121" anchor="ctr"/>
                </a:tc>
                <a:tc>
                  <a:txBody>
                    <a:bodyPr/>
                    <a:lstStyle/>
                    <a:p>
                      <a:r>
                        <a:rPr lang="en-NL" sz="1000" dirty="0"/>
                        <a:t>Type</a:t>
                      </a:r>
                    </a:p>
                  </a:txBody>
                  <a:tcPr marL="22242" marR="22242" marT="11121" marB="11121" anchor="ctr"/>
                </a:tc>
                <a:extLst>
                  <a:ext uri="{0D108BD9-81ED-4DB2-BD59-A6C34878D82A}">
                    <a16:rowId xmlns:a16="http://schemas.microsoft.com/office/drawing/2014/main" val="1964151635"/>
                  </a:ext>
                </a:extLst>
              </a:tr>
              <a:tr h="207436">
                <a:tc>
                  <a:txBody>
                    <a:bodyPr/>
                    <a:lstStyle/>
                    <a:p>
                      <a:r>
                        <a:rPr lang="en-GB" sz="1000" b="1" dirty="0"/>
                        <a:t>float</a:t>
                      </a:r>
                    </a:p>
                  </a:txBody>
                  <a:tcPr marL="22242" marR="22242" marT="11121" marB="11121" anchor="ctr"/>
                </a:tc>
                <a:tc>
                  <a:txBody>
                    <a:bodyPr/>
                    <a:lstStyle/>
                    <a:p>
                      <a:r>
                        <a:rPr lang="en-GB" sz="1000" dirty="0" err="1"/>
                        <a:t>Kommagetallen</a:t>
                      </a:r>
                      <a:r>
                        <a:rPr lang="en-GB" sz="1000" dirty="0"/>
                        <a:t> (met </a:t>
                      </a:r>
                      <a:r>
                        <a:rPr lang="en-GB" sz="1000" dirty="0" err="1"/>
                        <a:t>decimalen</a:t>
                      </a:r>
                      <a:r>
                        <a:rPr lang="en-GB" sz="1000" dirty="0"/>
                        <a:t>)</a:t>
                      </a:r>
                    </a:p>
                  </a:txBody>
                  <a:tcPr marL="22242" marR="22242" marT="11121" marB="11121" anchor="ctr"/>
                </a:tc>
                <a:tc>
                  <a:txBody>
                    <a:bodyPr/>
                    <a:lstStyle/>
                    <a:p>
                      <a:r>
                        <a:rPr lang="en-NL" sz="1000" dirty="0"/>
                        <a:t>3.14, -0.001, 2.0</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000" dirty="0"/>
                        <a:t>Type</a:t>
                      </a:r>
                    </a:p>
                  </a:txBody>
                  <a:tcPr marL="22242" marR="22242" marT="11121" marB="11121" anchor="ctr"/>
                </a:tc>
                <a:extLst>
                  <a:ext uri="{0D108BD9-81ED-4DB2-BD59-A6C34878D82A}">
                    <a16:rowId xmlns:a16="http://schemas.microsoft.com/office/drawing/2014/main" val="234547469"/>
                  </a:ext>
                </a:extLst>
              </a:tr>
              <a:tr h="164915">
                <a:tc>
                  <a:txBody>
                    <a:bodyPr/>
                    <a:lstStyle/>
                    <a:p>
                      <a:r>
                        <a:rPr lang="en-GB" sz="1000" b="1" strike="sngStrike" dirty="0">
                          <a:solidFill>
                            <a:srgbClr val="FF0000"/>
                          </a:solidFill>
                        </a:rPr>
                        <a:t>complex</a:t>
                      </a:r>
                    </a:p>
                  </a:txBody>
                  <a:tcPr marL="22242" marR="22242" marT="11121" marB="11121" anchor="ctr"/>
                </a:tc>
                <a:tc>
                  <a:txBody>
                    <a:bodyPr/>
                    <a:lstStyle/>
                    <a:p>
                      <a:r>
                        <a:rPr lang="en-GB" sz="1000" strike="sngStrike" dirty="0" err="1">
                          <a:solidFill>
                            <a:srgbClr val="FF0000"/>
                          </a:solidFill>
                        </a:rPr>
                        <a:t>Complexe</a:t>
                      </a:r>
                      <a:r>
                        <a:rPr lang="en-GB" sz="1000" strike="sngStrike" dirty="0">
                          <a:solidFill>
                            <a:srgbClr val="FF0000"/>
                          </a:solidFill>
                        </a:rPr>
                        <a:t> </a:t>
                      </a:r>
                      <a:r>
                        <a:rPr lang="en-GB" sz="1000" strike="sngStrike" dirty="0" err="1">
                          <a:solidFill>
                            <a:srgbClr val="FF0000"/>
                          </a:solidFill>
                        </a:rPr>
                        <a:t>getallen</a:t>
                      </a:r>
                      <a:r>
                        <a:rPr lang="en-GB" sz="1000" strike="sngStrike" dirty="0">
                          <a:solidFill>
                            <a:srgbClr val="FF0000"/>
                          </a:solidFill>
                        </a:rPr>
                        <a:t> (met </a:t>
                      </a:r>
                      <a:r>
                        <a:rPr lang="en-GB" sz="1000" strike="sngStrike" dirty="0" err="1">
                          <a:solidFill>
                            <a:srgbClr val="FF0000"/>
                          </a:solidFill>
                        </a:rPr>
                        <a:t>i</a:t>
                      </a:r>
                      <a:r>
                        <a:rPr lang="en-GB" sz="1000" strike="sngStrike" dirty="0">
                          <a:solidFill>
                            <a:srgbClr val="FF0000"/>
                          </a:solidFill>
                        </a:rPr>
                        <a:t>/j)</a:t>
                      </a:r>
                    </a:p>
                  </a:txBody>
                  <a:tcPr marL="22242" marR="22242" marT="11121" marB="11121" anchor="ctr"/>
                </a:tc>
                <a:tc>
                  <a:txBody>
                    <a:bodyPr/>
                    <a:lstStyle/>
                    <a:p>
                      <a:r>
                        <a:rPr lang="en-GB" sz="1000" strike="sngStrike" dirty="0">
                          <a:solidFill>
                            <a:srgbClr val="FF0000"/>
                          </a:solidFill>
                        </a:rPr>
                        <a:t>3 + 4j</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NL" sz="1000" dirty="0">
                        <a:solidFill>
                          <a:srgbClr val="FF0000"/>
                        </a:solidFill>
                      </a:endParaRPr>
                    </a:p>
                  </a:txBody>
                  <a:tcPr marL="22242" marR="22242" marT="11121" marB="11121" anchor="ctr"/>
                </a:tc>
                <a:extLst>
                  <a:ext uri="{0D108BD9-81ED-4DB2-BD59-A6C34878D82A}">
                    <a16:rowId xmlns:a16="http://schemas.microsoft.com/office/drawing/2014/main" val="2708256328"/>
                  </a:ext>
                </a:extLst>
              </a:tr>
              <a:tr h="164915">
                <a:tc>
                  <a:txBody>
                    <a:bodyPr/>
                    <a:lstStyle/>
                    <a:p>
                      <a:r>
                        <a:rPr lang="en-GB" sz="1000" b="1" dirty="0"/>
                        <a:t>bool</a:t>
                      </a:r>
                    </a:p>
                  </a:txBody>
                  <a:tcPr marL="22242" marR="22242" marT="11121" marB="11121" anchor="ctr"/>
                </a:tc>
                <a:tc>
                  <a:txBody>
                    <a:bodyPr/>
                    <a:lstStyle/>
                    <a:p>
                      <a:r>
                        <a:rPr lang="en-GB" sz="1000" dirty="0" err="1"/>
                        <a:t>Binair</a:t>
                      </a:r>
                      <a:r>
                        <a:rPr lang="en-GB" sz="1000" dirty="0"/>
                        <a:t>: </a:t>
                      </a:r>
                      <a:r>
                        <a:rPr lang="en-GB" sz="1000" dirty="0" err="1"/>
                        <a:t>Waarheidswaarden</a:t>
                      </a:r>
                      <a:endParaRPr lang="en-GB" sz="1000" dirty="0"/>
                    </a:p>
                  </a:txBody>
                  <a:tcPr marL="22242" marR="22242" marT="11121" marB="11121" anchor="ctr"/>
                </a:tc>
                <a:tc>
                  <a:txBody>
                    <a:bodyPr/>
                    <a:lstStyle/>
                    <a:p>
                      <a:r>
                        <a:rPr lang="en-GB" sz="1000" dirty="0"/>
                        <a:t>True, False</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000" dirty="0"/>
                        <a:t>Type</a:t>
                      </a:r>
                    </a:p>
                  </a:txBody>
                  <a:tcPr marL="22242" marR="22242" marT="11121" marB="11121" anchor="ctr"/>
                </a:tc>
                <a:extLst>
                  <a:ext uri="{0D108BD9-81ED-4DB2-BD59-A6C34878D82A}">
                    <a16:rowId xmlns:a16="http://schemas.microsoft.com/office/drawing/2014/main" val="3378534602"/>
                  </a:ext>
                </a:extLst>
              </a:tr>
              <a:tr h="308827">
                <a:tc>
                  <a:txBody>
                    <a:bodyPr/>
                    <a:lstStyle/>
                    <a:p>
                      <a:r>
                        <a:rPr lang="en-GB" sz="1000" b="1" dirty="0" err="1"/>
                        <a:t>NoneType</a:t>
                      </a:r>
                      <a:endParaRPr lang="en-GB" sz="1000" b="1" dirty="0"/>
                    </a:p>
                  </a:txBody>
                  <a:tcPr marL="22242" marR="22242" marT="11121" marB="11121" anchor="ctr"/>
                </a:tc>
                <a:tc>
                  <a:txBody>
                    <a:bodyPr/>
                    <a:lstStyle/>
                    <a:p>
                      <a:r>
                        <a:rPr lang="en-GB" sz="1000"/>
                        <a:t>Geen waarde / leeg</a:t>
                      </a:r>
                    </a:p>
                  </a:txBody>
                  <a:tcPr marL="22242" marR="22242" marT="11121" marB="11121" anchor="ctr"/>
                </a:tc>
                <a:tc>
                  <a:txBody>
                    <a:bodyPr/>
                    <a:lstStyle/>
                    <a:p>
                      <a:r>
                        <a:rPr lang="en-GB" sz="1000" dirty="0"/>
                        <a:t>None</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NL" sz="1000" dirty="0"/>
                        <a:t>Type</a:t>
                      </a:r>
                    </a:p>
                  </a:txBody>
                  <a:tcPr marL="22242" marR="22242" marT="11121" marB="11121" anchor="ctr"/>
                </a:tc>
                <a:extLst>
                  <a:ext uri="{0D108BD9-81ED-4DB2-BD59-A6C34878D82A}">
                    <a16:rowId xmlns:a16="http://schemas.microsoft.com/office/drawing/2014/main" val="1177864535"/>
                  </a:ext>
                </a:extLst>
              </a:tr>
              <a:tr h="164915">
                <a:tc>
                  <a:txBody>
                    <a:bodyPr/>
                    <a:lstStyle/>
                    <a:p>
                      <a:r>
                        <a:rPr lang="en-GB" sz="1000" b="1" dirty="0"/>
                        <a:t>str</a:t>
                      </a:r>
                    </a:p>
                  </a:txBody>
                  <a:tcPr marL="22242" marR="22242" marT="11121" marB="11121" anchor="ctr"/>
                </a:tc>
                <a:tc>
                  <a:txBody>
                    <a:bodyPr/>
                    <a:lstStyle/>
                    <a:p>
                      <a:r>
                        <a:rPr lang="en-GB" sz="1000" dirty="0" err="1"/>
                        <a:t>Tekst</a:t>
                      </a:r>
                      <a:r>
                        <a:rPr lang="en-GB" sz="1000" dirty="0"/>
                        <a:t> (string)</a:t>
                      </a:r>
                    </a:p>
                  </a:txBody>
                  <a:tcPr marL="22242" marR="22242" marT="11121" marB="11121" anchor="ctr"/>
                </a:tc>
                <a:tc>
                  <a:txBody>
                    <a:bodyPr/>
                    <a:lstStyle/>
                    <a:p>
                      <a:r>
                        <a:rPr lang="en-GB" sz="1000" dirty="0"/>
                        <a:t>"Amsterdam", 'Hallo'</a:t>
                      </a:r>
                    </a:p>
                  </a:txBody>
                  <a:tcPr marL="22242" marR="22242" marT="11121" marB="11121" anchor="ctr"/>
                </a:tc>
                <a:tc>
                  <a:txBody>
                    <a:bodyPr/>
                    <a:lstStyle/>
                    <a:p>
                      <a:r>
                        <a:rPr lang="en-GB" sz="1000" dirty="0"/>
                        <a:t>Type</a:t>
                      </a:r>
                    </a:p>
                  </a:txBody>
                  <a:tcPr marL="22242" marR="22242" marT="11121" marB="11121" anchor="ctr"/>
                </a:tc>
                <a:extLst>
                  <a:ext uri="{0D108BD9-81ED-4DB2-BD59-A6C34878D82A}">
                    <a16:rowId xmlns:a16="http://schemas.microsoft.com/office/drawing/2014/main" val="3732255985"/>
                  </a:ext>
                </a:extLst>
              </a:tr>
              <a:tr h="164915">
                <a:tc>
                  <a:txBody>
                    <a:bodyPr/>
                    <a:lstStyle/>
                    <a:p>
                      <a:r>
                        <a:rPr lang="en-GB" sz="1000" b="1" dirty="0"/>
                        <a:t>list</a:t>
                      </a:r>
                    </a:p>
                  </a:txBody>
                  <a:tcPr marL="22242" marR="22242" marT="11121" marB="11121" anchor="ctr"/>
                </a:tc>
                <a:tc>
                  <a:txBody>
                    <a:bodyPr/>
                    <a:lstStyle/>
                    <a:p>
                      <a:r>
                        <a:rPr lang="en-GB" sz="1000"/>
                        <a:t>Lijst (veranderlijk, geordend)</a:t>
                      </a:r>
                    </a:p>
                  </a:txBody>
                  <a:tcPr marL="22242" marR="22242" marT="11121" marB="11121" anchor="ctr"/>
                </a:tc>
                <a:tc>
                  <a:txBody>
                    <a:bodyPr/>
                    <a:lstStyle/>
                    <a:p>
                      <a:r>
                        <a:rPr lang="en-GB" sz="1000" dirty="0"/>
                        <a:t>[1, 2, 3], ['A', 'B']</a:t>
                      </a:r>
                    </a:p>
                  </a:txBody>
                  <a:tcPr marL="22242" marR="22242" marT="11121" marB="11121" anchor="ctr"/>
                </a:tc>
                <a:tc>
                  <a:txBody>
                    <a:bodyPr/>
                    <a:lstStyle/>
                    <a:p>
                      <a:r>
                        <a:rPr lang="en-GB" sz="1000" dirty="0" err="1"/>
                        <a:t>Datastructure</a:t>
                      </a:r>
                      <a:endParaRPr lang="en-GB" sz="1000" dirty="0"/>
                    </a:p>
                  </a:txBody>
                  <a:tcPr marL="22242" marR="22242" marT="11121" marB="11121" anchor="ctr"/>
                </a:tc>
                <a:extLst>
                  <a:ext uri="{0D108BD9-81ED-4DB2-BD59-A6C34878D82A}">
                    <a16:rowId xmlns:a16="http://schemas.microsoft.com/office/drawing/2014/main" val="3659570597"/>
                  </a:ext>
                </a:extLst>
              </a:tr>
              <a:tr h="207436">
                <a:tc>
                  <a:txBody>
                    <a:bodyPr/>
                    <a:lstStyle/>
                    <a:p>
                      <a:r>
                        <a:rPr lang="en-GB" sz="1000" b="1" dirty="0"/>
                        <a:t>tuple</a:t>
                      </a:r>
                    </a:p>
                  </a:txBody>
                  <a:tcPr marL="22242" marR="22242" marT="11121" marB="11121" anchor="ctr"/>
                </a:tc>
                <a:tc>
                  <a:txBody>
                    <a:bodyPr/>
                    <a:lstStyle/>
                    <a:p>
                      <a:r>
                        <a:rPr lang="en-GB" sz="1000"/>
                        <a:t>Lijst (onveranderlijk, geordend)</a:t>
                      </a:r>
                    </a:p>
                  </a:txBody>
                  <a:tcPr marL="22242" marR="22242" marT="11121" marB="11121" anchor="ctr"/>
                </a:tc>
                <a:tc>
                  <a:txBody>
                    <a:bodyPr/>
                    <a:lstStyle/>
                    <a:p>
                      <a:r>
                        <a:rPr lang="en-NL" sz="1000" dirty="0"/>
                        <a:t>(1, 2, 3)</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err="1"/>
                        <a:t>Datastructure</a:t>
                      </a:r>
                      <a:endParaRPr lang="en-GB" sz="1000" dirty="0"/>
                    </a:p>
                  </a:txBody>
                  <a:tcPr marL="22242" marR="22242" marT="11121" marB="11121" anchor="ctr"/>
                </a:tc>
                <a:extLst>
                  <a:ext uri="{0D108BD9-81ED-4DB2-BD59-A6C34878D82A}">
                    <a16:rowId xmlns:a16="http://schemas.microsoft.com/office/drawing/2014/main" val="886676854"/>
                  </a:ext>
                </a:extLst>
              </a:tr>
              <a:tr h="308827">
                <a:tc>
                  <a:txBody>
                    <a:bodyPr/>
                    <a:lstStyle/>
                    <a:p>
                      <a:r>
                        <a:rPr lang="en-GB" sz="1000" b="1" dirty="0"/>
                        <a:t>set</a:t>
                      </a:r>
                    </a:p>
                  </a:txBody>
                  <a:tcPr marL="22242" marR="22242" marT="11121" marB="11121" anchor="ctr"/>
                </a:tc>
                <a:tc>
                  <a:txBody>
                    <a:bodyPr/>
                    <a:lstStyle/>
                    <a:p>
                      <a:r>
                        <a:rPr lang="en-GB" sz="1000" dirty="0" err="1"/>
                        <a:t>Ongeordende</a:t>
                      </a:r>
                      <a:r>
                        <a:rPr lang="en-GB" sz="1000" dirty="0"/>
                        <a:t> </a:t>
                      </a:r>
                      <a:r>
                        <a:rPr lang="en-GB" sz="1000" dirty="0" err="1"/>
                        <a:t>verzameling</a:t>
                      </a:r>
                      <a:r>
                        <a:rPr lang="en-GB" sz="1000" dirty="0"/>
                        <a:t> </a:t>
                      </a:r>
                      <a:r>
                        <a:rPr lang="en-GB" sz="1000" dirty="0" err="1"/>
                        <a:t>unieke</a:t>
                      </a:r>
                      <a:r>
                        <a:rPr lang="en-GB" sz="1000" dirty="0"/>
                        <a:t> </a:t>
                      </a:r>
                      <a:r>
                        <a:rPr lang="en-GB" sz="1000" dirty="0" err="1"/>
                        <a:t>waarden</a:t>
                      </a:r>
                      <a:endParaRPr lang="en-GB" sz="1000" dirty="0"/>
                    </a:p>
                  </a:txBody>
                  <a:tcPr marL="22242" marR="22242" marT="11121" marB="11121" anchor="ctr"/>
                </a:tc>
                <a:tc>
                  <a:txBody>
                    <a:bodyPr/>
                    <a:lstStyle/>
                    <a:p>
                      <a:r>
                        <a:rPr lang="en-GB" sz="1000" dirty="0"/>
                        <a:t>{"A", "B", "C"}</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err="1"/>
                        <a:t>Datastructure</a:t>
                      </a:r>
                      <a:endParaRPr lang="en-GB" sz="1000" dirty="0"/>
                    </a:p>
                  </a:txBody>
                  <a:tcPr marL="22242" marR="22242" marT="11121" marB="11121" anchor="ctr"/>
                </a:tc>
                <a:extLst>
                  <a:ext uri="{0D108BD9-81ED-4DB2-BD59-A6C34878D82A}">
                    <a16:rowId xmlns:a16="http://schemas.microsoft.com/office/drawing/2014/main" val="964477139"/>
                  </a:ext>
                </a:extLst>
              </a:tr>
              <a:tr h="207436">
                <a:tc>
                  <a:txBody>
                    <a:bodyPr/>
                    <a:lstStyle/>
                    <a:p>
                      <a:r>
                        <a:rPr lang="en-GB" sz="1000" b="1" strike="sngStrike" dirty="0" err="1">
                          <a:solidFill>
                            <a:srgbClr val="FF0000"/>
                          </a:solidFill>
                        </a:rPr>
                        <a:t>frozenset</a:t>
                      </a:r>
                      <a:endParaRPr lang="en-GB" sz="1000" b="1" strike="sngStrike" dirty="0">
                        <a:solidFill>
                          <a:srgbClr val="FF0000"/>
                        </a:solidFill>
                      </a:endParaRPr>
                    </a:p>
                  </a:txBody>
                  <a:tcPr marL="22242" marR="22242" marT="11121" marB="11121" anchor="ctr"/>
                </a:tc>
                <a:tc>
                  <a:txBody>
                    <a:bodyPr/>
                    <a:lstStyle/>
                    <a:p>
                      <a:r>
                        <a:rPr lang="en-GB" sz="1000" strike="sngStrike" dirty="0" err="1">
                          <a:solidFill>
                            <a:srgbClr val="FF0000"/>
                          </a:solidFill>
                        </a:rPr>
                        <a:t>Onveranderlijke</a:t>
                      </a:r>
                      <a:r>
                        <a:rPr lang="en-GB" sz="1000" strike="sngStrike" dirty="0">
                          <a:solidFill>
                            <a:srgbClr val="FF0000"/>
                          </a:solidFill>
                        </a:rPr>
                        <a:t> set</a:t>
                      </a:r>
                    </a:p>
                  </a:txBody>
                  <a:tcPr marL="22242" marR="22242" marT="11121" marB="11121" anchor="ctr"/>
                </a:tc>
                <a:tc>
                  <a:txBody>
                    <a:bodyPr/>
                    <a:lstStyle/>
                    <a:p>
                      <a:r>
                        <a:rPr lang="en-GB" sz="1000" strike="sngStrike" dirty="0" err="1">
                          <a:solidFill>
                            <a:srgbClr val="FF0000"/>
                          </a:solidFill>
                        </a:rPr>
                        <a:t>frozenset</a:t>
                      </a:r>
                      <a:r>
                        <a:rPr lang="en-GB" sz="1000" strike="sngStrike" dirty="0">
                          <a:solidFill>
                            <a:srgbClr val="FF0000"/>
                          </a:solidFill>
                        </a:rPr>
                        <a:t>({"A", "B"})</a:t>
                      </a:r>
                    </a:p>
                  </a:txBody>
                  <a:tcPr marL="22242" marR="22242" marT="11121" marB="11121" anchor="ctr"/>
                </a:tc>
                <a:tc>
                  <a:txBody>
                    <a:bodyPr/>
                    <a:lstStyle/>
                    <a:p>
                      <a:endParaRPr lang="en-GB" sz="1000" strike="sngStrike" dirty="0"/>
                    </a:p>
                  </a:txBody>
                  <a:tcPr marL="22242" marR="22242" marT="11121" marB="11121" anchor="ctr"/>
                </a:tc>
                <a:extLst>
                  <a:ext uri="{0D108BD9-81ED-4DB2-BD59-A6C34878D82A}">
                    <a16:rowId xmlns:a16="http://schemas.microsoft.com/office/drawing/2014/main" val="223503529"/>
                  </a:ext>
                </a:extLst>
              </a:tr>
              <a:tr h="308827">
                <a:tc>
                  <a:txBody>
                    <a:bodyPr/>
                    <a:lstStyle/>
                    <a:p>
                      <a:r>
                        <a:rPr lang="en-GB" sz="1000" b="1" dirty="0" err="1"/>
                        <a:t>dict</a:t>
                      </a:r>
                      <a:endParaRPr lang="en-GB" sz="1000" b="1" dirty="0"/>
                    </a:p>
                  </a:txBody>
                  <a:tcPr marL="22242" marR="22242" marT="11121" marB="11121" anchor="ctr"/>
                </a:tc>
                <a:tc>
                  <a:txBody>
                    <a:bodyPr/>
                    <a:lstStyle/>
                    <a:p>
                      <a:r>
                        <a:rPr lang="en-GB" sz="1000" dirty="0" err="1"/>
                        <a:t>Sleutel-waarde</a:t>
                      </a:r>
                      <a:r>
                        <a:rPr lang="en-GB" sz="1000" dirty="0"/>
                        <a:t> </a:t>
                      </a:r>
                      <a:r>
                        <a:rPr lang="en-GB" sz="1000" dirty="0" err="1"/>
                        <a:t>paren</a:t>
                      </a:r>
                      <a:endParaRPr lang="en-GB" sz="1000" dirty="0"/>
                    </a:p>
                  </a:txBody>
                  <a:tcPr marL="22242" marR="22242" marT="11121" marB="11121" anchor="ctr"/>
                </a:tc>
                <a:tc>
                  <a:txBody>
                    <a:bodyPr/>
                    <a:lstStyle/>
                    <a:p>
                      <a:r>
                        <a:rPr lang="en-GB" sz="1000" dirty="0"/>
                        <a:t>{"</a:t>
                      </a:r>
                      <a:r>
                        <a:rPr lang="en-GB" sz="1000" dirty="0" err="1"/>
                        <a:t>stad</a:t>
                      </a:r>
                      <a:r>
                        <a:rPr lang="en-GB" sz="1000" dirty="0"/>
                        <a:t>": "Amsterdam", "</a:t>
                      </a:r>
                      <a:r>
                        <a:rPr lang="en-GB" sz="1000" dirty="0" err="1"/>
                        <a:t>inwoners</a:t>
                      </a:r>
                      <a:r>
                        <a:rPr lang="en-GB" sz="1000" dirty="0"/>
                        <a:t>": 821752}</a:t>
                      </a:r>
                    </a:p>
                  </a:txBody>
                  <a:tcPr marL="22242" marR="22242" marT="11121" marB="1112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err="1"/>
                        <a:t>Datastructure</a:t>
                      </a:r>
                      <a:endParaRPr lang="en-GB" sz="1000" dirty="0"/>
                    </a:p>
                  </a:txBody>
                  <a:tcPr marL="22242" marR="22242" marT="11121" marB="11121" anchor="ctr"/>
                </a:tc>
                <a:extLst>
                  <a:ext uri="{0D108BD9-81ED-4DB2-BD59-A6C34878D82A}">
                    <a16:rowId xmlns:a16="http://schemas.microsoft.com/office/drawing/2014/main" val="3388567804"/>
                  </a:ext>
                </a:extLst>
              </a:tr>
              <a:tr h="164915">
                <a:tc>
                  <a:txBody>
                    <a:bodyPr/>
                    <a:lstStyle/>
                    <a:p>
                      <a:r>
                        <a:rPr lang="en-GB" sz="1000" b="1" dirty="0"/>
                        <a:t>range</a:t>
                      </a:r>
                    </a:p>
                  </a:txBody>
                  <a:tcPr marL="22242" marR="22242" marT="11121" marB="11121" anchor="ctr"/>
                </a:tc>
                <a:tc>
                  <a:txBody>
                    <a:bodyPr/>
                    <a:lstStyle/>
                    <a:p>
                      <a:r>
                        <a:rPr lang="en-GB" sz="1000"/>
                        <a:t>Reeks getallen</a:t>
                      </a:r>
                    </a:p>
                  </a:txBody>
                  <a:tcPr marL="22242" marR="22242" marT="11121" marB="11121" anchor="ctr"/>
                </a:tc>
                <a:tc>
                  <a:txBody>
                    <a:bodyPr/>
                    <a:lstStyle/>
                    <a:p>
                      <a:r>
                        <a:rPr lang="en-GB" sz="1000" dirty="0"/>
                        <a:t>range(5) → 0,1,2,3,4</a:t>
                      </a:r>
                    </a:p>
                  </a:txBody>
                  <a:tcPr marL="22242" marR="22242" marT="11121" marB="11121" anchor="ctr"/>
                </a:tc>
                <a:tc>
                  <a:txBody>
                    <a:bodyPr/>
                    <a:lstStyle/>
                    <a:p>
                      <a:r>
                        <a:rPr lang="en-GB" sz="1000" dirty="0" err="1"/>
                        <a:t>Datastructure</a:t>
                      </a:r>
                      <a:endParaRPr lang="en-GB" sz="1000" dirty="0"/>
                    </a:p>
                  </a:txBody>
                  <a:tcPr marL="22242" marR="22242" marT="11121" marB="11121" anchor="ctr"/>
                </a:tc>
                <a:extLst>
                  <a:ext uri="{0D108BD9-81ED-4DB2-BD59-A6C34878D82A}">
                    <a16:rowId xmlns:a16="http://schemas.microsoft.com/office/drawing/2014/main" val="3803938659"/>
                  </a:ext>
                </a:extLst>
              </a:tr>
              <a:tr h="164915">
                <a:tc>
                  <a:txBody>
                    <a:bodyPr/>
                    <a:lstStyle/>
                    <a:p>
                      <a:r>
                        <a:rPr lang="en-GB" sz="1000" b="1" strike="sngStrike" dirty="0">
                          <a:solidFill>
                            <a:srgbClr val="FF0000"/>
                          </a:solidFill>
                        </a:rPr>
                        <a:t>bytes</a:t>
                      </a:r>
                    </a:p>
                  </a:txBody>
                  <a:tcPr marL="22242" marR="22242" marT="11121" marB="11121" anchor="ctr"/>
                </a:tc>
                <a:tc>
                  <a:txBody>
                    <a:bodyPr/>
                    <a:lstStyle/>
                    <a:p>
                      <a:r>
                        <a:rPr lang="en-GB" sz="1000" strike="sngStrike">
                          <a:solidFill>
                            <a:srgbClr val="FF0000"/>
                          </a:solidFill>
                        </a:rPr>
                        <a:t>Reeks bytes (niet wijzigbaar)</a:t>
                      </a:r>
                    </a:p>
                  </a:txBody>
                  <a:tcPr marL="22242" marR="22242" marT="11121" marB="11121" anchor="ctr"/>
                </a:tc>
                <a:tc>
                  <a:txBody>
                    <a:bodyPr/>
                    <a:lstStyle/>
                    <a:p>
                      <a:r>
                        <a:rPr lang="en-GB" sz="1000" strike="sngStrike" dirty="0" err="1">
                          <a:solidFill>
                            <a:srgbClr val="FF0000"/>
                          </a:solidFill>
                        </a:rPr>
                        <a:t>b"Hallo</a:t>
                      </a:r>
                      <a:r>
                        <a:rPr lang="en-GB" sz="1000" strike="sngStrike" dirty="0">
                          <a:solidFill>
                            <a:srgbClr val="FF0000"/>
                          </a:solidFill>
                        </a:rPr>
                        <a:t>"</a:t>
                      </a:r>
                    </a:p>
                  </a:txBody>
                  <a:tcPr marL="22242" marR="22242" marT="11121" marB="11121" anchor="ctr"/>
                </a:tc>
                <a:tc>
                  <a:txBody>
                    <a:bodyPr/>
                    <a:lstStyle/>
                    <a:p>
                      <a:endParaRPr lang="en-GB" sz="1000" strike="sngStrike" dirty="0"/>
                    </a:p>
                  </a:txBody>
                  <a:tcPr marL="22242" marR="22242" marT="11121" marB="11121" anchor="ctr"/>
                </a:tc>
                <a:extLst>
                  <a:ext uri="{0D108BD9-81ED-4DB2-BD59-A6C34878D82A}">
                    <a16:rowId xmlns:a16="http://schemas.microsoft.com/office/drawing/2014/main" val="2746853445"/>
                  </a:ext>
                </a:extLst>
              </a:tr>
              <a:tr h="207436">
                <a:tc>
                  <a:txBody>
                    <a:bodyPr/>
                    <a:lstStyle/>
                    <a:p>
                      <a:r>
                        <a:rPr lang="en-GB" sz="1000" b="1" strike="sngStrike" dirty="0" err="1">
                          <a:solidFill>
                            <a:srgbClr val="FF0000"/>
                          </a:solidFill>
                        </a:rPr>
                        <a:t>bytearray</a:t>
                      </a:r>
                      <a:endParaRPr lang="en-GB" sz="1000" b="1" strike="sngStrike" dirty="0">
                        <a:solidFill>
                          <a:srgbClr val="FF0000"/>
                        </a:solidFill>
                      </a:endParaRPr>
                    </a:p>
                  </a:txBody>
                  <a:tcPr marL="22242" marR="22242" marT="11121" marB="11121" anchor="ctr"/>
                </a:tc>
                <a:tc>
                  <a:txBody>
                    <a:bodyPr/>
                    <a:lstStyle/>
                    <a:p>
                      <a:r>
                        <a:rPr lang="en-GB" sz="1000" strike="sngStrike" dirty="0">
                          <a:solidFill>
                            <a:srgbClr val="FF0000"/>
                          </a:solidFill>
                        </a:rPr>
                        <a:t>Reeks bytes (</a:t>
                      </a:r>
                      <a:r>
                        <a:rPr lang="en-GB" sz="1000" strike="sngStrike" dirty="0" err="1">
                          <a:solidFill>
                            <a:srgbClr val="FF0000"/>
                          </a:solidFill>
                        </a:rPr>
                        <a:t>wel</a:t>
                      </a:r>
                      <a:r>
                        <a:rPr lang="en-GB" sz="1000" strike="sngStrike" dirty="0">
                          <a:solidFill>
                            <a:srgbClr val="FF0000"/>
                          </a:solidFill>
                        </a:rPr>
                        <a:t> </a:t>
                      </a:r>
                      <a:r>
                        <a:rPr lang="en-GB" sz="1000" strike="sngStrike" dirty="0" err="1">
                          <a:solidFill>
                            <a:srgbClr val="FF0000"/>
                          </a:solidFill>
                        </a:rPr>
                        <a:t>wijzigbaar</a:t>
                      </a:r>
                      <a:r>
                        <a:rPr lang="en-GB" sz="1000" strike="sngStrike" dirty="0">
                          <a:solidFill>
                            <a:srgbClr val="FF0000"/>
                          </a:solidFill>
                        </a:rPr>
                        <a:t>)</a:t>
                      </a:r>
                    </a:p>
                  </a:txBody>
                  <a:tcPr marL="22242" marR="22242" marT="11121" marB="11121" anchor="ctr"/>
                </a:tc>
                <a:tc>
                  <a:txBody>
                    <a:bodyPr/>
                    <a:lstStyle/>
                    <a:p>
                      <a:r>
                        <a:rPr lang="en-GB" sz="1000" strike="sngStrike" dirty="0" err="1">
                          <a:solidFill>
                            <a:srgbClr val="FF0000"/>
                          </a:solidFill>
                        </a:rPr>
                        <a:t>bytearray</a:t>
                      </a:r>
                      <a:r>
                        <a:rPr lang="en-GB" sz="1000" strike="sngStrike" dirty="0">
                          <a:solidFill>
                            <a:srgbClr val="FF0000"/>
                          </a:solidFill>
                        </a:rPr>
                        <a:t>(</a:t>
                      </a:r>
                      <a:r>
                        <a:rPr lang="en-GB" sz="1000" strike="sngStrike" dirty="0" err="1">
                          <a:solidFill>
                            <a:srgbClr val="FF0000"/>
                          </a:solidFill>
                        </a:rPr>
                        <a:t>b"Hallo</a:t>
                      </a:r>
                      <a:r>
                        <a:rPr lang="en-GB" sz="1000" strike="sngStrike" dirty="0">
                          <a:solidFill>
                            <a:srgbClr val="FF0000"/>
                          </a:solidFill>
                        </a:rPr>
                        <a:t>")</a:t>
                      </a:r>
                    </a:p>
                  </a:txBody>
                  <a:tcPr marL="22242" marR="22242" marT="11121" marB="11121" anchor="ctr"/>
                </a:tc>
                <a:tc>
                  <a:txBody>
                    <a:bodyPr/>
                    <a:lstStyle/>
                    <a:p>
                      <a:endParaRPr lang="en-GB" sz="1000" strike="sngStrike" dirty="0"/>
                    </a:p>
                  </a:txBody>
                  <a:tcPr marL="22242" marR="22242" marT="11121" marB="11121" anchor="ctr"/>
                </a:tc>
                <a:extLst>
                  <a:ext uri="{0D108BD9-81ED-4DB2-BD59-A6C34878D82A}">
                    <a16:rowId xmlns:a16="http://schemas.microsoft.com/office/drawing/2014/main" val="2587916583"/>
                  </a:ext>
                </a:extLst>
              </a:tr>
              <a:tr h="308827">
                <a:tc>
                  <a:txBody>
                    <a:bodyPr/>
                    <a:lstStyle/>
                    <a:p>
                      <a:r>
                        <a:rPr lang="en-GB" sz="1000" b="1" strike="sngStrike" dirty="0" err="1">
                          <a:solidFill>
                            <a:srgbClr val="FF0000"/>
                          </a:solidFill>
                        </a:rPr>
                        <a:t>memoryview</a:t>
                      </a:r>
                      <a:endParaRPr lang="en-GB" sz="1000" b="1" strike="sngStrike" dirty="0">
                        <a:solidFill>
                          <a:srgbClr val="FF0000"/>
                        </a:solidFill>
                      </a:endParaRPr>
                    </a:p>
                  </a:txBody>
                  <a:tcPr marL="22242" marR="22242" marT="11121" marB="11121" anchor="ctr"/>
                </a:tc>
                <a:tc>
                  <a:txBody>
                    <a:bodyPr/>
                    <a:lstStyle/>
                    <a:p>
                      <a:r>
                        <a:rPr lang="en-GB" sz="1000" strike="sngStrike" dirty="0" err="1">
                          <a:solidFill>
                            <a:srgbClr val="FF0000"/>
                          </a:solidFill>
                        </a:rPr>
                        <a:t>Geavanceerde</a:t>
                      </a:r>
                      <a:r>
                        <a:rPr lang="en-GB" sz="1000" strike="sngStrike" dirty="0">
                          <a:solidFill>
                            <a:srgbClr val="FF0000"/>
                          </a:solidFill>
                        </a:rPr>
                        <a:t> view op bytes</a:t>
                      </a:r>
                    </a:p>
                  </a:txBody>
                  <a:tcPr marL="22242" marR="22242" marT="11121" marB="11121" anchor="ctr"/>
                </a:tc>
                <a:tc>
                  <a:txBody>
                    <a:bodyPr/>
                    <a:lstStyle/>
                    <a:p>
                      <a:r>
                        <a:rPr lang="en-GB" sz="1000" strike="sngStrike" dirty="0" err="1">
                          <a:solidFill>
                            <a:srgbClr val="FF0000"/>
                          </a:solidFill>
                        </a:rPr>
                        <a:t>memoryview</a:t>
                      </a:r>
                      <a:r>
                        <a:rPr lang="en-GB" sz="1000" strike="sngStrike" dirty="0">
                          <a:solidFill>
                            <a:srgbClr val="FF0000"/>
                          </a:solidFill>
                        </a:rPr>
                        <a:t>(</a:t>
                      </a:r>
                      <a:r>
                        <a:rPr lang="en-GB" sz="1000" strike="sngStrike" dirty="0" err="1">
                          <a:solidFill>
                            <a:srgbClr val="FF0000"/>
                          </a:solidFill>
                        </a:rPr>
                        <a:t>b"Hallo</a:t>
                      </a:r>
                      <a:r>
                        <a:rPr lang="en-GB" sz="1000" strike="sngStrike" dirty="0">
                          <a:solidFill>
                            <a:srgbClr val="FF0000"/>
                          </a:solidFill>
                        </a:rPr>
                        <a:t>")</a:t>
                      </a:r>
                    </a:p>
                  </a:txBody>
                  <a:tcPr marL="22242" marR="22242" marT="11121" marB="11121" anchor="ctr"/>
                </a:tc>
                <a:tc>
                  <a:txBody>
                    <a:bodyPr/>
                    <a:lstStyle/>
                    <a:p>
                      <a:endParaRPr lang="en-GB" sz="1000" strike="sngStrike" dirty="0"/>
                    </a:p>
                  </a:txBody>
                  <a:tcPr marL="22242" marR="22242" marT="11121" marB="11121" anchor="ctr"/>
                </a:tc>
                <a:extLst>
                  <a:ext uri="{0D108BD9-81ED-4DB2-BD59-A6C34878D82A}">
                    <a16:rowId xmlns:a16="http://schemas.microsoft.com/office/drawing/2014/main" val="2196533469"/>
                  </a:ext>
                </a:extLst>
              </a:tr>
            </a:tbl>
          </a:graphicData>
        </a:graphic>
      </p:graphicFrame>
    </p:spTree>
    <p:extLst>
      <p:ext uri="{BB962C8B-B14F-4D97-AF65-F5344CB8AC3E}">
        <p14:creationId xmlns:p14="http://schemas.microsoft.com/office/powerpoint/2010/main" val="2597659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EAEB9-CF50-F783-C332-6D07D4B223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D536D6-F85D-C06E-8491-EC3187EC2133}"/>
              </a:ext>
            </a:extLst>
          </p:cNvPr>
          <p:cNvSpPr>
            <a:spLocks noGrp="1"/>
          </p:cNvSpPr>
          <p:nvPr>
            <p:ph type="title"/>
          </p:nvPr>
        </p:nvSpPr>
        <p:spPr>
          <a:xfrm>
            <a:off x="705610" y="627534"/>
            <a:ext cx="8100000" cy="972000"/>
          </a:xfrm>
        </p:spPr>
        <p:txBody>
          <a:bodyPr/>
          <a:lstStyle/>
          <a:p>
            <a:r>
              <a:rPr lang="en-NL" dirty="0"/>
              <a:t>Getallen: int en floats</a:t>
            </a:r>
          </a:p>
        </p:txBody>
      </p:sp>
      <p:sp>
        <p:nvSpPr>
          <p:cNvPr id="3" name="Content Placeholder 2">
            <a:extLst>
              <a:ext uri="{FF2B5EF4-FFF2-40B4-BE49-F238E27FC236}">
                <a16:creationId xmlns:a16="http://schemas.microsoft.com/office/drawing/2014/main" id="{A15FCD6D-C2CB-3D5B-E9B2-AA6ED90E3AA0}"/>
              </a:ext>
            </a:extLst>
          </p:cNvPr>
          <p:cNvSpPr>
            <a:spLocks noGrp="1"/>
          </p:cNvSpPr>
          <p:nvPr>
            <p:ph idx="1"/>
          </p:nvPr>
        </p:nvSpPr>
        <p:spPr>
          <a:xfrm>
            <a:off x="688916" y="1347614"/>
            <a:ext cx="8100000" cy="2090381"/>
          </a:xfrm>
        </p:spPr>
        <p:txBody>
          <a:bodyPr/>
          <a:lstStyle/>
          <a:p>
            <a:r>
              <a:rPr lang="en-GB" dirty="0"/>
              <a:t>Int</a:t>
            </a:r>
          </a:p>
          <a:p>
            <a:pPr lvl="1"/>
            <a:r>
              <a:rPr lang="en-GB" dirty="0"/>
              <a:t>Hele </a:t>
            </a:r>
            <a:r>
              <a:rPr lang="en-GB" dirty="0" err="1"/>
              <a:t>getallen</a:t>
            </a:r>
            <a:r>
              <a:rPr lang="en-GB" dirty="0"/>
              <a:t> </a:t>
            </a:r>
            <a:r>
              <a:rPr lang="en-GB" dirty="0" err="1"/>
              <a:t>zonder</a:t>
            </a:r>
            <a:r>
              <a:rPr lang="en-GB" dirty="0"/>
              <a:t> </a:t>
            </a:r>
            <a:r>
              <a:rPr lang="en-GB" dirty="0" err="1"/>
              <a:t>decimalen</a:t>
            </a:r>
            <a:endParaRPr lang="en-GB" dirty="0"/>
          </a:p>
          <a:p>
            <a:pPr lvl="1"/>
            <a:r>
              <a:rPr lang="en-GB" dirty="0" err="1"/>
              <a:t>Geschikt</a:t>
            </a:r>
            <a:r>
              <a:rPr lang="en-GB" dirty="0"/>
              <a:t> </a:t>
            </a:r>
            <a:r>
              <a:rPr lang="en-GB" dirty="0" err="1"/>
              <a:t>voor</a:t>
            </a:r>
            <a:r>
              <a:rPr lang="en-GB" dirty="0"/>
              <a:t> </a:t>
            </a:r>
            <a:r>
              <a:rPr lang="en-GB" dirty="0" err="1"/>
              <a:t>tellingen</a:t>
            </a:r>
            <a:r>
              <a:rPr lang="en-GB" dirty="0"/>
              <a:t>, </a:t>
            </a:r>
            <a:r>
              <a:rPr lang="en-GB" dirty="0" err="1"/>
              <a:t>aantallen</a:t>
            </a:r>
            <a:r>
              <a:rPr lang="en-GB" dirty="0"/>
              <a:t>, </a:t>
            </a:r>
            <a:r>
              <a:rPr lang="en-GB" dirty="0" err="1"/>
              <a:t>leeftijden</a:t>
            </a:r>
            <a:endParaRPr lang="en-GB" dirty="0"/>
          </a:p>
          <a:p>
            <a:r>
              <a:rPr lang="en-GB" dirty="0"/>
              <a:t>Float</a:t>
            </a:r>
          </a:p>
          <a:p>
            <a:pPr lvl="1"/>
            <a:r>
              <a:rPr lang="en-GB" dirty="0" err="1"/>
              <a:t>Kommagetallen</a:t>
            </a:r>
            <a:r>
              <a:rPr lang="en-GB" dirty="0"/>
              <a:t> (</a:t>
            </a:r>
            <a:r>
              <a:rPr lang="en-GB" i="1" dirty="0"/>
              <a:t>floating point numbers</a:t>
            </a:r>
            <a:r>
              <a:rPr lang="en-GB" dirty="0"/>
              <a:t>)</a:t>
            </a:r>
          </a:p>
          <a:p>
            <a:pPr lvl="1"/>
            <a:r>
              <a:rPr lang="en-GB" dirty="0" err="1"/>
              <a:t>Geschikt</a:t>
            </a:r>
            <a:r>
              <a:rPr lang="en-GB" dirty="0"/>
              <a:t> </a:t>
            </a:r>
            <a:r>
              <a:rPr lang="en-GB" dirty="0" err="1"/>
              <a:t>voor</a:t>
            </a:r>
            <a:r>
              <a:rPr lang="en-GB" dirty="0"/>
              <a:t> </a:t>
            </a:r>
            <a:r>
              <a:rPr lang="en-GB" dirty="0" err="1"/>
              <a:t>metingen</a:t>
            </a:r>
            <a:r>
              <a:rPr lang="en-GB" dirty="0"/>
              <a:t> </a:t>
            </a:r>
            <a:r>
              <a:rPr lang="en-GB" dirty="0" err="1"/>
              <a:t>en</a:t>
            </a:r>
            <a:r>
              <a:rPr lang="en-GB" dirty="0"/>
              <a:t> </a:t>
            </a:r>
            <a:r>
              <a:rPr lang="en-GB" dirty="0" err="1"/>
              <a:t>berekeningen</a:t>
            </a:r>
            <a:r>
              <a:rPr lang="en-GB" dirty="0"/>
              <a:t> met </a:t>
            </a:r>
            <a:r>
              <a:rPr lang="en-GB" dirty="0" err="1"/>
              <a:t>decimalen</a:t>
            </a:r>
            <a:endParaRPr lang="en-GB" dirty="0"/>
          </a:p>
          <a:p>
            <a:pPr lvl="1"/>
            <a:endParaRPr lang="en-GB" dirty="0"/>
          </a:p>
        </p:txBody>
      </p:sp>
      <p:sp>
        <p:nvSpPr>
          <p:cNvPr id="4" name="Date Placeholder 3">
            <a:extLst>
              <a:ext uri="{FF2B5EF4-FFF2-40B4-BE49-F238E27FC236}">
                <a16:creationId xmlns:a16="http://schemas.microsoft.com/office/drawing/2014/main" id="{A182D9D7-67B1-F9D3-32C4-35D853873305}"/>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79E99C39-BADA-1A89-43CC-AAE406C99F61}"/>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3730333A-F811-3AA7-4F7E-D2F08ACE2C4A}"/>
              </a:ext>
            </a:extLst>
          </p:cNvPr>
          <p:cNvSpPr>
            <a:spLocks noGrp="1"/>
          </p:cNvSpPr>
          <p:nvPr>
            <p:ph type="sldNum" sz="quarter" idx="12"/>
          </p:nvPr>
        </p:nvSpPr>
        <p:spPr/>
        <p:txBody>
          <a:bodyPr/>
          <a:lstStyle/>
          <a:p>
            <a:pPr algn="l"/>
            <a:r>
              <a:rPr lang="nl-NL"/>
              <a:t>| </a:t>
            </a:r>
            <a:fld id="{6C885DEC-5AE5-4403-A92E-278225061E43}" type="slidenum">
              <a:rPr lang="nl-NL" smtClean="0"/>
              <a:pPr algn="l"/>
              <a:t>27</a:t>
            </a:fld>
            <a:endParaRPr lang="nl-NL" dirty="0"/>
          </a:p>
        </p:txBody>
      </p:sp>
      <p:pic>
        <p:nvPicPr>
          <p:cNvPr id="8" name="Picture 7">
            <a:extLst>
              <a:ext uri="{FF2B5EF4-FFF2-40B4-BE49-F238E27FC236}">
                <a16:creationId xmlns:a16="http://schemas.microsoft.com/office/drawing/2014/main" id="{B85822E3-750C-9532-E4D7-A7B73EB91705}"/>
              </a:ext>
            </a:extLst>
          </p:cNvPr>
          <p:cNvPicPr>
            <a:picLocks noChangeAspect="1"/>
          </p:cNvPicPr>
          <p:nvPr/>
        </p:nvPicPr>
        <p:blipFill>
          <a:blip r:embed="rId2"/>
          <a:stretch>
            <a:fillRect/>
          </a:stretch>
        </p:blipFill>
        <p:spPr>
          <a:xfrm>
            <a:off x="6128929" y="3533038"/>
            <a:ext cx="2499897" cy="1169763"/>
          </a:xfrm>
          <a:prstGeom prst="rect">
            <a:avLst/>
          </a:prstGeom>
        </p:spPr>
      </p:pic>
      <p:pic>
        <p:nvPicPr>
          <p:cNvPr id="9" name="Picture 8">
            <a:extLst>
              <a:ext uri="{FF2B5EF4-FFF2-40B4-BE49-F238E27FC236}">
                <a16:creationId xmlns:a16="http://schemas.microsoft.com/office/drawing/2014/main" id="{4F3275E1-F437-79A1-90DA-269B6273EED4}"/>
              </a:ext>
            </a:extLst>
          </p:cNvPr>
          <p:cNvPicPr>
            <a:picLocks noChangeAspect="1"/>
          </p:cNvPicPr>
          <p:nvPr/>
        </p:nvPicPr>
        <p:blipFill>
          <a:blip r:embed="rId3"/>
          <a:stretch>
            <a:fillRect/>
          </a:stretch>
        </p:blipFill>
        <p:spPr>
          <a:xfrm>
            <a:off x="6035763" y="1252571"/>
            <a:ext cx="2609924" cy="1221247"/>
          </a:xfrm>
          <a:prstGeom prst="rect">
            <a:avLst/>
          </a:prstGeom>
        </p:spPr>
      </p:pic>
    </p:spTree>
    <p:extLst>
      <p:ext uri="{BB962C8B-B14F-4D97-AF65-F5344CB8AC3E}">
        <p14:creationId xmlns:p14="http://schemas.microsoft.com/office/powerpoint/2010/main" val="2867504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5CE98-0159-DE9C-4264-D003FD68B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0FB4AB-960D-27B6-0118-F32E588EE812}"/>
              </a:ext>
            </a:extLst>
          </p:cNvPr>
          <p:cNvSpPr>
            <a:spLocks noGrp="1"/>
          </p:cNvSpPr>
          <p:nvPr>
            <p:ph type="title"/>
          </p:nvPr>
        </p:nvSpPr>
        <p:spPr>
          <a:xfrm>
            <a:off x="705610" y="627534"/>
            <a:ext cx="8100000" cy="972000"/>
          </a:xfrm>
        </p:spPr>
        <p:txBody>
          <a:bodyPr/>
          <a:lstStyle/>
          <a:p>
            <a:r>
              <a:rPr lang="en-NL" dirty="0"/>
              <a:t>Int en floats</a:t>
            </a:r>
          </a:p>
        </p:txBody>
      </p:sp>
      <p:sp>
        <p:nvSpPr>
          <p:cNvPr id="4" name="Date Placeholder 3">
            <a:extLst>
              <a:ext uri="{FF2B5EF4-FFF2-40B4-BE49-F238E27FC236}">
                <a16:creationId xmlns:a16="http://schemas.microsoft.com/office/drawing/2014/main" id="{229AAF8E-40F2-B29A-91B6-66DC955E8167}"/>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787A2390-B72B-3E55-A6D9-C4FD0C77E32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2C7EBE39-1A91-B5AD-FE7F-15009FA3214D}"/>
              </a:ext>
            </a:extLst>
          </p:cNvPr>
          <p:cNvSpPr>
            <a:spLocks noGrp="1"/>
          </p:cNvSpPr>
          <p:nvPr>
            <p:ph type="sldNum" sz="quarter" idx="12"/>
          </p:nvPr>
        </p:nvSpPr>
        <p:spPr/>
        <p:txBody>
          <a:bodyPr/>
          <a:lstStyle/>
          <a:p>
            <a:pPr algn="l"/>
            <a:r>
              <a:rPr lang="nl-NL"/>
              <a:t>| </a:t>
            </a:r>
            <a:fld id="{6C885DEC-5AE5-4403-A92E-278225061E43}" type="slidenum">
              <a:rPr lang="nl-NL" smtClean="0"/>
              <a:pPr algn="l"/>
              <a:t>28</a:t>
            </a:fld>
            <a:endParaRPr lang="nl-NL" dirty="0"/>
          </a:p>
        </p:txBody>
      </p:sp>
      <p:graphicFrame>
        <p:nvGraphicFramePr>
          <p:cNvPr id="7" name="Table 6">
            <a:extLst>
              <a:ext uri="{FF2B5EF4-FFF2-40B4-BE49-F238E27FC236}">
                <a16:creationId xmlns:a16="http://schemas.microsoft.com/office/drawing/2014/main" id="{4996A7A0-CF75-185A-8E43-BDD59555BD3C}"/>
              </a:ext>
            </a:extLst>
          </p:cNvPr>
          <p:cNvGraphicFramePr>
            <a:graphicFrameLocks noGrp="1"/>
          </p:cNvGraphicFramePr>
          <p:nvPr>
            <p:extLst>
              <p:ext uri="{D42A27DB-BD31-4B8C-83A1-F6EECF244321}">
                <p14:modId xmlns:p14="http://schemas.microsoft.com/office/powerpoint/2010/main" val="3327413566"/>
              </p:ext>
            </p:extLst>
          </p:nvPr>
        </p:nvGraphicFramePr>
        <p:xfrm>
          <a:off x="689099" y="1419622"/>
          <a:ext cx="7488832" cy="2698958"/>
        </p:xfrm>
        <a:graphic>
          <a:graphicData uri="http://schemas.openxmlformats.org/drawingml/2006/table">
            <a:tbl>
              <a:tblPr firstRow="1" firstCol="1">
                <a:tableStyleId>{69012ECD-51FC-41F1-AA8D-1B2483CD663E}</a:tableStyleId>
              </a:tblPr>
              <a:tblGrid>
                <a:gridCol w="1872208">
                  <a:extLst>
                    <a:ext uri="{9D8B030D-6E8A-4147-A177-3AD203B41FA5}">
                      <a16:colId xmlns:a16="http://schemas.microsoft.com/office/drawing/2014/main" val="3480639093"/>
                    </a:ext>
                  </a:extLst>
                </a:gridCol>
                <a:gridCol w="1872208">
                  <a:extLst>
                    <a:ext uri="{9D8B030D-6E8A-4147-A177-3AD203B41FA5}">
                      <a16:colId xmlns:a16="http://schemas.microsoft.com/office/drawing/2014/main" val="3996587592"/>
                    </a:ext>
                  </a:extLst>
                </a:gridCol>
                <a:gridCol w="1872208">
                  <a:extLst>
                    <a:ext uri="{9D8B030D-6E8A-4147-A177-3AD203B41FA5}">
                      <a16:colId xmlns:a16="http://schemas.microsoft.com/office/drawing/2014/main" val="1344364998"/>
                    </a:ext>
                  </a:extLst>
                </a:gridCol>
                <a:gridCol w="1872208">
                  <a:extLst>
                    <a:ext uri="{9D8B030D-6E8A-4147-A177-3AD203B41FA5}">
                      <a16:colId xmlns:a16="http://schemas.microsoft.com/office/drawing/2014/main" val="71764168"/>
                    </a:ext>
                  </a:extLst>
                </a:gridCol>
              </a:tblGrid>
              <a:tr h="208283">
                <a:tc>
                  <a:txBody>
                    <a:bodyPr/>
                    <a:lstStyle/>
                    <a:p>
                      <a:r>
                        <a:rPr lang="en-GB" sz="1000"/>
                        <a:t>Type</a:t>
                      </a:r>
                    </a:p>
                  </a:txBody>
                  <a:tcPr anchor="ctr"/>
                </a:tc>
                <a:tc>
                  <a:txBody>
                    <a:bodyPr/>
                    <a:lstStyle/>
                    <a:p>
                      <a:r>
                        <a:rPr lang="en-GB" sz="1000" dirty="0" err="1"/>
                        <a:t>Functie</a:t>
                      </a:r>
                      <a:r>
                        <a:rPr lang="en-GB" sz="1000" dirty="0"/>
                        <a:t> / Methode</a:t>
                      </a:r>
                    </a:p>
                  </a:txBody>
                  <a:tcPr anchor="ctr"/>
                </a:tc>
                <a:tc>
                  <a:txBody>
                    <a:bodyPr/>
                    <a:lstStyle/>
                    <a:p>
                      <a:r>
                        <a:rPr lang="en-GB" sz="1000"/>
                        <a:t>Uitleg</a:t>
                      </a:r>
                    </a:p>
                  </a:txBody>
                  <a:tcPr anchor="ctr"/>
                </a:tc>
                <a:tc>
                  <a:txBody>
                    <a:bodyPr/>
                    <a:lstStyle/>
                    <a:p>
                      <a:r>
                        <a:rPr lang="en-GB" sz="1000" dirty="0" err="1"/>
                        <a:t>Voorbeeld</a:t>
                      </a:r>
                      <a:endParaRPr lang="en-GB" sz="1000" dirty="0"/>
                    </a:p>
                  </a:txBody>
                  <a:tcPr anchor="ctr"/>
                </a:tc>
                <a:extLst>
                  <a:ext uri="{0D108BD9-81ED-4DB2-BD59-A6C34878D82A}">
                    <a16:rowId xmlns:a16="http://schemas.microsoft.com/office/drawing/2014/main" val="3172136281"/>
                  </a:ext>
                </a:extLst>
              </a:tr>
              <a:tr h="654604">
                <a:tc>
                  <a:txBody>
                    <a:bodyPr/>
                    <a:lstStyle/>
                    <a:p>
                      <a:r>
                        <a:rPr lang="en-GB" sz="1000"/>
                        <a:t>int</a:t>
                      </a:r>
                    </a:p>
                  </a:txBody>
                  <a:tcPr anchor="ctr"/>
                </a:tc>
                <a:tc>
                  <a:txBody>
                    <a:bodyPr/>
                    <a:lstStyle/>
                    <a:p>
                      <a:r>
                        <a:rPr lang="en-NL" sz="1000" dirty="0"/>
                        <a:t>+, -, *, //, %, **</a:t>
                      </a:r>
                    </a:p>
                  </a:txBody>
                  <a:tcPr anchor="ctr"/>
                </a:tc>
                <a:tc>
                  <a:txBody>
                    <a:bodyPr/>
                    <a:lstStyle/>
                    <a:p>
                      <a:r>
                        <a:rPr lang="en-GB" sz="1000"/>
                        <a:t>Optellen, aftrekken, vermenigvuldigen, gehele deling, rest, macht</a:t>
                      </a:r>
                    </a:p>
                  </a:txBody>
                  <a:tcPr anchor="ctr"/>
                </a:tc>
                <a:tc>
                  <a:txBody>
                    <a:bodyPr/>
                    <a:lstStyle/>
                    <a:p>
                      <a:r>
                        <a:rPr lang="en-NL" sz="1000" dirty="0"/>
                        <a:t>7 // 3 → 2, </a:t>
                      </a:r>
                    </a:p>
                    <a:p>
                      <a:r>
                        <a:rPr lang="en-NL" sz="1000" dirty="0"/>
                        <a:t>2 ** 3 → 8</a:t>
                      </a:r>
                    </a:p>
                  </a:txBody>
                  <a:tcPr anchor="ctr"/>
                </a:tc>
                <a:extLst>
                  <a:ext uri="{0D108BD9-81ED-4DB2-BD59-A6C34878D82A}">
                    <a16:rowId xmlns:a16="http://schemas.microsoft.com/office/drawing/2014/main" val="1188225103"/>
                  </a:ext>
                </a:extLst>
              </a:tr>
              <a:tr h="208283">
                <a:tc>
                  <a:txBody>
                    <a:bodyPr/>
                    <a:lstStyle/>
                    <a:p>
                      <a:r>
                        <a:rPr lang="en-GB" sz="1000"/>
                        <a:t>int</a:t>
                      </a:r>
                    </a:p>
                  </a:txBody>
                  <a:tcPr anchor="ctr"/>
                </a:tc>
                <a:tc>
                  <a:txBody>
                    <a:bodyPr/>
                    <a:lstStyle/>
                    <a:p>
                      <a:r>
                        <a:rPr lang="en-GB" sz="1000" dirty="0"/>
                        <a:t>abs(x)</a:t>
                      </a:r>
                    </a:p>
                  </a:txBody>
                  <a:tcPr anchor="ctr"/>
                </a:tc>
                <a:tc>
                  <a:txBody>
                    <a:bodyPr/>
                    <a:lstStyle/>
                    <a:p>
                      <a:r>
                        <a:rPr lang="en-GB" sz="1000"/>
                        <a:t>Absolute waarde</a:t>
                      </a:r>
                    </a:p>
                  </a:txBody>
                  <a:tcPr anchor="ctr"/>
                </a:tc>
                <a:tc>
                  <a:txBody>
                    <a:bodyPr/>
                    <a:lstStyle/>
                    <a:p>
                      <a:r>
                        <a:rPr lang="en-GB" sz="1000"/>
                        <a:t>abs(-7) → 7</a:t>
                      </a:r>
                    </a:p>
                  </a:txBody>
                  <a:tcPr anchor="ctr"/>
                </a:tc>
                <a:extLst>
                  <a:ext uri="{0D108BD9-81ED-4DB2-BD59-A6C34878D82A}">
                    <a16:rowId xmlns:a16="http://schemas.microsoft.com/office/drawing/2014/main" val="3448275402"/>
                  </a:ext>
                </a:extLst>
              </a:tr>
              <a:tr h="476076">
                <a:tc>
                  <a:txBody>
                    <a:bodyPr/>
                    <a:lstStyle/>
                    <a:p>
                      <a:r>
                        <a:rPr lang="en-GB" sz="1000"/>
                        <a:t>float</a:t>
                      </a:r>
                    </a:p>
                  </a:txBody>
                  <a:tcPr anchor="ctr"/>
                </a:tc>
                <a:tc>
                  <a:txBody>
                    <a:bodyPr/>
                    <a:lstStyle/>
                    <a:p>
                      <a:r>
                        <a:rPr lang="en-NL" sz="1000" dirty="0"/>
                        <a:t>+, -, *, /</a:t>
                      </a:r>
                    </a:p>
                  </a:txBody>
                  <a:tcPr anchor="ctr"/>
                </a:tc>
                <a:tc>
                  <a:txBody>
                    <a:bodyPr/>
                    <a:lstStyle/>
                    <a:p>
                      <a:r>
                        <a:rPr lang="en-GB" sz="1000"/>
                        <a:t>Optellen, aftrekken, vermenigvuldigen, delen</a:t>
                      </a:r>
                    </a:p>
                  </a:txBody>
                  <a:tcPr anchor="ctr"/>
                </a:tc>
                <a:tc>
                  <a:txBody>
                    <a:bodyPr/>
                    <a:lstStyle/>
                    <a:p>
                      <a:r>
                        <a:rPr lang="en-NL" sz="1000"/>
                        <a:t>3.5 / 2 → 1.75</a:t>
                      </a:r>
                    </a:p>
                  </a:txBody>
                  <a:tcPr anchor="ctr"/>
                </a:tc>
                <a:extLst>
                  <a:ext uri="{0D108BD9-81ED-4DB2-BD59-A6C34878D82A}">
                    <a16:rowId xmlns:a16="http://schemas.microsoft.com/office/drawing/2014/main" val="3214933651"/>
                  </a:ext>
                </a:extLst>
              </a:tr>
              <a:tr h="297547">
                <a:tc>
                  <a:txBody>
                    <a:bodyPr/>
                    <a:lstStyle/>
                    <a:p>
                      <a:r>
                        <a:rPr lang="en-GB" sz="1000"/>
                        <a:t>float</a:t>
                      </a:r>
                    </a:p>
                  </a:txBody>
                  <a:tcPr anchor="ctr"/>
                </a:tc>
                <a:tc>
                  <a:txBody>
                    <a:bodyPr/>
                    <a:lstStyle/>
                    <a:p>
                      <a:r>
                        <a:rPr lang="en-GB" sz="1000"/>
                        <a:t>round(x, n)</a:t>
                      </a:r>
                    </a:p>
                  </a:txBody>
                  <a:tcPr anchor="ctr"/>
                </a:tc>
                <a:tc>
                  <a:txBody>
                    <a:bodyPr/>
                    <a:lstStyle/>
                    <a:p>
                      <a:r>
                        <a:rPr lang="en-GB" sz="1000"/>
                        <a:t>Afronden op </a:t>
                      </a:r>
                      <a:r>
                        <a:rPr lang="en-GB" sz="1000" i="1"/>
                        <a:t>n</a:t>
                      </a:r>
                      <a:r>
                        <a:rPr lang="en-GB" sz="1000"/>
                        <a:t> decimalen</a:t>
                      </a:r>
                    </a:p>
                  </a:txBody>
                  <a:tcPr anchor="ctr"/>
                </a:tc>
                <a:tc>
                  <a:txBody>
                    <a:bodyPr/>
                    <a:lstStyle/>
                    <a:p>
                      <a:r>
                        <a:rPr lang="en-GB" sz="1000"/>
                        <a:t>round(3.14159, 2) → 3.14</a:t>
                      </a:r>
                    </a:p>
                  </a:txBody>
                  <a:tcPr anchor="ctr"/>
                </a:tc>
                <a:extLst>
                  <a:ext uri="{0D108BD9-81ED-4DB2-BD59-A6C34878D82A}">
                    <a16:rowId xmlns:a16="http://schemas.microsoft.com/office/drawing/2014/main" val="80893928"/>
                  </a:ext>
                </a:extLst>
              </a:tr>
              <a:tr h="386811">
                <a:tc>
                  <a:txBody>
                    <a:bodyPr/>
                    <a:lstStyle/>
                    <a:p>
                      <a:r>
                        <a:rPr lang="en-GB" sz="1000"/>
                        <a:t>float</a:t>
                      </a:r>
                    </a:p>
                  </a:txBody>
                  <a:tcPr anchor="ctr"/>
                </a:tc>
                <a:tc>
                  <a:txBody>
                    <a:bodyPr/>
                    <a:lstStyle/>
                    <a:p>
                      <a:r>
                        <a:rPr lang="en-GB" sz="1000"/>
                        <a:t>.is_integer()</a:t>
                      </a:r>
                    </a:p>
                  </a:txBody>
                  <a:tcPr anchor="ctr"/>
                </a:tc>
                <a:tc>
                  <a:txBody>
                    <a:bodyPr/>
                    <a:lstStyle/>
                    <a:p>
                      <a:r>
                        <a:rPr lang="en-GB" sz="1000"/>
                        <a:t>Controleert of float een geheel getal is</a:t>
                      </a:r>
                    </a:p>
                  </a:txBody>
                  <a:tcPr anchor="ctr"/>
                </a:tc>
                <a:tc>
                  <a:txBody>
                    <a:bodyPr/>
                    <a:lstStyle/>
                    <a:p>
                      <a:r>
                        <a:rPr lang="en-GB" sz="1000"/>
                        <a:t>(3.0).is_integer() → True</a:t>
                      </a:r>
                    </a:p>
                  </a:txBody>
                  <a:tcPr anchor="ctr"/>
                </a:tc>
                <a:extLst>
                  <a:ext uri="{0D108BD9-81ED-4DB2-BD59-A6C34878D82A}">
                    <a16:rowId xmlns:a16="http://schemas.microsoft.com/office/drawing/2014/main" val="3079491353"/>
                  </a:ext>
                </a:extLst>
              </a:tr>
              <a:tr h="386811">
                <a:tc>
                  <a:txBody>
                    <a:bodyPr/>
                    <a:lstStyle/>
                    <a:p>
                      <a:r>
                        <a:rPr lang="en-GB" sz="1000"/>
                        <a:t>float</a:t>
                      </a:r>
                    </a:p>
                  </a:txBody>
                  <a:tcPr anchor="ctr"/>
                </a:tc>
                <a:tc>
                  <a:txBody>
                    <a:bodyPr/>
                    <a:lstStyle/>
                    <a:p>
                      <a:r>
                        <a:rPr lang="en-GB" sz="1000" dirty="0"/>
                        <a:t>.</a:t>
                      </a:r>
                      <a:r>
                        <a:rPr lang="en-GB" sz="1000" dirty="0" err="1"/>
                        <a:t>as_integer_ratio</a:t>
                      </a:r>
                      <a:r>
                        <a:rPr lang="en-GB" sz="1000" dirty="0"/>
                        <a:t>()</a:t>
                      </a:r>
                    </a:p>
                  </a:txBody>
                  <a:tcPr anchor="ctr"/>
                </a:tc>
                <a:tc>
                  <a:txBody>
                    <a:bodyPr/>
                    <a:lstStyle/>
                    <a:p>
                      <a:r>
                        <a:rPr lang="en-GB" sz="1000"/>
                        <a:t>Geeft de breuk terug als tuple</a:t>
                      </a:r>
                    </a:p>
                  </a:txBody>
                  <a:tcPr anchor="ctr"/>
                </a:tc>
                <a:tc>
                  <a:txBody>
                    <a:bodyPr/>
                    <a:lstStyle/>
                    <a:p>
                      <a:r>
                        <a:rPr lang="en-GB" sz="1000" dirty="0"/>
                        <a:t>(3.5).</a:t>
                      </a:r>
                      <a:r>
                        <a:rPr lang="en-GB" sz="1000" dirty="0" err="1"/>
                        <a:t>as_integer_ratio</a:t>
                      </a:r>
                      <a:r>
                        <a:rPr lang="en-GB" sz="1000" dirty="0"/>
                        <a:t>() → (7, 2)</a:t>
                      </a:r>
                    </a:p>
                  </a:txBody>
                  <a:tcPr anchor="ctr"/>
                </a:tc>
                <a:extLst>
                  <a:ext uri="{0D108BD9-81ED-4DB2-BD59-A6C34878D82A}">
                    <a16:rowId xmlns:a16="http://schemas.microsoft.com/office/drawing/2014/main" val="2979463308"/>
                  </a:ext>
                </a:extLst>
              </a:tr>
            </a:tbl>
          </a:graphicData>
        </a:graphic>
      </p:graphicFrame>
    </p:spTree>
    <p:extLst>
      <p:ext uri="{BB962C8B-B14F-4D97-AF65-F5344CB8AC3E}">
        <p14:creationId xmlns:p14="http://schemas.microsoft.com/office/powerpoint/2010/main" val="418861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0520A-6085-7349-3098-991C9F249A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C90F77-1AF0-F817-0765-742B21FE8489}"/>
              </a:ext>
            </a:extLst>
          </p:cNvPr>
          <p:cNvSpPr>
            <a:spLocks noGrp="1"/>
          </p:cNvSpPr>
          <p:nvPr>
            <p:ph type="title"/>
          </p:nvPr>
        </p:nvSpPr>
        <p:spPr>
          <a:xfrm>
            <a:off x="705610" y="627534"/>
            <a:ext cx="8100000" cy="972000"/>
          </a:xfrm>
        </p:spPr>
        <p:txBody>
          <a:bodyPr/>
          <a:lstStyle/>
          <a:p>
            <a:r>
              <a:rPr lang="en-NL" dirty="0"/>
              <a:t>Booleans en None</a:t>
            </a:r>
          </a:p>
        </p:txBody>
      </p:sp>
      <p:sp>
        <p:nvSpPr>
          <p:cNvPr id="3" name="Content Placeholder 2">
            <a:extLst>
              <a:ext uri="{FF2B5EF4-FFF2-40B4-BE49-F238E27FC236}">
                <a16:creationId xmlns:a16="http://schemas.microsoft.com/office/drawing/2014/main" id="{789C784A-CC96-0038-5A66-BBC8CA50CDE5}"/>
              </a:ext>
            </a:extLst>
          </p:cNvPr>
          <p:cNvSpPr>
            <a:spLocks noGrp="1"/>
          </p:cNvSpPr>
          <p:nvPr>
            <p:ph idx="1"/>
          </p:nvPr>
        </p:nvSpPr>
        <p:spPr>
          <a:xfrm>
            <a:off x="688916" y="1347614"/>
            <a:ext cx="3667060" cy="2376264"/>
          </a:xfrm>
        </p:spPr>
        <p:txBody>
          <a:bodyPr/>
          <a:lstStyle/>
          <a:p>
            <a:r>
              <a:rPr lang="en-GB" b="1" dirty="0"/>
              <a:t>Wat is </a:t>
            </a:r>
            <a:r>
              <a:rPr lang="en-GB" b="1" dirty="0" err="1"/>
              <a:t>een</a:t>
            </a:r>
            <a:r>
              <a:rPr lang="en-GB" b="1" dirty="0"/>
              <a:t> Boolean?</a:t>
            </a:r>
            <a:endParaRPr lang="en-GB" dirty="0"/>
          </a:p>
          <a:p>
            <a:pPr>
              <a:buFont typeface="Arial" panose="020B0604020202020204" pitchFamily="34" charset="0"/>
              <a:buChar char="•"/>
            </a:pPr>
            <a:r>
              <a:rPr lang="en-GB" dirty="0"/>
              <a:t>Kan </a:t>
            </a:r>
            <a:r>
              <a:rPr lang="en-GB" dirty="0" err="1"/>
              <a:t>alleen</a:t>
            </a:r>
            <a:r>
              <a:rPr lang="en-GB" dirty="0"/>
              <a:t> True of False </a:t>
            </a:r>
            <a:r>
              <a:rPr lang="en-GB" dirty="0" err="1"/>
              <a:t>zijn</a:t>
            </a:r>
            <a:endParaRPr lang="en-GB" dirty="0"/>
          </a:p>
          <a:p>
            <a:pPr>
              <a:buFont typeface="Arial" panose="020B0604020202020204" pitchFamily="34" charset="0"/>
              <a:buChar char="•"/>
            </a:pPr>
            <a:r>
              <a:rPr lang="en-GB" dirty="0" err="1"/>
              <a:t>Ontstaat</a:t>
            </a:r>
            <a:r>
              <a:rPr lang="en-GB" dirty="0"/>
              <a:t> </a:t>
            </a:r>
            <a:r>
              <a:rPr lang="en-GB" dirty="0" err="1"/>
              <a:t>meestal</a:t>
            </a:r>
            <a:r>
              <a:rPr lang="en-GB" dirty="0"/>
              <a:t> </a:t>
            </a:r>
            <a:r>
              <a:rPr lang="en-GB" dirty="0" err="1"/>
              <a:t>uit</a:t>
            </a:r>
            <a:r>
              <a:rPr lang="en-GB" dirty="0"/>
              <a:t> </a:t>
            </a:r>
            <a:r>
              <a:rPr lang="en-GB" b="1" dirty="0" err="1"/>
              <a:t>vergelijkingen</a:t>
            </a:r>
            <a:r>
              <a:rPr lang="en-GB" dirty="0"/>
              <a:t> of </a:t>
            </a:r>
            <a:r>
              <a:rPr lang="en-GB" b="1" dirty="0" err="1"/>
              <a:t>logische</a:t>
            </a:r>
            <a:r>
              <a:rPr lang="en-GB" b="1" dirty="0"/>
              <a:t> tests</a:t>
            </a:r>
            <a:endParaRPr lang="en-GB" dirty="0"/>
          </a:p>
          <a:p>
            <a:pPr>
              <a:buFont typeface="Arial" panose="020B0604020202020204" pitchFamily="34" charset="0"/>
              <a:buChar char="•"/>
            </a:pPr>
            <a:r>
              <a:rPr lang="en-GB" dirty="0"/>
              <a:t>Vaak </a:t>
            </a:r>
            <a:r>
              <a:rPr lang="en-GB" dirty="0" err="1"/>
              <a:t>gebruikt</a:t>
            </a:r>
            <a:r>
              <a:rPr lang="en-GB" dirty="0"/>
              <a:t> in </a:t>
            </a:r>
            <a:r>
              <a:rPr lang="en-GB" b="1" dirty="0" err="1"/>
              <a:t>beslissingen</a:t>
            </a:r>
            <a:r>
              <a:rPr lang="en-GB" dirty="0"/>
              <a:t> </a:t>
            </a:r>
            <a:r>
              <a:rPr lang="en-GB" dirty="0" err="1"/>
              <a:t>en</a:t>
            </a:r>
            <a:r>
              <a:rPr lang="en-GB" dirty="0"/>
              <a:t> </a:t>
            </a:r>
            <a:r>
              <a:rPr lang="en-GB" b="1" dirty="0"/>
              <a:t>if-statements</a:t>
            </a:r>
            <a:endParaRPr lang="en-GB" dirty="0"/>
          </a:p>
          <a:p>
            <a:pPr>
              <a:buFont typeface="Arial" panose="020B0604020202020204" pitchFamily="34" charset="0"/>
              <a:buChar char="•"/>
            </a:pPr>
            <a:r>
              <a:rPr lang="en-GB" dirty="0"/>
              <a:t>Kan </a:t>
            </a:r>
            <a:r>
              <a:rPr lang="en-GB" dirty="0" err="1"/>
              <a:t>gecombineerd</a:t>
            </a:r>
            <a:r>
              <a:rPr lang="en-GB" dirty="0"/>
              <a:t> </a:t>
            </a:r>
            <a:r>
              <a:rPr lang="en-GB" dirty="0" err="1"/>
              <a:t>worden</a:t>
            </a:r>
            <a:r>
              <a:rPr lang="en-GB" dirty="0"/>
              <a:t> met </a:t>
            </a:r>
            <a:r>
              <a:rPr lang="en-GB" dirty="0" err="1"/>
              <a:t>logische</a:t>
            </a:r>
            <a:r>
              <a:rPr lang="en-GB" dirty="0"/>
              <a:t> </a:t>
            </a:r>
            <a:r>
              <a:rPr lang="en-GB" dirty="0" err="1"/>
              <a:t>operatoren</a:t>
            </a:r>
            <a:r>
              <a:rPr lang="en-GB" dirty="0"/>
              <a:t>:</a:t>
            </a:r>
          </a:p>
          <a:p>
            <a:pPr marL="742950" lvl="1" indent="-285750">
              <a:buFont typeface="Arial" panose="020B0604020202020204" pitchFamily="34" charset="0"/>
              <a:buChar char="•"/>
            </a:pPr>
            <a:r>
              <a:rPr lang="en-GB" dirty="0"/>
              <a:t>and = </a:t>
            </a:r>
            <a:r>
              <a:rPr lang="en-GB" dirty="0" err="1"/>
              <a:t>en</a:t>
            </a:r>
            <a:endParaRPr lang="en-GB" dirty="0"/>
          </a:p>
          <a:p>
            <a:pPr marL="742950" lvl="1" indent="-285750">
              <a:buFont typeface="Arial" panose="020B0604020202020204" pitchFamily="34" charset="0"/>
              <a:buChar char="•"/>
            </a:pPr>
            <a:r>
              <a:rPr lang="en-GB" dirty="0"/>
              <a:t>or = of</a:t>
            </a:r>
          </a:p>
          <a:p>
            <a:pPr marL="742950" lvl="1" indent="-285750">
              <a:buFont typeface="Arial" panose="020B0604020202020204" pitchFamily="34" charset="0"/>
              <a:buChar char="•"/>
            </a:pPr>
            <a:r>
              <a:rPr lang="en-GB" dirty="0"/>
              <a:t>not = </a:t>
            </a:r>
            <a:r>
              <a:rPr lang="en-GB" dirty="0" err="1"/>
              <a:t>niet</a:t>
            </a:r>
            <a:endParaRPr lang="en-GB" dirty="0"/>
          </a:p>
        </p:txBody>
      </p:sp>
      <p:sp>
        <p:nvSpPr>
          <p:cNvPr id="4" name="Date Placeholder 3">
            <a:extLst>
              <a:ext uri="{FF2B5EF4-FFF2-40B4-BE49-F238E27FC236}">
                <a16:creationId xmlns:a16="http://schemas.microsoft.com/office/drawing/2014/main" id="{637C920F-6809-74FF-7EB6-247AAFC910A8}"/>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08B051AE-3B88-0B6E-20FA-422B58BD0B3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913192CF-CF24-82F2-26CB-2AE7EC81F60C}"/>
              </a:ext>
            </a:extLst>
          </p:cNvPr>
          <p:cNvSpPr>
            <a:spLocks noGrp="1"/>
          </p:cNvSpPr>
          <p:nvPr>
            <p:ph type="sldNum" sz="quarter" idx="12"/>
          </p:nvPr>
        </p:nvSpPr>
        <p:spPr/>
        <p:txBody>
          <a:bodyPr/>
          <a:lstStyle/>
          <a:p>
            <a:pPr algn="l"/>
            <a:r>
              <a:rPr lang="nl-NL"/>
              <a:t>| </a:t>
            </a:r>
            <a:fld id="{6C885DEC-5AE5-4403-A92E-278225061E43}" type="slidenum">
              <a:rPr lang="nl-NL" smtClean="0"/>
              <a:pPr algn="l"/>
              <a:t>29</a:t>
            </a:fld>
            <a:endParaRPr lang="nl-NL" dirty="0"/>
          </a:p>
        </p:txBody>
      </p:sp>
      <p:sp>
        <p:nvSpPr>
          <p:cNvPr id="8" name="Content Placeholder 2">
            <a:extLst>
              <a:ext uri="{FF2B5EF4-FFF2-40B4-BE49-F238E27FC236}">
                <a16:creationId xmlns:a16="http://schemas.microsoft.com/office/drawing/2014/main" id="{4BD65C9F-65CC-1647-97B9-8504127C21EC}"/>
              </a:ext>
            </a:extLst>
          </p:cNvPr>
          <p:cNvSpPr txBox="1">
            <a:spLocks/>
          </p:cNvSpPr>
          <p:nvPr/>
        </p:nvSpPr>
        <p:spPr bwMode="gray">
          <a:xfrm>
            <a:off x="4977856" y="1275606"/>
            <a:ext cx="3667060" cy="2376264"/>
          </a:xfrm>
          <a:prstGeom prst="rect">
            <a:avLst/>
          </a:prstGeom>
        </p:spPr>
        <p:txBody>
          <a:bodyPr vert="horz" lIns="0" tIns="0" rIns="0" bIns="0" rtlCol="0">
            <a:noAutofit/>
          </a:bodyPr>
          <a:lstStyle>
            <a:lvl1pPr marL="216000" indent="-216000" algn="l" defTabSz="914400" rtl="0" eaLnBrk="1" latinLnBrk="0" hangingPunct="1">
              <a:spcBef>
                <a:spcPts val="0"/>
              </a:spcBef>
              <a:buClr>
                <a:schemeClr val="accent1"/>
              </a:buClr>
              <a:buSzPct val="65000"/>
              <a:buFont typeface="Wingdings" pitchFamily="2" charset="2"/>
              <a:buChar char=""/>
              <a:defRPr sz="2000" b="0" kern="1200">
                <a:solidFill>
                  <a:schemeClr val="tx1"/>
                </a:solidFill>
                <a:latin typeface="+mn-lt"/>
                <a:ea typeface="+mn-ea"/>
                <a:cs typeface="+mn-cs"/>
              </a:defRPr>
            </a:lvl1pPr>
            <a:lvl2pPr marL="432000" indent="-216000" algn="l" defTabSz="914400" rtl="0" eaLnBrk="1" latinLnBrk="0" hangingPunct="1">
              <a:spcBef>
                <a:spcPts val="0"/>
              </a:spcBef>
              <a:buFont typeface="Corbel" pitchFamily="34" charset="0"/>
              <a:buChar char="–"/>
              <a:defRPr sz="2000" kern="1200">
                <a:solidFill>
                  <a:schemeClr val="tx1"/>
                </a:solidFill>
                <a:latin typeface="+mn-lt"/>
                <a:ea typeface="+mn-ea"/>
                <a:cs typeface="+mn-cs"/>
              </a:defRPr>
            </a:lvl2pPr>
            <a:lvl3pPr marL="648000" indent="-216000" algn="l" defTabSz="914400" rtl="0" eaLnBrk="1" latinLnBrk="0" hangingPunct="1">
              <a:spcBef>
                <a:spcPts val="0"/>
              </a:spcBef>
              <a:buClrTx/>
              <a:buSzPct val="100000"/>
              <a:buFont typeface="Corbel" pitchFamily="34" charset="0"/>
              <a:buChar char="-"/>
              <a:defRPr sz="1600" kern="1200">
                <a:solidFill>
                  <a:schemeClr val="tx1"/>
                </a:solidFill>
                <a:latin typeface="+mn-lt"/>
                <a:ea typeface="+mn-ea"/>
                <a:cs typeface="+mn-cs"/>
              </a:defRPr>
            </a:lvl3pPr>
            <a:lvl4pPr marL="0" indent="0" algn="l" defTabSz="914400" rtl="0" eaLnBrk="1" latinLnBrk="0" hangingPunct="1">
              <a:spcBef>
                <a:spcPts val="0"/>
              </a:spcBef>
              <a:buFont typeface="Corbe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Corbel" pitchFamily="34" charset="0"/>
              <a:buNone/>
              <a:defRPr sz="2000" kern="1200">
                <a:solidFill>
                  <a:schemeClr val="tx1"/>
                </a:solidFill>
                <a:latin typeface="+mn-lt"/>
                <a:ea typeface="+mn-ea"/>
                <a:cs typeface="+mn-cs"/>
              </a:defRPr>
            </a:lvl5pPr>
            <a:lvl6pPr marL="216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432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7pPr>
            <a:lvl8pPr marL="648000" indent="0" algn="l" defTabSz="91440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r>
              <a:rPr lang="en-GB" b="1" dirty="0"/>
              <a:t>Wat is None?</a:t>
            </a:r>
            <a:endParaRPr lang="en-GB" dirty="0"/>
          </a:p>
          <a:p>
            <a:pPr>
              <a:buFont typeface="Arial" panose="020B0604020202020204" pitchFamily="34" charset="0"/>
              <a:buChar char="•"/>
            </a:pPr>
            <a:r>
              <a:rPr lang="en-GB" dirty="0" err="1"/>
              <a:t>Betekent</a:t>
            </a:r>
            <a:r>
              <a:rPr lang="en-GB" dirty="0"/>
              <a:t>: </a:t>
            </a:r>
            <a:r>
              <a:rPr lang="en-GB" i="1" dirty="0" err="1"/>
              <a:t>geen</a:t>
            </a:r>
            <a:r>
              <a:rPr lang="en-GB" i="1" dirty="0"/>
              <a:t> </a:t>
            </a:r>
            <a:r>
              <a:rPr lang="en-GB" i="1" dirty="0" err="1"/>
              <a:t>waarde</a:t>
            </a:r>
            <a:r>
              <a:rPr lang="en-GB" dirty="0"/>
              <a:t> of </a:t>
            </a:r>
            <a:r>
              <a:rPr lang="en-GB" i="1" dirty="0" err="1"/>
              <a:t>leeg</a:t>
            </a:r>
            <a:endParaRPr lang="en-GB" dirty="0"/>
          </a:p>
          <a:p>
            <a:pPr>
              <a:buFont typeface="Arial" panose="020B0604020202020204" pitchFamily="34" charset="0"/>
              <a:buChar char="•"/>
            </a:pPr>
            <a:r>
              <a:rPr lang="en-GB" dirty="0" err="1"/>
              <a:t>Speciaal</a:t>
            </a:r>
            <a:r>
              <a:rPr lang="en-GB" dirty="0"/>
              <a:t> datatype: </a:t>
            </a:r>
            <a:r>
              <a:rPr lang="en-GB" dirty="0" err="1"/>
              <a:t>NoneType</a:t>
            </a:r>
            <a:endParaRPr lang="en-GB" dirty="0"/>
          </a:p>
          <a:p>
            <a:pPr>
              <a:buFont typeface="Arial" panose="020B0604020202020204" pitchFamily="34" charset="0"/>
              <a:buChar char="•"/>
            </a:pPr>
            <a:r>
              <a:rPr lang="en-GB" dirty="0" err="1"/>
              <a:t>Wordt</a:t>
            </a:r>
            <a:r>
              <a:rPr lang="en-GB" dirty="0"/>
              <a:t> </a:t>
            </a:r>
            <a:r>
              <a:rPr lang="en-GB" dirty="0" err="1"/>
              <a:t>vaak</a:t>
            </a:r>
            <a:r>
              <a:rPr lang="en-GB" dirty="0"/>
              <a:t> </a:t>
            </a:r>
            <a:r>
              <a:rPr lang="en-GB" dirty="0" err="1"/>
              <a:t>gebruikt</a:t>
            </a:r>
            <a:r>
              <a:rPr lang="en-GB" dirty="0"/>
              <a:t> </a:t>
            </a:r>
            <a:r>
              <a:rPr lang="en-GB" dirty="0" err="1"/>
              <a:t>als</a:t>
            </a:r>
            <a:r>
              <a:rPr lang="en-GB" dirty="0"/>
              <a:t> </a:t>
            </a:r>
            <a:r>
              <a:rPr lang="en-GB" b="1" dirty="0"/>
              <a:t>placeholder</a:t>
            </a:r>
            <a:r>
              <a:rPr lang="en-GB" dirty="0"/>
              <a:t> of </a:t>
            </a:r>
            <a:r>
              <a:rPr lang="en-GB" dirty="0" err="1"/>
              <a:t>als</a:t>
            </a:r>
            <a:r>
              <a:rPr lang="en-GB" dirty="0"/>
              <a:t> </a:t>
            </a:r>
            <a:r>
              <a:rPr lang="en-GB" dirty="0" err="1"/>
              <a:t>standaardwaarde</a:t>
            </a:r>
            <a:endParaRPr lang="en-GB" dirty="0"/>
          </a:p>
          <a:p>
            <a:pPr>
              <a:buFont typeface="Arial" panose="020B0604020202020204" pitchFamily="34" charset="0"/>
              <a:buChar char="•"/>
            </a:pPr>
            <a:r>
              <a:rPr lang="en-GB" dirty="0"/>
              <a:t>Vaak </a:t>
            </a:r>
            <a:r>
              <a:rPr lang="en-GB" dirty="0" err="1"/>
              <a:t>resultaat</a:t>
            </a:r>
            <a:r>
              <a:rPr lang="en-GB" dirty="0"/>
              <a:t> </a:t>
            </a:r>
            <a:r>
              <a:rPr lang="en-GB" dirty="0" err="1"/>
              <a:t>als</a:t>
            </a:r>
            <a:r>
              <a:rPr lang="en-GB" dirty="0"/>
              <a:t> er “</a:t>
            </a:r>
            <a:r>
              <a:rPr lang="en-GB" dirty="0" err="1"/>
              <a:t>niets</a:t>
            </a:r>
            <a:r>
              <a:rPr lang="en-GB" dirty="0"/>
              <a:t> </a:t>
            </a:r>
            <a:r>
              <a:rPr lang="en-GB" dirty="0" err="1"/>
              <a:t>gevonden</a:t>
            </a:r>
            <a:r>
              <a:rPr lang="en-GB" dirty="0"/>
              <a:t>” </a:t>
            </a:r>
            <a:r>
              <a:rPr lang="en-GB" dirty="0" err="1"/>
              <a:t>wordt</a:t>
            </a:r>
            <a:endParaRPr lang="en-GB" dirty="0"/>
          </a:p>
        </p:txBody>
      </p:sp>
    </p:spTree>
    <p:extLst>
      <p:ext uri="{BB962C8B-B14F-4D97-AF65-F5344CB8AC3E}">
        <p14:creationId xmlns:p14="http://schemas.microsoft.com/office/powerpoint/2010/main" val="2643097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54ED1-509E-703A-1D18-05CF5D617016}"/>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1835CBD6-52C0-23A7-DF6A-8DDBFF7A5454}"/>
              </a:ext>
            </a:extLst>
          </p:cNvPr>
          <p:cNvSpPr>
            <a:spLocks noGrp="1"/>
          </p:cNvSpPr>
          <p:nvPr>
            <p:ph type="ctrTitle"/>
          </p:nvPr>
        </p:nvSpPr>
        <p:spPr/>
        <p:txBody>
          <a:bodyPr/>
          <a:lstStyle/>
          <a:p>
            <a:r>
              <a:rPr lang="nl-NL" dirty="0"/>
              <a:t>Python training - Datatypes</a:t>
            </a:r>
          </a:p>
        </p:txBody>
      </p:sp>
      <p:sp>
        <p:nvSpPr>
          <p:cNvPr id="3" name="Tijdelijke aanduiding voor datum 3">
            <a:extLst>
              <a:ext uri="{FF2B5EF4-FFF2-40B4-BE49-F238E27FC236}">
                <a16:creationId xmlns:a16="http://schemas.microsoft.com/office/drawing/2014/main" id="{48113C3B-E335-AF2E-DB2F-E3DC9E3DA210}"/>
              </a:ext>
            </a:extLst>
          </p:cNvPr>
          <p:cNvSpPr>
            <a:spLocks noGrp="1"/>
          </p:cNvSpPr>
          <p:nvPr>
            <p:ph type="dt" sz="half" idx="10"/>
          </p:nvPr>
        </p:nvSpPr>
        <p:spPr>
          <a:xfrm>
            <a:off x="819204" y="4474105"/>
            <a:ext cx="1584176" cy="239629"/>
          </a:xfrm>
        </p:spPr>
        <p:txBody>
          <a:bodyPr/>
          <a:lstStyle/>
          <a:p>
            <a:fld id="{A5595819-24CA-7745-A855-E53B1CFFEB90}" type="datetime1">
              <a:rPr lang="nl-NL" smtClean="0"/>
              <a:t>30-09-2025</a:t>
            </a:fld>
            <a:endParaRPr lang="nl-NL" dirty="0"/>
          </a:p>
        </p:txBody>
      </p:sp>
    </p:spTree>
    <p:extLst>
      <p:ext uri="{BB962C8B-B14F-4D97-AF65-F5344CB8AC3E}">
        <p14:creationId xmlns:p14="http://schemas.microsoft.com/office/powerpoint/2010/main" val="10154373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CE0BD-F17A-F810-B1FE-59A30E95E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903EF1-40D1-CF5E-F79F-55313DAC7CD1}"/>
              </a:ext>
            </a:extLst>
          </p:cNvPr>
          <p:cNvSpPr>
            <a:spLocks noGrp="1"/>
          </p:cNvSpPr>
          <p:nvPr>
            <p:ph type="title"/>
          </p:nvPr>
        </p:nvSpPr>
        <p:spPr>
          <a:xfrm>
            <a:off x="705610" y="627534"/>
            <a:ext cx="8100000" cy="972000"/>
          </a:xfrm>
        </p:spPr>
        <p:txBody>
          <a:bodyPr/>
          <a:lstStyle/>
          <a:p>
            <a:r>
              <a:rPr lang="en-NL" dirty="0"/>
              <a:t>Booleans en None</a:t>
            </a:r>
          </a:p>
        </p:txBody>
      </p:sp>
      <p:sp>
        <p:nvSpPr>
          <p:cNvPr id="4" name="Date Placeholder 3">
            <a:extLst>
              <a:ext uri="{FF2B5EF4-FFF2-40B4-BE49-F238E27FC236}">
                <a16:creationId xmlns:a16="http://schemas.microsoft.com/office/drawing/2014/main" id="{E156845D-9BF8-3EA3-1B9A-881092BF3255}"/>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27460429-4EAB-4C43-4611-EA5C0F43F95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B9C5997F-1670-8888-E40E-44EE28D6776B}"/>
              </a:ext>
            </a:extLst>
          </p:cNvPr>
          <p:cNvSpPr>
            <a:spLocks noGrp="1"/>
          </p:cNvSpPr>
          <p:nvPr>
            <p:ph type="sldNum" sz="quarter" idx="12"/>
          </p:nvPr>
        </p:nvSpPr>
        <p:spPr/>
        <p:txBody>
          <a:bodyPr/>
          <a:lstStyle/>
          <a:p>
            <a:pPr algn="l"/>
            <a:r>
              <a:rPr lang="nl-NL"/>
              <a:t>| </a:t>
            </a:r>
            <a:fld id="{6C885DEC-5AE5-4403-A92E-278225061E43}" type="slidenum">
              <a:rPr lang="nl-NL" smtClean="0"/>
              <a:pPr algn="l"/>
              <a:t>30</a:t>
            </a:fld>
            <a:endParaRPr lang="nl-NL" dirty="0"/>
          </a:p>
        </p:txBody>
      </p:sp>
      <p:pic>
        <p:nvPicPr>
          <p:cNvPr id="10" name="Picture 9">
            <a:extLst>
              <a:ext uri="{FF2B5EF4-FFF2-40B4-BE49-F238E27FC236}">
                <a16:creationId xmlns:a16="http://schemas.microsoft.com/office/drawing/2014/main" id="{38B67C12-C977-14E3-EEBD-AD7B6CAE7A75}"/>
              </a:ext>
            </a:extLst>
          </p:cNvPr>
          <p:cNvPicPr>
            <a:picLocks noChangeAspect="1"/>
          </p:cNvPicPr>
          <p:nvPr/>
        </p:nvPicPr>
        <p:blipFill>
          <a:blip r:embed="rId2"/>
          <a:stretch>
            <a:fillRect/>
          </a:stretch>
        </p:blipFill>
        <p:spPr>
          <a:xfrm>
            <a:off x="677405" y="1275606"/>
            <a:ext cx="7772400" cy="2013575"/>
          </a:xfrm>
          <a:prstGeom prst="rect">
            <a:avLst/>
          </a:prstGeom>
        </p:spPr>
      </p:pic>
      <p:pic>
        <p:nvPicPr>
          <p:cNvPr id="11" name="Picture 10">
            <a:extLst>
              <a:ext uri="{FF2B5EF4-FFF2-40B4-BE49-F238E27FC236}">
                <a16:creationId xmlns:a16="http://schemas.microsoft.com/office/drawing/2014/main" id="{55B40BBD-EAFD-D71F-C4D3-5C846D117F0E}"/>
              </a:ext>
            </a:extLst>
          </p:cNvPr>
          <p:cNvPicPr>
            <a:picLocks noChangeAspect="1"/>
          </p:cNvPicPr>
          <p:nvPr/>
        </p:nvPicPr>
        <p:blipFill>
          <a:blip r:embed="rId3"/>
          <a:stretch>
            <a:fillRect/>
          </a:stretch>
        </p:blipFill>
        <p:spPr>
          <a:xfrm>
            <a:off x="705610" y="3560271"/>
            <a:ext cx="7772400" cy="1147738"/>
          </a:xfrm>
          <a:prstGeom prst="rect">
            <a:avLst/>
          </a:prstGeom>
        </p:spPr>
      </p:pic>
    </p:spTree>
    <p:extLst>
      <p:ext uri="{BB962C8B-B14F-4D97-AF65-F5344CB8AC3E}">
        <p14:creationId xmlns:p14="http://schemas.microsoft.com/office/powerpoint/2010/main" val="7348111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2DF9B-C55D-F88A-7DF0-EDC6979685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C0CC28-ADB1-8CDC-A598-BA4472A23724}"/>
              </a:ext>
            </a:extLst>
          </p:cNvPr>
          <p:cNvSpPr>
            <a:spLocks noGrp="1"/>
          </p:cNvSpPr>
          <p:nvPr>
            <p:ph type="title"/>
          </p:nvPr>
        </p:nvSpPr>
        <p:spPr>
          <a:xfrm>
            <a:off x="705610" y="627534"/>
            <a:ext cx="8100000" cy="972000"/>
          </a:xfrm>
        </p:spPr>
        <p:txBody>
          <a:bodyPr/>
          <a:lstStyle/>
          <a:p>
            <a:r>
              <a:rPr lang="en-NL" dirty="0"/>
              <a:t>Booleans en None</a:t>
            </a:r>
          </a:p>
        </p:txBody>
      </p:sp>
      <p:sp>
        <p:nvSpPr>
          <p:cNvPr id="4" name="Date Placeholder 3">
            <a:extLst>
              <a:ext uri="{FF2B5EF4-FFF2-40B4-BE49-F238E27FC236}">
                <a16:creationId xmlns:a16="http://schemas.microsoft.com/office/drawing/2014/main" id="{13DE9271-38BB-D580-C8E0-5969AB5BA94E}"/>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F0BC072F-DC71-E897-589C-571DA09E55A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090B1DD-32C4-F78E-0214-9A75E97956A2}"/>
              </a:ext>
            </a:extLst>
          </p:cNvPr>
          <p:cNvSpPr>
            <a:spLocks noGrp="1"/>
          </p:cNvSpPr>
          <p:nvPr>
            <p:ph type="sldNum" sz="quarter" idx="12"/>
          </p:nvPr>
        </p:nvSpPr>
        <p:spPr/>
        <p:txBody>
          <a:bodyPr/>
          <a:lstStyle/>
          <a:p>
            <a:pPr algn="l"/>
            <a:r>
              <a:rPr lang="nl-NL"/>
              <a:t>| </a:t>
            </a:r>
            <a:fld id="{6C885DEC-5AE5-4403-A92E-278225061E43}" type="slidenum">
              <a:rPr lang="nl-NL" smtClean="0"/>
              <a:pPr algn="l"/>
              <a:t>31</a:t>
            </a:fld>
            <a:endParaRPr lang="nl-NL" dirty="0"/>
          </a:p>
        </p:txBody>
      </p:sp>
      <p:graphicFrame>
        <p:nvGraphicFramePr>
          <p:cNvPr id="3" name="Table 2">
            <a:extLst>
              <a:ext uri="{FF2B5EF4-FFF2-40B4-BE49-F238E27FC236}">
                <a16:creationId xmlns:a16="http://schemas.microsoft.com/office/drawing/2014/main" id="{74909DDE-483B-2E1E-5F5C-787B7E841497}"/>
              </a:ext>
            </a:extLst>
          </p:cNvPr>
          <p:cNvGraphicFramePr>
            <a:graphicFrameLocks noGrp="1"/>
          </p:cNvGraphicFramePr>
          <p:nvPr>
            <p:extLst>
              <p:ext uri="{D42A27DB-BD31-4B8C-83A1-F6EECF244321}">
                <p14:modId xmlns:p14="http://schemas.microsoft.com/office/powerpoint/2010/main" val="969292860"/>
              </p:ext>
            </p:extLst>
          </p:nvPr>
        </p:nvGraphicFramePr>
        <p:xfrm>
          <a:off x="739402" y="1383618"/>
          <a:ext cx="4840708" cy="2697225"/>
        </p:xfrm>
        <a:graphic>
          <a:graphicData uri="http://schemas.openxmlformats.org/drawingml/2006/table">
            <a:tbl>
              <a:tblPr firstRow="1">
                <a:tableStyleId>{69012ECD-51FC-41F1-AA8D-1B2483CD663E}</a:tableStyleId>
              </a:tblPr>
              <a:tblGrid>
                <a:gridCol w="1210177">
                  <a:extLst>
                    <a:ext uri="{9D8B030D-6E8A-4147-A177-3AD203B41FA5}">
                      <a16:colId xmlns:a16="http://schemas.microsoft.com/office/drawing/2014/main" val="665203730"/>
                    </a:ext>
                  </a:extLst>
                </a:gridCol>
                <a:gridCol w="1210177">
                  <a:extLst>
                    <a:ext uri="{9D8B030D-6E8A-4147-A177-3AD203B41FA5}">
                      <a16:colId xmlns:a16="http://schemas.microsoft.com/office/drawing/2014/main" val="1951708055"/>
                    </a:ext>
                  </a:extLst>
                </a:gridCol>
                <a:gridCol w="1210177">
                  <a:extLst>
                    <a:ext uri="{9D8B030D-6E8A-4147-A177-3AD203B41FA5}">
                      <a16:colId xmlns:a16="http://schemas.microsoft.com/office/drawing/2014/main" val="580566164"/>
                    </a:ext>
                  </a:extLst>
                </a:gridCol>
                <a:gridCol w="1210177">
                  <a:extLst>
                    <a:ext uri="{9D8B030D-6E8A-4147-A177-3AD203B41FA5}">
                      <a16:colId xmlns:a16="http://schemas.microsoft.com/office/drawing/2014/main" val="223452240"/>
                    </a:ext>
                  </a:extLst>
                </a:gridCol>
              </a:tblGrid>
              <a:tr h="438049">
                <a:tc>
                  <a:txBody>
                    <a:bodyPr/>
                    <a:lstStyle/>
                    <a:p>
                      <a:r>
                        <a:rPr lang="en-GB" sz="1000"/>
                        <a:t>Type</a:t>
                      </a:r>
                    </a:p>
                  </a:txBody>
                  <a:tcPr marL="49779" marR="49779" marT="24890" marB="24890" anchor="ctr"/>
                </a:tc>
                <a:tc>
                  <a:txBody>
                    <a:bodyPr/>
                    <a:lstStyle/>
                    <a:p>
                      <a:r>
                        <a:rPr lang="en-GB" sz="1000"/>
                        <a:t>Methoden / Functies</a:t>
                      </a:r>
                    </a:p>
                  </a:txBody>
                  <a:tcPr marL="49779" marR="49779" marT="24890" marB="24890" anchor="ctr"/>
                </a:tc>
                <a:tc>
                  <a:txBody>
                    <a:bodyPr/>
                    <a:lstStyle/>
                    <a:p>
                      <a:r>
                        <a:rPr lang="en-GB" sz="1000"/>
                        <a:t>Uitleg</a:t>
                      </a:r>
                    </a:p>
                  </a:txBody>
                  <a:tcPr marL="49779" marR="49779" marT="24890" marB="24890" anchor="ctr"/>
                </a:tc>
                <a:tc>
                  <a:txBody>
                    <a:bodyPr/>
                    <a:lstStyle/>
                    <a:p>
                      <a:r>
                        <a:rPr lang="en-GB" sz="1000"/>
                        <a:t>Voorbeeld</a:t>
                      </a:r>
                    </a:p>
                  </a:txBody>
                  <a:tcPr marL="49779" marR="49779" marT="24890" marB="24890" anchor="ctr"/>
                </a:tc>
                <a:extLst>
                  <a:ext uri="{0D108BD9-81ED-4DB2-BD59-A6C34878D82A}">
                    <a16:rowId xmlns:a16="http://schemas.microsoft.com/office/drawing/2014/main" val="2018343163"/>
                  </a:ext>
                </a:extLst>
              </a:tr>
              <a:tr h="438049">
                <a:tc>
                  <a:txBody>
                    <a:bodyPr/>
                    <a:lstStyle/>
                    <a:p>
                      <a:r>
                        <a:rPr lang="en-GB" sz="1000"/>
                        <a:t>bool</a:t>
                      </a:r>
                    </a:p>
                  </a:txBody>
                  <a:tcPr marL="49779" marR="49779" marT="24890" marB="24890" anchor="ctr"/>
                </a:tc>
                <a:tc>
                  <a:txBody>
                    <a:bodyPr/>
                    <a:lstStyle/>
                    <a:p>
                      <a:r>
                        <a:rPr lang="en-GB" sz="1000"/>
                        <a:t>bool(x)</a:t>
                      </a:r>
                    </a:p>
                  </a:txBody>
                  <a:tcPr marL="49779" marR="49779" marT="24890" marB="24890" anchor="ctr"/>
                </a:tc>
                <a:tc>
                  <a:txBody>
                    <a:bodyPr/>
                    <a:lstStyle/>
                    <a:p>
                      <a:r>
                        <a:rPr lang="en-GB" sz="1000" dirty="0" err="1"/>
                        <a:t>Zet</a:t>
                      </a:r>
                      <a:r>
                        <a:rPr lang="en-GB" sz="1000" dirty="0"/>
                        <a:t> </a:t>
                      </a:r>
                      <a:r>
                        <a:rPr lang="en-GB" sz="1000" dirty="0" err="1"/>
                        <a:t>waarde</a:t>
                      </a:r>
                      <a:r>
                        <a:rPr lang="en-GB" sz="1000" dirty="0"/>
                        <a:t> om </a:t>
                      </a:r>
                      <a:r>
                        <a:rPr lang="en-GB" sz="1000" dirty="0" err="1"/>
                        <a:t>naar</a:t>
                      </a:r>
                      <a:r>
                        <a:rPr lang="en-GB" sz="1000" dirty="0"/>
                        <a:t> True/False, 1 is </a:t>
                      </a:r>
                      <a:r>
                        <a:rPr lang="en-GB" sz="1000" dirty="0" err="1"/>
                        <a:t>gelijk</a:t>
                      </a:r>
                      <a:r>
                        <a:rPr lang="en-GB" sz="1000" dirty="0"/>
                        <a:t> </a:t>
                      </a:r>
                      <a:r>
                        <a:rPr lang="en-GB" sz="1000" dirty="0" err="1"/>
                        <a:t>aan</a:t>
                      </a:r>
                      <a:r>
                        <a:rPr lang="en-GB" sz="1000" dirty="0"/>
                        <a:t> True, 0 is False</a:t>
                      </a:r>
                    </a:p>
                  </a:txBody>
                  <a:tcPr marL="49779" marR="49779" marT="24890" marB="24890" anchor="ctr"/>
                </a:tc>
                <a:tc>
                  <a:txBody>
                    <a:bodyPr/>
                    <a:lstStyle/>
                    <a:p>
                      <a:r>
                        <a:rPr lang="en-GB" sz="1000"/>
                        <a:t>bool([]) → False</a:t>
                      </a:r>
                    </a:p>
                  </a:txBody>
                  <a:tcPr marL="49779" marR="49779" marT="24890" marB="24890" anchor="ctr"/>
                </a:tc>
                <a:extLst>
                  <a:ext uri="{0D108BD9-81ED-4DB2-BD59-A6C34878D82A}">
                    <a16:rowId xmlns:a16="http://schemas.microsoft.com/office/drawing/2014/main" val="4128603514"/>
                  </a:ext>
                </a:extLst>
              </a:tr>
              <a:tr h="438049">
                <a:tc>
                  <a:txBody>
                    <a:bodyPr/>
                    <a:lstStyle/>
                    <a:p>
                      <a:r>
                        <a:rPr lang="en-GB" sz="1000"/>
                        <a:t>bool</a:t>
                      </a:r>
                    </a:p>
                  </a:txBody>
                  <a:tcPr marL="49779" marR="49779" marT="24890" marB="24890" anchor="ctr"/>
                </a:tc>
                <a:tc>
                  <a:txBody>
                    <a:bodyPr/>
                    <a:lstStyle/>
                    <a:p>
                      <a:r>
                        <a:rPr lang="en-GB" sz="1000"/>
                        <a:t>and, or, not</a:t>
                      </a:r>
                    </a:p>
                  </a:txBody>
                  <a:tcPr marL="49779" marR="49779" marT="24890" marB="24890" anchor="ctr"/>
                </a:tc>
                <a:tc>
                  <a:txBody>
                    <a:bodyPr/>
                    <a:lstStyle/>
                    <a:p>
                      <a:r>
                        <a:rPr lang="en-GB" sz="1000"/>
                        <a:t>Logische operatoren</a:t>
                      </a:r>
                    </a:p>
                  </a:txBody>
                  <a:tcPr marL="49779" marR="49779" marT="24890" marB="24890" anchor="ctr"/>
                </a:tc>
                <a:tc>
                  <a:txBody>
                    <a:bodyPr/>
                    <a:lstStyle/>
                    <a:p>
                      <a:r>
                        <a:rPr lang="en-GB" sz="1000"/>
                        <a:t>True and False → False</a:t>
                      </a:r>
                    </a:p>
                  </a:txBody>
                  <a:tcPr marL="49779" marR="49779" marT="24890" marB="24890" anchor="ctr"/>
                </a:tc>
                <a:extLst>
                  <a:ext uri="{0D108BD9-81ED-4DB2-BD59-A6C34878D82A}">
                    <a16:rowId xmlns:a16="http://schemas.microsoft.com/office/drawing/2014/main" val="1205863635"/>
                  </a:ext>
                </a:extLst>
              </a:tr>
              <a:tr h="438049">
                <a:tc>
                  <a:txBody>
                    <a:bodyPr/>
                    <a:lstStyle/>
                    <a:p>
                      <a:r>
                        <a:rPr lang="en-GB" sz="1000"/>
                        <a:t>bool</a:t>
                      </a:r>
                    </a:p>
                  </a:txBody>
                  <a:tcPr marL="49779" marR="49779" marT="24890" marB="24890" anchor="ctr"/>
                </a:tc>
                <a:tc>
                  <a:txBody>
                    <a:bodyPr/>
                    <a:lstStyle/>
                    <a:p>
                      <a:r>
                        <a:rPr lang="en-GB" sz="1000"/>
                        <a:t>Vergelijkingen (==, &lt;, &gt;)</a:t>
                      </a:r>
                    </a:p>
                  </a:txBody>
                  <a:tcPr marL="49779" marR="49779" marT="24890" marB="24890" anchor="ctr"/>
                </a:tc>
                <a:tc>
                  <a:txBody>
                    <a:bodyPr/>
                    <a:lstStyle/>
                    <a:p>
                      <a:r>
                        <a:rPr lang="en-GB" sz="1000"/>
                        <a:t>Vergelijken van waarden</a:t>
                      </a:r>
                    </a:p>
                  </a:txBody>
                  <a:tcPr marL="49779" marR="49779" marT="24890" marB="24890" anchor="ctr"/>
                </a:tc>
                <a:tc>
                  <a:txBody>
                    <a:bodyPr/>
                    <a:lstStyle/>
                    <a:p>
                      <a:r>
                        <a:rPr lang="en-GB" sz="1000"/>
                        <a:t>5 &gt; 3 → True</a:t>
                      </a:r>
                    </a:p>
                  </a:txBody>
                  <a:tcPr marL="49779" marR="49779" marT="24890" marB="24890" anchor="ctr"/>
                </a:tc>
                <a:extLst>
                  <a:ext uri="{0D108BD9-81ED-4DB2-BD59-A6C34878D82A}">
                    <a16:rowId xmlns:a16="http://schemas.microsoft.com/office/drawing/2014/main" val="348455166"/>
                  </a:ext>
                </a:extLst>
              </a:tr>
              <a:tr h="438049">
                <a:tc>
                  <a:txBody>
                    <a:bodyPr/>
                    <a:lstStyle/>
                    <a:p>
                      <a:r>
                        <a:rPr lang="en-GB" sz="1000"/>
                        <a:t>None</a:t>
                      </a:r>
                    </a:p>
                  </a:txBody>
                  <a:tcPr marL="49779" marR="49779" marT="24890" marB="24890" anchor="ctr"/>
                </a:tc>
                <a:tc>
                  <a:txBody>
                    <a:bodyPr/>
                    <a:lstStyle/>
                    <a:p>
                      <a:r>
                        <a:rPr lang="en-GB" sz="1000"/>
                        <a:t>is, is not</a:t>
                      </a:r>
                    </a:p>
                  </a:txBody>
                  <a:tcPr marL="49779" marR="49779" marT="24890" marB="24890" anchor="ctr"/>
                </a:tc>
                <a:tc>
                  <a:txBody>
                    <a:bodyPr/>
                    <a:lstStyle/>
                    <a:p>
                      <a:r>
                        <a:rPr lang="en-GB" sz="1000"/>
                        <a:t>Testen of iets leeg/None is</a:t>
                      </a:r>
                    </a:p>
                  </a:txBody>
                  <a:tcPr marL="49779" marR="49779" marT="24890" marB="24890" anchor="ctr"/>
                </a:tc>
                <a:tc>
                  <a:txBody>
                    <a:bodyPr/>
                    <a:lstStyle/>
                    <a:p>
                      <a:r>
                        <a:rPr lang="en-GB" sz="1000"/>
                        <a:t>x is None → True</a:t>
                      </a:r>
                    </a:p>
                  </a:txBody>
                  <a:tcPr marL="49779" marR="49779" marT="24890" marB="24890" anchor="ctr"/>
                </a:tc>
                <a:extLst>
                  <a:ext uri="{0D108BD9-81ED-4DB2-BD59-A6C34878D82A}">
                    <a16:rowId xmlns:a16="http://schemas.microsoft.com/office/drawing/2014/main" val="1345136492"/>
                  </a:ext>
                </a:extLst>
              </a:tr>
              <a:tr h="438049">
                <a:tc>
                  <a:txBody>
                    <a:bodyPr/>
                    <a:lstStyle/>
                    <a:p>
                      <a:r>
                        <a:rPr lang="en-GB" sz="1000"/>
                        <a:t>None</a:t>
                      </a:r>
                    </a:p>
                  </a:txBody>
                  <a:tcPr marL="49779" marR="49779" marT="24890" marB="24890" anchor="ctr"/>
                </a:tc>
                <a:tc>
                  <a:txBody>
                    <a:bodyPr/>
                    <a:lstStyle/>
                    <a:p>
                      <a:r>
                        <a:rPr lang="en-GB" sz="1000"/>
                        <a:t>bool(None)</a:t>
                      </a:r>
                    </a:p>
                  </a:txBody>
                  <a:tcPr marL="49779" marR="49779" marT="24890" marB="24890" anchor="ctr"/>
                </a:tc>
                <a:tc>
                  <a:txBody>
                    <a:bodyPr/>
                    <a:lstStyle/>
                    <a:p>
                      <a:r>
                        <a:rPr lang="en-GB" sz="1000"/>
                        <a:t>Geeft altijd False</a:t>
                      </a:r>
                    </a:p>
                  </a:txBody>
                  <a:tcPr marL="49779" marR="49779" marT="24890" marB="24890" anchor="ctr"/>
                </a:tc>
                <a:tc>
                  <a:txBody>
                    <a:bodyPr/>
                    <a:lstStyle/>
                    <a:p>
                      <a:r>
                        <a:rPr lang="en-GB" sz="1000" dirty="0"/>
                        <a:t>bool(None) → False</a:t>
                      </a:r>
                    </a:p>
                  </a:txBody>
                  <a:tcPr marL="49779" marR="49779" marT="24890" marB="24890" anchor="ctr"/>
                </a:tc>
                <a:extLst>
                  <a:ext uri="{0D108BD9-81ED-4DB2-BD59-A6C34878D82A}">
                    <a16:rowId xmlns:a16="http://schemas.microsoft.com/office/drawing/2014/main" val="2326533936"/>
                  </a:ext>
                </a:extLst>
              </a:tr>
            </a:tbl>
          </a:graphicData>
        </a:graphic>
      </p:graphicFrame>
    </p:spTree>
    <p:extLst>
      <p:ext uri="{BB962C8B-B14F-4D97-AF65-F5344CB8AC3E}">
        <p14:creationId xmlns:p14="http://schemas.microsoft.com/office/powerpoint/2010/main" val="26123948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737CF-7772-5A84-2FA5-944B8EFF2B74}"/>
              </a:ext>
            </a:extLst>
          </p:cNvPr>
          <p:cNvSpPr>
            <a:spLocks noGrp="1"/>
          </p:cNvSpPr>
          <p:nvPr>
            <p:ph type="title"/>
          </p:nvPr>
        </p:nvSpPr>
        <p:spPr>
          <a:xfrm>
            <a:off x="689099" y="699542"/>
            <a:ext cx="8100000" cy="972000"/>
          </a:xfrm>
        </p:spPr>
        <p:txBody>
          <a:bodyPr/>
          <a:lstStyle/>
          <a:p>
            <a:r>
              <a:rPr lang="en-NL" dirty="0"/>
              <a:t>String</a:t>
            </a:r>
          </a:p>
        </p:txBody>
      </p:sp>
      <p:sp>
        <p:nvSpPr>
          <p:cNvPr id="4" name="Date Placeholder 3">
            <a:extLst>
              <a:ext uri="{FF2B5EF4-FFF2-40B4-BE49-F238E27FC236}">
                <a16:creationId xmlns:a16="http://schemas.microsoft.com/office/drawing/2014/main" id="{285BDABD-C1B0-014E-74D3-1ECB050687A2}"/>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F8253F4E-9E3B-FB03-29B9-C25A77924F32}"/>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E73C5EE-45D2-5C24-8736-A0FAF3B7D87A}"/>
              </a:ext>
            </a:extLst>
          </p:cNvPr>
          <p:cNvSpPr>
            <a:spLocks noGrp="1"/>
          </p:cNvSpPr>
          <p:nvPr>
            <p:ph type="sldNum" sz="quarter" idx="12"/>
          </p:nvPr>
        </p:nvSpPr>
        <p:spPr/>
        <p:txBody>
          <a:bodyPr/>
          <a:lstStyle/>
          <a:p>
            <a:pPr algn="l"/>
            <a:r>
              <a:rPr lang="nl-NL"/>
              <a:t>| </a:t>
            </a:r>
            <a:fld id="{6C885DEC-5AE5-4403-A92E-278225061E43}" type="slidenum">
              <a:rPr lang="nl-NL" smtClean="0"/>
              <a:pPr algn="l"/>
              <a:t>32</a:t>
            </a:fld>
            <a:endParaRPr lang="nl-NL" dirty="0"/>
          </a:p>
        </p:txBody>
      </p:sp>
      <p:sp>
        <p:nvSpPr>
          <p:cNvPr id="7" name="Content Placeholder 2">
            <a:extLst>
              <a:ext uri="{FF2B5EF4-FFF2-40B4-BE49-F238E27FC236}">
                <a16:creationId xmlns:a16="http://schemas.microsoft.com/office/drawing/2014/main" id="{58D76063-C329-591D-C47A-802DD58F67BB}"/>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string</a:t>
            </a:r>
            <a:r>
              <a:rPr lang="en-GB" dirty="0"/>
              <a:t> is </a:t>
            </a:r>
            <a:r>
              <a:rPr lang="en-GB" dirty="0" err="1"/>
              <a:t>een</a:t>
            </a:r>
            <a:r>
              <a:rPr lang="en-GB" dirty="0"/>
              <a:t> </a:t>
            </a:r>
            <a:r>
              <a:rPr lang="en-GB" dirty="0" err="1"/>
              <a:t>stukje</a:t>
            </a:r>
            <a:r>
              <a:rPr lang="en-GB" dirty="0"/>
              <a:t> </a:t>
            </a:r>
            <a:r>
              <a:rPr lang="en-GB" dirty="0" err="1"/>
              <a:t>tekst</a:t>
            </a:r>
            <a:r>
              <a:rPr lang="en-GB" dirty="0"/>
              <a:t> in Python.</a:t>
            </a:r>
          </a:p>
          <a:p>
            <a:r>
              <a:rPr lang="en-GB" dirty="0"/>
              <a:t>Je </a:t>
            </a:r>
            <a:r>
              <a:rPr lang="en-GB" dirty="0" err="1"/>
              <a:t>schrijft</a:t>
            </a:r>
            <a:r>
              <a:rPr lang="en-GB" dirty="0"/>
              <a:t> </a:t>
            </a:r>
            <a:r>
              <a:rPr lang="en-GB" dirty="0" err="1"/>
              <a:t>een</a:t>
            </a:r>
            <a:r>
              <a:rPr lang="en-GB" dirty="0"/>
              <a:t> string met </a:t>
            </a:r>
            <a:r>
              <a:rPr lang="en-GB" b="1" dirty="0" err="1"/>
              <a:t>aanhalingstekens</a:t>
            </a:r>
            <a:r>
              <a:rPr lang="en-GB" dirty="0"/>
              <a:t>: "Hallo" of 'Amsterdam'.</a:t>
            </a:r>
          </a:p>
          <a:p>
            <a:r>
              <a:rPr lang="en-GB" dirty="0"/>
              <a:t>Strings </a:t>
            </a:r>
            <a:r>
              <a:rPr lang="en-GB" dirty="0" err="1"/>
              <a:t>zijn</a:t>
            </a:r>
            <a:r>
              <a:rPr lang="en-GB" dirty="0"/>
              <a:t> </a:t>
            </a:r>
            <a:r>
              <a:rPr lang="en-GB" b="1" dirty="0"/>
              <a:t>immutable</a:t>
            </a:r>
            <a:r>
              <a:rPr lang="en-GB" dirty="0"/>
              <a:t>: je </a:t>
            </a:r>
            <a:r>
              <a:rPr lang="en-GB" dirty="0" err="1"/>
              <a:t>kunt</a:t>
            </a:r>
            <a:r>
              <a:rPr lang="en-GB" dirty="0"/>
              <a:t> ze </a:t>
            </a:r>
            <a:r>
              <a:rPr lang="en-GB" dirty="0" err="1"/>
              <a:t>niet</a:t>
            </a:r>
            <a:r>
              <a:rPr lang="en-GB" dirty="0"/>
              <a:t> direct </a:t>
            </a:r>
            <a:r>
              <a:rPr lang="en-GB" dirty="0" err="1"/>
              <a:t>aanpassen</a:t>
            </a:r>
            <a:r>
              <a:rPr lang="en-GB" dirty="0"/>
              <a:t>, maar </a:t>
            </a:r>
            <a:r>
              <a:rPr lang="en-GB" dirty="0" err="1"/>
              <a:t>wel</a:t>
            </a:r>
            <a:r>
              <a:rPr lang="en-GB" dirty="0"/>
              <a:t> </a:t>
            </a:r>
            <a:r>
              <a:rPr lang="en-GB" dirty="0" err="1"/>
              <a:t>bewerken</a:t>
            </a:r>
            <a:r>
              <a:rPr lang="en-GB" dirty="0"/>
              <a:t> met </a:t>
            </a:r>
            <a:r>
              <a:rPr lang="en-GB" dirty="0" err="1"/>
              <a:t>methodes</a:t>
            </a:r>
            <a:r>
              <a:rPr lang="en-GB" dirty="0"/>
              <a:t>.</a:t>
            </a:r>
          </a:p>
          <a:p>
            <a:r>
              <a:rPr lang="en-GB" dirty="0" err="1"/>
              <a:t>Veel</a:t>
            </a:r>
            <a:r>
              <a:rPr lang="en-GB" dirty="0"/>
              <a:t> </a:t>
            </a:r>
            <a:r>
              <a:rPr lang="en-GB" dirty="0" err="1"/>
              <a:t>gebruikt</a:t>
            </a:r>
            <a:r>
              <a:rPr lang="en-GB" dirty="0"/>
              <a:t> om </a:t>
            </a:r>
            <a:r>
              <a:rPr lang="en-GB" dirty="0" err="1"/>
              <a:t>namen</a:t>
            </a:r>
            <a:r>
              <a:rPr lang="en-GB" dirty="0"/>
              <a:t>, </a:t>
            </a:r>
            <a:r>
              <a:rPr lang="en-GB" dirty="0" err="1"/>
              <a:t>adressen</a:t>
            </a:r>
            <a:r>
              <a:rPr lang="en-GB" dirty="0"/>
              <a:t>, </a:t>
            </a:r>
            <a:r>
              <a:rPr lang="en-GB" dirty="0" err="1"/>
              <a:t>teksten</a:t>
            </a:r>
            <a:r>
              <a:rPr lang="en-GB" dirty="0"/>
              <a:t> </a:t>
            </a:r>
            <a:r>
              <a:rPr lang="en-GB" dirty="0" err="1"/>
              <a:t>en</a:t>
            </a:r>
            <a:r>
              <a:rPr lang="en-GB" dirty="0"/>
              <a:t> </a:t>
            </a:r>
            <a:r>
              <a:rPr lang="en-GB" dirty="0" err="1"/>
              <a:t>bestandsnamen</a:t>
            </a:r>
            <a:r>
              <a:rPr lang="en-GB" dirty="0"/>
              <a:t> in op </a:t>
            </a:r>
            <a:r>
              <a:rPr lang="en-GB" dirty="0" err="1"/>
              <a:t>te</a:t>
            </a:r>
            <a:r>
              <a:rPr lang="en-GB" dirty="0"/>
              <a:t> </a:t>
            </a:r>
            <a:r>
              <a:rPr lang="en-GB" dirty="0" err="1"/>
              <a:t>slaan</a:t>
            </a:r>
            <a:endParaRPr lang="en-GB" dirty="0"/>
          </a:p>
        </p:txBody>
      </p:sp>
    </p:spTree>
    <p:extLst>
      <p:ext uri="{BB962C8B-B14F-4D97-AF65-F5344CB8AC3E}">
        <p14:creationId xmlns:p14="http://schemas.microsoft.com/office/powerpoint/2010/main" val="11250432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BF6C5A-9E93-80BC-8F2A-7EF20A61A7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7A082-38AE-78C7-D2F5-B6DE838D467A}"/>
              </a:ext>
            </a:extLst>
          </p:cNvPr>
          <p:cNvSpPr>
            <a:spLocks noGrp="1"/>
          </p:cNvSpPr>
          <p:nvPr>
            <p:ph type="title"/>
          </p:nvPr>
        </p:nvSpPr>
        <p:spPr>
          <a:xfrm>
            <a:off x="689099" y="699542"/>
            <a:ext cx="8100000" cy="972000"/>
          </a:xfrm>
        </p:spPr>
        <p:txBody>
          <a:bodyPr/>
          <a:lstStyle/>
          <a:p>
            <a:r>
              <a:rPr lang="en-NL" dirty="0"/>
              <a:t>String - Voorbeelden</a:t>
            </a:r>
          </a:p>
        </p:txBody>
      </p:sp>
      <p:sp>
        <p:nvSpPr>
          <p:cNvPr id="4" name="Date Placeholder 3">
            <a:extLst>
              <a:ext uri="{FF2B5EF4-FFF2-40B4-BE49-F238E27FC236}">
                <a16:creationId xmlns:a16="http://schemas.microsoft.com/office/drawing/2014/main" id="{E23CC762-74B8-0766-C66E-F8021A9EE596}"/>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0BA0D1C8-F558-6E1A-674B-9F86F36E1257}"/>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4E857F7-56BF-7D16-CF33-EED03849E663}"/>
              </a:ext>
            </a:extLst>
          </p:cNvPr>
          <p:cNvSpPr>
            <a:spLocks noGrp="1"/>
          </p:cNvSpPr>
          <p:nvPr>
            <p:ph type="sldNum" sz="quarter" idx="12"/>
          </p:nvPr>
        </p:nvSpPr>
        <p:spPr/>
        <p:txBody>
          <a:bodyPr/>
          <a:lstStyle/>
          <a:p>
            <a:pPr algn="l"/>
            <a:r>
              <a:rPr lang="nl-NL"/>
              <a:t>| </a:t>
            </a:r>
            <a:fld id="{6C885DEC-5AE5-4403-A92E-278225061E43}" type="slidenum">
              <a:rPr lang="nl-NL" smtClean="0"/>
              <a:pPr algn="l"/>
              <a:t>33</a:t>
            </a:fld>
            <a:endParaRPr lang="nl-NL" dirty="0"/>
          </a:p>
        </p:txBody>
      </p:sp>
      <p:pic>
        <p:nvPicPr>
          <p:cNvPr id="9" name="Picture 8">
            <a:extLst>
              <a:ext uri="{FF2B5EF4-FFF2-40B4-BE49-F238E27FC236}">
                <a16:creationId xmlns:a16="http://schemas.microsoft.com/office/drawing/2014/main" id="{04AEDA1E-DA3D-0CD4-9C2C-937A456D485C}"/>
              </a:ext>
            </a:extLst>
          </p:cNvPr>
          <p:cNvPicPr>
            <a:picLocks noChangeAspect="1"/>
          </p:cNvPicPr>
          <p:nvPr/>
        </p:nvPicPr>
        <p:blipFill>
          <a:blip r:embed="rId2"/>
          <a:stretch>
            <a:fillRect/>
          </a:stretch>
        </p:blipFill>
        <p:spPr>
          <a:xfrm>
            <a:off x="798303" y="1224245"/>
            <a:ext cx="3053618" cy="3483387"/>
          </a:xfrm>
          <a:prstGeom prst="rect">
            <a:avLst/>
          </a:prstGeom>
        </p:spPr>
      </p:pic>
      <p:sp>
        <p:nvSpPr>
          <p:cNvPr id="10" name="TextBox 9">
            <a:extLst>
              <a:ext uri="{FF2B5EF4-FFF2-40B4-BE49-F238E27FC236}">
                <a16:creationId xmlns:a16="http://schemas.microsoft.com/office/drawing/2014/main" id="{837335C8-CE70-5D7E-8DD0-BE6F8A41F920}"/>
              </a:ext>
            </a:extLst>
          </p:cNvPr>
          <p:cNvSpPr txBox="1"/>
          <p:nvPr/>
        </p:nvSpPr>
        <p:spPr>
          <a:xfrm>
            <a:off x="4211960" y="1992400"/>
            <a:ext cx="3352820" cy="553998"/>
          </a:xfrm>
          <a:prstGeom prst="rect">
            <a:avLst/>
          </a:prstGeom>
          <a:noFill/>
        </p:spPr>
        <p:txBody>
          <a:bodyPr wrap="square" lIns="0" tIns="0" rIns="0" bIns="0" rtlCol="0">
            <a:spAutoFit/>
          </a:bodyPr>
          <a:lstStyle/>
          <a:p>
            <a:r>
              <a:rPr lang="en-GB" dirty="0"/>
              <a:t>https://</a:t>
            </a:r>
            <a:r>
              <a:rPr lang="en-GB" dirty="0" err="1"/>
              <a:t>docs.python.org</a:t>
            </a:r>
            <a:r>
              <a:rPr lang="en-GB" dirty="0"/>
              <a:t>/3/library/</a:t>
            </a:r>
            <a:r>
              <a:rPr lang="en-GB" dirty="0" err="1"/>
              <a:t>stdtypes.html</a:t>
            </a:r>
            <a:endParaRPr lang="en-NL" dirty="0"/>
          </a:p>
        </p:txBody>
      </p:sp>
    </p:spTree>
    <p:extLst>
      <p:ext uri="{BB962C8B-B14F-4D97-AF65-F5344CB8AC3E}">
        <p14:creationId xmlns:p14="http://schemas.microsoft.com/office/powerpoint/2010/main" val="813101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F6EB2-C7F0-7919-BD82-88888EC0AE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136C9-4661-FBCA-1652-8E1C2B73D232}"/>
              </a:ext>
            </a:extLst>
          </p:cNvPr>
          <p:cNvSpPr>
            <a:spLocks noGrp="1"/>
          </p:cNvSpPr>
          <p:nvPr>
            <p:ph type="title"/>
          </p:nvPr>
        </p:nvSpPr>
        <p:spPr>
          <a:xfrm>
            <a:off x="689099" y="699542"/>
            <a:ext cx="8100000" cy="972000"/>
          </a:xfrm>
        </p:spPr>
        <p:txBody>
          <a:bodyPr/>
          <a:lstStyle/>
          <a:p>
            <a:r>
              <a:rPr lang="en-NL" dirty="0"/>
              <a:t>String – Veel gebruikte methods</a:t>
            </a:r>
          </a:p>
        </p:txBody>
      </p:sp>
      <p:sp>
        <p:nvSpPr>
          <p:cNvPr id="4" name="Date Placeholder 3">
            <a:extLst>
              <a:ext uri="{FF2B5EF4-FFF2-40B4-BE49-F238E27FC236}">
                <a16:creationId xmlns:a16="http://schemas.microsoft.com/office/drawing/2014/main" id="{CCBA9E39-E3E7-C6B4-1296-53C59DAD1230}"/>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666512CD-E1EA-7386-0DE8-E08CA69572C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3CF1A63E-0D48-6940-176F-013902A0E696}"/>
              </a:ext>
            </a:extLst>
          </p:cNvPr>
          <p:cNvSpPr>
            <a:spLocks noGrp="1"/>
          </p:cNvSpPr>
          <p:nvPr>
            <p:ph type="sldNum" sz="quarter" idx="12"/>
          </p:nvPr>
        </p:nvSpPr>
        <p:spPr/>
        <p:txBody>
          <a:bodyPr/>
          <a:lstStyle/>
          <a:p>
            <a:pPr algn="l"/>
            <a:r>
              <a:rPr lang="nl-NL"/>
              <a:t>| </a:t>
            </a:r>
            <a:fld id="{6C885DEC-5AE5-4403-A92E-278225061E43}" type="slidenum">
              <a:rPr lang="nl-NL" smtClean="0"/>
              <a:pPr algn="l"/>
              <a:t>34</a:t>
            </a:fld>
            <a:endParaRPr lang="nl-NL" dirty="0"/>
          </a:p>
        </p:txBody>
      </p:sp>
      <p:graphicFrame>
        <p:nvGraphicFramePr>
          <p:cNvPr id="3" name="Table 2">
            <a:extLst>
              <a:ext uri="{FF2B5EF4-FFF2-40B4-BE49-F238E27FC236}">
                <a16:creationId xmlns:a16="http://schemas.microsoft.com/office/drawing/2014/main" id="{37114F04-D818-1AAA-4827-7D71C3CAEC38}"/>
              </a:ext>
            </a:extLst>
          </p:cNvPr>
          <p:cNvGraphicFramePr>
            <a:graphicFrameLocks noGrp="1"/>
          </p:cNvGraphicFramePr>
          <p:nvPr>
            <p:extLst>
              <p:ext uri="{D42A27DB-BD31-4B8C-83A1-F6EECF244321}">
                <p14:modId xmlns:p14="http://schemas.microsoft.com/office/powerpoint/2010/main" val="2394981105"/>
              </p:ext>
            </p:extLst>
          </p:nvPr>
        </p:nvGraphicFramePr>
        <p:xfrm>
          <a:off x="689098" y="1381222"/>
          <a:ext cx="6475188" cy="3807974"/>
        </p:xfrm>
        <a:graphic>
          <a:graphicData uri="http://schemas.openxmlformats.org/drawingml/2006/table">
            <a:tbl>
              <a:tblPr firstRow="1">
                <a:tableStyleId>{69012ECD-51FC-41F1-AA8D-1B2483CD663E}</a:tableStyleId>
              </a:tblPr>
              <a:tblGrid>
                <a:gridCol w="2158396">
                  <a:extLst>
                    <a:ext uri="{9D8B030D-6E8A-4147-A177-3AD203B41FA5}">
                      <a16:colId xmlns:a16="http://schemas.microsoft.com/office/drawing/2014/main" val="2226099047"/>
                    </a:ext>
                  </a:extLst>
                </a:gridCol>
                <a:gridCol w="2158396">
                  <a:extLst>
                    <a:ext uri="{9D8B030D-6E8A-4147-A177-3AD203B41FA5}">
                      <a16:colId xmlns:a16="http://schemas.microsoft.com/office/drawing/2014/main" val="1843987297"/>
                    </a:ext>
                  </a:extLst>
                </a:gridCol>
                <a:gridCol w="2158396">
                  <a:extLst>
                    <a:ext uri="{9D8B030D-6E8A-4147-A177-3AD203B41FA5}">
                      <a16:colId xmlns:a16="http://schemas.microsoft.com/office/drawing/2014/main" val="905109425"/>
                    </a:ext>
                  </a:extLst>
                </a:gridCol>
              </a:tblGrid>
              <a:tr h="197339">
                <a:tc>
                  <a:txBody>
                    <a:bodyPr/>
                    <a:lstStyle/>
                    <a:p>
                      <a:r>
                        <a:rPr lang="en-GB" sz="1000"/>
                        <a:t>Methode</a:t>
                      </a:r>
                    </a:p>
                  </a:txBody>
                  <a:tcPr marL="32165" marR="32165" marT="16083" marB="16083" anchor="ctr"/>
                </a:tc>
                <a:tc>
                  <a:txBody>
                    <a:bodyPr/>
                    <a:lstStyle/>
                    <a:p>
                      <a:r>
                        <a:rPr lang="en-GB" sz="1000"/>
                        <a:t>Uitleg</a:t>
                      </a:r>
                    </a:p>
                  </a:txBody>
                  <a:tcPr marL="32165" marR="32165" marT="16083" marB="16083" anchor="ctr"/>
                </a:tc>
                <a:tc>
                  <a:txBody>
                    <a:bodyPr/>
                    <a:lstStyle/>
                    <a:p>
                      <a:r>
                        <a:rPr lang="en-GB" sz="1000"/>
                        <a:t>Voorbeeld</a:t>
                      </a:r>
                    </a:p>
                  </a:txBody>
                  <a:tcPr marL="32165" marR="32165" marT="16083" marB="16083" anchor="ctr"/>
                </a:tc>
                <a:extLst>
                  <a:ext uri="{0D108BD9-81ED-4DB2-BD59-A6C34878D82A}">
                    <a16:rowId xmlns:a16="http://schemas.microsoft.com/office/drawing/2014/main" val="2606742730"/>
                  </a:ext>
                </a:extLst>
              </a:tr>
              <a:tr h="197339">
                <a:tc>
                  <a:txBody>
                    <a:bodyPr/>
                    <a:lstStyle/>
                    <a:p>
                      <a:r>
                        <a:rPr lang="en-GB" sz="1000"/>
                        <a:t>len(s)</a:t>
                      </a:r>
                    </a:p>
                  </a:txBody>
                  <a:tcPr marL="32165" marR="32165" marT="16083" marB="16083" anchor="ctr"/>
                </a:tc>
                <a:tc>
                  <a:txBody>
                    <a:bodyPr/>
                    <a:lstStyle/>
                    <a:p>
                      <a:r>
                        <a:rPr lang="en-GB" sz="1000"/>
                        <a:t>Geeft lengte van de string</a:t>
                      </a:r>
                    </a:p>
                  </a:txBody>
                  <a:tcPr marL="32165" marR="32165" marT="16083" marB="16083" anchor="ctr"/>
                </a:tc>
                <a:tc>
                  <a:txBody>
                    <a:bodyPr/>
                    <a:lstStyle/>
                    <a:p>
                      <a:r>
                        <a:rPr lang="en-GB" sz="1000"/>
                        <a:t>len("Amsterdam") → 9</a:t>
                      </a:r>
                    </a:p>
                  </a:txBody>
                  <a:tcPr marL="32165" marR="32165" marT="16083" marB="16083" anchor="ctr"/>
                </a:tc>
                <a:extLst>
                  <a:ext uri="{0D108BD9-81ED-4DB2-BD59-A6C34878D82A}">
                    <a16:rowId xmlns:a16="http://schemas.microsoft.com/office/drawing/2014/main" val="2723237527"/>
                  </a:ext>
                </a:extLst>
              </a:tr>
              <a:tr h="197339">
                <a:tc>
                  <a:txBody>
                    <a:bodyPr/>
                    <a:lstStyle/>
                    <a:p>
                      <a:r>
                        <a:rPr lang="en-GB" sz="1000"/>
                        <a:t>.upper()</a:t>
                      </a:r>
                    </a:p>
                  </a:txBody>
                  <a:tcPr marL="32165" marR="32165" marT="16083" marB="16083" anchor="ctr"/>
                </a:tc>
                <a:tc>
                  <a:txBody>
                    <a:bodyPr/>
                    <a:lstStyle/>
                    <a:p>
                      <a:r>
                        <a:rPr lang="en-GB" sz="1000"/>
                        <a:t>Zet om naar hoofdletters</a:t>
                      </a:r>
                    </a:p>
                  </a:txBody>
                  <a:tcPr marL="32165" marR="32165" marT="16083" marB="16083" anchor="ctr"/>
                </a:tc>
                <a:tc>
                  <a:txBody>
                    <a:bodyPr/>
                    <a:lstStyle/>
                    <a:p>
                      <a:r>
                        <a:rPr lang="en-GB" sz="1000"/>
                        <a:t>"abc".upper() → "ABC"</a:t>
                      </a:r>
                    </a:p>
                  </a:txBody>
                  <a:tcPr marL="32165" marR="32165" marT="16083" marB="16083" anchor="ctr"/>
                </a:tc>
                <a:extLst>
                  <a:ext uri="{0D108BD9-81ED-4DB2-BD59-A6C34878D82A}">
                    <a16:rowId xmlns:a16="http://schemas.microsoft.com/office/drawing/2014/main" val="506860173"/>
                  </a:ext>
                </a:extLst>
              </a:tr>
              <a:tr h="197339">
                <a:tc>
                  <a:txBody>
                    <a:bodyPr/>
                    <a:lstStyle/>
                    <a:p>
                      <a:r>
                        <a:rPr lang="en-GB" sz="1000"/>
                        <a:t>.lower()</a:t>
                      </a:r>
                    </a:p>
                  </a:txBody>
                  <a:tcPr marL="32165" marR="32165" marT="16083" marB="16083" anchor="ctr"/>
                </a:tc>
                <a:tc>
                  <a:txBody>
                    <a:bodyPr/>
                    <a:lstStyle/>
                    <a:p>
                      <a:r>
                        <a:rPr lang="en-GB" sz="1000"/>
                        <a:t>Zet om naar kleine letters</a:t>
                      </a:r>
                    </a:p>
                  </a:txBody>
                  <a:tcPr marL="32165" marR="32165" marT="16083" marB="16083" anchor="ctr"/>
                </a:tc>
                <a:tc>
                  <a:txBody>
                    <a:bodyPr/>
                    <a:lstStyle/>
                    <a:p>
                      <a:r>
                        <a:rPr lang="en-GB" sz="1000"/>
                        <a:t>"ABC".lower() → "abc"</a:t>
                      </a:r>
                    </a:p>
                  </a:txBody>
                  <a:tcPr marL="32165" marR="32165" marT="16083" marB="16083" anchor="ctr"/>
                </a:tc>
                <a:extLst>
                  <a:ext uri="{0D108BD9-81ED-4DB2-BD59-A6C34878D82A}">
                    <a16:rowId xmlns:a16="http://schemas.microsoft.com/office/drawing/2014/main" val="1551964550"/>
                  </a:ext>
                </a:extLst>
              </a:tr>
              <a:tr h="345342">
                <a:tc>
                  <a:txBody>
                    <a:bodyPr/>
                    <a:lstStyle/>
                    <a:p>
                      <a:r>
                        <a:rPr lang="en-GB" sz="1000"/>
                        <a:t>.strip()</a:t>
                      </a:r>
                    </a:p>
                  </a:txBody>
                  <a:tcPr marL="32165" marR="32165" marT="16083" marB="16083" anchor="ctr"/>
                </a:tc>
                <a:tc>
                  <a:txBody>
                    <a:bodyPr/>
                    <a:lstStyle/>
                    <a:p>
                      <a:r>
                        <a:rPr lang="en-GB" sz="1000"/>
                        <a:t>Haalt spaties of tekens weg aan begin/eind</a:t>
                      </a:r>
                    </a:p>
                  </a:txBody>
                  <a:tcPr marL="32165" marR="32165" marT="16083" marB="16083" anchor="ctr"/>
                </a:tc>
                <a:tc>
                  <a:txBody>
                    <a:bodyPr/>
                    <a:lstStyle/>
                    <a:p>
                      <a:r>
                        <a:rPr lang="en-GB" sz="1000" dirty="0"/>
                        <a:t>" data ".strip() → "data"</a:t>
                      </a:r>
                    </a:p>
                  </a:txBody>
                  <a:tcPr marL="32165" marR="32165" marT="16083" marB="16083" anchor="ctr"/>
                </a:tc>
                <a:extLst>
                  <a:ext uri="{0D108BD9-81ED-4DB2-BD59-A6C34878D82A}">
                    <a16:rowId xmlns:a16="http://schemas.microsoft.com/office/drawing/2014/main" val="187767720"/>
                  </a:ext>
                </a:extLst>
              </a:tr>
              <a:tr h="345342">
                <a:tc>
                  <a:txBody>
                    <a:bodyPr/>
                    <a:lstStyle/>
                    <a:p>
                      <a:r>
                        <a:rPr lang="en-GB" sz="1000"/>
                        <a:t>.replace(a, b)</a:t>
                      </a:r>
                    </a:p>
                  </a:txBody>
                  <a:tcPr marL="32165" marR="32165" marT="16083" marB="16083" anchor="ctr"/>
                </a:tc>
                <a:tc>
                  <a:txBody>
                    <a:bodyPr/>
                    <a:lstStyle/>
                    <a:p>
                      <a:r>
                        <a:rPr lang="en-GB" sz="1000"/>
                        <a:t>Vervangt stuk tekst</a:t>
                      </a:r>
                    </a:p>
                  </a:txBody>
                  <a:tcPr marL="32165" marR="32165" marT="16083" marB="16083" anchor="ctr"/>
                </a:tc>
                <a:tc>
                  <a:txBody>
                    <a:bodyPr/>
                    <a:lstStyle/>
                    <a:p>
                      <a:r>
                        <a:rPr lang="en-GB" sz="1000"/>
                        <a:t>"geo".replace("g","G") → "Geo"</a:t>
                      </a:r>
                    </a:p>
                  </a:txBody>
                  <a:tcPr marL="32165" marR="32165" marT="16083" marB="16083" anchor="ctr"/>
                </a:tc>
                <a:extLst>
                  <a:ext uri="{0D108BD9-81ED-4DB2-BD59-A6C34878D82A}">
                    <a16:rowId xmlns:a16="http://schemas.microsoft.com/office/drawing/2014/main" val="4000215874"/>
                  </a:ext>
                </a:extLst>
              </a:tr>
              <a:tr h="345342">
                <a:tc>
                  <a:txBody>
                    <a:bodyPr/>
                    <a:lstStyle/>
                    <a:p>
                      <a:r>
                        <a:rPr lang="en-GB" sz="1000"/>
                        <a:t>.startswith(x)</a:t>
                      </a:r>
                    </a:p>
                  </a:txBody>
                  <a:tcPr marL="32165" marR="32165" marT="16083" marB="16083" anchor="ctr"/>
                </a:tc>
                <a:tc>
                  <a:txBody>
                    <a:bodyPr/>
                    <a:lstStyle/>
                    <a:p>
                      <a:r>
                        <a:rPr lang="en-GB" sz="1000"/>
                        <a:t>Test of string met x begint</a:t>
                      </a:r>
                    </a:p>
                  </a:txBody>
                  <a:tcPr marL="32165" marR="32165" marT="16083" marB="16083" anchor="ctr"/>
                </a:tc>
                <a:tc>
                  <a:txBody>
                    <a:bodyPr/>
                    <a:lstStyle/>
                    <a:p>
                      <a:r>
                        <a:rPr lang="en-GB" sz="1000"/>
                        <a:t>"GeoData".startswith("Geo") → True</a:t>
                      </a:r>
                    </a:p>
                  </a:txBody>
                  <a:tcPr marL="32165" marR="32165" marT="16083" marB="16083" anchor="ctr"/>
                </a:tc>
                <a:extLst>
                  <a:ext uri="{0D108BD9-81ED-4DB2-BD59-A6C34878D82A}">
                    <a16:rowId xmlns:a16="http://schemas.microsoft.com/office/drawing/2014/main" val="3293067789"/>
                  </a:ext>
                </a:extLst>
              </a:tr>
              <a:tr h="345342">
                <a:tc>
                  <a:txBody>
                    <a:bodyPr/>
                    <a:lstStyle/>
                    <a:p>
                      <a:r>
                        <a:rPr lang="en-GB" sz="1000"/>
                        <a:t>.endswith(x)</a:t>
                      </a:r>
                    </a:p>
                  </a:txBody>
                  <a:tcPr marL="32165" marR="32165" marT="16083" marB="16083" anchor="ctr"/>
                </a:tc>
                <a:tc>
                  <a:txBody>
                    <a:bodyPr/>
                    <a:lstStyle/>
                    <a:p>
                      <a:r>
                        <a:rPr lang="en-GB" sz="1000"/>
                        <a:t>Test of string met x eindigt</a:t>
                      </a:r>
                    </a:p>
                  </a:txBody>
                  <a:tcPr marL="32165" marR="32165" marT="16083" marB="16083" anchor="ctr"/>
                </a:tc>
                <a:tc>
                  <a:txBody>
                    <a:bodyPr/>
                    <a:lstStyle/>
                    <a:p>
                      <a:r>
                        <a:rPr lang="en-GB" sz="1000" dirty="0"/>
                        <a:t>"map.</a:t>
                      </a:r>
                      <a:r>
                        <a:rPr lang="en-GB" sz="1000" dirty="0" err="1"/>
                        <a:t>geojson</a:t>
                      </a:r>
                      <a:r>
                        <a:rPr lang="en-GB" sz="1000" dirty="0"/>
                        <a:t>".</a:t>
                      </a:r>
                      <a:r>
                        <a:rPr lang="en-GB" sz="1000" dirty="0" err="1"/>
                        <a:t>endswith</a:t>
                      </a:r>
                      <a:r>
                        <a:rPr lang="en-GB" sz="1000" dirty="0"/>
                        <a:t>("</a:t>
                      </a:r>
                      <a:r>
                        <a:rPr lang="en-GB" sz="1000" dirty="0" err="1"/>
                        <a:t>json</a:t>
                      </a:r>
                      <a:r>
                        <a:rPr lang="en-GB" sz="1000" dirty="0"/>
                        <a:t>") → True</a:t>
                      </a:r>
                    </a:p>
                  </a:txBody>
                  <a:tcPr marL="32165" marR="32165" marT="16083" marB="16083" anchor="ctr"/>
                </a:tc>
                <a:extLst>
                  <a:ext uri="{0D108BD9-81ED-4DB2-BD59-A6C34878D82A}">
                    <a16:rowId xmlns:a16="http://schemas.microsoft.com/office/drawing/2014/main" val="719047257"/>
                  </a:ext>
                </a:extLst>
              </a:tr>
              <a:tr h="345342">
                <a:tc>
                  <a:txBody>
                    <a:bodyPr/>
                    <a:lstStyle/>
                    <a:p>
                      <a:r>
                        <a:rPr lang="en-GB" sz="1000"/>
                        <a:t>.split(sep)</a:t>
                      </a:r>
                    </a:p>
                  </a:txBody>
                  <a:tcPr marL="32165" marR="32165" marT="16083" marB="16083" anchor="ctr"/>
                </a:tc>
                <a:tc>
                  <a:txBody>
                    <a:bodyPr/>
                    <a:lstStyle/>
                    <a:p>
                      <a:r>
                        <a:rPr lang="en-GB" sz="1000"/>
                        <a:t>Splitst tekst in lijst</a:t>
                      </a:r>
                    </a:p>
                  </a:txBody>
                  <a:tcPr marL="32165" marR="32165" marT="16083" marB="16083" anchor="ctr"/>
                </a:tc>
                <a:tc>
                  <a:txBody>
                    <a:bodyPr/>
                    <a:lstStyle/>
                    <a:p>
                      <a:r>
                        <a:rPr lang="en-GB" sz="1000"/>
                        <a:t>"a,b,c".split(",") → ['a','b','c']</a:t>
                      </a:r>
                    </a:p>
                  </a:txBody>
                  <a:tcPr marL="32165" marR="32165" marT="16083" marB="16083" anchor="ctr"/>
                </a:tc>
                <a:extLst>
                  <a:ext uri="{0D108BD9-81ED-4DB2-BD59-A6C34878D82A}">
                    <a16:rowId xmlns:a16="http://schemas.microsoft.com/office/drawing/2014/main" val="3614917284"/>
                  </a:ext>
                </a:extLst>
              </a:tr>
              <a:tr h="345342">
                <a:tc>
                  <a:txBody>
                    <a:bodyPr/>
                    <a:lstStyle/>
                    <a:p>
                      <a:r>
                        <a:rPr lang="en-GB" sz="1000"/>
                        <a:t>.join(lijst)</a:t>
                      </a:r>
                    </a:p>
                  </a:txBody>
                  <a:tcPr marL="32165" marR="32165" marT="16083" marB="16083" anchor="ctr"/>
                </a:tc>
                <a:tc>
                  <a:txBody>
                    <a:bodyPr/>
                    <a:lstStyle/>
                    <a:p>
                      <a:r>
                        <a:rPr lang="en-GB" sz="1000"/>
                        <a:t>Voegt lijst samen tot één string</a:t>
                      </a:r>
                    </a:p>
                  </a:txBody>
                  <a:tcPr marL="32165" marR="32165" marT="16083" marB="16083" anchor="ctr"/>
                </a:tc>
                <a:tc>
                  <a:txBody>
                    <a:bodyPr/>
                    <a:lstStyle/>
                    <a:p>
                      <a:r>
                        <a:rPr lang="en-GB" sz="1000"/>
                        <a:t>" ".join(['a','b']) → "a b"</a:t>
                      </a:r>
                    </a:p>
                  </a:txBody>
                  <a:tcPr marL="32165" marR="32165" marT="16083" marB="16083" anchor="ctr"/>
                </a:tc>
                <a:extLst>
                  <a:ext uri="{0D108BD9-81ED-4DB2-BD59-A6C34878D82A}">
                    <a16:rowId xmlns:a16="http://schemas.microsoft.com/office/drawing/2014/main" val="3898488353"/>
                  </a:ext>
                </a:extLst>
              </a:tr>
              <a:tr h="345342">
                <a:tc>
                  <a:txBody>
                    <a:bodyPr/>
                    <a:lstStyle/>
                    <a:p>
                      <a:r>
                        <a:rPr lang="en-GB" sz="1000"/>
                        <a:t>f"{…}"</a:t>
                      </a:r>
                    </a:p>
                  </a:txBody>
                  <a:tcPr marL="32165" marR="32165" marT="16083" marB="16083" anchor="ctr"/>
                </a:tc>
                <a:tc>
                  <a:txBody>
                    <a:bodyPr/>
                    <a:lstStyle/>
                    <a:p>
                      <a:r>
                        <a:rPr lang="en-GB" sz="1000"/>
                        <a:t>F-strings voor formatteren</a:t>
                      </a:r>
                    </a:p>
                  </a:txBody>
                  <a:tcPr marL="32165" marR="32165" marT="16083" marB="16083" anchor="ctr"/>
                </a:tc>
                <a:tc>
                  <a:txBody>
                    <a:bodyPr/>
                    <a:lstStyle/>
                    <a:p>
                      <a:r>
                        <a:rPr lang="en-GB" sz="1000" dirty="0" err="1"/>
                        <a:t>Stad</a:t>
                      </a:r>
                      <a:r>
                        <a:rPr lang="en-GB" sz="1000" dirty="0"/>
                        <a:t> = “Amsterdam”</a:t>
                      </a:r>
                    </a:p>
                    <a:p>
                      <a:r>
                        <a:rPr lang="en-GB" sz="1000" dirty="0" err="1"/>
                        <a:t>Inwoners</a:t>
                      </a:r>
                      <a:r>
                        <a:rPr lang="en-GB" sz="1000" dirty="0"/>
                        <a:t> = 957_330</a:t>
                      </a:r>
                    </a:p>
                    <a:p>
                      <a:endParaRPr lang="en-GB" sz="1000" dirty="0"/>
                    </a:p>
                    <a:p>
                      <a:r>
                        <a:rPr lang="en-GB" sz="1000" dirty="0"/>
                        <a:t>f"{</a:t>
                      </a:r>
                      <a:r>
                        <a:rPr lang="en-GB" sz="1000" dirty="0" err="1"/>
                        <a:t>stad</a:t>
                      </a:r>
                      <a:r>
                        <a:rPr lang="en-GB" sz="1000" dirty="0"/>
                        <a:t>} </a:t>
                      </a:r>
                      <a:r>
                        <a:rPr lang="en-GB" sz="1000" dirty="0" err="1"/>
                        <a:t>heeft</a:t>
                      </a:r>
                      <a:r>
                        <a:rPr lang="en-GB" sz="1000" dirty="0"/>
                        <a:t> {</a:t>
                      </a:r>
                      <a:r>
                        <a:rPr lang="en-GB" sz="1000" dirty="0" err="1"/>
                        <a:t>inwoners</a:t>
                      </a:r>
                      <a:r>
                        <a:rPr lang="en-GB" sz="1000" dirty="0"/>
                        <a:t>} </a:t>
                      </a:r>
                      <a:r>
                        <a:rPr lang="en-GB" sz="1000" dirty="0" err="1"/>
                        <a:t>inwoners</a:t>
                      </a:r>
                      <a:r>
                        <a:rPr lang="en-GB" sz="1000" dirty="0"/>
                        <a:t>” →</a:t>
                      </a:r>
                      <a:r>
                        <a:rPr lang="en-GB" sz="1000" dirty="0">
                          <a:sym typeface="Wingdings" pitchFamily="2" charset="2"/>
                        </a:rPr>
                        <a:t> </a:t>
                      </a:r>
                      <a:endParaRPr lang="en-GB" sz="10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dirty="0"/>
                        <a:t>”Amsterdam </a:t>
                      </a:r>
                      <a:r>
                        <a:rPr lang="en-GB" sz="1000" dirty="0" err="1"/>
                        <a:t>heeft</a:t>
                      </a:r>
                      <a:r>
                        <a:rPr lang="en-GB" sz="1000" dirty="0"/>
                        <a:t> 957.330 </a:t>
                      </a:r>
                      <a:r>
                        <a:rPr lang="en-GB" sz="1000" dirty="0" err="1"/>
                        <a:t>inwoners</a:t>
                      </a:r>
                      <a:r>
                        <a:rPr lang="en-GB" sz="1000" dirty="0"/>
                        <a:t>”</a:t>
                      </a:r>
                    </a:p>
                    <a:p>
                      <a:endParaRPr lang="en-GB" sz="1000" dirty="0"/>
                    </a:p>
                  </a:txBody>
                  <a:tcPr marL="32165" marR="32165" marT="16083" marB="16083" anchor="ctr"/>
                </a:tc>
                <a:extLst>
                  <a:ext uri="{0D108BD9-81ED-4DB2-BD59-A6C34878D82A}">
                    <a16:rowId xmlns:a16="http://schemas.microsoft.com/office/drawing/2014/main" val="4136596000"/>
                  </a:ext>
                </a:extLst>
              </a:tr>
            </a:tbl>
          </a:graphicData>
        </a:graphic>
      </p:graphicFrame>
    </p:spTree>
    <p:extLst>
      <p:ext uri="{BB962C8B-B14F-4D97-AF65-F5344CB8AC3E}">
        <p14:creationId xmlns:p14="http://schemas.microsoft.com/office/powerpoint/2010/main" val="2960241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BFE7-712F-53E3-7B3A-89342422234B}"/>
              </a:ext>
            </a:extLst>
          </p:cNvPr>
          <p:cNvSpPr>
            <a:spLocks noGrp="1"/>
          </p:cNvSpPr>
          <p:nvPr>
            <p:ph type="title"/>
          </p:nvPr>
        </p:nvSpPr>
        <p:spPr>
          <a:xfrm>
            <a:off x="689099" y="771550"/>
            <a:ext cx="8100000" cy="972000"/>
          </a:xfrm>
        </p:spPr>
        <p:txBody>
          <a:bodyPr/>
          <a:lstStyle/>
          <a:p>
            <a:r>
              <a:rPr lang="en-NL" dirty="0"/>
              <a:t>Control F</a:t>
            </a:r>
            <a:r>
              <a:rPr lang="en-GB" dirty="0"/>
              <a:t>l</a:t>
            </a:r>
            <a:r>
              <a:rPr lang="en-NL" dirty="0"/>
              <a:t>ow – if/elif/else:</a:t>
            </a:r>
          </a:p>
        </p:txBody>
      </p:sp>
      <p:sp>
        <p:nvSpPr>
          <p:cNvPr id="3" name="Content Placeholder 2">
            <a:extLst>
              <a:ext uri="{FF2B5EF4-FFF2-40B4-BE49-F238E27FC236}">
                <a16:creationId xmlns:a16="http://schemas.microsoft.com/office/drawing/2014/main" id="{CEC7CCA5-7DBF-EE42-E8F9-35E78ABA664A}"/>
              </a:ext>
            </a:extLst>
          </p:cNvPr>
          <p:cNvSpPr>
            <a:spLocks noGrp="1"/>
          </p:cNvSpPr>
          <p:nvPr>
            <p:ph idx="1"/>
          </p:nvPr>
        </p:nvSpPr>
        <p:spPr>
          <a:xfrm>
            <a:off x="689099" y="1491631"/>
            <a:ext cx="8100000" cy="3245872"/>
          </a:xfrm>
        </p:spPr>
        <p:txBody>
          <a:bodyPr/>
          <a:lstStyle/>
          <a:p>
            <a:r>
              <a:rPr lang="en-GB" dirty="0"/>
              <a:t>Met if </a:t>
            </a:r>
            <a:r>
              <a:rPr lang="en-GB" dirty="0" err="1"/>
              <a:t>kun</a:t>
            </a:r>
            <a:r>
              <a:rPr lang="en-GB" dirty="0"/>
              <a:t> je </a:t>
            </a:r>
            <a:r>
              <a:rPr lang="en-GB" b="1" dirty="0" err="1"/>
              <a:t>beslissingen</a:t>
            </a:r>
            <a:r>
              <a:rPr lang="en-GB" dirty="0"/>
              <a:t> </a:t>
            </a:r>
            <a:r>
              <a:rPr lang="en-GB" dirty="0" err="1"/>
              <a:t>maken</a:t>
            </a:r>
            <a:r>
              <a:rPr lang="en-GB" dirty="0"/>
              <a:t> in je code.</a:t>
            </a:r>
          </a:p>
          <a:p>
            <a:r>
              <a:rPr lang="en-GB" dirty="0"/>
              <a:t>Python </a:t>
            </a:r>
            <a:r>
              <a:rPr lang="en-GB" dirty="0" err="1"/>
              <a:t>controleert</a:t>
            </a:r>
            <a:r>
              <a:rPr lang="en-GB" dirty="0"/>
              <a:t> de </a:t>
            </a:r>
            <a:r>
              <a:rPr lang="en-GB" dirty="0" err="1"/>
              <a:t>voorwaarden</a:t>
            </a:r>
            <a:r>
              <a:rPr lang="en-GB" dirty="0"/>
              <a:t> </a:t>
            </a:r>
            <a:r>
              <a:rPr lang="en-GB" b="1" dirty="0"/>
              <a:t>van </a:t>
            </a:r>
            <a:r>
              <a:rPr lang="en-GB" b="1" dirty="0" err="1"/>
              <a:t>boven</a:t>
            </a:r>
            <a:r>
              <a:rPr lang="en-GB" b="1" dirty="0"/>
              <a:t> </a:t>
            </a:r>
            <a:r>
              <a:rPr lang="en-GB" b="1" dirty="0" err="1"/>
              <a:t>naar</a:t>
            </a:r>
            <a:r>
              <a:rPr lang="en-GB" b="1" dirty="0"/>
              <a:t> </a:t>
            </a:r>
            <a:r>
              <a:rPr lang="en-GB" b="1" dirty="0" err="1"/>
              <a:t>beneden</a:t>
            </a:r>
            <a:r>
              <a:rPr lang="en-GB" dirty="0"/>
              <a:t>.</a:t>
            </a:r>
          </a:p>
          <a:p>
            <a:r>
              <a:rPr lang="en-GB" dirty="0" err="1"/>
              <a:t>Zodra</a:t>
            </a:r>
            <a:r>
              <a:rPr lang="en-GB" dirty="0"/>
              <a:t> </a:t>
            </a:r>
            <a:r>
              <a:rPr lang="en-GB" dirty="0" err="1"/>
              <a:t>een</a:t>
            </a:r>
            <a:r>
              <a:rPr lang="en-GB" dirty="0"/>
              <a:t> </a:t>
            </a:r>
            <a:r>
              <a:rPr lang="en-GB" dirty="0" err="1"/>
              <a:t>voorwaarde</a:t>
            </a:r>
            <a:r>
              <a:rPr lang="en-GB" dirty="0"/>
              <a:t> True is, </a:t>
            </a:r>
            <a:r>
              <a:rPr lang="en-GB" dirty="0" err="1"/>
              <a:t>wordt</a:t>
            </a:r>
            <a:r>
              <a:rPr lang="en-GB" dirty="0"/>
              <a:t> die code </a:t>
            </a:r>
            <a:r>
              <a:rPr lang="en-GB" dirty="0" err="1"/>
              <a:t>uitgevoerd</a:t>
            </a:r>
            <a:r>
              <a:rPr lang="en-GB" dirty="0"/>
              <a:t> </a:t>
            </a:r>
            <a:r>
              <a:rPr lang="en-GB" dirty="0" err="1"/>
              <a:t>en</a:t>
            </a:r>
            <a:r>
              <a:rPr lang="en-GB" dirty="0"/>
              <a:t> de rest </a:t>
            </a:r>
            <a:r>
              <a:rPr lang="en-GB" dirty="0" err="1"/>
              <a:t>overgeslagen</a:t>
            </a:r>
            <a:r>
              <a:rPr lang="en-GB" dirty="0"/>
              <a:t>.</a:t>
            </a:r>
          </a:p>
          <a:p>
            <a:r>
              <a:rPr lang="en-GB" b="1" dirty="0"/>
              <a:t>else</a:t>
            </a:r>
            <a:r>
              <a:rPr lang="en-GB" dirty="0"/>
              <a:t> </a:t>
            </a:r>
            <a:r>
              <a:rPr lang="en-GB" dirty="0" err="1"/>
              <a:t>wordt</a:t>
            </a:r>
            <a:r>
              <a:rPr lang="en-GB" dirty="0"/>
              <a:t> </a:t>
            </a:r>
            <a:r>
              <a:rPr lang="en-GB" dirty="0" err="1"/>
              <a:t>uitgevoerd</a:t>
            </a:r>
            <a:r>
              <a:rPr lang="en-GB" dirty="0"/>
              <a:t> </a:t>
            </a:r>
            <a:r>
              <a:rPr lang="en-GB" dirty="0" err="1"/>
              <a:t>als</a:t>
            </a:r>
            <a:r>
              <a:rPr lang="en-GB" dirty="0"/>
              <a:t> </a:t>
            </a:r>
            <a:r>
              <a:rPr lang="en-GB" dirty="0" err="1"/>
              <a:t>geen</a:t>
            </a:r>
            <a:r>
              <a:rPr lang="en-GB" dirty="0"/>
              <a:t> </a:t>
            </a:r>
            <a:r>
              <a:rPr lang="en-GB" dirty="0" err="1"/>
              <a:t>enkele</a:t>
            </a:r>
            <a:r>
              <a:rPr lang="en-GB" dirty="0"/>
              <a:t> </a:t>
            </a:r>
            <a:r>
              <a:rPr lang="en-GB" dirty="0" err="1"/>
              <a:t>voorwaarde</a:t>
            </a:r>
            <a:r>
              <a:rPr lang="en-GB" dirty="0"/>
              <a:t> </a:t>
            </a:r>
            <a:r>
              <a:rPr lang="en-GB" dirty="0" err="1"/>
              <a:t>waar</a:t>
            </a:r>
            <a:r>
              <a:rPr lang="en-GB" dirty="0"/>
              <a:t> is.</a:t>
            </a:r>
          </a:p>
          <a:p>
            <a:endParaRPr lang="en-GB" dirty="0"/>
          </a:p>
          <a:p>
            <a:pPr marL="0" indent="0">
              <a:buNone/>
            </a:pPr>
            <a:r>
              <a:rPr lang="en-GB" dirty="0"/>
              <a:t>Let op de </a:t>
            </a:r>
            <a:r>
              <a:rPr lang="en-GB" dirty="0" err="1"/>
              <a:t>dubbele</a:t>
            </a:r>
            <a:r>
              <a:rPr lang="en-GB" dirty="0"/>
              <a:t> punt achter </a:t>
            </a:r>
            <a:r>
              <a:rPr lang="en-GB" dirty="0" err="1"/>
              <a:t>iedere</a:t>
            </a:r>
            <a:r>
              <a:rPr lang="en-GB" dirty="0"/>
              <a:t> </a:t>
            </a:r>
            <a:r>
              <a:rPr lang="en-GB" dirty="0" err="1"/>
              <a:t>conditie</a:t>
            </a:r>
            <a:r>
              <a:rPr lang="en-GB" dirty="0"/>
              <a:t>/</a:t>
            </a:r>
            <a:r>
              <a:rPr lang="en-GB" dirty="0" err="1"/>
              <a:t>voorwaarde</a:t>
            </a:r>
            <a:r>
              <a:rPr lang="en-GB" dirty="0"/>
              <a:t>!</a:t>
            </a:r>
          </a:p>
          <a:p>
            <a:endParaRPr lang="en-NL" dirty="0"/>
          </a:p>
        </p:txBody>
      </p:sp>
      <p:sp>
        <p:nvSpPr>
          <p:cNvPr id="4" name="Date Placeholder 3">
            <a:extLst>
              <a:ext uri="{FF2B5EF4-FFF2-40B4-BE49-F238E27FC236}">
                <a16:creationId xmlns:a16="http://schemas.microsoft.com/office/drawing/2014/main" id="{5BE1B76D-07BA-7638-C620-78D8E97859CF}"/>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8A7F50A8-585D-0DE6-3D6D-4B73CBE0FD9B}"/>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74DF249A-BEC3-35A6-36C7-D04EDC853EC0}"/>
              </a:ext>
            </a:extLst>
          </p:cNvPr>
          <p:cNvSpPr>
            <a:spLocks noGrp="1"/>
          </p:cNvSpPr>
          <p:nvPr>
            <p:ph type="sldNum" sz="quarter" idx="12"/>
          </p:nvPr>
        </p:nvSpPr>
        <p:spPr/>
        <p:txBody>
          <a:bodyPr/>
          <a:lstStyle/>
          <a:p>
            <a:pPr algn="l"/>
            <a:r>
              <a:rPr lang="nl-NL"/>
              <a:t>| </a:t>
            </a:r>
            <a:fld id="{6C885DEC-5AE5-4403-A92E-278225061E43}" type="slidenum">
              <a:rPr lang="nl-NL" smtClean="0"/>
              <a:pPr algn="l"/>
              <a:t>35</a:t>
            </a:fld>
            <a:endParaRPr lang="nl-NL" dirty="0"/>
          </a:p>
        </p:txBody>
      </p:sp>
      <p:sp>
        <p:nvSpPr>
          <p:cNvPr id="8" name="TextBox 7">
            <a:extLst>
              <a:ext uri="{FF2B5EF4-FFF2-40B4-BE49-F238E27FC236}">
                <a16:creationId xmlns:a16="http://schemas.microsoft.com/office/drawing/2014/main" id="{2375D8B0-36BC-C66F-F0A4-AD59DA69C492}"/>
              </a:ext>
            </a:extLst>
          </p:cNvPr>
          <p:cNvSpPr txBox="1"/>
          <p:nvPr/>
        </p:nvSpPr>
        <p:spPr>
          <a:xfrm>
            <a:off x="5888873" y="3615243"/>
            <a:ext cx="2560932" cy="1200329"/>
          </a:xfrm>
          <a:prstGeom prst="rect">
            <a:avLst/>
          </a:prstGeom>
          <a:solidFill>
            <a:schemeClr val="bg2">
              <a:lumMod val="20000"/>
              <a:lumOff val="80000"/>
            </a:schemeClr>
          </a:solidFill>
        </p:spPr>
        <p:txBody>
          <a:bodyPr wrap="square">
            <a:spAutoFit/>
          </a:bodyPr>
          <a:lstStyle/>
          <a:p>
            <a:r>
              <a:rPr lang="en-GB" dirty="0"/>
              <a:t>m</a:t>
            </a:r>
            <a:r>
              <a:rPr lang="en-NL" dirty="0"/>
              <a:t>2_gebied = 30</a:t>
            </a:r>
          </a:p>
          <a:p>
            <a:endParaRPr lang="en-NL" dirty="0"/>
          </a:p>
          <a:p>
            <a:r>
              <a:rPr lang="en-NL" dirty="0"/>
              <a:t>if gebied &gt; 25:</a:t>
            </a:r>
          </a:p>
          <a:p>
            <a:r>
              <a:rPr lang="en-NL" dirty="0"/>
              <a:t>    print(”groot gebied")</a:t>
            </a:r>
          </a:p>
        </p:txBody>
      </p:sp>
    </p:spTree>
    <p:extLst>
      <p:ext uri="{BB962C8B-B14F-4D97-AF65-F5344CB8AC3E}">
        <p14:creationId xmlns:p14="http://schemas.microsoft.com/office/powerpoint/2010/main" val="24299342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F3A9-508B-B03B-CE0E-67D88A01EA5B}"/>
              </a:ext>
            </a:extLst>
          </p:cNvPr>
          <p:cNvSpPr>
            <a:spLocks noGrp="1"/>
          </p:cNvSpPr>
          <p:nvPr>
            <p:ph type="title"/>
          </p:nvPr>
        </p:nvSpPr>
        <p:spPr>
          <a:xfrm>
            <a:off x="689099" y="555526"/>
            <a:ext cx="8100000" cy="972000"/>
          </a:xfrm>
        </p:spPr>
        <p:txBody>
          <a:bodyPr/>
          <a:lstStyle/>
          <a:p>
            <a:r>
              <a:rPr lang="en-NL" dirty="0"/>
              <a:t>Control flow - if/elif/else</a:t>
            </a:r>
          </a:p>
        </p:txBody>
      </p:sp>
      <p:pic>
        <p:nvPicPr>
          <p:cNvPr id="7" name="Content Placeholder 6">
            <a:extLst>
              <a:ext uri="{FF2B5EF4-FFF2-40B4-BE49-F238E27FC236}">
                <a16:creationId xmlns:a16="http://schemas.microsoft.com/office/drawing/2014/main" id="{657DC271-58D5-6307-8FB9-6E9E1CA4EAE8}"/>
              </a:ext>
            </a:extLst>
          </p:cNvPr>
          <p:cNvPicPr>
            <a:picLocks noGrp="1" noChangeAspect="1"/>
          </p:cNvPicPr>
          <p:nvPr>
            <p:ph idx="1"/>
          </p:nvPr>
        </p:nvPicPr>
        <p:blipFill>
          <a:blip r:embed="rId2"/>
          <a:stretch>
            <a:fillRect/>
          </a:stretch>
        </p:blipFill>
        <p:spPr>
          <a:xfrm>
            <a:off x="689234" y="1051267"/>
            <a:ext cx="3018670" cy="2791236"/>
          </a:xfrm>
          <a:prstGeom prst="rect">
            <a:avLst/>
          </a:prstGeom>
        </p:spPr>
      </p:pic>
      <p:sp>
        <p:nvSpPr>
          <p:cNvPr id="4" name="Date Placeholder 3">
            <a:extLst>
              <a:ext uri="{FF2B5EF4-FFF2-40B4-BE49-F238E27FC236}">
                <a16:creationId xmlns:a16="http://schemas.microsoft.com/office/drawing/2014/main" id="{12CD4647-1F7D-C18F-DC11-A1C8B53369E5}"/>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6F21999B-B7CF-98FA-1660-BA00FCA05D71}"/>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F815B167-508E-DC78-3DA7-E0E3803FBD5F}"/>
              </a:ext>
            </a:extLst>
          </p:cNvPr>
          <p:cNvSpPr>
            <a:spLocks noGrp="1"/>
          </p:cNvSpPr>
          <p:nvPr>
            <p:ph type="sldNum" sz="quarter" idx="12"/>
          </p:nvPr>
        </p:nvSpPr>
        <p:spPr/>
        <p:txBody>
          <a:bodyPr/>
          <a:lstStyle/>
          <a:p>
            <a:pPr algn="l"/>
            <a:r>
              <a:rPr lang="nl-NL"/>
              <a:t>| </a:t>
            </a:r>
            <a:fld id="{6C885DEC-5AE5-4403-A92E-278225061E43}" type="slidenum">
              <a:rPr lang="nl-NL" smtClean="0"/>
              <a:pPr algn="l"/>
              <a:t>36</a:t>
            </a:fld>
            <a:endParaRPr lang="nl-NL" dirty="0"/>
          </a:p>
        </p:txBody>
      </p:sp>
      <p:pic>
        <p:nvPicPr>
          <p:cNvPr id="8" name="Picture 7">
            <a:extLst>
              <a:ext uri="{FF2B5EF4-FFF2-40B4-BE49-F238E27FC236}">
                <a16:creationId xmlns:a16="http://schemas.microsoft.com/office/drawing/2014/main" id="{E7BDC43A-E2C7-F27D-642E-CEBA182497DF}"/>
              </a:ext>
            </a:extLst>
          </p:cNvPr>
          <p:cNvPicPr>
            <a:picLocks noChangeAspect="1"/>
          </p:cNvPicPr>
          <p:nvPr/>
        </p:nvPicPr>
        <p:blipFill>
          <a:blip r:embed="rId3"/>
          <a:stretch>
            <a:fillRect/>
          </a:stretch>
        </p:blipFill>
        <p:spPr>
          <a:xfrm>
            <a:off x="5002569" y="1041526"/>
            <a:ext cx="3119899" cy="2682352"/>
          </a:xfrm>
          <a:prstGeom prst="rect">
            <a:avLst/>
          </a:prstGeom>
        </p:spPr>
      </p:pic>
      <p:pic>
        <p:nvPicPr>
          <p:cNvPr id="9" name="Picture 8">
            <a:extLst>
              <a:ext uri="{FF2B5EF4-FFF2-40B4-BE49-F238E27FC236}">
                <a16:creationId xmlns:a16="http://schemas.microsoft.com/office/drawing/2014/main" id="{38754C22-7BD2-3C38-C5AB-CC5F3A416F0C}"/>
              </a:ext>
            </a:extLst>
          </p:cNvPr>
          <p:cNvPicPr>
            <a:picLocks noChangeAspect="1"/>
          </p:cNvPicPr>
          <p:nvPr/>
        </p:nvPicPr>
        <p:blipFill>
          <a:blip r:embed="rId4"/>
          <a:stretch>
            <a:fillRect/>
          </a:stretch>
        </p:blipFill>
        <p:spPr>
          <a:xfrm>
            <a:off x="1331640" y="3982393"/>
            <a:ext cx="1512168" cy="652734"/>
          </a:xfrm>
          <a:prstGeom prst="rect">
            <a:avLst/>
          </a:prstGeom>
        </p:spPr>
      </p:pic>
      <p:pic>
        <p:nvPicPr>
          <p:cNvPr id="11" name="Picture 10">
            <a:extLst>
              <a:ext uri="{FF2B5EF4-FFF2-40B4-BE49-F238E27FC236}">
                <a16:creationId xmlns:a16="http://schemas.microsoft.com/office/drawing/2014/main" id="{76BF49A2-53E8-C2C2-2882-BDAF0A856BEB}"/>
              </a:ext>
            </a:extLst>
          </p:cNvPr>
          <p:cNvPicPr>
            <a:picLocks noChangeAspect="1"/>
          </p:cNvPicPr>
          <p:nvPr/>
        </p:nvPicPr>
        <p:blipFill>
          <a:blip r:embed="rId5"/>
          <a:stretch>
            <a:fillRect/>
          </a:stretch>
        </p:blipFill>
        <p:spPr>
          <a:xfrm>
            <a:off x="5286168" y="4007886"/>
            <a:ext cx="2552700" cy="609600"/>
          </a:xfrm>
          <a:prstGeom prst="rect">
            <a:avLst/>
          </a:prstGeom>
        </p:spPr>
      </p:pic>
    </p:spTree>
    <p:extLst>
      <p:ext uri="{BB962C8B-B14F-4D97-AF65-F5344CB8AC3E}">
        <p14:creationId xmlns:p14="http://schemas.microsoft.com/office/powerpoint/2010/main" val="2440334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AFC7-44EF-7DC2-0836-2AB0248FB434}"/>
              </a:ext>
            </a:extLst>
          </p:cNvPr>
          <p:cNvSpPr>
            <a:spLocks noGrp="1"/>
          </p:cNvSpPr>
          <p:nvPr>
            <p:ph type="title"/>
          </p:nvPr>
        </p:nvSpPr>
        <p:spPr>
          <a:xfrm>
            <a:off x="662276" y="555526"/>
            <a:ext cx="8100000" cy="972000"/>
          </a:xfrm>
        </p:spPr>
        <p:txBody>
          <a:bodyPr/>
          <a:lstStyle/>
          <a:p>
            <a:r>
              <a:rPr lang="en-NL" dirty="0"/>
              <a:t>Opgaven</a:t>
            </a:r>
          </a:p>
        </p:txBody>
      </p:sp>
      <p:sp>
        <p:nvSpPr>
          <p:cNvPr id="3" name="Content Placeholder 2">
            <a:extLst>
              <a:ext uri="{FF2B5EF4-FFF2-40B4-BE49-F238E27FC236}">
                <a16:creationId xmlns:a16="http://schemas.microsoft.com/office/drawing/2014/main" id="{657E241F-84BD-9672-C3EB-F3E6CA04839C}"/>
              </a:ext>
            </a:extLst>
          </p:cNvPr>
          <p:cNvSpPr>
            <a:spLocks noGrp="1"/>
          </p:cNvSpPr>
          <p:nvPr>
            <p:ph idx="1"/>
          </p:nvPr>
        </p:nvSpPr>
        <p:spPr>
          <a:xfrm>
            <a:off x="689099" y="1419623"/>
            <a:ext cx="8100000" cy="3317880"/>
          </a:xfrm>
        </p:spPr>
        <p:txBody>
          <a:bodyPr/>
          <a:lstStyle/>
          <a:p>
            <a:endParaRPr lang="en-NL" dirty="0"/>
          </a:p>
        </p:txBody>
      </p:sp>
      <p:sp>
        <p:nvSpPr>
          <p:cNvPr id="4" name="Date Placeholder 3">
            <a:extLst>
              <a:ext uri="{FF2B5EF4-FFF2-40B4-BE49-F238E27FC236}">
                <a16:creationId xmlns:a16="http://schemas.microsoft.com/office/drawing/2014/main" id="{33A80717-31B2-7094-92C5-2CE3497AF109}"/>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CA019235-A265-E6BD-5916-F92E8076CCA7}"/>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66D8015E-F53A-124C-7991-89D1F579408D}"/>
              </a:ext>
            </a:extLst>
          </p:cNvPr>
          <p:cNvSpPr>
            <a:spLocks noGrp="1"/>
          </p:cNvSpPr>
          <p:nvPr>
            <p:ph type="sldNum" sz="quarter" idx="12"/>
          </p:nvPr>
        </p:nvSpPr>
        <p:spPr/>
        <p:txBody>
          <a:bodyPr/>
          <a:lstStyle/>
          <a:p>
            <a:pPr algn="l"/>
            <a:r>
              <a:rPr lang="nl-NL"/>
              <a:t>| </a:t>
            </a:r>
            <a:fld id="{6C885DEC-5AE5-4403-A92E-278225061E43}" type="slidenum">
              <a:rPr lang="nl-NL" smtClean="0"/>
              <a:pPr algn="l"/>
              <a:t>37</a:t>
            </a:fld>
            <a:endParaRPr lang="nl-NL" dirty="0"/>
          </a:p>
        </p:txBody>
      </p:sp>
    </p:spTree>
    <p:extLst>
      <p:ext uri="{BB962C8B-B14F-4D97-AF65-F5344CB8AC3E}">
        <p14:creationId xmlns:p14="http://schemas.microsoft.com/office/powerpoint/2010/main" val="36021176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836EE-61CF-6A1A-C029-38AE004D27CB}"/>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092184E4-6E96-36A9-F697-03A7A2489B1C}"/>
              </a:ext>
            </a:extLst>
          </p:cNvPr>
          <p:cNvSpPr>
            <a:spLocks noGrp="1"/>
          </p:cNvSpPr>
          <p:nvPr>
            <p:ph type="ctrTitle"/>
          </p:nvPr>
        </p:nvSpPr>
        <p:spPr/>
        <p:txBody>
          <a:bodyPr/>
          <a:lstStyle/>
          <a:p>
            <a:r>
              <a:rPr lang="nl-NL" dirty="0"/>
              <a:t>Python training - </a:t>
            </a:r>
            <a:r>
              <a:rPr lang="nl-NL" dirty="0" err="1"/>
              <a:t>Datacollection</a:t>
            </a:r>
            <a:endParaRPr lang="nl-NL" dirty="0"/>
          </a:p>
        </p:txBody>
      </p:sp>
      <p:sp>
        <p:nvSpPr>
          <p:cNvPr id="3" name="Tijdelijke aanduiding voor datum 3">
            <a:extLst>
              <a:ext uri="{FF2B5EF4-FFF2-40B4-BE49-F238E27FC236}">
                <a16:creationId xmlns:a16="http://schemas.microsoft.com/office/drawing/2014/main" id="{945EBBD1-9A53-DECA-F864-C7A134A6447E}"/>
              </a:ext>
            </a:extLst>
          </p:cNvPr>
          <p:cNvSpPr>
            <a:spLocks noGrp="1"/>
          </p:cNvSpPr>
          <p:nvPr>
            <p:ph type="dt" sz="half" idx="10"/>
          </p:nvPr>
        </p:nvSpPr>
        <p:spPr>
          <a:xfrm>
            <a:off x="819204" y="4474105"/>
            <a:ext cx="1584176" cy="239629"/>
          </a:xfrm>
        </p:spPr>
        <p:txBody>
          <a:bodyPr/>
          <a:lstStyle/>
          <a:p>
            <a:fld id="{A5595819-24CA-7745-A855-E53B1CFFEB90}" type="datetime1">
              <a:rPr lang="nl-NL" smtClean="0"/>
              <a:t>30-09-2025</a:t>
            </a:fld>
            <a:endParaRPr lang="nl-NL" dirty="0"/>
          </a:p>
        </p:txBody>
      </p:sp>
    </p:spTree>
    <p:extLst>
      <p:ext uri="{BB962C8B-B14F-4D97-AF65-F5344CB8AC3E}">
        <p14:creationId xmlns:p14="http://schemas.microsoft.com/office/powerpoint/2010/main" val="12792046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192CA-F4A2-0EC2-1530-EFB56E9C9E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C73020-B6B1-534F-C841-6ED1FECFF155}"/>
              </a:ext>
            </a:extLst>
          </p:cNvPr>
          <p:cNvSpPr>
            <a:spLocks noGrp="1"/>
          </p:cNvSpPr>
          <p:nvPr>
            <p:ph type="title"/>
          </p:nvPr>
        </p:nvSpPr>
        <p:spPr>
          <a:xfrm>
            <a:off x="662276" y="555526"/>
            <a:ext cx="8100000" cy="972000"/>
          </a:xfrm>
        </p:spPr>
        <p:txBody>
          <a:bodyPr/>
          <a:lstStyle/>
          <a:p>
            <a:r>
              <a:rPr lang="en-NL" dirty="0"/>
              <a:t>Lists</a:t>
            </a:r>
          </a:p>
        </p:txBody>
      </p:sp>
      <p:sp>
        <p:nvSpPr>
          <p:cNvPr id="4" name="Date Placeholder 3">
            <a:extLst>
              <a:ext uri="{FF2B5EF4-FFF2-40B4-BE49-F238E27FC236}">
                <a16:creationId xmlns:a16="http://schemas.microsoft.com/office/drawing/2014/main" id="{98DF25E4-D8AA-E042-F6B5-024BC2A6D1C7}"/>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01274B85-CEA6-9E63-FB7F-D8300F83C77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743C4766-960D-1DCB-C1C1-5EAAD948AB1A}"/>
              </a:ext>
            </a:extLst>
          </p:cNvPr>
          <p:cNvSpPr>
            <a:spLocks noGrp="1"/>
          </p:cNvSpPr>
          <p:nvPr>
            <p:ph type="sldNum" sz="quarter" idx="12"/>
          </p:nvPr>
        </p:nvSpPr>
        <p:spPr/>
        <p:txBody>
          <a:bodyPr/>
          <a:lstStyle/>
          <a:p>
            <a:pPr algn="l"/>
            <a:r>
              <a:rPr lang="nl-NL"/>
              <a:t>| </a:t>
            </a:r>
            <a:fld id="{6C885DEC-5AE5-4403-A92E-278225061E43}" type="slidenum">
              <a:rPr lang="nl-NL" smtClean="0"/>
              <a:pPr algn="l"/>
              <a:t>39</a:t>
            </a:fld>
            <a:endParaRPr lang="nl-NL" dirty="0"/>
          </a:p>
        </p:txBody>
      </p:sp>
      <p:sp>
        <p:nvSpPr>
          <p:cNvPr id="9" name="Content Placeholder 2">
            <a:extLst>
              <a:ext uri="{FF2B5EF4-FFF2-40B4-BE49-F238E27FC236}">
                <a16:creationId xmlns:a16="http://schemas.microsoft.com/office/drawing/2014/main" id="{0819FC90-9AA3-F636-366A-8AA2CD9FD07D}"/>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list</a:t>
            </a:r>
            <a:r>
              <a:rPr lang="en-GB" dirty="0"/>
              <a:t> is </a:t>
            </a:r>
            <a:r>
              <a:rPr lang="en-GB" dirty="0" err="1"/>
              <a:t>een</a:t>
            </a:r>
            <a:r>
              <a:rPr lang="en-GB" dirty="0"/>
              <a:t> </a:t>
            </a:r>
            <a:r>
              <a:rPr lang="en-GB" b="1" dirty="0" err="1"/>
              <a:t>geordende</a:t>
            </a:r>
            <a:r>
              <a:rPr lang="en-GB" b="1" dirty="0"/>
              <a:t> </a:t>
            </a:r>
            <a:r>
              <a:rPr lang="en-GB" b="1" dirty="0" err="1"/>
              <a:t>verzameling</a:t>
            </a:r>
            <a:r>
              <a:rPr lang="en-GB" dirty="0"/>
              <a:t> van </a:t>
            </a:r>
            <a:r>
              <a:rPr lang="en-GB" dirty="0" err="1"/>
              <a:t>waarden</a:t>
            </a:r>
            <a:r>
              <a:rPr lang="en-GB" dirty="0"/>
              <a:t>.</a:t>
            </a:r>
          </a:p>
          <a:p>
            <a:r>
              <a:rPr lang="en-GB" dirty="0"/>
              <a:t>Je </a:t>
            </a:r>
            <a:r>
              <a:rPr lang="en-GB" dirty="0" err="1"/>
              <a:t>maakt</a:t>
            </a:r>
            <a:r>
              <a:rPr lang="en-GB" dirty="0"/>
              <a:t> </a:t>
            </a:r>
            <a:r>
              <a:rPr lang="en-GB" dirty="0" err="1"/>
              <a:t>een</a:t>
            </a:r>
            <a:r>
              <a:rPr lang="en-GB" dirty="0"/>
              <a:t> list met </a:t>
            </a:r>
            <a:r>
              <a:rPr lang="en-GB" b="1" dirty="0" err="1"/>
              <a:t>vierkante</a:t>
            </a:r>
            <a:r>
              <a:rPr lang="en-GB" b="1" dirty="0"/>
              <a:t> </a:t>
            </a:r>
            <a:r>
              <a:rPr lang="en-GB" b="1" dirty="0" err="1"/>
              <a:t>haken</a:t>
            </a:r>
            <a:r>
              <a:rPr lang="en-GB" dirty="0"/>
              <a:t>: [ ].</a:t>
            </a:r>
          </a:p>
          <a:p>
            <a:r>
              <a:rPr lang="en-GB" dirty="0"/>
              <a:t>Lists </a:t>
            </a:r>
            <a:r>
              <a:rPr lang="en-GB" dirty="0" err="1"/>
              <a:t>zijn</a:t>
            </a:r>
            <a:r>
              <a:rPr lang="en-GB" dirty="0"/>
              <a:t> </a:t>
            </a:r>
            <a:r>
              <a:rPr lang="en-GB" b="1" dirty="0"/>
              <a:t>mutable</a:t>
            </a:r>
            <a:r>
              <a:rPr lang="en-GB" dirty="0"/>
              <a:t> → je </a:t>
            </a:r>
            <a:r>
              <a:rPr lang="en-GB" dirty="0" err="1"/>
              <a:t>kunt</a:t>
            </a:r>
            <a:r>
              <a:rPr lang="en-GB" dirty="0"/>
              <a:t> de </a:t>
            </a:r>
            <a:r>
              <a:rPr lang="en-GB" dirty="0" err="1"/>
              <a:t>inhoud</a:t>
            </a:r>
            <a:r>
              <a:rPr lang="en-GB" dirty="0"/>
              <a:t> </a:t>
            </a:r>
            <a:r>
              <a:rPr lang="en-GB" dirty="0" err="1"/>
              <a:t>aanpassen</a:t>
            </a:r>
            <a:r>
              <a:rPr lang="en-GB" dirty="0"/>
              <a:t> (</a:t>
            </a:r>
            <a:r>
              <a:rPr lang="en-GB" dirty="0" err="1"/>
              <a:t>toevoegen</a:t>
            </a:r>
            <a:r>
              <a:rPr lang="en-GB" dirty="0"/>
              <a:t>, </a:t>
            </a:r>
            <a:r>
              <a:rPr lang="en-GB" dirty="0" err="1"/>
              <a:t>verwijderen</a:t>
            </a:r>
            <a:r>
              <a:rPr lang="en-GB" dirty="0"/>
              <a:t>, </a:t>
            </a:r>
            <a:r>
              <a:rPr lang="en-GB" dirty="0" err="1"/>
              <a:t>wijzigen</a:t>
            </a:r>
            <a:r>
              <a:rPr lang="en-GB" dirty="0"/>
              <a:t>).</a:t>
            </a:r>
          </a:p>
          <a:p>
            <a:r>
              <a:rPr lang="en-GB" dirty="0" err="1"/>
              <a:t>Geschikt</a:t>
            </a:r>
            <a:r>
              <a:rPr lang="en-GB" dirty="0"/>
              <a:t> </a:t>
            </a:r>
            <a:r>
              <a:rPr lang="en-GB" dirty="0" err="1"/>
              <a:t>voor</a:t>
            </a:r>
            <a:r>
              <a:rPr lang="en-GB" dirty="0"/>
              <a:t> </a:t>
            </a:r>
            <a:r>
              <a:rPr lang="en-GB" dirty="0" err="1"/>
              <a:t>verzamelingen</a:t>
            </a:r>
            <a:r>
              <a:rPr lang="en-GB" dirty="0"/>
              <a:t> van data: </a:t>
            </a:r>
            <a:r>
              <a:rPr lang="en-GB" dirty="0" err="1"/>
              <a:t>getallen</a:t>
            </a:r>
            <a:r>
              <a:rPr lang="en-GB" dirty="0"/>
              <a:t>, strings, </a:t>
            </a:r>
            <a:r>
              <a:rPr lang="en-GB" dirty="0" err="1"/>
              <a:t>objecten</a:t>
            </a:r>
            <a:r>
              <a:rPr lang="en-GB" dirty="0"/>
              <a:t>.</a:t>
            </a:r>
          </a:p>
        </p:txBody>
      </p:sp>
    </p:spTree>
    <p:extLst>
      <p:ext uri="{BB962C8B-B14F-4D97-AF65-F5344CB8AC3E}">
        <p14:creationId xmlns:p14="http://schemas.microsoft.com/office/powerpoint/2010/main" val="1665286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627534"/>
            <a:ext cx="8100000" cy="972000"/>
          </a:xfrm>
        </p:spPr>
        <p:txBody>
          <a:bodyPr/>
          <a:lstStyle/>
          <a:p>
            <a:r>
              <a:rPr dirty="0" err="1"/>
              <a:t>Inhoudsopgave</a:t>
            </a:r>
            <a:endParaRPr dirty="0"/>
          </a:p>
        </p:txBody>
      </p:sp>
      <p:sp>
        <p:nvSpPr>
          <p:cNvPr id="3" name="Content Placeholder 2"/>
          <p:cNvSpPr>
            <a:spLocks noGrp="1"/>
          </p:cNvSpPr>
          <p:nvPr>
            <p:ph idx="1"/>
          </p:nvPr>
        </p:nvSpPr>
        <p:spPr>
          <a:xfrm>
            <a:off x="683568" y="1453586"/>
            <a:ext cx="8100000" cy="2090381"/>
          </a:xfrm>
        </p:spPr>
        <p:txBody>
          <a:bodyPr/>
          <a:lstStyle/>
          <a:p>
            <a:endParaRPr dirty="0"/>
          </a:p>
          <a:p>
            <a:pPr>
              <a:defRPr sz="1800"/>
            </a:pPr>
            <a:r>
              <a:rPr lang="nl-NL" dirty="0"/>
              <a:t>Wat is Python</a:t>
            </a:r>
          </a:p>
          <a:p>
            <a:pPr>
              <a:defRPr sz="1800"/>
            </a:pPr>
            <a:r>
              <a:rPr dirty="0" err="1"/>
              <a:t>Introductie</a:t>
            </a:r>
            <a:r>
              <a:rPr dirty="0"/>
              <a:t> </a:t>
            </a:r>
            <a:r>
              <a:rPr lang="nl-NL" dirty="0"/>
              <a:t>omgevingen (IDE) </a:t>
            </a:r>
            <a:r>
              <a:rPr dirty="0" err="1"/>
              <a:t>Py</a:t>
            </a:r>
            <a:r>
              <a:rPr lang="nl-NL" dirty="0" err="1"/>
              <a:t>Charm</a:t>
            </a:r>
            <a:r>
              <a:rPr dirty="0"/>
              <a:t> &amp; </a:t>
            </a:r>
            <a:r>
              <a:rPr dirty="0" err="1"/>
              <a:t>Jupyter</a:t>
            </a:r>
            <a:endParaRPr dirty="0"/>
          </a:p>
          <a:p>
            <a:pPr>
              <a:defRPr sz="1800"/>
            </a:pPr>
            <a:r>
              <a:rPr dirty="0" err="1"/>
              <a:t>Variabelen</a:t>
            </a:r>
            <a:r>
              <a:rPr dirty="0"/>
              <a:t> </a:t>
            </a:r>
            <a:r>
              <a:rPr dirty="0" err="1"/>
              <a:t>en</a:t>
            </a:r>
            <a:r>
              <a:rPr dirty="0"/>
              <a:t> </a:t>
            </a:r>
            <a:r>
              <a:rPr dirty="0" err="1"/>
              <a:t>naamgeving</a:t>
            </a:r>
            <a:endParaRPr lang="nl-NL" dirty="0"/>
          </a:p>
          <a:p>
            <a:pPr>
              <a:defRPr sz="1800"/>
            </a:pPr>
            <a:r>
              <a:rPr lang="en-NL" dirty="0"/>
              <a:t>Datatypes</a:t>
            </a:r>
            <a:endParaRPr dirty="0"/>
          </a:p>
          <a:p>
            <a:pPr lvl="1">
              <a:defRPr sz="1800"/>
            </a:pPr>
            <a:r>
              <a:rPr dirty="0" err="1"/>
              <a:t>Getallen</a:t>
            </a:r>
            <a:r>
              <a:rPr dirty="0"/>
              <a:t>: int, float</a:t>
            </a:r>
            <a:r>
              <a:rPr lang="nl-NL" dirty="0"/>
              <a:t>, b</a:t>
            </a:r>
            <a:r>
              <a:rPr dirty="0" err="1"/>
              <a:t>ooleans</a:t>
            </a:r>
            <a:r>
              <a:rPr dirty="0"/>
              <a:t> &amp; None</a:t>
            </a:r>
            <a:r>
              <a:rPr lang="nl-NL" dirty="0"/>
              <a:t>, s</a:t>
            </a:r>
            <a:r>
              <a:rPr dirty="0" err="1"/>
              <a:t>trings</a:t>
            </a:r>
            <a:r>
              <a:rPr dirty="0"/>
              <a:t> </a:t>
            </a:r>
            <a:endParaRPr lang="nl-NL" dirty="0"/>
          </a:p>
          <a:p>
            <a:pPr lvl="1">
              <a:defRPr sz="1800"/>
            </a:pPr>
            <a:r>
              <a:rPr lang="nl-NL" dirty="0" err="1"/>
              <a:t>Controlflow</a:t>
            </a:r>
            <a:r>
              <a:rPr lang="nl-NL" dirty="0"/>
              <a:t> </a:t>
            </a:r>
            <a:r>
              <a:rPr lang="nl-NL" dirty="0" err="1"/>
              <a:t>if</a:t>
            </a:r>
            <a:r>
              <a:rPr lang="nl-NL" dirty="0"/>
              <a:t>-statement </a:t>
            </a:r>
          </a:p>
          <a:p>
            <a:pPr>
              <a:defRPr sz="1800"/>
            </a:pPr>
            <a:r>
              <a:rPr lang="nl-NL" dirty="0"/>
              <a:t>Data </a:t>
            </a:r>
            <a:r>
              <a:rPr lang="nl-NL" dirty="0" err="1"/>
              <a:t>Structures</a:t>
            </a:r>
            <a:r>
              <a:rPr dirty="0"/>
              <a:t>: </a:t>
            </a:r>
            <a:endParaRPr lang="nl-NL" dirty="0"/>
          </a:p>
          <a:p>
            <a:pPr lvl="1">
              <a:defRPr sz="1800"/>
            </a:pPr>
            <a:r>
              <a:rPr lang="en-GB" dirty="0"/>
              <a:t>L</a:t>
            </a:r>
            <a:r>
              <a:rPr dirty="0" err="1"/>
              <a:t>ist</a:t>
            </a:r>
            <a:r>
              <a:rPr lang="nl-NL" dirty="0"/>
              <a:t>, </a:t>
            </a:r>
            <a:r>
              <a:rPr dirty="0"/>
              <a:t>tuple, set, </a:t>
            </a:r>
            <a:r>
              <a:rPr dirty="0" err="1"/>
              <a:t>dict</a:t>
            </a:r>
            <a:endParaRPr lang="nl-NL" dirty="0"/>
          </a:p>
          <a:p>
            <a:pPr lvl="1">
              <a:defRPr sz="1800"/>
            </a:pPr>
            <a:r>
              <a:rPr lang="nl-NL" dirty="0"/>
              <a:t>For-Loop</a:t>
            </a:r>
            <a:endParaRPr dirty="0"/>
          </a:p>
          <a:p>
            <a:pPr>
              <a:defRPr sz="1800"/>
            </a:pPr>
            <a:r>
              <a:rPr dirty="0" err="1"/>
              <a:t>Oefeningen</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B508C-B0CF-31CB-CAEC-1FC4B0145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F7D269-6676-4921-60C5-83AE8791A87B}"/>
              </a:ext>
            </a:extLst>
          </p:cNvPr>
          <p:cNvSpPr>
            <a:spLocks noGrp="1"/>
          </p:cNvSpPr>
          <p:nvPr>
            <p:ph type="title"/>
          </p:nvPr>
        </p:nvSpPr>
        <p:spPr>
          <a:xfrm>
            <a:off x="662276" y="555526"/>
            <a:ext cx="8100000" cy="972000"/>
          </a:xfrm>
        </p:spPr>
        <p:txBody>
          <a:bodyPr/>
          <a:lstStyle/>
          <a:p>
            <a:r>
              <a:rPr lang="en-NL" dirty="0"/>
              <a:t>Lists - voorbeeld</a:t>
            </a:r>
          </a:p>
        </p:txBody>
      </p:sp>
      <p:sp>
        <p:nvSpPr>
          <p:cNvPr id="4" name="Date Placeholder 3">
            <a:extLst>
              <a:ext uri="{FF2B5EF4-FFF2-40B4-BE49-F238E27FC236}">
                <a16:creationId xmlns:a16="http://schemas.microsoft.com/office/drawing/2014/main" id="{F9ECACDF-154D-4996-CA1F-897FD92031BD}"/>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52CA928A-528B-220F-83B7-101F47E56BB9}"/>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6ECA4616-BF11-7D53-9CA3-F89D8C96AC50}"/>
              </a:ext>
            </a:extLst>
          </p:cNvPr>
          <p:cNvSpPr>
            <a:spLocks noGrp="1"/>
          </p:cNvSpPr>
          <p:nvPr>
            <p:ph type="sldNum" sz="quarter" idx="12"/>
          </p:nvPr>
        </p:nvSpPr>
        <p:spPr/>
        <p:txBody>
          <a:bodyPr/>
          <a:lstStyle/>
          <a:p>
            <a:pPr algn="l"/>
            <a:r>
              <a:rPr lang="nl-NL"/>
              <a:t>| </a:t>
            </a:r>
            <a:fld id="{6C885DEC-5AE5-4403-A92E-278225061E43}" type="slidenum">
              <a:rPr lang="nl-NL" smtClean="0"/>
              <a:pPr algn="l"/>
              <a:t>40</a:t>
            </a:fld>
            <a:endParaRPr lang="nl-NL" dirty="0"/>
          </a:p>
        </p:txBody>
      </p:sp>
      <p:pic>
        <p:nvPicPr>
          <p:cNvPr id="12" name="Picture 11">
            <a:extLst>
              <a:ext uri="{FF2B5EF4-FFF2-40B4-BE49-F238E27FC236}">
                <a16:creationId xmlns:a16="http://schemas.microsoft.com/office/drawing/2014/main" id="{66CE3B7A-F383-0F54-1988-C96C59B42535}"/>
              </a:ext>
            </a:extLst>
          </p:cNvPr>
          <p:cNvPicPr>
            <a:picLocks noChangeAspect="1"/>
          </p:cNvPicPr>
          <p:nvPr/>
        </p:nvPicPr>
        <p:blipFill>
          <a:blip r:embed="rId2"/>
          <a:stretch>
            <a:fillRect/>
          </a:stretch>
        </p:blipFill>
        <p:spPr>
          <a:xfrm>
            <a:off x="662276" y="1136077"/>
            <a:ext cx="6478488" cy="3022087"/>
          </a:xfrm>
          <a:prstGeom prst="rect">
            <a:avLst/>
          </a:prstGeom>
        </p:spPr>
      </p:pic>
    </p:spTree>
    <p:extLst>
      <p:ext uri="{BB962C8B-B14F-4D97-AF65-F5344CB8AC3E}">
        <p14:creationId xmlns:p14="http://schemas.microsoft.com/office/powerpoint/2010/main" val="165826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7FC02-5D5D-9C48-6977-7E0E446F7C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5A9669-E42A-8631-F3E6-E77B319CE93E}"/>
              </a:ext>
            </a:extLst>
          </p:cNvPr>
          <p:cNvSpPr>
            <a:spLocks noGrp="1"/>
          </p:cNvSpPr>
          <p:nvPr>
            <p:ph type="title"/>
          </p:nvPr>
        </p:nvSpPr>
        <p:spPr>
          <a:xfrm>
            <a:off x="662276" y="555526"/>
            <a:ext cx="8100000" cy="972000"/>
          </a:xfrm>
        </p:spPr>
        <p:txBody>
          <a:bodyPr/>
          <a:lstStyle/>
          <a:p>
            <a:r>
              <a:rPr lang="en-NL" dirty="0"/>
              <a:t>Lists - voorbeeld</a:t>
            </a:r>
          </a:p>
        </p:txBody>
      </p:sp>
      <p:sp>
        <p:nvSpPr>
          <p:cNvPr id="4" name="Date Placeholder 3">
            <a:extLst>
              <a:ext uri="{FF2B5EF4-FFF2-40B4-BE49-F238E27FC236}">
                <a16:creationId xmlns:a16="http://schemas.microsoft.com/office/drawing/2014/main" id="{A52427F6-18D3-C99C-297F-AB61D7470FB0}"/>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094021CE-A4F4-3335-0C03-7FD85BB4CBB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ED5ECF83-297C-4E51-6B0A-F36F8F362FDD}"/>
              </a:ext>
            </a:extLst>
          </p:cNvPr>
          <p:cNvSpPr>
            <a:spLocks noGrp="1"/>
          </p:cNvSpPr>
          <p:nvPr>
            <p:ph type="sldNum" sz="quarter" idx="12"/>
          </p:nvPr>
        </p:nvSpPr>
        <p:spPr/>
        <p:txBody>
          <a:bodyPr/>
          <a:lstStyle/>
          <a:p>
            <a:pPr algn="l"/>
            <a:r>
              <a:rPr lang="nl-NL"/>
              <a:t>| </a:t>
            </a:r>
            <a:fld id="{6C885DEC-5AE5-4403-A92E-278225061E43}" type="slidenum">
              <a:rPr lang="nl-NL" smtClean="0"/>
              <a:pPr algn="l"/>
              <a:t>41</a:t>
            </a:fld>
            <a:endParaRPr lang="nl-NL" dirty="0"/>
          </a:p>
        </p:txBody>
      </p:sp>
      <p:pic>
        <p:nvPicPr>
          <p:cNvPr id="3" name="Picture 2">
            <a:extLst>
              <a:ext uri="{FF2B5EF4-FFF2-40B4-BE49-F238E27FC236}">
                <a16:creationId xmlns:a16="http://schemas.microsoft.com/office/drawing/2014/main" id="{08CA21AC-C902-F67C-B81B-691EDDF8B6D6}"/>
              </a:ext>
            </a:extLst>
          </p:cNvPr>
          <p:cNvPicPr>
            <a:picLocks noChangeAspect="1"/>
          </p:cNvPicPr>
          <p:nvPr/>
        </p:nvPicPr>
        <p:blipFill>
          <a:blip r:embed="rId2"/>
          <a:stretch>
            <a:fillRect/>
          </a:stretch>
        </p:blipFill>
        <p:spPr>
          <a:xfrm>
            <a:off x="685800" y="1203598"/>
            <a:ext cx="6680313" cy="3271049"/>
          </a:xfrm>
          <a:prstGeom prst="rect">
            <a:avLst/>
          </a:prstGeom>
        </p:spPr>
      </p:pic>
    </p:spTree>
    <p:extLst>
      <p:ext uri="{BB962C8B-B14F-4D97-AF65-F5344CB8AC3E}">
        <p14:creationId xmlns:p14="http://schemas.microsoft.com/office/powerpoint/2010/main" val="41998251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8CFBC-5D61-47D0-E57D-542C25498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F0D0E0-CC45-D33C-BD12-5024A134EA8E}"/>
              </a:ext>
            </a:extLst>
          </p:cNvPr>
          <p:cNvSpPr>
            <a:spLocks noGrp="1"/>
          </p:cNvSpPr>
          <p:nvPr>
            <p:ph type="title"/>
          </p:nvPr>
        </p:nvSpPr>
        <p:spPr>
          <a:xfrm>
            <a:off x="662276" y="555526"/>
            <a:ext cx="8100000" cy="972000"/>
          </a:xfrm>
        </p:spPr>
        <p:txBody>
          <a:bodyPr/>
          <a:lstStyle/>
          <a:p>
            <a:r>
              <a:rPr lang="en-NL" dirty="0"/>
              <a:t>Lists - voorbeeld</a:t>
            </a:r>
          </a:p>
        </p:txBody>
      </p:sp>
      <p:sp>
        <p:nvSpPr>
          <p:cNvPr id="4" name="Date Placeholder 3">
            <a:extLst>
              <a:ext uri="{FF2B5EF4-FFF2-40B4-BE49-F238E27FC236}">
                <a16:creationId xmlns:a16="http://schemas.microsoft.com/office/drawing/2014/main" id="{2A51587A-55AF-5C13-6F59-F3C4083EB1FA}"/>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4E37716A-21E5-A9CC-FE78-ECC5A18497A8}"/>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3518282E-5838-A137-A0A8-5F3D8B251999}"/>
              </a:ext>
            </a:extLst>
          </p:cNvPr>
          <p:cNvSpPr>
            <a:spLocks noGrp="1"/>
          </p:cNvSpPr>
          <p:nvPr>
            <p:ph type="sldNum" sz="quarter" idx="12"/>
          </p:nvPr>
        </p:nvSpPr>
        <p:spPr/>
        <p:txBody>
          <a:bodyPr/>
          <a:lstStyle/>
          <a:p>
            <a:pPr algn="l"/>
            <a:r>
              <a:rPr lang="nl-NL"/>
              <a:t>| </a:t>
            </a:r>
            <a:fld id="{6C885DEC-5AE5-4403-A92E-278225061E43}" type="slidenum">
              <a:rPr lang="nl-NL" smtClean="0"/>
              <a:pPr algn="l"/>
              <a:t>42</a:t>
            </a:fld>
            <a:endParaRPr lang="nl-NL" dirty="0"/>
          </a:p>
        </p:txBody>
      </p:sp>
      <p:graphicFrame>
        <p:nvGraphicFramePr>
          <p:cNvPr id="7" name="Table 6">
            <a:extLst>
              <a:ext uri="{FF2B5EF4-FFF2-40B4-BE49-F238E27FC236}">
                <a16:creationId xmlns:a16="http://schemas.microsoft.com/office/drawing/2014/main" id="{F44CA5A2-EBA9-D894-2B44-E2D5C9881157}"/>
              </a:ext>
            </a:extLst>
          </p:cNvPr>
          <p:cNvGraphicFramePr>
            <a:graphicFrameLocks noGrp="1"/>
          </p:cNvGraphicFramePr>
          <p:nvPr>
            <p:extLst>
              <p:ext uri="{D42A27DB-BD31-4B8C-83A1-F6EECF244321}">
                <p14:modId xmlns:p14="http://schemas.microsoft.com/office/powerpoint/2010/main" val="3417467087"/>
              </p:ext>
            </p:extLst>
          </p:nvPr>
        </p:nvGraphicFramePr>
        <p:xfrm>
          <a:off x="689099" y="1203598"/>
          <a:ext cx="6331173" cy="3268307"/>
        </p:xfrm>
        <a:graphic>
          <a:graphicData uri="http://schemas.openxmlformats.org/drawingml/2006/table">
            <a:tbl>
              <a:tblPr firstRow="1">
                <a:tableStyleId>{69012ECD-51FC-41F1-AA8D-1B2483CD663E}</a:tableStyleId>
              </a:tblPr>
              <a:tblGrid>
                <a:gridCol w="2110391">
                  <a:extLst>
                    <a:ext uri="{9D8B030D-6E8A-4147-A177-3AD203B41FA5}">
                      <a16:colId xmlns:a16="http://schemas.microsoft.com/office/drawing/2014/main" val="1970466551"/>
                    </a:ext>
                  </a:extLst>
                </a:gridCol>
                <a:gridCol w="2110391">
                  <a:extLst>
                    <a:ext uri="{9D8B030D-6E8A-4147-A177-3AD203B41FA5}">
                      <a16:colId xmlns:a16="http://schemas.microsoft.com/office/drawing/2014/main" val="1312253669"/>
                    </a:ext>
                  </a:extLst>
                </a:gridCol>
                <a:gridCol w="2110391">
                  <a:extLst>
                    <a:ext uri="{9D8B030D-6E8A-4147-A177-3AD203B41FA5}">
                      <a16:colId xmlns:a16="http://schemas.microsoft.com/office/drawing/2014/main" val="2208145305"/>
                    </a:ext>
                  </a:extLst>
                </a:gridCol>
              </a:tblGrid>
              <a:tr h="198567">
                <a:tc>
                  <a:txBody>
                    <a:bodyPr/>
                    <a:lstStyle/>
                    <a:p>
                      <a:r>
                        <a:rPr lang="en-GB" sz="700"/>
                        <a:t>Methode</a:t>
                      </a:r>
                    </a:p>
                  </a:txBody>
                  <a:tcPr marL="33722" marR="33722" marT="16861" marB="16861" anchor="ctr"/>
                </a:tc>
                <a:tc>
                  <a:txBody>
                    <a:bodyPr/>
                    <a:lstStyle/>
                    <a:p>
                      <a:r>
                        <a:rPr lang="en-GB" sz="700"/>
                        <a:t>Uitleg</a:t>
                      </a:r>
                    </a:p>
                  </a:txBody>
                  <a:tcPr marL="33722" marR="33722" marT="16861" marB="16861" anchor="ctr"/>
                </a:tc>
                <a:tc>
                  <a:txBody>
                    <a:bodyPr/>
                    <a:lstStyle/>
                    <a:p>
                      <a:r>
                        <a:rPr lang="en-GB" sz="700"/>
                        <a:t>Voorbeeld</a:t>
                      </a:r>
                    </a:p>
                  </a:txBody>
                  <a:tcPr marL="33722" marR="33722" marT="16861" marB="16861" anchor="ctr"/>
                </a:tc>
                <a:extLst>
                  <a:ext uri="{0D108BD9-81ED-4DB2-BD59-A6C34878D82A}">
                    <a16:rowId xmlns:a16="http://schemas.microsoft.com/office/drawing/2014/main" val="928926041"/>
                  </a:ext>
                </a:extLst>
              </a:tr>
              <a:tr h="198567">
                <a:tc>
                  <a:txBody>
                    <a:bodyPr/>
                    <a:lstStyle/>
                    <a:p>
                      <a:r>
                        <a:rPr lang="en-GB" sz="1100"/>
                        <a:t>len(lst)</a:t>
                      </a:r>
                    </a:p>
                  </a:txBody>
                  <a:tcPr marL="33722" marR="33722" marT="16861" marB="16861" anchor="ctr"/>
                </a:tc>
                <a:tc>
                  <a:txBody>
                    <a:bodyPr/>
                    <a:lstStyle/>
                    <a:p>
                      <a:r>
                        <a:rPr lang="en-GB" sz="1100"/>
                        <a:t>Lengte van de list</a:t>
                      </a:r>
                    </a:p>
                  </a:txBody>
                  <a:tcPr marL="33722" marR="33722" marT="16861" marB="16861" anchor="ctr"/>
                </a:tc>
                <a:tc>
                  <a:txBody>
                    <a:bodyPr/>
                    <a:lstStyle/>
                    <a:p>
                      <a:r>
                        <a:rPr lang="en-GB" sz="1100"/>
                        <a:t>len([1,2,3]) → 3</a:t>
                      </a:r>
                    </a:p>
                  </a:txBody>
                  <a:tcPr marL="33722" marR="33722" marT="16861" marB="16861" anchor="ctr"/>
                </a:tc>
                <a:extLst>
                  <a:ext uri="{0D108BD9-81ED-4DB2-BD59-A6C34878D82A}">
                    <a16:rowId xmlns:a16="http://schemas.microsoft.com/office/drawing/2014/main" val="128167019"/>
                  </a:ext>
                </a:extLst>
              </a:tr>
              <a:tr h="349442">
                <a:tc>
                  <a:txBody>
                    <a:bodyPr/>
                    <a:lstStyle/>
                    <a:p>
                      <a:r>
                        <a:rPr lang="en-GB" sz="1100"/>
                        <a:t>.append(x)</a:t>
                      </a:r>
                    </a:p>
                  </a:txBody>
                  <a:tcPr marL="33722" marR="33722" marT="16861" marB="16861" anchor="ctr"/>
                </a:tc>
                <a:tc>
                  <a:txBody>
                    <a:bodyPr/>
                    <a:lstStyle/>
                    <a:p>
                      <a:r>
                        <a:rPr lang="en-GB" sz="1100"/>
                        <a:t>Voeg element toe aan einde</a:t>
                      </a:r>
                    </a:p>
                  </a:txBody>
                  <a:tcPr marL="33722" marR="33722" marT="16861" marB="16861" anchor="ctr"/>
                </a:tc>
                <a:tc>
                  <a:txBody>
                    <a:bodyPr/>
                    <a:lstStyle/>
                    <a:p>
                      <a:r>
                        <a:rPr lang="en-GB" sz="1100"/>
                        <a:t>[1,2].append(3) → [1,2,3]</a:t>
                      </a:r>
                    </a:p>
                  </a:txBody>
                  <a:tcPr marL="33722" marR="33722" marT="16861" marB="16861" anchor="ctr"/>
                </a:tc>
                <a:extLst>
                  <a:ext uri="{0D108BD9-81ED-4DB2-BD59-A6C34878D82A}">
                    <a16:rowId xmlns:a16="http://schemas.microsoft.com/office/drawing/2014/main" val="1676689050"/>
                  </a:ext>
                </a:extLst>
              </a:tr>
              <a:tr h="349442">
                <a:tc>
                  <a:txBody>
                    <a:bodyPr/>
                    <a:lstStyle/>
                    <a:p>
                      <a:r>
                        <a:rPr lang="en-GB" sz="1100"/>
                        <a:t>.insert(i, x)</a:t>
                      </a:r>
                    </a:p>
                  </a:txBody>
                  <a:tcPr marL="33722" marR="33722" marT="16861" marB="16861" anchor="ctr"/>
                </a:tc>
                <a:tc>
                  <a:txBody>
                    <a:bodyPr/>
                    <a:lstStyle/>
                    <a:p>
                      <a:r>
                        <a:rPr lang="en-GB" sz="1100"/>
                        <a:t>Voeg element toe op positie i</a:t>
                      </a:r>
                    </a:p>
                  </a:txBody>
                  <a:tcPr marL="33722" marR="33722" marT="16861" marB="16861" anchor="ctr"/>
                </a:tc>
                <a:tc>
                  <a:txBody>
                    <a:bodyPr/>
                    <a:lstStyle/>
                    <a:p>
                      <a:r>
                        <a:rPr lang="en-GB" sz="1100"/>
                        <a:t>[1,3].insert(1,2) → [1,2,3]</a:t>
                      </a:r>
                    </a:p>
                  </a:txBody>
                  <a:tcPr marL="33722" marR="33722" marT="16861" marB="16861" anchor="ctr"/>
                </a:tc>
                <a:extLst>
                  <a:ext uri="{0D108BD9-81ED-4DB2-BD59-A6C34878D82A}">
                    <a16:rowId xmlns:a16="http://schemas.microsoft.com/office/drawing/2014/main" val="1428901917"/>
                  </a:ext>
                </a:extLst>
              </a:tr>
              <a:tr h="349442">
                <a:tc>
                  <a:txBody>
                    <a:bodyPr/>
                    <a:lstStyle/>
                    <a:p>
                      <a:r>
                        <a:rPr lang="en-GB" sz="1100"/>
                        <a:t>.remove(x)</a:t>
                      </a:r>
                    </a:p>
                  </a:txBody>
                  <a:tcPr marL="33722" marR="33722" marT="16861" marB="16861" anchor="ctr"/>
                </a:tc>
                <a:tc>
                  <a:txBody>
                    <a:bodyPr/>
                    <a:lstStyle/>
                    <a:p>
                      <a:r>
                        <a:rPr lang="en-GB" sz="1100"/>
                        <a:t>Verwijder element met waarde x</a:t>
                      </a:r>
                    </a:p>
                  </a:txBody>
                  <a:tcPr marL="33722" marR="33722" marT="16861" marB="16861" anchor="ctr"/>
                </a:tc>
                <a:tc>
                  <a:txBody>
                    <a:bodyPr/>
                    <a:lstStyle/>
                    <a:p>
                      <a:r>
                        <a:rPr lang="en-GB" sz="1100"/>
                        <a:t>[1,2,3].remove(2) → [1,3]</a:t>
                      </a:r>
                    </a:p>
                  </a:txBody>
                  <a:tcPr marL="33722" marR="33722" marT="16861" marB="16861" anchor="ctr"/>
                </a:tc>
                <a:extLst>
                  <a:ext uri="{0D108BD9-81ED-4DB2-BD59-A6C34878D82A}">
                    <a16:rowId xmlns:a16="http://schemas.microsoft.com/office/drawing/2014/main" val="3646696728"/>
                  </a:ext>
                </a:extLst>
              </a:tr>
              <a:tr h="349442">
                <a:tc>
                  <a:txBody>
                    <a:bodyPr/>
                    <a:lstStyle/>
                    <a:p>
                      <a:r>
                        <a:rPr lang="en-GB" sz="1100"/>
                        <a:t>.pop(i)</a:t>
                      </a:r>
                    </a:p>
                  </a:txBody>
                  <a:tcPr marL="33722" marR="33722" marT="16861" marB="16861" anchor="ctr"/>
                </a:tc>
                <a:tc>
                  <a:txBody>
                    <a:bodyPr/>
                    <a:lstStyle/>
                    <a:p>
                      <a:r>
                        <a:rPr lang="en-GB" sz="1100"/>
                        <a:t>Verwijdert element op index i (of laatste)</a:t>
                      </a:r>
                    </a:p>
                  </a:txBody>
                  <a:tcPr marL="33722" marR="33722" marT="16861" marB="16861" anchor="ctr"/>
                </a:tc>
                <a:tc>
                  <a:txBody>
                    <a:bodyPr/>
                    <a:lstStyle/>
                    <a:p>
                      <a:r>
                        <a:rPr lang="en-GB" sz="1100"/>
                        <a:t>[1,2,3].pop() → 3</a:t>
                      </a:r>
                    </a:p>
                  </a:txBody>
                  <a:tcPr marL="33722" marR="33722" marT="16861" marB="16861" anchor="ctr"/>
                </a:tc>
                <a:extLst>
                  <a:ext uri="{0D108BD9-81ED-4DB2-BD59-A6C34878D82A}">
                    <a16:rowId xmlns:a16="http://schemas.microsoft.com/office/drawing/2014/main" val="2217449783"/>
                  </a:ext>
                </a:extLst>
              </a:tr>
              <a:tr h="198567">
                <a:tc>
                  <a:txBody>
                    <a:bodyPr/>
                    <a:lstStyle/>
                    <a:p>
                      <a:r>
                        <a:rPr lang="en-GB" sz="1100"/>
                        <a:t>.sort()</a:t>
                      </a:r>
                    </a:p>
                  </a:txBody>
                  <a:tcPr marL="33722" marR="33722" marT="16861" marB="16861" anchor="ctr"/>
                </a:tc>
                <a:tc>
                  <a:txBody>
                    <a:bodyPr/>
                    <a:lstStyle/>
                    <a:p>
                      <a:r>
                        <a:rPr lang="en-GB" sz="1100"/>
                        <a:t>Sorteert de list in plaats</a:t>
                      </a:r>
                    </a:p>
                  </a:txBody>
                  <a:tcPr marL="33722" marR="33722" marT="16861" marB="16861" anchor="ctr"/>
                </a:tc>
                <a:tc>
                  <a:txBody>
                    <a:bodyPr/>
                    <a:lstStyle/>
                    <a:p>
                      <a:r>
                        <a:rPr lang="en-GB" sz="1100"/>
                        <a:t>[3,1,2].sort() → [1,2,3]</a:t>
                      </a:r>
                    </a:p>
                  </a:txBody>
                  <a:tcPr marL="33722" marR="33722" marT="16861" marB="16861" anchor="ctr"/>
                </a:tc>
                <a:extLst>
                  <a:ext uri="{0D108BD9-81ED-4DB2-BD59-A6C34878D82A}">
                    <a16:rowId xmlns:a16="http://schemas.microsoft.com/office/drawing/2014/main" val="4264209689"/>
                  </a:ext>
                </a:extLst>
              </a:tr>
              <a:tr h="349442">
                <a:tc>
                  <a:txBody>
                    <a:bodyPr/>
                    <a:lstStyle/>
                    <a:p>
                      <a:r>
                        <a:rPr lang="en-GB" sz="1100"/>
                        <a:t>.reverse()</a:t>
                      </a:r>
                    </a:p>
                  </a:txBody>
                  <a:tcPr marL="33722" marR="33722" marT="16861" marB="16861" anchor="ctr"/>
                </a:tc>
                <a:tc>
                  <a:txBody>
                    <a:bodyPr/>
                    <a:lstStyle/>
                    <a:p>
                      <a:r>
                        <a:rPr lang="en-GB" sz="1100"/>
                        <a:t>Keert de list om</a:t>
                      </a:r>
                    </a:p>
                  </a:txBody>
                  <a:tcPr marL="33722" marR="33722" marT="16861" marB="16861" anchor="ctr"/>
                </a:tc>
                <a:tc>
                  <a:txBody>
                    <a:bodyPr/>
                    <a:lstStyle/>
                    <a:p>
                      <a:r>
                        <a:rPr lang="en-GB" sz="1100"/>
                        <a:t>[1,2,3].reverse() → [3,2,1]</a:t>
                      </a:r>
                    </a:p>
                  </a:txBody>
                  <a:tcPr marL="33722" marR="33722" marT="16861" marB="16861" anchor="ctr"/>
                </a:tc>
                <a:extLst>
                  <a:ext uri="{0D108BD9-81ED-4DB2-BD59-A6C34878D82A}">
                    <a16:rowId xmlns:a16="http://schemas.microsoft.com/office/drawing/2014/main" val="311063368"/>
                  </a:ext>
                </a:extLst>
              </a:tr>
              <a:tr h="349442">
                <a:tc>
                  <a:txBody>
                    <a:bodyPr/>
                    <a:lstStyle/>
                    <a:p>
                      <a:r>
                        <a:rPr lang="en-GB" sz="1100"/>
                        <a:t>.copy()</a:t>
                      </a:r>
                    </a:p>
                  </a:txBody>
                  <a:tcPr marL="33722" marR="33722" marT="16861" marB="16861" anchor="ctr"/>
                </a:tc>
                <a:tc>
                  <a:txBody>
                    <a:bodyPr/>
                    <a:lstStyle/>
                    <a:p>
                      <a:r>
                        <a:rPr lang="en-GB" sz="1100"/>
                        <a:t>Maakt een kopie van de list</a:t>
                      </a:r>
                    </a:p>
                  </a:txBody>
                  <a:tcPr marL="33722" marR="33722" marT="16861" marB="16861" anchor="ctr"/>
                </a:tc>
                <a:tc>
                  <a:txBody>
                    <a:bodyPr/>
                    <a:lstStyle/>
                    <a:p>
                      <a:r>
                        <a:rPr lang="en-GB" sz="1100"/>
                        <a:t>a = b.copy()</a:t>
                      </a:r>
                    </a:p>
                  </a:txBody>
                  <a:tcPr marL="33722" marR="33722" marT="16861" marB="16861" anchor="ctr"/>
                </a:tc>
                <a:extLst>
                  <a:ext uri="{0D108BD9-81ED-4DB2-BD59-A6C34878D82A}">
                    <a16:rowId xmlns:a16="http://schemas.microsoft.com/office/drawing/2014/main" val="1865171548"/>
                  </a:ext>
                </a:extLst>
              </a:tr>
              <a:tr h="349442">
                <a:tc>
                  <a:txBody>
                    <a:bodyPr/>
                    <a:lstStyle/>
                    <a:p>
                      <a:r>
                        <a:rPr lang="en-GB" sz="1100"/>
                        <a:t>in</a:t>
                      </a:r>
                    </a:p>
                  </a:txBody>
                  <a:tcPr marL="33722" marR="33722" marT="16861" marB="16861" anchor="ctr"/>
                </a:tc>
                <a:tc>
                  <a:txBody>
                    <a:bodyPr/>
                    <a:lstStyle/>
                    <a:p>
                      <a:r>
                        <a:rPr lang="en-GB" sz="1100"/>
                        <a:t>Controleer of element aanwezig is</a:t>
                      </a:r>
                    </a:p>
                  </a:txBody>
                  <a:tcPr marL="33722" marR="33722" marT="16861" marB="16861" anchor="ctr"/>
                </a:tc>
                <a:tc>
                  <a:txBody>
                    <a:bodyPr/>
                    <a:lstStyle/>
                    <a:p>
                      <a:r>
                        <a:rPr lang="en-GB" sz="1100" dirty="0"/>
                        <a:t>2 in [1,2,3] → True</a:t>
                      </a:r>
                    </a:p>
                  </a:txBody>
                  <a:tcPr marL="33722" marR="33722" marT="16861" marB="16861" anchor="ctr"/>
                </a:tc>
                <a:extLst>
                  <a:ext uri="{0D108BD9-81ED-4DB2-BD59-A6C34878D82A}">
                    <a16:rowId xmlns:a16="http://schemas.microsoft.com/office/drawing/2014/main" val="2064970397"/>
                  </a:ext>
                </a:extLst>
              </a:tr>
              <a:tr h="198567">
                <a:tc>
                  <a:txBody>
                    <a:bodyPr/>
                    <a:lstStyle/>
                    <a:p>
                      <a:r>
                        <a:rPr lang="en-GB" sz="1100"/>
                        <a:t>Slicing [i:j]</a:t>
                      </a:r>
                    </a:p>
                  </a:txBody>
                  <a:tcPr marL="33722" marR="33722" marT="16861" marB="16861" anchor="ctr"/>
                </a:tc>
                <a:tc>
                  <a:txBody>
                    <a:bodyPr/>
                    <a:lstStyle/>
                    <a:p>
                      <a:r>
                        <a:rPr lang="en-GB" sz="1100"/>
                        <a:t>Deel van de list opvragen</a:t>
                      </a:r>
                    </a:p>
                  </a:txBody>
                  <a:tcPr marL="33722" marR="33722" marT="16861" marB="16861" anchor="ctr"/>
                </a:tc>
                <a:tc>
                  <a:txBody>
                    <a:bodyPr/>
                    <a:lstStyle/>
                    <a:p>
                      <a:r>
                        <a:rPr lang="en-NL" sz="1100" dirty="0"/>
                        <a:t>[1,2,3,4][1:3] → [2,3]</a:t>
                      </a:r>
                    </a:p>
                  </a:txBody>
                  <a:tcPr marL="33722" marR="33722" marT="16861" marB="16861" anchor="ctr"/>
                </a:tc>
                <a:extLst>
                  <a:ext uri="{0D108BD9-81ED-4DB2-BD59-A6C34878D82A}">
                    <a16:rowId xmlns:a16="http://schemas.microsoft.com/office/drawing/2014/main" val="968478894"/>
                  </a:ext>
                </a:extLst>
              </a:tr>
            </a:tbl>
          </a:graphicData>
        </a:graphic>
      </p:graphicFrame>
    </p:spTree>
    <p:extLst>
      <p:ext uri="{BB962C8B-B14F-4D97-AF65-F5344CB8AC3E}">
        <p14:creationId xmlns:p14="http://schemas.microsoft.com/office/powerpoint/2010/main" val="30223237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ADFCE6-5A31-76F3-403D-BCB6E47DD9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85D75-C484-6332-74C5-37FACB22BF8B}"/>
              </a:ext>
            </a:extLst>
          </p:cNvPr>
          <p:cNvSpPr>
            <a:spLocks noGrp="1"/>
          </p:cNvSpPr>
          <p:nvPr>
            <p:ph type="title"/>
          </p:nvPr>
        </p:nvSpPr>
        <p:spPr>
          <a:xfrm>
            <a:off x="662276" y="555526"/>
            <a:ext cx="8100000" cy="972000"/>
          </a:xfrm>
        </p:spPr>
        <p:txBody>
          <a:bodyPr/>
          <a:lstStyle/>
          <a:p>
            <a:r>
              <a:rPr lang="en-NL" dirty="0"/>
              <a:t>Dictonary</a:t>
            </a:r>
          </a:p>
        </p:txBody>
      </p:sp>
      <p:sp>
        <p:nvSpPr>
          <p:cNvPr id="4" name="Date Placeholder 3">
            <a:extLst>
              <a:ext uri="{FF2B5EF4-FFF2-40B4-BE49-F238E27FC236}">
                <a16:creationId xmlns:a16="http://schemas.microsoft.com/office/drawing/2014/main" id="{BE31593B-2C9C-664F-1BAF-18D3A3F73E0D}"/>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E408943E-087D-FC34-BFB6-6C229CA8E4C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99B9393-26B2-1814-4C11-0712B91849F6}"/>
              </a:ext>
            </a:extLst>
          </p:cNvPr>
          <p:cNvSpPr>
            <a:spLocks noGrp="1"/>
          </p:cNvSpPr>
          <p:nvPr>
            <p:ph type="sldNum" sz="quarter" idx="12"/>
          </p:nvPr>
        </p:nvSpPr>
        <p:spPr/>
        <p:txBody>
          <a:bodyPr/>
          <a:lstStyle/>
          <a:p>
            <a:pPr algn="l"/>
            <a:r>
              <a:rPr lang="nl-NL"/>
              <a:t>| </a:t>
            </a:r>
            <a:fld id="{6C885DEC-5AE5-4403-A92E-278225061E43}" type="slidenum">
              <a:rPr lang="nl-NL" smtClean="0"/>
              <a:pPr algn="l"/>
              <a:t>43</a:t>
            </a:fld>
            <a:endParaRPr lang="nl-NL" dirty="0"/>
          </a:p>
        </p:txBody>
      </p:sp>
      <p:sp>
        <p:nvSpPr>
          <p:cNvPr id="9" name="Content Placeholder 2">
            <a:extLst>
              <a:ext uri="{FF2B5EF4-FFF2-40B4-BE49-F238E27FC236}">
                <a16:creationId xmlns:a16="http://schemas.microsoft.com/office/drawing/2014/main" id="{0DBF6238-6D02-0B02-D070-3CCB074D6872}"/>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dictionary</a:t>
            </a:r>
            <a:r>
              <a:rPr lang="en-GB" dirty="0"/>
              <a:t> is </a:t>
            </a:r>
            <a:r>
              <a:rPr lang="en-GB" dirty="0" err="1"/>
              <a:t>een</a:t>
            </a:r>
            <a:r>
              <a:rPr lang="en-GB" dirty="0"/>
              <a:t> </a:t>
            </a:r>
            <a:r>
              <a:rPr lang="en-GB" b="1" dirty="0" err="1"/>
              <a:t>verzameling</a:t>
            </a:r>
            <a:r>
              <a:rPr lang="en-GB" b="1" dirty="0"/>
              <a:t> van </a:t>
            </a:r>
            <a:r>
              <a:rPr lang="en-GB" b="1" dirty="0" err="1"/>
              <a:t>sleutel</a:t>
            </a:r>
            <a:r>
              <a:rPr lang="en-GB" b="1" dirty="0"/>
              <a:t>–</a:t>
            </a:r>
            <a:r>
              <a:rPr lang="en-GB" b="1" dirty="0" err="1"/>
              <a:t>waarde</a:t>
            </a:r>
            <a:r>
              <a:rPr lang="en-GB" b="1" dirty="0"/>
              <a:t> paren</a:t>
            </a:r>
            <a:r>
              <a:rPr lang="en-GB" dirty="0"/>
              <a:t>.</a:t>
            </a:r>
          </a:p>
          <a:p>
            <a:r>
              <a:rPr lang="en-GB" dirty="0"/>
              <a:t>Je </a:t>
            </a:r>
            <a:r>
              <a:rPr lang="en-GB" dirty="0" err="1"/>
              <a:t>maakt</a:t>
            </a:r>
            <a:r>
              <a:rPr lang="en-GB" dirty="0"/>
              <a:t> </a:t>
            </a:r>
            <a:r>
              <a:rPr lang="en-GB" dirty="0" err="1"/>
              <a:t>een</a:t>
            </a:r>
            <a:r>
              <a:rPr lang="en-GB" dirty="0"/>
              <a:t> dictionary met </a:t>
            </a:r>
            <a:r>
              <a:rPr lang="en-GB" b="1" dirty="0"/>
              <a:t>accolades { }</a:t>
            </a:r>
            <a:r>
              <a:rPr lang="en-GB" dirty="0"/>
              <a:t>.</a:t>
            </a:r>
          </a:p>
          <a:p>
            <a:r>
              <a:rPr lang="en-GB" dirty="0"/>
              <a:t>Elke </a:t>
            </a:r>
            <a:r>
              <a:rPr lang="en-GB" b="1" dirty="0" err="1"/>
              <a:t>sleutel</a:t>
            </a:r>
            <a:r>
              <a:rPr lang="en-GB" b="1" dirty="0"/>
              <a:t> (key)</a:t>
            </a:r>
            <a:r>
              <a:rPr lang="en-GB" dirty="0"/>
              <a:t> </a:t>
            </a:r>
            <a:r>
              <a:rPr lang="en-GB" dirty="0" err="1"/>
              <a:t>moet</a:t>
            </a:r>
            <a:r>
              <a:rPr lang="en-GB" dirty="0"/>
              <a:t> </a:t>
            </a:r>
            <a:r>
              <a:rPr lang="en-GB" dirty="0" err="1"/>
              <a:t>uniek</a:t>
            </a:r>
            <a:r>
              <a:rPr lang="en-GB" dirty="0"/>
              <a:t> </a:t>
            </a:r>
            <a:r>
              <a:rPr lang="en-GB" dirty="0" err="1"/>
              <a:t>zijn</a:t>
            </a:r>
            <a:r>
              <a:rPr lang="en-GB" dirty="0"/>
              <a:t>.</a:t>
            </a:r>
          </a:p>
          <a:p>
            <a:r>
              <a:rPr lang="en-GB" dirty="0"/>
              <a:t>De </a:t>
            </a:r>
            <a:r>
              <a:rPr lang="en-GB" b="1" dirty="0" err="1"/>
              <a:t>waarde</a:t>
            </a:r>
            <a:r>
              <a:rPr lang="en-GB" b="1" dirty="0"/>
              <a:t> (value)</a:t>
            </a:r>
            <a:r>
              <a:rPr lang="en-GB" dirty="0"/>
              <a:t> </a:t>
            </a:r>
            <a:r>
              <a:rPr lang="en-GB" dirty="0" err="1"/>
              <a:t>kan</a:t>
            </a:r>
            <a:r>
              <a:rPr lang="en-GB" dirty="0"/>
              <a:t> van elk datatype </a:t>
            </a:r>
            <a:r>
              <a:rPr lang="en-GB" dirty="0" err="1"/>
              <a:t>zijn</a:t>
            </a:r>
            <a:r>
              <a:rPr lang="en-GB" dirty="0"/>
              <a:t>.</a:t>
            </a:r>
          </a:p>
          <a:p>
            <a:r>
              <a:rPr lang="en-GB" dirty="0" err="1"/>
              <a:t>Geschikt</a:t>
            </a:r>
            <a:r>
              <a:rPr lang="en-GB" dirty="0"/>
              <a:t> om </a:t>
            </a:r>
            <a:r>
              <a:rPr lang="en-GB" dirty="0" err="1"/>
              <a:t>gestructureerde</a:t>
            </a:r>
            <a:r>
              <a:rPr lang="en-GB" dirty="0"/>
              <a:t> data op </a:t>
            </a:r>
            <a:r>
              <a:rPr lang="en-GB" dirty="0" err="1"/>
              <a:t>te</a:t>
            </a:r>
            <a:r>
              <a:rPr lang="en-GB" dirty="0"/>
              <a:t> </a:t>
            </a:r>
            <a:r>
              <a:rPr lang="en-GB" dirty="0" err="1"/>
              <a:t>slaan</a:t>
            </a:r>
            <a:r>
              <a:rPr lang="en-GB" dirty="0"/>
              <a:t> (</a:t>
            </a:r>
            <a:r>
              <a:rPr lang="en-GB" dirty="0" err="1"/>
              <a:t>bijvoorbeeld</a:t>
            </a:r>
            <a:r>
              <a:rPr lang="en-GB" dirty="0"/>
              <a:t> </a:t>
            </a:r>
            <a:r>
              <a:rPr lang="en-GB" dirty="0" err="1"/>
              <a:t>objecten</a:t>
            </a:r>
            <a:r>
              <a:rPr lang="en-GB" dirty="0"/>
              <a:t>, </a:t>
            </a:r>
            <a:r>
              <a:rPr lang="en-GB" dirty="0" err="1"/>
              <a:t>attributen</a:t>
            </a:r>
            <a:r>
              <a:rPr lang="en-GB" dirty="0"/>
              <a:t>).</a:t>
            </a:r>
          </a:p>
        </p:txBody>
      </p:sp>
    </p:spTree>
    <p:extLst>
      <p:ext uri="{BB962C8B-B14F-4D97-AF65-F5344CB8AC3E}">
        <p14:creationId xmlns:p14="http://schemas.microsoft.com/office/powerpoint/2010/main" val="265269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A5884-3A36-1E5B-4960-47DF4479C2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91AC8F-DF55-D9BC-EF96-FCC9D2E09BD3}"/>
              </a:ext>
            </a:extLst>
          </p:cNvPr>
          <p:cNvSpPr>
            <a:spLocks noGrp="1"/>
          </p:cNvSpPr>
          <p:nvPr>
            <p:ph type="title"/>
          </p:nvPr>
        </p:nvSpPr>
        <p:spPr>
          <a:xfrm>
            <a:off x="662276" y="555526"/>
            <a:ext cx="8100000" cy="972000"/>
          </a:xfrm>
        </p:spPr>
        <p:txBody>
          <a:bodyPr/>
          <a:lstStyle/>
          <a:p>
            <a:r>
              <a:rPr lang="en-NL" dirty="0"/>
              <a:t>Dictonary - voorbeeld</a:t>
            </a:r>
          </a:p>
        </p:txBody>
      </p:sp>
      <p:sp>
        <p:nvSpPr>
          <p:cNvPr id="4" name="Date Placeholder 3">
            <a:extLst>
              <a:ext uri="{FF2B5EF4-FFF2-40B4-BE49-F238E27FC236}">
                <a16:creationId xmlns:a16="http://schemas.microsoft.com/office/drawing/2014/main" id="{823D6642-14AE-3AB8-D258-7B9EA90FDA5D}"/>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4644DAD2-ADEB-7428-8B84-3632418166F0}"/>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0BCF7EF5-8B8C-3D4F-A740-C32137C98FE2}"/>
              </a:ext>
            </a:extLst>
          </p:cNvPr>
          <p:cNvSpPr>
            <a:spLocks noGrp="1"/>
          </p:cNvSpPr>
          <p:nvPr>
            <p:ph type="sldNum" sz="quarter" idx="12"/>
          </p:nvPr>
        </p:nvSpPr>
        <p:spPr/>
        <p:txBody>
          <a:bodyPr/>
          <a:lstStyle/>
          <a:p>
            <a:pPr algn="l"/>
            <a:r>
              <a:rPr lang="nl-NL"/>
              <a:t>| </a:t>
            </a:r>
            <a:fld id="{6C885DEC-5AE5-4403-A92E-278225061E43}" type="slidenum">
              <a:rPr lang="nl-NL" smtClean="0"/>
              <a:pPr algn="l"/>
              <a:t>44</a:t>
            </a:fld>
            <a:endParaRPr lang="nl-NL" dirty="0"/>
          </a:p>
        </p:txBody>
      </p:sp>
      <p:pic>
        <p:nvPicPr>
          <p:cNvPr id="3" name="Picture 2">
            <a:extLst>
              <a:ext uri="{FF2B5EF4-FFF2-40B4-BE49-F238E27FC236}">
                <a16:creationId xmlns:a16="http://schemas.microsoft.com/office/drawing/2014/main" id="{29FD3E7E-20AA-92F9-D8D4-020C55A3DB87}"/>
              </a:ext>
            </a:extLst>
          </p:cNvPr>
          <p:cNvPicPr>
            <a:picLocks noChangeAspect="1"/>
          </p:cNvPicPr>
          <p:nvPr/>
        </p:nvPicPr>
        <p:blipFill>
          <a:blip r:embed="rId2"/>
          <a:stretch>
            <a:fillRect/>
          </a:stretch>
        </p:blipFill>
        <p:spPr>
          <a:xfrm>
            <a:off x="649930" y="1223466"/>
            <a:ext cx="3171531" cy="3364508"/>
          </a:xfrm>
          <a:prstGeom prst="rect">
            <a:avLst/>
          </a:prstGeom>
        </p:spPr>
      </p:pic>
      <p:pic>
        <p:nvPicPr>
          <p:cNvPr id="8" name="Picture 7">
            <a:extLst>
              <a:ext uri="{FF2B5EF4-FFF2-40B4-BE49-F238E27FC236}">
                <a16:creationId xmlns:a16="http://schemas.microsoft.com/office/drawing/2014/main" id="{27537FC0-BDE8-FAD0-C0C8-FDD508021041}"/>
              </a:ext>
            </a:extLst>
          </p:cNvPr>
          <p:cNvPicPr>
            <a:picLocks noChangeAspect="1"/>
          </p:cNvPicPr>
          <p:nvPr/>
        </p:nvPicPr>
        <p:blipFill>
          <a:blip r:embed="rId3"/>
          <a:stretch>
            <a:fillRect/>
          </a:stretch>
        </p:blipFill>
        <p:spPr>
          <a:xfrm>
            <a:off x="4489840" y="1223466"/>
            <a:ext cx="3257544" cy="3364508"/>
          </a:xfrm>
          <a:prstGeom prst="rect">
            <a:avLst/>
          </a:prstGeom>
        </p:spPr>
      </p:pic>
    </p:spTree>
    <p:extLst>
      <p:ext uri="{BB962C8B-B14F-4D97-AF65-F5344CB8AC3E}">
        <p14:creationId xmlns:p14="http://schemas.microsoft.com/office/powerpoint/2010/main" val="9926666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2AB70-6141-17C5-E876-A890BA39F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BA991F-15D3-C59E-F315-EC264D336942}"/>
              </a:ext>
            </a:extLst>
          </p:cNvPr>
          <p:cNvSpPr>
            <a:spLocks noGrp="1"/>
          </p:cNvSpPr>
          <p:nvPr>
            <p:ph type="title"/>
          </p:nvPr>
        </p:nvSpPr>
        <p:spPr>
          <a:xfrm>
            <a:off x="662276" y="555526"/>
            <a:ext cx="8100000" cy="972000"/>
          </a:xfrm>
        </p:spPr>
        <p:txBody>
          <a:bodyPr/>
          <a:lstStyle/>
          <a:p>
            <a:r>
              <a:rPr lang="en-NL" dirty="0"/>
              <a:t>Lists - voorbeeld</a:t>
            </a:r>
          </a:p>
        </p:txBody>
      </p:sp>
      <p:sp>
        <p:nvSpPr>
          <p:cNvPr id="4" name="Date Placeholder 3">
            <a:extLst>
              <a:ext uri="{FF2B5EF4-FFF2-40B4-BE49-F238E27FC236}">
                <a16:creationId xmlns:a16="http://schemas.microsoft.com/office/drawing/2014/main" id="{D383A086-6FF6-BE18-9584-73EDC7AECA82}"/>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2C9D088D-2607-5AAA-A702-724A6DD509E0}"/>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7057B563-7307-A99F-311D-E7564CA565D9}"/>
              </a:ext>
            </a:extLst>
          </p:cNvPr>
          <p:cNvSpPr>
            <a:spLocks noGrp="1"/>
          </p:cNvSpPr>
          <p:nvPr>
            <p:ph type="sldNum" sz="quarter" idx="12"/>
          </p:nvPr>
        </p:nvSpPr>
        <p:spPr/>
        <p:txBody>
          <a:bodyPr/>
          <a:lstStyle/>
          <a:p>
            <a:pPr algn="l"/>
            <a:r>
              <a:rPr lang="nl-NL"/>
              <a:t>| </a:t>
            </a:r>
            <a:fld id="{6C885DEC-5AE5-4403-A92E-278225061E43}" type="slidenum">
              <a:rPr lang="nl-NL" smtClean="0"/>
              <a:pPr algn="l"/>
              <a:t>45</a:t>
            </a:fld>
            <a:endParaRPr lang="nl-NL" dirty="0"/>
          </a:p>
        </p:txBody>
      </p:sp>
      <p:graphicFrame>
        <p:nvGraphicFramePr>
          <p:cNvPr id="7" name="Table 6">
            <a:extLst>
              <a:ext uri="{FF2B5EF4-FFF2-40B4-BE49-F238E27FC236}">
                <a16:creationId xmlns:a16="http://schemas.microsoft.com/office/drawing/2014/main" id="{C593DDC0-398B-E103-3EC6-96A1A52671B2}"/>
              </a:ext>
            </a:extLst>
          </p:cNvPr>
          <p:cNvGraphicFramePr>
            <a:graphicFrameLocks noGrp="1"/>
          </p:cNvGraphicFramePr>
          <p:nvPr>
            <p:extLst>
              <p:ext uri="{D42A27DB-BD31-4B8C-83A1-F6EECF244321}">
                <p14:modId xmlns:p14="http://schemas.microsoft.com/office/powerpoint/2010/main" val="529122458"/>
              </p:ext>
            </p:extLst>
          </p:nvPr>
        </p:nvGraphicFramePr>
        <p:xfrm>
          <a:off x="708464" y="1275606"/>
          <a:ext cx="7966459" cy="3184313"/>
        </p:xfrm>
        <a:graphic>
          <a:graphicData uri="http://schemas.openxmlformats.org/drawingml/2006/table">
            <a:tbl>
              <a:tblPr firstRow="1">
                <a:tableStyleId>{69012ECD-51FC-41F1-AA8D-1B2483CD663E}</a:tableStyleId>
              </a:tblPr>
              <a:tblGrid>
                <a:gridCol w="1895876">
                  <a:extLst>
                    <a:ext uri="{9D8B030D-6E8A-4147-A177-3AD203B41FA5}">
                      <a16:colId xmlns:a16="http://schemas.microsoft.com/office/drawing/2014/main" val="1970466551"/>
                    </a:ext>
                  </a:extLst>
                </a:gridCol>
                <a:gridCol w="3091120">
                  <a:extLst>
                    <a:ext uri="{9D8B030D-6E8A-4147-A177-3AD203B41FA5}">
                      <a16:colId xmlns:a16="http://schemas.microsoft.com/office/drawing/2014/main" val="1312253669"/>
                    </a:ext>
                  </a:extLst>
                </a:gridCol>
                <a:gridCol w="2979463">
                  <a:extLst>
                    <a:ext uri="{9D8B030D-6E8A-4147-A177-3AD203B41FA5}">
                      <a16:colId xmlns:a16="http://schemas.microsoft.com/office/drawing/2014/main" val="2208145305"/>
                    </a:ext>
                  </a:extLst>
                </a:gridCol>
              </a:tblGrid>
              <a:tr h="269000">
                <a:tc>
                  <a:txBody>
                    <a:bodyPr/>
                    <a:lstStyle/>
                    <a:p>
                      <a:r>
                        <a:rPr lang="en-GB" sz="1200" dirty="0"/>
                        <a:t>Methode</a:t>
                      </a:r>
                    </a:p>
                  </a:txBody>
                  <a:tcPr anchor="ctr"/>
                </a:tc>
                <a:tc>
                  <a:txBody>
                    <a:bodyPr/>
                    <a:lstStyle/>
                    <a:p>
                      <a:r>
                        <a:rPr lang="en-GB" sz="1200"/>
                        <a:t>Uitleg</a:t>
                      </a:r>
                    </a:p>
                  </a:txBody>
                  <a:tcPr anchor="ctr"/>
                </a:tc>
                <a:tc>
                  <a:txBody>
                    <a:bodyPr/>
                    <a:lstStyle/>
                    <a:p>
                      <a:r>
                        <a:rPr lang="en-GB" sz="1200"/>
                        <a:t>Voorbeeld</a:t>
                      </a:r>
                    </a:p>
                  </a:txBody>
                  <a:tcPr anchor="ctr"/>
                </a:tc>
                <a:extLst>
                  <a:ext uri="{0D108BD9-81ED-4DB2-BD59-A6C34878D82A}">
                    <a16:rowId xmlns:a16="http://schemas.microsoft.com/office/drawing/2014/main" val="928926041"/>
                  </a:ext>
                </a:extLst>
              </a:tr>
              <a:tr h="269000">
                <a:tc>
                  <a:txBody>
                    <a:bodyPr/>
                    <a:lstStyle/>
                    <a:p>
                      <a:r>
                        <a:rPr lang="en-GB" sz="1200"/>
                        <a:t>dict[key]</a:t>
                      </a:r>
                    </a:p>
                  </a:txBody>
                  <a:tcPr anchor="ctr"/>
                </a:tc>
                <a:tc>
                  <a:txBody>
                    <a:bodyPr/>
                    <a:lstStyle/>
                    <a:p>
                      <a:r>
                        <a:rPr lang="en-GB" sz="1200"/>
                        <a:t>Waarde ophalen via sleutel</a:t>
                      </a:r>
                    </a:p>
                  </a:txBody>
                  <a:tcPr anchor="ctr"/>
                </a:tc>
                <a:tc>
                  <a:txBody>
                    <a:bodyPr/>
                    <a:lstStyle/>
                    <a:p>
                      <a:r>
                        <a:rPr lang="en-GB" sz="1200"/>
                        <a:t>stad["naam"] → "Amsterdam"</a:t>
                      </a:r>
                    </a:p>
                  </a:txBody>
                  <a:tcPr anchor="ctr"/>
                </a:tc>
                <a:extLst>
                  <a:ext uri="{0D108BD9-81ED-4DB2-BD59-A6C34878D82A}">
                    <a16:rowId xmlns:a16="http://schemas.microsoft.com/office/drawing/2014/main" val="128167019"/>
                  </a:ext>
                </a:extLst>
              </a:tr>
              <a:tr h="333504">
                <a:tc>
                  <a:txBody>
                    <a:bodyPr/>
                    <a:lstStyle/>
                    <a:p>
                      <a:r>
                        <a:rPr lang="en-GB" sz="1200"/>
                        <a:t>.get(key)</a:t>
                      </a:r>
                    </a:p>
                  </a:txBody>
                  <a:tcPr anchor="ctr"/>
                </a:tc>
                <a:tc>
                  <a:txBody>
                    <a:bodyPr/>
                    <a:lstStyle/>
                    <a:p>
                      <a:r>
                        <a:rPr lang="en-GB" sz="1200"/>
                        <a:t>Waarde ophalen (geeft None als niet bestaat)</a:t>
                      </a:r>
                    </a:p>
                  </a:txBody>
                  <a:tcPr anchor="ctr"/>
                </a:tc>
                <a:tc>
                  <a:txBody>
                    <a:bodyPr/>
                    <a:lstStyle/>
                    <a:p>
                      <a:r>
                        <a:rPr lang="en-GB" sz="1200"/>
                        <a:t>stad.get("postcode") → None</a:t>
                      </a:r>
                    </a:p>
                  </a:txBody>
                  <a:tcPr anchor="ctr"/>
                </a:tc>
                <a:extLst>
                  <a:ext uri="{0D108BD9-81ED-4DB2-BD59-A6C34878D82A}">
                    <a16:rowId xmlns:a16="http://schemas.microsoft.com/office/drawing/2014/main" val="1676689050"/>
                  </a:ext>
                </a:extLst>
              </a:tr>
              <a:tr h="360329">
                <a:tc>
                  <a:txBody>
                    <a:bodyPr/>
                    <a:lstStyle/>
                    <a:p>
                      <a:r>
                        <a:rPr lang="en-GB" sz="1200"/>
                        <a:t>.keys()</a:t>
                      </a:r>
                    </a:p>
                  </a:txBody>
                  <a:tcPr anchor="ctr"/>
                </a:tc>
                <a:tc>
                  <a:txBody>
                    <a:bodyPr/>
                    <a:lstStyle/>
                    <a:p>
                      <a:r>
                        <a:rPr lang="en-GB" sz="1200" dirty="0" err="1"/>
                        <a:t>Geeft</a:t>
                      </a:r>
                      <a:r>
                        <a:rPr lang="en-GB" sz="1200" dirty="0"/>
                        <a:t> alle </a:t>
                      </a:r>
                      <a:r>
                        <a:rPr lang="en-GB" sz="1200" dirty="0" err="1"/>
                        <a:t>sleutels</a:t>
                      </a:r>
                      <a:r>
                        <a:rPr lang="en-GB" sz="1200" dirty="0"/>
                        <a:t> </a:t>
                      </a:r>
                      <a:r>
                        <a:rPr lang="en-GB" sz="1200" dirty="0" err="1"/>
                        <a:t>terug</a:t>
                      </a:r>
                      <a:endParaRPr lang="en-GB" sz="1200" dirty="0"/>
                    </a:p>
                  </a:txBody>
                  <a:tcPr anchor="ctr"/>
                </a:tc>
                <a:tc>
                  <a:txBody>
                    <a:bodyPr/>
                    <a:lstStyle/>
                    <a:p>
                      <a:r>
                        <a:rPr lang="en-GB" sz="1200"/>
                        <a:t>stad.keys() → dict_keys(['naam','inwoners'])</a:t>
                      </a:r>
                    </a:p>
                  </a:txBody>
                  <a:tcPr anchor="ctr"/>
                </a:tc>
                <a:extLst>
                  <a:ext uri="{0D108BD9-81ED-4DB2-BD59-A6C34878D82A}">
                    <a16:rowId xmlns:a16="http://schemas.microsoft.com/office/drawing/2014/main" val="1428901917"/>
                  </a:ext>
                </a:extLst>
              </a:tr>
              <a:tr h="333504">
                <a:tc>
                  <a:txBody>
                    <a:bodyPr/>
                    <a:lstStyle/>
                    <a:p>
                      <a:r>
                        <a:rPr lang="en-GB" sz="1200"/>
                        <a:t>.values()</a:t>
                      </a:r>
                    </a:p>
                  </a:txBody>
                  <a:tcPr anchor="ctr"/>
                </a:tc>
                <a:tc>
                  <a:txBody>
                    <a:bodyPr/>
                    <a:lstStyle/>
                    <a:p>
                      <a:r>
                        <a:rPr lang="en-GB" sz="1200"/>
                        <a:t>Geeft alle waarden terug</a:t>
                      </a:r>
                    </a:p>
                  </a:txBody>
                  <a:tcPr anchor="ctr"/>
                </a:tc>
                <a:tc>
                  <a:txBody>
                    <a:bodyPr/>
                    <a:lstStyle/>
                    <a:p>
                      <a:r>
                        <a:rPr lang="en-GB" sz="1200"/>
                        <a:t>stad.values() → dict_values([...])</a:t>
                      </a:r>
                    </a:p>
                  </a:txBody>
                  <a:tcPr anchor="ctr"/>
                </a:tc>
                <a:extLst>
                  <a:ext uri="{0D108BD9-81ED-4DB2-BD59-A6C34878D82A}">
                    <a16:rowId xmlns:a16="http://schemas.microsoft.com/office/drawing/2014/main" val="3646696728"/>
                  </a:ext>
                </a:extLst>
              </a:tr>
              <a:tr h="333504">
                <a:tc>
                  <a:txBody>
                    <a:bodyPr/>
                    <a:lstStyle/>
                    <a:p>
                      <a:r>
                        <a:rPr lang="en-GB" sz="1200"/>
                        <a:t>.items()</a:t>
                      </a:r>
                    </a:p>
                  </a:txBody>
                  <a:tcPr anchor="ctr"/>
                </a:tc>
                <a:tc>
                  <a:txBody>
                    <a:bodyPr/>
                    <a:lstStyle/>
                    <a:p>
                      <a:r>
                        <a:rPr lang="en-GB" sz="1200"/>
                        <a:t>Geeft alle sleutel–waarde paren terug</a:t>
                      </a:r>
                    </a:p>
                  </a:txBody>
                  <a:tcPr anchor="ctr"/>
                </a:tc>
                <a:tc>
                  <a:txBody>
                    <a:bodyPr/>
                    <a:lstStyle/>
                    <a:p>
                      <a:r>
                        <a:rPr lang="en-GB" sz="1200"/>
                        <a:t>stad.items() → dict_items([...])</a:t>
                      </a:r>
                    </a:p>
                  </a:txBody>
                  <a:tcPr anchor="ctr"/>
                </a:tc>
                <a:extLst>
                  <a:ext uri="{0D108BD9-81ED-4DB2-BD59-A6C34878D82A}">
                    <a16:rowId xmlns:a16="http://schemas.microsoft.com/office/drawing/2014/main" val="2217449783"/>
                  </a:ext>
                </a:extLst>
              </a:tr>
              <a:tr h="333504">
                <a:tc>
                  <a:txBody>
                    <a:bodyPr/>
                    <a:lstStyle/>
                    <a:p>
                      <a:r>
                        <a:rPr lang="en-GB" sz="1200"/>
                        <a:t>.update({...})</a:t>
                      </a:r>
                    </a:p>
                  </a:txBody>
                  <a:tcPr anchor="ctr"/>
                </a:tc>
                <a:tc>
                  <a:txBody>
                    <a:bodyPr/>
                    <a:lstStyle/>
                    <a:p>
                      <a:r>
                        <a:rPr lang="en-GB" sz="1200"/>
                        <a:t>Update of voeg meerdere key-value paren toe</a:t>
                      </a:r>
                    </a:p>
                  </a:txBody>
                  <a:tcPr anchor="ctr"/>
                </a:tc>
                <a:tc>
                  <a:txBody>
                    <a:bodyPr/>
                    <a:lstStyle/>
                    <a:p>
                      <a:r>
                        <a:rPr lang="en-GB" sz="1200"/>
                        <a:t>stad.update({"land":"Nederland"})</a:t>
                      </a:r>
                    </a:p>
                  </a:txBody>
                  <a:tcPr anchor="ctr"/>
                </a:tc>
                <a:extLst>
                  <a:ext uri="{0D108BD9-81ED-4DB2-BD59-A6C34878D82A}">
                    <a16:rowId xmlns:a16="http://schemas.microsoft.com/office/drawing/2014/main" val="4264209689"/>
                  </a:ext>
                </a:extLst>
              </a:tr>
              <a:tr h="333504">
                <a:tc>
                  <a:txBody>
                    <a:bodyPr/>
                    <a:lstStyle/>
                    <a:p>
                      <a:r>
                        <a:rPr lang="en-GB" sz="1200"/>
                        <a:t>.pop(key)</a:t>
                      </a:r>
                    </a:p>
                  </a:txBody>
                  <a:tcPr anchor="ctr"/>
                </a:tc>
                <a:tc>
                  <a:txBody>
                    <a:bodyPr/>
                    <a:lstStyle/>
                    <a:p>
                      <a:r>
                        <a:rPr lang="en-GB" sz="1200"/>
                        <a:t>Verwijder item en geef waarde terug</a:t>
                      </a:r>
                    </a:p>
                  </a:txBody>
                  <a:tcPr anchor="ctr"/>
                </a:tc>
                <a:tc>
                  <a:txBody>
                    <a:bodyPr/>
                    <a:lstStyle/>
                    <a:p>
                      <a:r>
                        <a:rPr lang="en-GB" sz="1200"/>
                        <a:t>stad.pop("naam") → "Amsterdam"</a:t>
                      </a:r>
                    </a:p>
                  </a:txBody>
                  <a:tcPr anchor="ctr"/>
                </a:tc>
                <a:extLst>
                  <a:ext uri="{0D108BD9-81ED-4DB2-BD59-A6C34878D82A}">
                    <a16:rowId xmlns:a16="http://schemas.microsoft.com/office/drawing/2014/main" val="311063368"/>
                  </a:ext>
                </a:extLst>
              </a:tr>
              <a:tr h="333504">
                <a:tc>
                  <a:txBody>
                    <a:bodyPr/>
                    <a:lstStyle/>
                    <a:p>
                      <a:r>
                        <a:rPr lang="en-GB" sz="1200"/>
                        <a:t>del dict[key]</a:t>
                      </a:r>
                    </a:p>
                  </a:txBody>
                  <a:tcPr anchor="ctr"/>
                </a:tc>
                <a:tc>
                  <a:txBody>
                    <a:bodyPr/>
                    <a:lstStyle/>
                    <a:p>
                      <a:r>
                        <a:rPr lang="en-GB" sz="1200"/>
                        <a:t>Verwijdert een sleutel-waarde paar</a:t>
                      </a:r>
                    </a:p>
                  </a:txBody>
                  <a:tcPr anchor="ctr"/>
                </a:tc>
                <a:tc>
                  <a:txBody>
                    <a:bodyPr/>
                    <a:lstStyle/>
                    <a:p>
                      <a:r>
                        <a:rPr lang="en-GB" sz="1200"/>
                        <a:t>del stad["inwoners"]</a:t>
                      </a:r>
                    </a:p>
                  </a:txBody>
                  <a:tcPr anchor="ctr"/>
                </a:tc>
                <a:extLst>
                  <a:ext uri="{0D108BD9-81ED-4DB2-BD59-A6C34878D82A}">
                    <a16:rowId xmlns:a16="http://schemas.microsoft.com/office/drawing/2014/main" val="1865171548"/>
                  </a:ext>
                </a:extLst>
              </a:tr>
              <a:tr h="269000">
                <a:tc>
                  <a:txBody>
                    <a:bodyPr/>
                    <a:lstStyle/>
                    <a:p>
                      <a:r>
                        <a:rPr lang="en-GB" sz="1200"/>
                        <a:t>in</a:t>
                      </a:r>
                    </a:p>
                  </a:txBody>
                  <a:tcPr anchor="ctr"/>
                </a:tc>
                <a:tc>
                  <a:txBody>
                    <a:bodyPr/>
                    <a:lstStyle/>
                    <a:p>
                      <a:r>
                        <a:rPr lang="en-GB" sz="1200" dirty="0" err="1"/>
                        <a:t>Controleer</a:t>
                      </a:r>
                      <a:r>
                        <a:rPr lang="en-GB" sz="1200" dirty="0"/>
                        <a:t> of </a:t>
                      </a:r>
                      <a:r>
                        <a:rPr lang="en-GB" sz="1200" dirty="0" err="1"/>
                        <a:t>sleutel</a:t>
                      </a:r>
                      <a:r>
                        <a:rPr lang="en-GB" sz="1200" dirty="0"/>
                        <a:t> </a:t>
                      </a:r>
                      <a:r>
                        <a:rPr lang="en-GB" sz="1200" dirty="0" err="1"/>
                        <a:t>bestaat</a:t>
                      </a:r>
                      <a:endParaRPr lang="en-GB" sz="1200" dirty="0"/>
                    </a:p>
                  </a:txBody>
                  <a:tcPr anchor="ctr"/>
                </a:tc>
                <a:tc>
                  <a:txBody>
                    <a:bodyPr/>
                    <a:lstStyle/>
                    <a:p>
                      <a:r>
                        <a:rPr lang="en-GB" sz="1200" dirty="0"/>
                        <a:t>"naam" in </a:t>
                      </a:r>
                      <a:r>
                        <a:rPr lang="en-GB" sz="1200" dirty="0" err="1"/>
                        <a:t>stad</a:t>
                      </a:r>
                      <a:r>
                        <a:rPr lang="en-GB" sz="1200" dirty="0"/>
                        <a:t> → True</a:t>
                      </a:r>
                    </a:p>
                  </a:txBody>
                  <a:tcPr anchor="ctr"/>
                </a:tc>
                <a:extLst>
                  <a:ext uri="{0D108BD9-81ED-4DB2-BD59-A6C34878D82A}">
                    <a16:rowId xmlns:a16="http://schemas.microsoft.com/office/drawing/2014/main" val="2064970397"/>
                  </a:ext>
                </a:extLst>
              </a:tr>
            </a:tbl>
          </a:graphicData>
        </a:graphic>
      </p:graphicFrame>
    </p:spTree>
    <p:extLst>
      <p:ext uri="{BB962C8B-B14F-4D97-AF65-F5344CB8AC3E}">
        <p14:creationId xmlns:p14="http://schemas.microsoft.com/office/powerpoint/2010/main" val="57675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F5787-91E3-DCAD-A523-C652BB8995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6BAE6B-AAE5-5958-78F8-0973C276FB50}"/>
              </a:ext>
            </a:extLst>
          </p:cNvPr>
          <p:cNvSpPr>
            <a:spLocks noGrp="1"/>
          </p:cNvSpPr>
          <p:nvPr>
            <p:ph type="title"/>
          </p:nvPr>
        </p:nvSpPr>
        <p:spPr>
          <a:xfrm>
            <a:off x="662276" y="555526"/>
            <a:ext cx="8100000" cy="972000"/>
          </a:xfrm>
        </p:spPr>
        <p:txBody>
          <a:bodyPr/>
          <a:lstStyle/>
          <a:p>
            <a:r>
              <a:rPr lang="en-NL" dirty="0"/>
              <a:t>Set</a:t>
            </a:r>
          </a:p>
        </p:txBody>
      </p:sp>
      <p:sp>
        <p:nvSpPr>
          <p:cNvPr id="4" name="Date Placeholder 3">
            <a:extLst>
              <a:ext uri="{FF2B5EF4-FFF2-40B4-BE49-F238E27FC236}">
                <a16:creationId xmlns:a16="http://schemas.microsoft.com/office/drawing/2014/main" id="{F00FD8BB-90D2-9991-5FF3-4EEA0E919414}"/>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30D1919-E93E-90BE-2471-716E84F7456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4E66ACEC-C73E-C054-E811-5D3FB3AADB4C}"/>
              </a:ext>
            </a:extLst>
          </p:cNvPr>
          <p:cNvSpPr>
            <a:spLocks noGrp="1"/>
          </p:cNvSpPr>
          <p:nvPr>
            <p:ph type="sldNum" sz="quarter" idx="12"/>
          </p:nvPr>
        </p:nvSpPr>
        <p:spPr/>
        <p:txBody>
          <a:bodyPr/>
          <a:lstStyle/>
          <a:p>
            <a:pPr algn="l"/>
            <a:r>
              <a:rPr lang="nl-NL"/>
              <a:t>| </a:t>
            </a:r>
            <a:fld id="{6C885DEC-5AE5-4403-A92E-278225061E43}" type="slidenum">
              <a:rPr lang="nl-NL" smtClean="0"/>
              <a:pPr algn="l"/>
              <a:t>46</a:t>
            </a:fld>
            <a:endParaRPr lang="nl-NL" dirty="0"/>
          </a:p>
        </p:txBody>
      </p:sp>
      <p:sp>
        <p:nvSpPr>
          <p:cNvPr id="9" name="Content Placeholder 2">
            <a:extLst>
              <a:ext uri="{FF2B5EF4-FFF2-40B4-BE49-F238E27FC236}">
                <a16:creationId xmlns:a16="http://schemas.microsoft.com/office/drawing/2014/main" id="{327A55E4-D59C-B115-43B9-42928F070496}"/>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set</a:t>
            </a:r>
            <a:r>
              <a:rPr lang="en-GB" dirty="0"/>
              <a:t> is </a:t>
            </a:r>
            <a:r>
              <a:rPr lang="en-GB" dirty="0" err="1"/>
              <a:t>een</a:t>
            </a:r>
            <a:r>
              <a:rPr lang="en-GB" dirty="0"/>
              <a:t> </a:t>
            </a:r>
            <a:r>
              <a:rPr lang="en-GB" b="1" dirty="0" err="1"/>
              <a:t>ongeordende</a:t>
            </a:r>
            <a:r>
              <a:rPr lang="en-GB" b="1" dirty="0"/>
              <a:t> </a:t>
            </a:r>
            <a:r>
              <a:rPr lang="en-GB" b="1" dirty="0" err="1"/>
              <a:t>verzameling</a:t>
            </a:r>
            <a:r>
              <a:rPr lang="en-GB" b="1" dirty="0"/>
              <a:t> </a:t>
            </a:r>
            <a:r>
              <a:rPr lang="en-GB" b="1" dirty="0" err="1"/>
              <a:t>unieke</a:t>
            </a:r>
            <a:r>
              <a:rPr lang="en-GB" b="1" dirty="0"/>
              <a:t> </a:t>
            </a:r>
            <a:r>
              <a:rPr lang="en-GB" b="1" dirty="0" err="1"/>
              <a:t>waarden</a:t>
            </a:r>
            <a:r>
              <a:rPr lang="en-GB" dirty="0"/>
              <a:t>.</a:t>
            </a:r>
          </a:p>
          <a:p>
            <a:r>
              <a:rPr lang="en-GB" dirty="0"/>
              <a:t>Je </a:t>
            </a:r>
            <a:r>
              <a:rPr lang="en-GB" dirty="0" err="1"/>
              <a:t>maakt</a:t>
            </a:r>
            <a:r>
              <a:rPr lang="en-GB" dirty="0"/>
              <a:t> </a:t>
            </a:r>
            <a:r>
              <a:rPr lang="en-GB" dirty="0" err="1"/>
              <a:t>een</a:t>
            </a:r>
            <a:r>
              <a:rPr lang="en-GB" dirty="0"/>
              <a:t> set met </a:t>
            </a:r>
            <a:r>
              <a:rPr lang="en-GB" b="1" dirty="0"/>
              <a:t>accolades { }</a:t>
            </a:r>
            <a:r>
              <a:rPr lang="en-GB" dirty="0"/>
              <a:t> of met set().</a:t>
            </a:r>
          </a:p>
          <a:p>
            <a:r>
              <a:rPr lang="en-GB" dirty="0" err="1"/>
              <a:t>Een</a:t>
            </a:r>
            <a:r>
              <a:rPr lang="en-GB" dirty="0"/>
              <a:t> set </a:t>
            </a:r>
            <a:r>
              <a:rPr lang="en-GB" dirty="0" err="1"/>
              <a:t>bevat</a:t>
            </a:r>
            <a:r>
              <a:rPr lang="en-GB" dirty="0"/>
              <a:t> nooit </a:t>
            </a:r>
            <a:r>
              <a:rPr lang="en-GB" dirty="0" err="1"/>
              <a:t>dubbele</a:t>
            </a:r>
            <a:r>
              <a:rPr lang="en-GB" dirty="0"/>
              <a:t> </a:t>
            </a:r>
            <a:r>
              <a:rPr lang="en-GB" dirty="0" err="1"/>
              <a:t>waarden</a:t>
            </a:r>
            <a:r>
              <a:rPr lang="en-GB" dirty="0"/>
              <a:t>.</a:t>
            </a:r>
          </a:p>
          <a:p>
            <a:r>
              <a:rPr lang="en-GB" dirty="0" err="1"/>
              <a:t>Volgorde</a:t>
            </a:r>
            <a:r>
              <a:rPr lang="en-GB" dirty="0"/>
              <a:t> is </a:t>
            </a:r>
            <a:r>
              <a:rPr lang="en-GB" dirty="0" err="1"/>
              <a:t>niet</a:t>
            </a:r>
            <a:r>
              <a:rPr lang="en-GB" dirty="0"/>
              <a:t> </a:t>
            </a:r>
            <a:r>
              <a:rPr lang="en-GB" dirty="0" err="1"/>
              <a:t>gegarandeerd</a:t>
            </a:r>
            <a:r>
              <a:rPr lang="en-GB" dirty="0"/>
              <a:t> (</a:t>
            </a:r>
            <a:r>
              <a:rPr lang="en-GB" dirty="0" err="1"/>
              <a:t>niet</a:t>
            </a:r>
            <a:r>
              <a:rPr lang="en-GB" dirty="0"/>
              <a:t> </a:t>
            </a:r>
            <a:r>
              <a:rPr lang="en-GB" dirty="0" err="1"/>
              <a:t>indexeerbaar</a:t>
            </a:r>
            <a:r>
              <a:rPr lang="en-GB" dirty="0"/>
              <a:t> </a:t>
            </a:r>
            <a:r>
              <a:rPr lang="en-GB" dirty="0" err="1"/>
              <a:t>zoals</a:t>
            </a:r>
            <a:r>
              <a:rPr lang="en-GB" dirty="0"/>
              <a:t> </a:t>
            </a:r>
            <a:r>
              <a:rPr lang="en-GB" dirty="0" err="1"/>
              <a:t>een</a:t>
            </a:r>
            <a:r>
              <a:rPr lang="en-GB" dirty="0"/>
              <a:t> list).</a:t>
            </a:r>
          </a:p>
          <a:p>
            <a:r>
              <a:rPr lang="en-GB" dirty="0" err="1"/>
              <a:t>Geschikt</a:t>
            </a:r>
            <a:r>
              <a:rPr lang="en-GB" dirty="0"/>
              <a:t> </a:t>
            </a:r>
            <a:r>
              <a:rPr lang="en-GB" dirty="0" err="1"/>
              <a:t>voor</a:t>
            </a:r>
            <a:r>
              <a:rPr lang="en-GB" dirty="0"/>
              <a:t> </a:t>
            </a:r>
            <a:r>
              <a:rPr lang="en-GB" b="1" dirty="0" err="1"/>
              <a:t>verzamelingen</a:t>
            </a:r>
            <a:r>
              <a:rPr lang="en-GB" dirty="0"/>
              <a:t>, </a:t>
            </a:r>
            <a:r>
              <a:rPr lang="en-GB" b="1" dirty="0" err="1"/>
              <a:t>uniciteit</a:t>
            </a:r>
            <a:r>
              <a:rPr lang="en-GB" dirty="0"/>
              <a:t> </a:t>
            </a:r>
            <a:r>
              <a:rPr lang="en-GB" dirty="0" err="1"/>
              <a:t>en</a:t>
            </a:r>
            <a:r>
              <a:rPr lang="en-GB" dirty="0"/>
              <a:t> </a:t>
            </a:r>
            <a:r>
              <a:rPr lang="en-GB" b="1" dirty="0" err="1"/>
              <a:t>wiskundige</a:t>
            </a:r>
            <a:r>
              <a:rPr lang="en-GB" b="1" dirty="0"/>
              <a:t> </a:t>
            </a:r>
            <a:r>
              <a:rPr lang="en-GB" b="1" dirty="0" err="1"/>
              <a:t>operaties</a:t>
            </a:r>
            <a:r>
              <a:rPr lang="en-GB" dirty="0"/>
              <a:t> (intersection, union, difference).</a:t>
            </a:r>
          </a:p>
        </p:txBody>
      </p:sp>
    </p:spTree>
    <p:extLst>
      <p:ext uri="{BB962C8B-B14F-4D97-AF65-F5344CB8AC3E}">
        <p14:creationId xmlns:p14="http://schemas.microsoft.com/office/powerpoint/2010/main" val="17245919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2BEF9-FE79-A68E-9684-BD5136E17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408E69-428D-02A7-A88B-3F3445C361CD}"/>
              </a:ext>
            </a:extLst>
          </p:cNvPr>
          <p:cNvSpPr>
            <a:spLocks noGrp="1"/>
          </p:cNvSpPr>
          <p:nvPr>
            <p:ph type="title"/>
          </p:nvPr>
        </p:nvSpPr>
        <p:spPr>
          <a:xfrm>
            <a:off x="662276" y="555526"/>
            <a:ext cx="8100000" cy="972000"/>
          </a:xfrm>
        </p:spPr>
        <p:txBody>
          <a:bodyPr/>
          <a:lstStyle/>
          <a:p>
            <a:r>
              <a:rPr lang="en-NL" dirty="0"/>
              <a:t>Set - voorbeeld</a:t>
            </a:r>
          </a:p>
        </p:txBody>
      </p:sp>
      <p:sp>
        <p:nvSpPr>
          <p:cNvPr id="4" name="Date Placeholder 3">
            <a:extLst>
              <a:ext uri="{FF2B5EF4-FFF2-40B4-BE49-F238E27FC236}">
                <a16:creationId xmlns:a16="http://schemas.microsoft.com/office/drawing/2014/main" id="{433C9293-DFFD-ED7E-3E9C-7D3A9C221187}"/>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551D2B38-7B53-3B5A-9E00-ABDF9AAFD4DE}"/>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4FE56A63-1866-D08C-F007-75ED373FC1E8}"/>
              </a:ext>
            </a:extLst>
          </p:cNvPr>
          <p:cNvSpPr>
            <a:spLocks noGrp="1"/>
          </p:cNvSpPr>
          <p:nvPr>
            <p:ph type="sldNum" sz="quarter" idx="12"/>
          </p:nvPr>
        </p:nvSpPr>
        <p:spPr/>
        <p:txBody>
          <a:bodyPr/>
          <a:lstStyle/>
          <a:p>
            <a:pPr algn="l"/>
            <a:r>
              <a:rPr lang="nl-NL"/>
              <a:t>| </a:t>
            </a:r>
            <a:fld id="{6C885DEC-5AE5-4403-A92E-278225061E43}" type="slidenum">
              <a:rPr lang="nl-NL" smtClean="0"/>
              <a:pPr algn="l"/>
              <a:t>47</a:t>
            </a:fld>
            <a:endParaRPr lang="nl-NL" dirty="0"/>
          </a:p>
        </p:txBody>
      </p:sp>
      <p:pic>
        <p:nvPicPr>
          <p:cNvPr id="7" name="Picture 6">
            <a:extLst>
              <a:ext uri="{FF2B5EF4-FFF2-40B4-BE49-F238E27FC236}">
                <a16:creationId xmlns:a16="http://schemas.microsoft.com/office/drawing/2014/main" id="{DF6C05B5-A6C4-61B3-98FD-19A4BE34D206}"/>
              </a:ext>
            </a:extLst>
          </p:cNvPr>
          <p:cNvPicPr>
            <a:picLocks noChangeAspect="1"/>
          </p:cNvPicPr>
          <p:nvPr/>
        </p:nvPicPr>
        <p:blipFill>
          <a:blip r:embed="rId2"/>
          <a:stretch>
            <a:fillRect/>
          </a:stretch>
        </p:blipFill>
        <p:spPr>
          <a:xfrm>
            <a:off x="276974" y="1217852"/>
            <a:ext cx="4367033" cy="1810405"/>
          </a:xfrm>
          <a:prstGeom prst="rect">
            <a:avLst/>
          </a:prstGeom>
        </p:spPr>
      </p:pic>
      <p:pic>
        <p:nvPicPr>
          <p:cNvPr id="9" name="Picture 8">
            <a:extLst>
              <a:ext uri="{FF2B5EF4-FFF2-40B4-BE49-F238E27FC236}">
                <a16:creationId xmlns:a16="http://schemas.microsoft.com/office/drawing/2014/main" id="{C42D2AC6-4DD1-5634-1200-0F147BA8F167}"/>
              </a:ext>
            </a:extLst>
          </p:cNvPr>
          <p:cNvPicPr>
            <a:picLocks noChangeAspect="1"/>
          </p:cNvPicPr>
          <p:nvPr/>
        </p:nvPicPr>
        <p:blipFill>
          <a:blip r:embed="rId3"/>
          <a:stretch>
            <a:fillRect/>
          </a:stretch>
        </p:blipFill>
        <p:spPr>
          <a:xfrm>
            <a:off x="3438563" y="2948329"/>
            <a:ext cx="4174233" cy="1940885"/>
          </a:xfrm>
          <a:prstGeom prst="rect">
            <a:avLst/>
          </a:prstGeom>
        </p:spPr>
      </p:pic>
    </p:spTree>
    <p:extLst>
      <p:ext uri="{BB962C8B-B14F-4D97-AF65-F5344CB8AC3E}">
        <p14:creationId xmlns:p14="http://schemas.microsoft.com/office/powerpoint/2010/main" val="3589912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EEBFD-91DF-C77A-E301-4C58CF9E1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5B85EB-14A7-1145-7D78-4F70C48BC655}"/>
              </a:ext>
            </a:extLst>
          </p:cNvPr>
          <p:cNvSpPr>
            <a:spLocks noGrp="1"/>
          </p:cNvSpPr>
          <p:nvPr>
            <p:ph type="title"/>
          </p:nvPr>
        </p:nvSpPr>
        <p:spPr>
          <a:xfrm>
            <a:off x="662276" y="555526"/>
            <a:ext cx="8100000" cy="972000"/>
          </a:xfrm>
        </p:spPr>
        <p:txBody>
          <a:bodyPr/>
          <a:lstStyle/>
          <a:p>
            <a:r>
              <a:rPr lang="en-NL" dirty="0"/>
              <a:t>Set - voorbeeld</a:t>
            </a:r>
          </a:p>
        </p:txBody>
      </p:sp>
      <p:sp>
        <p:nvSpPr>
          <p:cNvPr id="4" name="Date Placeholder 3">
            <a:extLst>
              <a:ext uri="{FF2B5EF4-FFF2-40B4-BE49-F238E27FC236}">
                <a16:creationId xmlns:a16="http://schemas.microsoft.com/office/drawing/2014/main" id="{538D02E7-6C21-994D-0B1C-FEF861703340}"/>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88399DBA-637D-727C-5EAF-4D71824ED28A}"/>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B94E4E20-FDAD-A4DF-B4DA-9D957E4277C3}"/>
              </a:ext>
            </a:extLst>
          </p:cNvPr>
          <p:cNvSpPr>
            <a:spLocks noGrp="1"/>
          </p:cNvSpPr>
          <p:nvPr>
            <p:ph type="sldNum" sz="quarter" idx="12"/>
          </p:nvPr>
        </p:nvSpPr>
        <p:spPr/>
        <p:txBody>
          <a:bodyPr/>
          <a:lstStyle/>
          <a:p>
            <a:pPr algn="l"/>
            <a:r>
              <a:rPr lang="nl-NL"/>
              <a:t>| </a:t>
            </a:r>
            <a:fld id="{6C885DEC-5AE5-4403-A92E-278225061E43}" type="slidenum">
              <a:rPr lang="nl-NL" smtClean="0"/>
              <a:pPr algn="l"/>
              <a:t>48</a:t>
            </a:fld>
            <a:endParaRPr lang="nl-NL" dirty="0"/>
          </a:p>
        </p:txBody>
      </p:sp>
      <p:graphicFrame>
        <p:nvGraphicFramePr>
          <p:cNvPr id="7" name="Table 6">
            <a:extLst>
              <a:ext uri="{FF2B5EF4-FFF2-40B4-BE49-F238E27FC236}">
                <a16:creationId xmlns:a16="http://schemas.microsoft.com/office/drawing/2014/main" id="{E7D53F23-12A1-0EAC-3B8B-52C8B184223E}"/>
              </a:ext>
            </a:extLst>
          </p:cNvPr>
          <p:cNvGraphicFramePr>
            <a:graphicFrameLocks noGrp="1"/>
          </p:cNvGraphicFramePr>
          <p:nvPr>
            <p:extLst>
              <p:ext uri="{D42A27DB-BD31-4B8C-83A1-F6EECF244321}">
                <p14:modId xmlns:p14="http://schemas.microsoft.com/office/powerpoint/2010/main" val="787957851"/>
              </p:ext>
            </p:extLst>
          </p:nvPr>
        </p:nvGraphicFramePr>
        <p:xfrm>
          <a:off x="708464" y="1275606"/>
          <a:ext cx="7966459" cy="3367193"/>
        </p:xfrm>
        <a:graphic>
          <a:graphicData uri="http://schemas.openxmlformats.org/drawingml/2006/table">
            <a:tbl>
              <a:tblPr firstRow="1">
                <a:tableStyleId>{69012ECD-51FC-41F1-AA8D-1B2483CD663E}</a:tableStyleId>
              </a:tblPr>
              <a:tblGrid>
                <a:gridCol w="1895876">
                  <a:extLst>
                    <a:ext uri="{9D8B030D-6E8A-4147-A177-3AD203B41FA5}">
                      <a16:colId xmlns:a16="http://schemas.microsoft.com/office/drawing/2014/main" val="1970466551"/>
                    </a:ext>
                  </a:extLst>
                </a:gridCol>
                <a:gridCol w="3091120">
                  <a:extLst>
                    <a:ext uri="{9D8B030D-6E8A-4147-A177-3AD203B41FA5}">
                      <a16:colId xmlns:a16="http://schemas.microsoft.com/office/drawing/2014/main" val="1312253669"/>
                    </a:ext>
                  </a:extLst>
                </a:gridCol>
                <a:gridCol w="2979463">
                  <a:extLst>
                    <a:ext uri="{9D8B030D-6E8A-4147-A177-3AD203B41FA5}">
                      <a16:colId xmlns:a16="http://schemas.microsoft.com/office/drawing/2014/main" val="2208145305"/>
                    </a:ext>
                  </a:extLst>
                </a:gridCol>
              </a:tblGrid>
              <a:tr h="269000">
                <a:tc>
                  <a:txBody>
                    <a:bodyPr/>
                    <a:lstStyle/>
                    <a:p>
                      <a:r>
                        <a:rPr lang="en-GB" sz="1200"/>
                        <a:t>Methode / Operator</a:t>
                      </a:r>
                    </a:p>
                  </a:txBody>
                  <a:tcPr anchor="ctr"/>
                </a:tc>
                <a:tc>
                  <a:txBody>
                    <a:bodyPr/>
                    <a:lstStyle/>
                    <a:p>
                      <a:r>
                        <a:rPr lang="en-GB" sz="1200"/>
                        <a:t>Uitleg</a:t>
                      </a:r>
                    </a:p>
                  </a:txBody>
                  <a:tcPr anchor="ctr"/>
                </a:tc>
                <a:tc>
                  <a:txBody>
                    <a:bodyPr/>
                    <a:lstStyle/>
                    <a:p>
                      <a:r>
                        <a:rPr lang="en-GB" sz="1200"/>
                        <a:t>Voorbeeld</a:t>
                      </a:r>
                    </a:p>
                  </a:txBody>
                  <a:tcPr anchor="ctr"/>
                </a:tc>
                <a:extLst>
                  <a:ext uri="{0D108BD9-81ED-4DB2-BD59-A6C34878D82A}">
                    <a16:rowId xmlns:a16="http://schemas.microsoft.com/office/drawing/2014/main" val="928926041"/>
                  </a:ext>
                </a:extLst>
              </a:tr>
              <a:tr h="269000">
                <a:tc>
                  <a:txBody>
                    <a:bodyPr/>
                    <a:lstStyle/>
                    <a:p>
                      <a:r>
                        <a:rPr lang="en-GB" sz="1200"/>
                        <a:t>.add(x)</a:t>
                      </a:r>
                    </a:p>
                  </a:txBody>
                  <a:tcPr anchor="ctr"/>
                </a:tc>
                <a:tc>
                  <a:txBody>
                    <a:bodyPr/>
                    <a:lstStyle/>
                    <a:p>
                      <a:r>
                        <a:rPr lang="en-GB" sz="1200"/>
                        <a:t>Voeg element toe</a:t>
                      </a:r>
                    </a:p>
                  </a:txBody>
                  <a:tcPr anchor="ctr"/>
                </a:tc>
                <a:tc>
                  <a:txBody>
                    <a:bodyPr/>
                    <a:lstStyle/>
                    <a:p>
                      <a:r>
                        <a:rPr lang="en-GB" sz="1200"/>
                        <a:t>s.add("Haarlem")</a:t>
                      </a:r>
                    </a:p>
                  </a:txBody>
                  <a:tcPr anchor="ctr"/>
                </a:tc>
                <a:extLst>
                  <a:ext uri="{0D108BD9-81ED-4DB2-BD59-A6C34878D82A}">
                    <a16:rowId xmlns:a16="http://schemas.microsoft.com/office/drawing/2014/main" val="128167019"/>
                  </a:ext>
                </a:extLst>
              </a:tr>
              <a:tr h="333504">
                <a:tc>
                  <a:txBody>
                    <a:bodyPr/>
                    <a:lstStyle/>
                    <a:p>
                      <a:r>
                        <a:rPr lang="en-GB" sz="1200"/>
                        <a:t>.remove(x)</a:t>
                      </a:r>
                    </a:p>
                  </a:txBody>
                  <a:tcPr anchor="ctr"/>
                </a:tc>
                <a:tc>
                  <a:txBody>
                    <a:bodyPr/>
                    <a:lstStyle/>
                    <a:p>
                      <a:r>
                        <a:rPr lang="en-GB" sz="1200"/>
                        <a:t>Verwijder element (fout als niet bestaat)</a:t>
                      </a:r>
                    </a:p>
                  </a:txBody>
                  <a:tcPr anchor="ctr"/>
                </a:tc>
                <a:tc>
                  <a:txBody>
                    <a:bodyPr/>
                    <a:lstStyle/>
                    <a:p>
                      <a:r>
                        <a:rPr lang="en-GB" sz="1200"/>
                        <a:t>s.remove("Rotterdam")</a:t>
                      </a:r>
                    </a:p>
                  </a:txBody>
                  <a:tcPr anchor="ctr"/>
                </a:tc>
                <a:extLst>
                  <a:ext uri="{0D108BD9-81ED-4DB2-BD59-A6C34878D82A}">
                    <a16:rowId xmlns:a16="http://schemas.microsoft.com/office/drawing/2014/main" val="1676689050"/>
                  </a:ext>
                </a:extLst>
              </a:tr>
              <a:tr h="360329">
                <a:tc>
                  <a:txBody>
                    <a:bodyPr/>
                    <a:lstStyle/>
                    <a:p>
                      <a:r>
                        <a:rPr lang="en-GB" sz="1200"/>
                        <a:t>.discard(x)</a:t>
                      </a:r>
                    </a:p>
                  </a:txBody>
                  <a:tcPr anchor="ctr"/>
                </a:tc>
                <a:tc>
                  <a:txBody>
                    <a:bodyPr/>
                    <a:lstStyle/>
                    <a:p>
                      <a:r>
                        <a:rPr lang="en-GB" sz="1200"/>
                        <a:t>Verwijder element (geen fout als niet bestaat)</a:t>
                      </a:r>
                    </a:p>
                  </a:txBody>
                  <a:tcPr anchor="ctr"/>
                </a:tc>
                <a:tc>
                  <a:txBody>
                    <a:bodyPr/>
                    <a:lstStyle/>
                    <a:p>
                      <a:r>
                        <a:rPr lang="en-GB" sz="1200"/>
                        <a:t>s.discard("Leiden")</a:t>
                      </a:r>
                    </a:p>
                  </a:txBody>
                  <a:tcPr anchor="ctr"/>
                </a:tc>
                <a:extLst>
                  <a:ext uri="{0D108BD9-81ED-4DB2-BD59-A6C34878D82A}">
                    <a16:rowId xmlns:a16="http://schemas.microsoft.com/office/drawing/2014/main" val="1428901917"/>
                  </a:ext>
                </a:extLst>
              </a:tr>
              <a:tr h="333504">
                <a:tc>
                  <a:txBody>
                    <a:bodyPr/>
                    <a:lstStyle/>
                    <a:p>
                      <a:r>
                        <a:rPr lang="en-GB" sz="1200"/>
                        <a:t>.clear()</a:t>
                      </a:r>
                    </a:p>
                  </a:txBody>
                  <a:tcPr anchor="ctr"/>
                </a:tc>
                <a:tc>
                  <a:txBody>
                    <a:bodyPr/>
                    <a:lstStyle/>
                    <a:p>
                      <a:r>
                        <a:rPr lang="en-GB" sz="1200"/>
                        <a:t>Leegt de set</a:t>
                      </a:r>
                    </a:p>
                  </a:txBody>
                  <a:tcPr anchor="ctr"/>
                </a:tc>
                <a:tc>
                  <a:txBody>
                    <a:bodyPr/>
                    <a:lstStyle/>
                    <a:p>
                      <a:r>
                        <a:rPr lang="en-GB" sz="1200"/>
                        <a:t>s.clear()</a:t>
                      </a:r>
                    </a:p>
                  </a:txBody>
                  <a:tcPr anchor="ctr"/>
                </a:tc>
                <a:extLst>
                  <a:ext uri="{0D108BD9-81ED-4DB2-BD59-A6C34878D82A}">
                    <a16:rowId xmlns:a16="http://schemas.microsoft.com/office/drawing/2014/main" val="3646696728"/>
                  </a:ext>
                </a:extLst>
              </a:tr>
              <a:tr h="333504">
                <a:tc>
                  <a:txBody>
                    <a:bodyPr/>
                    <a:lstStyle/>
                    <a:p>
                      <a:r>
                        <a:rPr lang="en-GB" sz="1200"/>
                        <a:t>in</a:t>
                      </a:r>
                    </a:p>
                  </a:txBody>
                  <a:tcPr anchor="ctr"/>
                </a:tc>
                <a:tc>
                  <a:txBody>
                    <a:bodyPr/>
                    <a:lstStyle/>
                    <a:p>
                      <a:r>
                        <a:rPr lang="en-GB" sz="1200"/>
                        <a:t>Controleer of element aanwezig is</a:t>
                      </a:r>
                    </a:p>
                  </a:txBody>
                  <a:tcPr anchor="ctr"/>
                </a:tc>
                <a:tc>
                  <a:txBody>
                    <a:bodyPr/>
                    <a:lstStyle/>
                    <a:p>
                      <a:r>
                        <a:rPr lang="en-GB" sz="1200"/>
                        <a:t>"Utrecht" in s → True</a:t>
                      </a:r>
                    </a:p>
                  </a:txBody>
                  <a:tcPr anchor="ctr"/>
                </a:tc>
                <a:extLst>
                  <a:ext uri="{0D108BD9-81ED-4DB2-BD59-A6C34878D82A}">
                    <a16:rowId xmlns:a16="http://schemas.microsoft.com/office/drawing/2014/main" val="2217449783"/>
                  </a:ext>
                </a:extLst>
              </a:tr>
              <a:tr h="333504">
                <a:tc>
                  <a:txBody>
                    <a:bodyPr/>
                    <a:lstStyle/>
                    <a:p>
                      <a:r>
                        <a:rPr lang="en-NL" sz="1200" dirty="0"/>
                        <a:t>| of .union()</a:t>
                      </a:r>
                    </a:p>
                  </a:txBody>
                  <a:tcPr anchor="ctr"/>
                </a:tc>
                <a:tc>
                  <a:txBody>
                    <a:bodyPr/>
                    <a:lstStyle/>
                    <a:p>
                      <a:r>
                        <a:rPr lang="en-GB" sz="1200" dirty="0" err="1"/>
                        <a:t>Unie</a:t>
                      </a:r>
                      <a:r>
                        <a:rPr lang="en-GB" sz="1200" dirty="0"/>
                        <a:t>, </a:t>
                      </a:r>
                      <a:r>
                        <a:rPr lang="en-GB" sz="1200" dirty="0" err="1"/>
                        <a:t>unieke</a:t>
                      </a:r>
                      <a:r>
                        <a:rPr lang="en-GB" sz="1200" dirty="0"/>
                        <a:t> </a:t>
                      </a:r>
                      <a:r>
                        <a:rPr lang="en-GB" sz="1200" dirty="0" err="1"/>
                        <a:t>waardes</a:t>
                      </a:r>
                      <a:r>
                        <a:rPr lang="en-GB" sz="1200" dirty="0"/>
                        <a:t> van </a:t>
                      </a:r>
                      <a:r>
                        <a:rPr lang="en-GB" sz="1200" dirty="0" err="1"/>
                        <a:t>combinatie</a:t>
                      </a:r>
                      <a:r>
                        <a:rPr lang="en-GB" sz="1200" dirty="0"/>
                        <a:t> van sets</a:t>
                      </a:r>
                    </a:p>
                  </a:txBody>
                  <a:tcPr anchor="ctr"/>
                </a:tc>
                <a:tc>
                  <a:txBody>
                    <a:bodyPr/>
                    <a:lstStyle/>
                    <a:p>
                      <a:r>
                        <a:rPr lang="en-GB" sz="1200" dirty="0" err="1"/>
                        <a:t>Unie</a:t>
                      </a:r>
                      <a:r>
                        <a:rPr lang="en-GB" sz="1200" dirty="0"/>
                        <a:t> (</a:t>
                      </a:r>
                      <a:r>
                        <a:rPr lang="en-GB" sz="1200" dirty="0" err="1"/>
                        <a:t>combineer</a:t>
                      </a:r>
                      <a:r>
                        <a:rPr lang="en-GB" sz="1200" dirty="0"/>
                        <a:t> sets)</a:t>
                      </a:r>
                    </a:p>
                  </a:txBody>
                  <a:tcPr anchor="ctr"/>
                </a:tc>
                <a:extLst>
                  <a:ext uri="{0D108BD9-81ED-4DB2-BD59-A6C34878D82A}">
                    <a16:rowId xmlns:a16="http://schemas.microsoft.com/office/drawing/2014/main" val="4264209689"/>
                  </a:ext>
                </a:extLst>
              </a:tr>
              <a:tr h="333504">
                <a:tc>
                  <a:txBody>
                    <a:bodyPr/>
                    <a:lstStyle/>
                    <a:p>
                      <a:r>
                        <a:rPr lang="en-GB" sz="1200"/>
                        <a:t>&amp; of .intersection()</a:t>
                      </a:r>
                    </a:p>
                  </a:txBody>
                  <a:tcPr anchor="ctr"/>
                </a:tc>
                <a:tc>
                  <a:txBody>
                    <a:bodyPr/>
                    <a:lstStyle/>
                    <a:p>
                      <a:r>
                        <a:rPr lang="en-GB" sz="1200"/>
                        <a:t>Doorsnede (gemeenschappelijke elementen)</a:t>
                      </a:r>
                    </a:p>
                  </a:txBody>
                  <a:tcPr anchor="ctr"/>
                </a:tc>
                <a:tc>
                  <a:txBody>
                    <a:bodyPr/>
                    <a:lstStyle/>
                    <a:p>
                      <a:r>
                        <a:rPr lang="en-GB" sz="1200"/>
                        <a:t>a &amp; b → {3}</a:t>
                      </a:r>
                    </a:p>
                  </a:txBody>
                  <a:tcPr anchor="ctr"/>
                </a:tc>
                <a:extLst>
                  <a:ext uri="{0D108BD9-81ED-4DB2-BD59-A6C34878D82A}">
                    <a16:rowId xmlns:a16="http://schemas.microsoft.com/office/drawing/2014/main" val="311063368"/>
                  </a:ext>
                </a:extLst>
              </a:tr>
              <a:tr h="333504">
                <a:tc>
                  <a:txBody>
                    <a:bodyPr/>
                    <a:lstStyle/>
                    <a:p>
                      <a:r>
                        <a:rPr lang="en-GB" sz="1200"/>
                        <a:t>- of .difference()</a:t>
                      </a:r>
                    </a:p>
                  </a:txBody>
                  <a:tcPr anchor="ctr"/>
                </a:tc>
                <a:tc>
                  <a:txBody>
                    <a:bodyPr/>
                    <a:lstStyle/>
                    <a:p>
                      <a:r>
                        <a:rPr lang="en-GB" sz="1200"/>
                        <a:t>Verschil (elementen in a maar niet in b)</a:t>
                      </a:r>
                    </a:p>
                  </a:txBody>
                  <a:tcPr anchor="ctr"/>
                </a:tc>
                <a:tc>
                  <a:txBody>
                    <a:bodyPr/>
                    <a:lstStyle/>
                    <a:p>
                      <a:r>
                        <a:rPr lang="en-GB" sz="1200"/>
                        <a:t>a - b → {1,2}</a:t>
                      </a:r>
                    </a:p>
                  </a:txBody>
                  <a:tcPr anchor="ctr"/>
                </a:tc>
                <a:extLst>
                  <a:ext uri="{0D108BD9-81ED-4DB2-BD59-A6C34878D82A}">
                    <a16:rowId xmlns:a16="http://schemas.microsoft.com/office/drawing/2014/main" val="1865171548"/>
                  </a:ext>
                </a:extLst>
              </a:tr>
              <a:tr h="269000">
                <a:tc>
                  <a:txBody>
                    <a:bodyPr/>
                    <a:lstStyle/>
                    <a:p>
                      <a:r>
                        <a:rPr lang="en-GB" sz="1200"/>
                        <a:t>^ of .symmetric_difference()</a:t>
                      </a:r>
                    </a:p>
                  </a:txBody>
                  <a:tcPr anchor="ctr"/>
                </a:tc>
                <a:tc>
                  <a:txBody>
                    <a:bodyPr/>
                    <a:lstStyle/>
                    <a:p>
                      <a:r>
                        <a:rPr lang="en-GB" sz="1200"/>
                        <a:t>Symmetrisch verschil (in één set maar niet beide)</a:t>
                      </a:r>
                    </a:p>
                  </a:txBody>
                  <a:tcPr anchor="ctr"/>
                </a:tc>
                <a:tc>
                  <a:txBody>
                    <a:bodyPr/>
                    <a:lstStyle/>
                    <a:p>
                      <a:r>
                        <a:rPr lang="en-GB" sz="1200" dirty="0"/>
                        <a:t>a ^ b → {1,2,4,5}</a:t>
                      </a:r>
                    </a:p>
                  </a:txBody>
                  <a:tcPr anchor="ctr"/>
                </a:tc>
                <a:extLst>
                  <a:ext uri="{0D108BD9-81ED-4DB2-BD59-A6C34878D82A}">
                    <a16:rowId xmlns:a16="http://schemas.microsoft.com/office/drawing/2014/main" val="2064970397"/>
                  </a:ext>
                </a:extLst>
              </a:tr>
            </a:tbl>
          </a:graphicData>
        </a:graphic>
      </p:graphicFrame>
    </p:spTree>
    <p:extLst>
      <p:ext uri="{BB962C8B-B14F-4D97-AF65-F5344CB8AC3E}">
        <p14:creationId xmlns:p14="http://schemas.microsoft.com/office/powerpoint/2010/main" val="33478291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396F24-2156-61C6-ECEF-B2DE45B460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B1C12-F0D6-AB54-DE52-6566FC75AC96}"/>
              </a:ext>
            </a:extLst>
          </p:cNvPr>
          <p:cNvSpPr>
            <a:spLocks noGrp="1"/>
          </p:cNvSpPr>
          <p:nvPr>
            <p:ph type="title"/>
          </p:nvPr>
        </p:nvSpPr>
        <p:spPr>
          <a:xfrm>
            <a:off x="662276" y="555526"/>
            <a:ext cx="8100000" cy="972000"/>
          </a:xfrm>
        </p:spPr>
        <p:txBody>
          <a:bodyPr/>
          <a:lstStyle/>
          <a:p>
            <a:r>
              <a:rPr lang="en-NL" dirty="0"/>
              <a:t>Tuple</a:t>
            </a:r>
          </a:p>
        </p:txBody>
      </p:sp>
      <p:sp>
        <p:nvSpPr>
          <p:cNvPr id="4" name="Date Placeholder 3">
            <a:extLst>
              <a:ext uri="{FF2B5EF4-FFF2-40B4-BE49-F238E27FC236}">
                <a16:creationId xmlns:a16="http://schemas.microsoft.com/office/drawing/2014/main" id="{F7551D9C-7BE5-077D-5293-1AF63308FF56}"/>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894F9D97-D1B3-A9CF-F624-622C0E514B13}"/>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11332646-82D1-82ED-FC55-F4ABA92AB09A}"/>
              </a:ext>
            </a:extLst>
          </p:cNvPr>
          <p:cNvSpPr>
            <a:spLocks noGrp="1"/>
          </p:cNvSpPr>
          <p:nvPr>
            <p:ph type="sldNum" sz="quarter" idx="12"/>
          </p:nvPr>
        </p:nvSpPr>
        <p:spPr/>
        <p:txBody>
          <a:bodyPr/>
          <a:lstStyle/>
          <a:p>
            <a:pPr algn="l"/>
            <a:r>
              <a:rPr lang="nl-NL"/>
              <a:t>| </a:t>
            </a:r>
            <a:fld id="{6C885DEC-5AE5-4403-A92E-278225061E43}" type="slidenum">
              <a:rPr lang="nl-NL" smtClean="0"/>
              <a:pPr algn="l"/>
              <a:t>49</a:t>
            </a:fld>
            <a:endParaRPr lang="nl-NL" dirty="0"/>
          </a:p>
        </p:txBody>
      </p:sp>
      <p:sp>
        <p:nvSpPr>
          <p:cNvPr id="9" name="Content Placeholder 2">
            <a:extLst>
              <a:ext uri="{FF2B5EF4-FFF2-40B4-BE49-F238E27FC236}">
                <a16:creationId xmlns:a16="http://schemas.microsoft.com/office/drawing/2014/main" id="{046A7608-8489-F21C-5A4B-42A1B7EACABE}"/>
              </a:ext>
            </a:extLst>
          </p:cNvPr>
          <p:cNvSpPr>
            <a:spLocks noGrp="1"/>
          </p:cNvSpPr>
          <p:nvPr>
            <p:ph idx="1"/>
          </p:nvPr>
        </p:nvSpPr>
        <p:spPr>
          <a:xfrm>
            <a:off x="688916" y="1347614"/>
            <a:ext cx="6403364" cy="2376264"/>
          </a:xfrm>
        </p:spPr>
        <p:txBody>
          <a:bodyPr/>
          <a:lstStyle/>
          <a:p>
            <a:r>
              <a:rPr lang="en-GB" dirty="0" err="1"/>
              <a:t>Een</a:t>
            </a:r>
            <a:r>
              <a:rPr lang="en-GB" dirty="0"/>
              <a:t> </a:t>
            </a:r>
            <a:r>
              <a:rPr lang="en-GB" b="1" dirty="0"/>
              <a:t>tuple</a:t>
            </a:r>
            <a:r>
              <a:rPr lang="en-GB" dirty="0"/>
              <a:t> is </a:t>
            </a:r>
            <a:r>
              <a:rPr lang="en-GB" dirty="0" err="1"/>
              <a:t>een</a:t>
            </a:r>
            <a:r>
              <a:rPr lang="en-GB" dirty="0"/>
              <a:t> </a:t>
            </a:r>
            <a:r>
              <a:rPr lang="en-GB" b="1" dirty="0" err="1"/>
              <a:t>geordende</a:t>
            </a:r>
            <a:r>
              <a:rPr lang="en-GB" b="1" dirty="0"/>
              <a:t> </a:t>
            </a:r>
            <a:r>
              <a:rPr lang="en-GB" b="1" dirty="0" err="1"/>
              <a:t>verzameling</a:t>
            </a:r>
            <a:r>
              <a:rPr lang="en-GB" b="1" dirty="0"/>
              <a:t> </a:t>
            </a:r>
            <a:r>
              <a:rPr lang="en-GB" b="1" dirty="0" err="1"/>
              <a:t>waarden</a:t>
            </a:r>
            <a:r>
              <a:rPr lang="en-GB" dirty="0"/>
              <a:t>.</a:t>
            </a:r>
          </a:p>
          <a:p>
            <a:r>
              <a:rPr lang="en-GB" dirty="0"/>
              <a:t>Je </a:t>
            </a:r>
            <a:r>
              <a:rPr lang="en-GB" dirty="0" err="1"/>
              <a:t>maakt</a:t>
            </a:r>
            <a:r>
              <a:rPr lang="en-GB" dirty="0"/>
              <a:t> </a:t>
            </a:r>
            <a:r>
              <a:rPr lang="en-GB" dirty="0" err="1"/>
              <a:t>een</a:t>
            </a:r>
            <a:r>
              <a:rPr lang="en-GB" dirty="0"/>
              <a:t> tuple met </a:t>
            </a:r>
            <a:r>
              <a:rPr lang="en-GB" b="1" dirty="0" err="1"/>
              <a:t>haakjes</a:t>
            </a:r>
            <a:r>
              <a:rPr lang="en-GB" b="1" dirty="0"/>
              <a:t> ( )</a:t>
            </a:r>
            <a:r>
              <a:rPr lang="en-GB" dirty="0"/>
              <a:t>.</a:t>
            </a:r>
          </a:p>
          <a:p>
            <a:r>
              <a:rPr lang="en-GB" dirty="0" err="1"/>
              <a:t>Een</a:t>
            </a:r>
            <a:r>
              <a:rPr lang="en-GB" dirty="0"/>
              <a:t> tuple </a:t>
            </a:r>
            <a:r>
              <a:rPr lang="en-GB" dirty="0" err="1"/>
              <a:t>lijkt</a:t>
            </a:r>
            <a:r>
              <a:rPr lang="en-GB" dirty="0"/>
              <a:t> op </a:t>
            </a:r>
            <a:r>
              <a:rPr lang="en-GB" dirty="0" err="1"/>
              <a:t>een</a:t>
            </a:r>
            <a:r>
              <a:rPr lang="en-GB" dirty="0"/>
              <a:t> list, maar is </a:t>
            </a:r>
            <a:r>
              <a:rPr lang="en-GB" b="1" dirty="0"/>
              <a:t>immutable</a:t>
            </a:r>
            <a:r>
              <a:rPr lang="en-GB" dirty="0"/>
              <a:t> → je </a:t>
            </a:r>
            <a:r>
              <a:rPr lang="en-GB" dirty="0" err="1"/>
              <a:t>kunt</a:t>
            </a:r>
            <a:r>
              <a:rPr lang="en-GB" dirty="0"/>
              <a:t> hem </a:t>
            </a:r>
            <a:r>
              <a:rPr lang="en-GB" dirty="0" err="1"/>
              <a:t>niet</a:t>
            </a:r>
            <a:r>
              <a:rPr lang="en-GB" dirty="0"/>
              <a:t> </a:t>
            </a:r>
            <a:r>
              <a:rPr lang="en-GB" dirty="0" err="1"/>
              <a:t>aanpassen</a:t>
            </a:r>
            <a:r>
              <a:rPr lang="en-GB" dirty="0"/>
              <a:t>.</a:t>
            </a:r>
          </a:p>
          <a:p>
            <a:r>
              <a:rPr lang="en-GB" dirty="0" err="1"/>
              <a:t>Geschikt</a:t>
            </a:r>
            <a:r>
              <a:rPr lang="en-GB" dirty="0"/>
              <a:t> </a:t>
            </a:r>
            <a:r>
              <a:rPr lang="en-GB" dirty="0" err="1"/>
              <a:t>voor</a:t>
            </a:r>
            <a:r>
              <a:rPr lang="en-GB" dirty="0"/>
              <a:t> data die </a:t>
            </a:r>
            <a:r>
              <a:rPr lang="en-GB" b="1" dirty="0"/>
              <a:t>vast</a:t>
            </a:r>
            <a:r>
              <a:rPr lang="en-GB" dirty="0"/>
              <a:t> </a:t>
            </a:r>
            <a:r>
              <a:rPr lang="en-GB" dirty="0" err="1"/>
              <a:t>moet</a:t>
            </a:r>
            <a:r>
              <a:rPr lang="en-GB" dirty="0"/>
              <a:t> </a:t>
            </a:r>
            <a:r>
              <a:rPr lang="en-GB" dirty="0" err="1"/>
              <a:t>blijven</a:t>
            </a:r>
            <a:r>
              <a:rPr lang="en-GB" dirty="0"/>
              <a:t>, </a:t>
            </a:r>
            <a:r>
              <a:rPr lang="en-GB" dirty="0" err="1"/>
              <a:t>zoals</a:t>
            </a:r>
            <a:r>
              <a:rPr lang="en-GB" dirty="0"/>
              <a:t> </a:t>
            </a:r>
            <a:r>
              <a:rPr lang="en-GB" dirty="0" err="1"/>
              <a:t>coördinaten</a:t>
            </a:r>
            <a:r>
              <a:rPr lang="en-GB" dirty="0"/>
              <a:t> of records.</a:t>
            </a:r>
          </a:p>
          <a:p>
            <a:r>
              <a:rPr lang="en-GB" dirty="0"/>
              <a:t>Je </a:t>
            </a:r>
            <a:r>
              <a:rPr lang="en-GB" dirty="0" err="1"/>
              <a:t>kunt</a:t>
            </a:r>
            <a:r>
              <a:rPr lang="en-GB" dirty="0"/>
              <a:t> tuples </a:t>
            </a:r>
            <a:r>
              <a:rPr lang="en-GB" b="1" dirty="0" err="1"/>
              <a:t>unpacken</a:t>
            </a:r>
            <a:r>
              <a:rPr lang="en-GB" dirty="0"/>
              <a:t> in </a:t>
            </a:r>
            <a:r>
              <a:rPr lang="en-GB" dirty="0" err="1"/>
              <a:t>meerdere</a:t>
            </a:r>
            <a:r>
              <a:rPr lang="en-GB" dirty="0"/>
              <a:t> </a:t>
            </a:r>
            <a:r>
              <a:rPr lang="en-GB" dirty="0" err="1"/>
              <a:t>variabelen</a:t>
            </a:r>
            <a:r>
              <a:rPr lang="en-GB" dirty="0"/>
              <a:t>.</a:t>
            </a:r>
          </a:p>
        </p:txBody>
      </p:sp>
    </p:spTree>
    <p:extLst>
      <p:ext uri="{BB962C8B-B14F-4D97-AF65-F5344CB8AC3E}">
        <p14:creationId xmlns:p14="http://schemas.microsoft.com/office/powerpoint/2010/main" val="983971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75575-617F-940E-195C-B1DB86E2AC5D}"/>
              </a:ext>
            </a:extLst>
          </p:cNvPr>
          <p:cNvSpPr>
            <a:spLocks noGrp="1"/>
          </p:cNvSpPr>
          <p:nvPr>
            <p:ph type="title"/>
          </p:nvPr>
        </p:nvSpPr>
        <p:spPr>
          <a:xfrm>
            <a:off x="681765" y="627534"/>
            <a:ext cx="8100000" cy="972000"/>
          </a:xfrm>
        </p:spPr>
        <p:txBody>
          <a:bodyPr/>
          <a:lstStyle/>
          <a:p>
            <a:r>
              <a:rPr lang="en-NL" dirty="0"/>
              <a:t>Wat is python</a:t>
            </a:r>
          </a:p>
        </p:txBody>
      </p:sp>
      <p:sp>
        <p:nvSpPr>
          <p:cNvPr id="3" name="Content Placeholder 2">
            <a:extLst>
              <a:ext uri="{FF2B5EF4-FFF2-40B4-BE49-F238E27FC236}">
                <a16:creationId xmlns:a16="http://schemas.microsoft.com/office/drawing/2014/main" id="{73EE79E9-2897-C80C-451E-2ED4BED2DA85}"/>
              </a:ext>
            </a:extLst>
          </p:cNvPr>
          <p:cNvSpPr>
            <a:spLocks noGrp="1"/>
          </p:cNvSpPr>
          <p:nvPr>
            <p:ph idx="1"/>
          </p:nvPr>
        </p:nvSpPr>
        <p:spPr>
          <a:xfrm>
            <a:off x="689099" y="1491631"/>
            <a:ext cx="8100000" cy="3245872"/>
          </a:xfrm>
        </p:spPr>
        <p:txBody>
          <a:bodyPr/>
          <a:lstStyle/>
          <a:p>
            <a:pPr>
              <a:buFont typeface="Arial" panose="020B0604020202020204" pitchFamily="34" charset="0"/>
              <a:buChar char="•"/>
            </a:pPr>
            <a:r>
              <a:rPr lang="en-GB" sz="1400" b="1" dirty="0" err="1"/>
              <a:t>Programmeertaal</a:t>
            </a:r>
            <a:r>
              <a:rPr lang="en-GB" sz="1400" b="1" dirty="0"/>
              <a:t> </a:t>
            </a:r>
            <a:r>
              <a:rPr lang="en-GB" sz="1400" b="1" dirty="0" err="1"/>
              <a:t>sinds</a:t>
            </a:r>
            <a:r>
              <a:rPr lang="en-GB" sz="1400" b="1" dirty="0"/>
              <a:t> 1991</a:t>
            </a:r>
            <a:r>
              <a:rPr lang="en-GB" sz="1400" dirty="0"/>
              <a:t>, </a:t>
            </a:r>
            <a:r>
              <a:rPr lang="en-GB" sz="1400" dirty="0" err="1"/>
              <a:t>ontwikkeld</a:t>
            </a:r>
            <a:r>
              <a:rPr lang="en-GB" sz="1400" dirty="0"/>
              <a:t> door Guido van Rossum.</a:t>
            </a:r>
          </a:p>
          <a:p>
            <a:pPr>
              <a:buFont typeface="Arial" panose="020B0604020202020204" pitchFamily="34" charset="0"/>
              <a:buChar char="•"/>
            </a:pPr>
            <a:r>
              <a:rPr lang="en-GB" sz="1400" dirty="0" err="1"/>
              <a:t>Bekend</a:t>
            </a:r>
            <a:r>
              <a:rPr lang="en-GB" sz="1400" dirty="0"/>
              <a:t> om de </a:t>
            </a:r>
            <a:r>
              <a:rPr lang="en-GB" sz="1400" b="1" dirty="0" err="1"/>
              <a:t>leesbare</a:t>
            </a:r>
            <a:r>
              <a:rPr lang="en-GB" sz="1400" b="1" dirty="0"/>
              <a:t> </a:t>
            </a:r>
            <a:r>
              <a:rPr lang="en-GB" sz="1400" b="1" dirty="0" err="1"/>
              <a:t>en</a:t>
            </a:r>
            <a:r>
              <a:rPr lang="en-GB" sz="1400" b="1" dirty="0"/>
              <a:t> </a:t>
            </a:r>
            <a:r>
              <a:rPr lang="en-GB" sz="1400" b="1" dirty="0" err="1"/>
              <a:t>eenvoudige</a:t>
            </a:r>
            <a:r>
              <a:rPr lang="en-GB" sz="1400" b="1" dirty="0"/>
              <a:t> syntax</a:t>
            </a:r>
            <a:r>
              <a:rPr lang="en-GB" sz="1400" dirty="0"/>
              <a:t> (</a:t>
            </a:r>
            <a:r>
              <a:rPr lang="en-GB" sz="1400" dirty="0" err="1"/>
              <a:t>lijkt</a:t>
            </a:r>
            <a:r>
              <a:rPr lang="en-GB" sz="1400" dirty="0"/>
              <a:t> </a:t>
            </a:r>
            <a:r>
              <a:rPr lang="en-GB" sz="1400" dirty="0" err="1"/>
              <a:t>bijna</a:t>
            </a:r>
            <a:r>
              <a:rPr lang="en-GB" sz="1400" dirty="0"/>
              <a:t> op </a:t>
            </a:r>
            <a:r>
              <a:rPr lang="en-GB" sz="1400" dirty="0" err="1"/>
              <a:t>gewone</a:t>
            </a:r>
            <a:r>
              <a:rPr lang="en-GB" sz="1400" dirty="0"/>
              <a:t> taal).</a:t>
            </a:r>
          </a:p>
          <a:p>
            <a:pPr>
              <a:buFont typeface="Arial" panose="020B0604020202020204" pitchFamily="34" charset="0"/>
              <a:buChar char="•"/>
            </a:pPr>
            <a:r>
              <a:rPr lang="en-GB" sz="1400" b="1" dirty="0" err="1"/>
              <a:t>Interpreteertaal</a:t>
            </a:r>
            <a:r>
              <a:rPr lang="en-GB" sz="1400" dirty="0"/>
              <a:t>: de code </a:t>
            </a:r>
            <a:r>
              <a:rPr lang="en-GB" sz="1400" dirty="0" err="1"/>
              <a:t>wordt</a:t>
            </a:r>
            <a:r>
              <a:rPr lang="en-GB" sz="1400" dirty="0"/>
              <a:t> regel </a:t>
            </a:r>
            <a:r>
              <a:rPr lang="en-GB" sz="1400" dirty="0" err="1"/>
              <a:t>voor</a:t>
            </a:r>
            <a:r>
              <a:rPr lang="en-GB" sz="1400" dirty="0"/>
              <a:t> regel </a:t>
            </a:r>
            <a:r>
              <a:rPr lang="en-GB" sz="1400" dirty="0" err="1"/>
              <a:t>uitgevoerd</a:t>
            </a:r>
            <a:r>
              <a:rPr lang="en-GB" sz="1400" dirty="0"/>
              <a:t> → </a:t>
            </a:r>
            <a:r>
              <a:rPr lang="en-GB" sz="1400" dirty="0" err="1"/>
              <a:t>snel</a:t>
            </a:r>
            <a:r>
              <a:rPr lang="en-GB" sz="1400" dirty="0"/>
              <a:t> </a:t>
            </a:r>
            <a:r>
              <a:rPr lang="en-GB" sz="1400" dirty="0" err="1"/>
              <a:t>testen</a:t>
            </a:r>
            <a:r>
              <a:rPr lang="en-GB" sz="1400" dirty="0"/>
              <a:t> </a:t>
            </a:r>
            <a:r>
              <a:rPr lang="en-GB" sz="1400" dirty="0" err="1"/>
              <a:t>en</a:t>
            </a:r>
            <a:r>
              <a:rPr lang="en-GB" sz="1400" dirty="0"/>
              <a:t> </a:t>
            </a:r>
            <a:r>
              <a:rPr lang="en-GB" sz="1400" dirty="0" err="1"/>
              <a:t>leren</a:t>
            </a:r>
            <a:r>
              <a:rPr lang="en-GB" sz="1400" dirty="0"/>
              <a:t>.</a:t>
            </a:r>
          </a:p>
          <a:p>
            <a:pPr>
              <a:buFont typeface="Arial" panose="020B0604020202020204" pitchFamily="34" charset="0"/>
              <a:buChar char="•"/>
            </a:pPr>
            <a:r>
              <a:rPr lang="en-GB" sz="1400" b="1" dirty="0" err="1"/>
              <a:t>Dynamisch</a:t>
            </a:r>
            <a:r>
              <a:rPr lang="en-GB" sz="1400" b="1" dirty="0"/>
              <a:t> </a:t>
            </a:r>
            <a:r>
              <a:rPr lang="en-GB" sz="1400" b="1" dirty="0" err="1"/>
              <a:t>getypeerd</a:t>
            </a:r>
            <a:r>
              <a:rPr lang="en-GB" sz="1400" dirty="0"/>
              <a:t>: je </a:t>
            </a:r>
            <a:r>
              <a:rPr lang="en-GB" sz="1400" dirty="0" err="1"/>
              <a:t>hoeft</a:t>
            </a:r>
            <a:r>
              <a:rPr lang="en-GB" sz="1400" dirty="0"/>
              <a:t> </a:t>
            </a:r>
            <a:r>
              <a:rPr lang="en-GB" sz="1400" dirty="0" err="1"/>
              <a:t>geen</a:t>
            </a:r>
            <a:r>
              <a:rPr lang="en-GB" sz="1400" dirty="0"/>
              <a:t> type op </a:t>
            </a:r>
            <a:r>
              <a:rPr lang="en-GB" sz="1400" dirty="0" err="1"/>
              <a:t>voorhand</a:t>
            </a:r>
            <a:r>
              <a:rPr lang="en-GB" sz="1400" dirty="0"/>
              <a:t> </a:t>
            </a:r>
            <a:r>
              <a:rPr lang="en-GB" sz="1400" dirty="0" err="1"/>
              <a:t>te</a:t>
            </a:r>
            <a:r>
              <a:rPr lang="en-GB" sz="1400" dirty="0"/>
              <a:t> </a:t>
            </a:r>
            <a:r>
              <a:rPr lang="en-GB" sz="1400" dirty="0" err="1"/>
              <a:t>definiëren</a:t>
            </a:r>
            <a:r>
              <a:rPr lang="en-GB" sz="1400" dirty="0"/>
              <a:t> (x = 5 </a:t>
            </a:r>
            <a:r>
              <a:rPr lang="en-GB" sz="1400" dirty="0" err="1"/>
              <a:t>i.p.v</a:t>
            </a:r>
            <a:r>
              <a:rPr lang="en-GB" sz="1400" dirty="0"/>
              <a:t>. int x = 5).</a:t>
            </a:r>
          </a:p>
          <a:p>
            <a:pPr>
              <a:buFont typeface="Arial" panose="020B0604020202020204" pitchFamily="34" charset="0"/>
              <a:buChar char="•"/>
            </a:pPr>
            <a:r>
              <a:rPr lang="en-GB" sz="1400" b="1" dirty="0"/>
              <a:t>Cross-platform</a:t>
            </a:r>
            <a:r>
              <a:rPr lang="en-GB" sz="1400" dirty="0"/>
              <a:t>: </a:t>
            </a:r>
            <a:r>
              <a:rPr lang="en-GB" sz="1400" dirty="0" err="1"/>
              <a:t>draait</a:t>
            </a:r>
            <a:r>
              <a:rPr lang="en-GB" sz="1400" dirty="0"/>
              <a:t> op Windows, macOS </a:t>
            </a:r>
            <a:r>
              <a:rPr lang="en-GB" sz="1400" dirty="0" err="1"/>
              <a:t>en</a:t>
            </a:r>
            <a:r>
              <a:rPr lang="en-GB" sz="1400" dirty="0"/>
              <a:t> Linux.</a:t>
            </a:r>
          </a:p>
          <a:p>
            <a:pPr>
              <a:buFont typeface="Arial" panose="020B0604020202020204" pitchFamily="34" charset="0"/>
              <a:buChar char="•"/>
            </a:pPr>
            <a:r>
              <a:rPr lang="en-GB" sz="1400" b="1" dirty="0"/>
              <a:t>Open source</a:t>
            </a:r>
            <a:r>
              <a:rPr lang="en-GB" sz="1400" dirty="0"/>
              <a:t>: </a:t>
            </a:r>
            <a:r>
              <a:rPr lang="en-GB" sz="1400" dirty="0" err="1"/>
              <a:t>iedereen</a:t>
            </a:r>
            <a:r>
              <a:rPr lang="en-GB" sz="1400" dirty="0"/>
              <a:t> </a:t>
            </a:r>
            <a:r>
              <a:rPr lang="en-GB" sz="1400" dirty="0" err="1"/>
              <a:t>kan</a:t>
            </a:r>
            <a:r>
              <a:rPr lang="en-GB" sz="1400" dirty="0"/>
              <a:t> de taal </a:t>
            </a:r>
            <a:r>
              <a:rPr lang="en-GB" sz="1400" dirty="0" err="1"/>
              <a:t>gebruiken</a:t>
            </a:r>
            <a:r>
              <a:rPr lang="en-GB" sz="1400" dirty="0"/>
              <a:t> </a:t>
            </a:r>
            <a:r>
              <a:rPr lang="en-GB" sz="1400" dirty="0" err="1"/>
              <a:t>en</a:t>
            </a:r>
            <a:r>
              <a:rPr lang="en-GB" sz="1400" dirty="0"/>
              <a:t> </a:t>
            </a:r>
            <a:r>
              <a:rPr lang="en-GB" sz="1400" dirty="0" err="1"/>
              <a:t>verbeteren</a:t>
            </a:r>
            <a:r>
              <a:rPr lang="en-GB" sz="1400" dirty="0"/>
              <a:t>.</a:t>
            </a:r>
          </a:p>
          <a:p>
            <a:pPr>
              <a:buFont typeface="Arial" panose="020B0604020202020204" pitchFamily="34" charset="0"/>
              <a:buChar char="•"/>
            </a:pPr>
            <a:r>
              <a:rPr lang="en-GB" sz="1400" b="1" dirty="0" err="1"/>
              <a:t>Enorm</a:t>
            </a:r>
            <a:r>
              <a:rPr lang="en-GB" sz="1400" b="1" dirty="0"/>
              <a:t> </a:t>
            </a:r>
            <a:r>
              <a:rPr lang="en-GB" sz="1400" b="1" dirty="0" err="1"/>
              <a:t>ecosysteem</a:t>
            </a:r>
            <a:r>
              <a:rPr lang="en-GB" sz="1400" dirty="0"/>
              <a:t>: </a:t>
            </a:r>
            <a:r>
              <a:rPr lang="en-GB" sz="1400" dirty="0" err="1"/>
              <a:t>duizenden</a:t>
            </a:r>
            <a:r>
              <a:rPr lang="en-GB" sz="1400" dirty="0"/>
              <a:t> </a:t>
            </a:r>
            <a:r>
              <a:rPr lang="en-GB" sz="1400" dirty="0" err="1"/>
              <a:t>pakketten</a:t>
            </a:r>
            <a:r>
              <a:rPr lang="en-GB" sz="1400" dirty="0"/>
              <a:t> </a:t>
            </a:r>
            <a:r>
              <a:rPr lang="en-GB" sz="1400" dirty="0" err="1"/>
              <a:t>voor</a:t>
            </a:r>
            <a:r>
              <a:rPr lang="en-GB" sz="1400" dirty="0"/>
              <a:t> </a:t>
            </a:r>
            <a:r>
              <a:rPr lang="en-GB" sz="1400" dirty="0" err="1"/>
              <a:t>allerlei</a:t>
            </a:r>
            <a:r>
              <a:rPr lang="en-GB" sz="1400" dirty="0"/>
              <a:t> </a:t>
            </a:r>
            <a:r>
              <a:rPr lang="en-GB" sz="1400" dirty="0" err="1"/>
              <a:t>domeinen</a:t>
            </a:r>
            <a:r>
              <a:rPr lang="en-GB" sz="1400" dirty="0"/>
              <a:t>.</a:t>
            </a:r>
          </a:p>
          <a:p>
            <a:pPr>
              <a:buFont typeface="Arial" panose="020B0604020202020204" pitchFamily="34" charset="0"/>
              <a:buChar char="•"/>
            </a:pPr>
            <a:r>
              <a:rPr lang="en-GB" sz="1400" b="1" dirty="0"/>
              <a:t>Grote community</a:t>
            </a:r>
            <a:r>
              <a:rPr lang="en-GB" sz="1400" dirty="0"/>
              <a:t>: </a:t>
            </a:r>
            <a:r>
              <a:rPr lang="en-GB" sz="1400" dirty="0" err="1"/>
              <a:t>veel</a:t>
            </a:r>
            <a:r>
              <a:rPr lang="en-GB" sz="1400" dirty="0"/>
              <a:t> </a:t>
            </a:r>
            <a:r>
              <a:rPr lang="en-GB" sz="1400" dirty="0" err="1"/>
              <a:t>documentatie</a:t>
            </a:r>
            <a:r>
              <a:rPr lang="en-GB" sz="1400" dirty="0"/>
              <a:t>, tutorials, </a:t>
            </a:r>
            <a:r>
              <a:rPr lang="en-GB" sz="1400" dirty="0" err="1"/>
              <a:t>en</a:t>
            </a:r>
            <a:r>
              <a:rPr lang="en-GB" sz="1400" dirty="0"/>
              <a:t> </a:t>
            </a:r>
            <a:r>
              <a:rPr lang="en-GB" sz="1400" dirty="0" err="1"/>
              <a:t>actieve</a:t>
            </a:r>
            <a:r>
              <a:rPr lang="en-GB" sz="1400" dirty="0"/>
              <a:t> </a:t>
            </a:r>
            <a:r>
              <a:rPr lang="en-GB" sz="1400" dirty="0" err="1"/>
              <a:t>gebruikers</a:t>
            </a:r>
            <a:r>
              <a:rPr lang="en-GB" sz="1400" dirty="0"/>
              <a:t> </a:t>
            </a:r>
            <a:r>
              <a:rPr lang="en-GB" sz="1400" dirty="0" err="1"/>
              <a:t>wereldwijd</a:t>
            </a:r>
            <a:r>
              <a:rPr lang="en-GB" sz="1400" dirty="0"/>
              <a:t>.</a:t>
            </a:r>
          </a:p>
          <a:p>
            <a:pPr marL="0" indent="0">
              <a:buNone/>
            </a:pPr>
            <a:r>
              <a:rPr lang="en-GB" sz="1400" dirty="0"/>
              <a:t> 	</a:t>
            </a:r>
            <a:endParaRPr lang="en-GB" sz="1400" b="1" dirty="0"/>
          </a:p>
          <a:p>
            <a:pPr marL="0" indent="0">
              <a:buNone/>
            </a:pPr>
            <a:r>
              <a:rPr lang="en-GB" sz="1400" b="1" dirty="0" err="1"/>
              <a:t>Toepassingen</a:t>
            </a:r>
            <a:endParaRPr lang="en-GB" sz="1400" b="1" dirty="0"/>
          </a:p>
          <a:p>
            <a:pPr>
              <a:buFont typeface="Arial" panose="020B0604020202020204" pitchFamily="34" charset="0"/>
              <a:buChar char="•"/>
            </a:pPr>
            <a:r>
              <a:rPr lang="en-GB" sz="1400" b="1" dirty="0"/>
              <a:t>Data-analyse &amp; </a:t>
            </a:r>
            <a:r>
              <a:rPr lang="en-GB" sz="1400" b="1" dirty="0" err="1"/>
              <a:t>wetenschappelijk</a:t>
            </a:r>
            <a:r>
              <a:rPr lang="en-GB" sz="1400" b="1" dirty="0"/>
              <a:t> </a:t>
            </a:r>
            <a:r>
              <a:rPr lang="en-GB" sz="1400" b="1" dirty="0" err="1"/>
              <a:t>onderzoek</a:t>
            </a:r>
            <a:r>
              <a:rPr lang="en-GB" sz="1400" dirty="0"/>
              <a:t> (NumPy, Pandas, SciPy).</a:t>
            </a:r>
          </a:p>
          <a:p>
            <a:pPr>
              <a:buFont typeface="Arial" panose="020B0604020202020204" pitchFamily="34" charset="0"/>
              <a:buChar char="•"/>
            </a:pPr>
            <a:r>
              <a:rPr lang="en-GB" sz="1400" b="1" dirty="0"/>
              <a:t>Geodata / GIS</a:t>
            </a:r>
            <a:r>
              <a:rPr lang="en-GB" sz="1400" dirty="0"/>
              <a:t> (</a:t>
            </a:r>
            <a:r>
              <a:rPr lang="en-GB" sz="1400" dirty="0" err="1"/>
              <a:t>GeoPandas</a:t>
            </a:r>
            <a:r>
              <a:rPr lang="en-GB" sz="1400" dirty="0"/>
              <a:t>, </a:t>
            </a:r>
            <a:r>
              <a:rPr lang="en-GB" sz="1400" dirty="0" err="1"/>
              <a:t>Rasterio</a:t>
            </a:r>
            <a:r>
              <a:rPr lang="en-GB" sz="1400" dirty="0"/>
              <a:t>, GDAL).</a:t>
            </a:r>
          </a:p>
          <a:p>
            <a:pPr>
              <a:buFont typeface="Arial" panose="020B0604020202020204" pitchFamily="34" charset="0"/>
              <a:buChar char="•"/>
            </a:pPr>
            <a:r>
              <a:rPr lang="en-GB" sz="1400" b="1" dirty="0" err="1"/>
              <a:t>Webontwikkeling</a:t>
            </a:r>
            <a:r>
              <a:rPr lang="en-GB" sz="1400" dirty="0"/>
              <a:t> (Django, Flask, </a:t>
            </a:r>
            <a:r>
              <a:rPr lang="en-GB" sz="1400" dirty="0" err="1"/>
              <a:t>FastAPI</a:t>
            </a:r>
            <a:r>
              <a:rPr lang="en-GB" sz="1400" dirty="0"/>
              <a:t>).</a:t>
            </a:r>
          </a:p>
          <a:p>
            <a:pPr>
              <a:buFont typeface="Arial" panose="020B0604020202020204" pitchFamily="34" charset="0"/>
              <a:buChar char="•"/>
            </a:pPr>
            <a:r>
              <a:rPr lang="en-GB" sz="1400" b="1" dirty="0" err="1"/>
              <a:t>Automatisering</a:t>
            </a:r>
            <a:r>
              <a:rPr lang="en-GB" sz="1400" dirty="0"/>
              <a:t> (</a:t>
            </a:r>
            <a:r>
              <a:rPr lang="en-GB" sz="1400" dirty="0" err="1"/>
              <a:t>scripten</a:t>
            </a:r>
            <a:r>
              <a:rPr lang="en-GB" sz="1400" dirty="0"/>
              <a:t> van taken, </a:t>
            </a:r>
            <a:r>
              <a:rPr lang="en-GB" sz="1400" dirty="0" err="1"/>
              <a:t>bestanden</a:t>
            </a:r>
            <a:r>
              <a:rPr lang="en-GB" sz="1400" dirty="0"/>
              <a:t> </a:t>
            </a:r>
            <a:r>
              <a:rPr lang="en-GB" sz="1400" dirty="0" err="1"/>
              <a:t>verwerken</a:t>
            </a:r>
            <a:r>
              <a:rPr lang="en-GB" sz="1400" dirty="0"/>
              <a:t>, API’s </a:t>
            </a:r>
            <a:r>
              <a:rPr lang="en-GB" sz="1400" dirty="0" err="1"/>
              <a:t>aanroepen</a:t>
            </a:r>
            <a:r>
              <a:rPr lang="en-GB" sz="1400" dirty="0"/>
              <a:t>).</a:t>
            </a:r>
          </a:p>
          <a:p>
            <a:pPr>
              <a:buFont typeface="Arial" panose="020B0604020202020204" pitchFamily="34" charset="0"/>
              <a:buChar char="•"/>
            </a:pPr>
            <a:r>
              <a:rPr lang="en-GB" sz="1400" b="1" dirty="0"/>
              <a:t>Machine learning &amp; AI</a:t>
            </a:r>
            <a:r>
              <a:rPr lang="en-GB" sz="1400" dirty="0"/>
              <a:t> (scikit-learn, TensorFlow, </a:t>
            </a:r>
            <a:r>
              <a:rPr lang="en-GB" sz="1400" dirty="0" err="1"/>
              <a:t>PyTorch</a:t>
            </a:r>
            <a:r>
              <a:rPr lang="en-GB" sz="1400" dirty="0"/>
              <a:t>).</a:t>
            </a:r>
          </a:p>
        </p:txBody>
      </p:sp>
      <p:sp>
        <p:nvSpPr>
          <p:cNvPr id="5" name="Footer Placeholder 4">
            <a:extLst>
              <a:ext uri="{FF2B5EF4-FFF2-40B4-BE49-F238E27FC236}">
                <a16:creationId xmlns:a16="http://schemas.microsoft.com/office/drawing/2014/main" id="{272BA62D-BE91-7D9E-5F5B-ABE3A3E58D96}"/>
              </a:ext>
            </a:extLst>
          </p:cNvPr>
          <p:cNvSpPr>
            <a:spLocks noGrp="1"/>
          </p:cNvSpPr>
          <p:nvPr>
            <p:ph type="ftr" sz="quarter" idx="11"/>
          </p:nvPr>
        </p:nvSpPr>
        <p:spPr>
          <a:xfrm>
            <a:off x="689099" y="4893641"/>
            <a:ext cx="6192000" cy="180000"/>
          </a:xfrm>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16136216-B7B4-566A-796D-6959DF3F67E4}"/>
              </a:ext>
            </a:extLst>
          </p:cNvPr>
          <p:cNvSpPr>
            <a:spLocks noGrp="1"/>
          </p:cNvSpPr>
          <p:nvPr>
            <p:ph type="sldNum" sz="quarter" idx="12"/>
          </p:nvPr>
        </p:nvSpPr>
        <p:spPr>
          <a:xfrm>
            <a:off x="8500916" y="4893641"/>
            <a:ext cx="288000" cy="180000"/>
          </a:xfrm>
        </p:spPr>
        <p:txBody>
          <a:bodyPr/>
          <a:lstStyle/>
          <a:p>
            <a:pPr algn="l"/>
            <a:r>
              <a:rPr lang="nl-NL"/>
              <a:t>| </a:t>
            </a:r>
            <a:fld id="{6C885DEC-5AE5-4403-A92E-278225061E43}" type="slidenum">
              <a:rPr lang="nl-NL" smtClean="0"/>
              <a:pPr algn="l"/>
              <a:t>5</a:t>
            </a:fld>
            <a:endParaRPr lang="nl-NL" dirty="0"/>
          </a:p>
        </p:txBody>
      </p:sp>
    </p:spTree>
    <p:extLst>
      <p:ext uri="{BB962C8B-B14F-4D97-AF65-F5344CB8AC3E}">
        <p14:creationId xmlns:p14="http://schemas.microsoft.com/office/powerpoint/2010/main" val="12753455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30703-519A-B9AD-B150-D32A3B80FA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97FD1-B83E-37BB-DDF7-F17472A63159}"/>
              </a:ext>
            </a:extLst>
          </p:cNvPr>
          <p:cNvSpPr>
            <a:spLocks noGrp="1"/>
          </p:cNvSpPr>
          <p:nvPr>
            <p:ph type="title"/>
          </p:nvPr>
        </p:nvSpPr>
        <p:spPr>
          <a:xfrm>
            <a:off x="662276" y="555526"/>
            <a:ext cx="8100000" cy="972000"/>
          </a:xfrm>
        </p:spPr>
        <p:txBody>
          <a:bodyPr/>
          <a:lstStyle/>
          <a:p>
            <a:r>
              <a:rPr lang="en-NL" dirty="0"/>
              <a:t>Tuple - voorbeeld</a:t>
            </a:r>
          </a:p>
        </p:txBody>
      </p:sp>
      <p:sp>
        <p:nvSpPr>
          <p:cNvPr id="4" name="Date Placeholder 3">
            <a:extLst>
              <a:ext uri="{FF2B5EF4-FFF2-40B4-BE49-F238E27FC236}">
                <a16:creationId xmlns:a16="http://schemas.microsoft.com/office/drawing/2014/main" id="{00A5ACF2-08E4-3B94-75DF-67BCF9146ED4}"/>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84D41E6D-9ECF-61C5-86CB-E7FD4486378A}"/>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C868F9C6-5C7E-B233-4E8C-3BD10F655369}"/>
              </a:ext>
            </a:extLst>
          </p:cNvPr>
          <p:cNvSpPr>
            <a:spLocks noGrp="1"/>
          </p:cNvSpPr>
          <p:nvPr>
            <p:ph type="sldNum" sz="quarter" idx="12"/>
          </p:nvPr>
        </p:nvSpPr>
        <p:spPr/>
        <p:txBody>
          <a:bodyPr/>
          <a:lstStyle/>
          <a:p>
            <a:pPr algn="l"/>
            <a:r>
              <a:rPr lang="nl-NL"/>
              <a:t>| </a:t>
            </a:r>
            <a:fld id="{6C885DEC-5AE5-4403-A92E-278225061E43}" type="slidenum">
              <a:rPr lang="nl-NL" smtClean="0"/>
              <a:pPr algn="l"/>
              <a:t>50</a:t>
            </a:fld>
            <a:endParaRPr lang="nl-NL" dirty="0"/>
          </a:p>
        </p:txBody>
      </p:sp>
      <p:pic>
        <p:nvPicPr>
          <p:cNvPr id="3" name="Picture 2">
            <a:extLst>
              <a:ext uri="{FF2B5EF4-FFF2-40B4-BE49-F238E27FC236}">
                <a16:creationId xmlns:a16="http://schemas.microsoft.com/office/drawing/2014/main" id="{F7486203-F3EF-1966-2731-1A3FCBFC6E97}"/>
              </a:ext>
            </a:extLst>
          </p:cNvPr>
          <p:cNvPicPr>
            <a:picLocks noChangeAspect="1"/>
          </p:cNvPicPr>
          <p:nvPr/>
        </p:nvPicPr>
        <p:blipFill>
          <a:blip r:embed="rId2"/>
          <a:stretch>
            <a:fillRect/>
          </a:stretch>
        </p:blipFill>
        <p:spPr>
          <a:xfrm>
            <a:off x="689099" y="1040867"/>
            <a:ext cx="4023715" cy="3507854"/>
          </a:xfrm>
          <a:prstGeom prst="rect">
            <a:avLst/>
          </a:prstGeom>
        </p:spPr>
      </p:pic>
    </p:spTree>
    <p:extLst>
      <p:ext uri="{BB962C8B-B14F-4D97-AF65-F5344CB8AC3E}">
        <p14:creationId xmlns:p14="http://schemas.microsoft.com/office/powerpoint/2010/main" val="4916016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126E6-E177-29D0-E968-EF02DC1C8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E3C5C8-3374-1CD8-CA02-7D94340C88AB}"/>
              </a:ext>
            </a:extLst>
          </p:cNvPr>
          <p:cNvSpPr>
            <a:spLocks noGrp="1"/>
          </p:cNvSpPr>
          <p:nvPr>
            <p:ph type="title"/>
          </p:nvPr>
        </p:nvSpPr>
        <p:spPr>
          <a:xfrm>
            <a:off x="662276" y="555526"/>
            <a:ext cx="8100000" cy="972000"/>
          </a:xfrm>
        </p:spPr>
        <p:txBody>
          <a:bodyPr/>
          <a:lstStyle/>
          <a:p>
            <a:r>
              <a:rPr lang="en-NL" dirty="0"/>
              <a:t>Tuple - voorbeeld</a:t>
            </a:r>
          </a:p>
        </p:txBody>
      </p:sp>
      <p:sp>
        <p:nvSpPr>
          <p:cNvPr id="4" name="Date Placeholder 3">
            <a:extLst>
              <a:ext uri="{FF2B5EF4-FFF2-40B4-BE49-F238E27FC236}">
                <a16:creationId xmlns:a16="http://schemas.microsoft.com/office/drawing/2014/main" id="{AF2E7051-BAA0-8BDA-89F4-3EEA09F90B36}"/>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11ACEACF-2E4B-0AD0-1A3B-DEC268CB83B2}"/>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6DB465E3-15B2-24A3-D988-2BC2C3EE439E}"/>
              </a:ext>
            </a:extLst>
          </p:cNvPr>
          <p:cNvSpPr>
            <a:spLocks noGrp="1"/>
          </p:cNvSpPr>
          <p:nvPr>
            <p:ph type="sldNum" sz="quarter" idx="12"/>
          </p:nvPr>
        </p:nvSpPr>
        <p:spPr/>
        <p:txBody>
          <a:bodyPr/>
          <a:lstStyle/>
          <a:p>
            <a:pPr algn="l"/>
            <a:r>
              <a:rPr lang="nl-NL"/>
              <a:t>| </a:t>
            </a:r>
            <a:fld id="{6C885DEC-5AE5-4403-A92E-278225061E43}" type="slidenum">
              <a:rPr lang="nl-NL" smtClean="0"/>
              <a:pPr algn="l"/>
              <a:t>51</a:t>
            </a:fld>
            <a:endParaRPr lang="nl-NL" dirty="0"/>
          </a:p>
        </p:txBody>
      </p:sp>
      <p:graphicFrame>
        <p:nvGraphicFramePr>
          <p:cNvPr id="7" name="Table 6">
            <a:extLst>
              <a:ext uri="{FF2B5EF4-FFF2-40B4-BE49-F238E27FC236}">
                <a16:creationId xmlns:a16="http://schemas.microsoft.com/office/drawing/2014/main" id="{0BA5F36B-D0BC-6871-BADB-F699B30C533F}"/>
              </a:ext>
            </a:extLst>
          </p:cNvPr>
          <p:cNvGraphicFramePr>
            <a:graphicFrameLocks noGrp="1"/>
          </p:cNvGraphicFramePr>
          <p:nvPr>
            <p:extLst>
              <p:ext uri="{D42A27DB-BD31-4B8C-83A1-F6EECF244321}">
                <p14:modId xmlns:p14="http://schemas.microsoft.com/office/powerpoint/2010/main" val="3698048930"/>
              </p:ext>
            </p:extLst>
          </p:nvPr>
        </p:nvGraphicFramePr>
        <p:xfrm>
          <a:off x="708464" y="1275606"/>
          <a:ext cx="7966459" cy="2576489"/>
        </p:xfrm>
        <a:graphic>
          <a:graphicData uri="http://schemas.openxmlformats.org/drawingml/2006/table">
            <a:tbl>
              <a:tblPr firstRow="1">
                <a:tableStyleId>{69012ECD-51FC-41F1-AA8D-1B2483CD663E}</a:tableStyleId>
              </a:tblPr>
              <a:tblGrid>
                <a:gridCol w="1895876">
                  <a:extLst>
                    <a:ext uri="{9D8B030D-6E8A-4147-A177-3AD203B41FA5}">
                      <a16:colId xmlns:a16="http://schemas.microsoft.com/office/drawing/2014/main" val="1970466551"/>
                    </a:ext>
                  </a:extLst>
                </a:gridCol>
                <a:gridCol w="3091120">
                  <a:extLst>
                    <a:ext uri="{9D8B030D-6E8A-4147-A177-3AD203B41FA5}">
                      <a16:colId xmlns:a16="http://schemas.microsoft.com/office/drawing/2014/main" val="1312253669"/>
                    </a:ext>
                  </a:extLst>
                </a:gridCol>
                <a:gridCol w="2979463">
                  <a:extLst>
                    <a:ext uri="{9D8B030D-6E8A-4147-A177-3AD203B41FA5}">
                      <a16:colId xmlns:a16="http://schemas.microsoft.com/office/drawing/2014/main" val="2208145305"/>
                    </a:ext>
                  </a:extLst>
                </a:gridCol>
              </a:tblGrid>
              <a:tr h="269000">
                <a:tc>
                  <a:txBody>
                    <a:bodyPr/>
                    <a:lstStyle/>
                    <a:p>
                      <a:r>
                        <a:rPr lang="en-GB" sz="1200"/>
                        <a:t>Methode / Functie</a:t>
                      </a:r>
                    </a:p>
                  </a:txBody>
                  <a:tcPr anchor="ctr"/>
                </a:tc>
                <a:tc>
                  <a:txBody>
                    <a:bodyPr/>
                    <a:lstStyle/>
                    <a:p>
                      <a:r>
                        <a:rPr lang="en-GB" sz="1200" dirty="0" err="1"/>
                        <a:t>Uitleg</a:t>
                      </a:r>
                      <a:endParaRPr lang="en-GB" sz="1200" dirty="0"/>
                    </a:p>
                  </a:txBody>
                  <a:tcPr anchor="ctr"/>
                </a:tc>
                <a:tc>
                  <a:txBody>
                    <a:bodyPr/>
                    <a:lstStyle/>
                    <a:p>
                      <a:r>
                        <a:rPr lang="en-GB" sz="1200"/>
                        <a:t>Voorbeeld</a:t>
                      </a:r>
                    </a:p>
                  </a:txBody>
                  <a:tcPr anchor="ctr"/>
                </a:tc>
                <a:extLst>
                  <a:ext uri="{0D108BD9-81ED-4DB2-BD59-A6C34878D82A}">
                    <a16:rowId xmlns:a16="http://schemas.microsoft.com/office/drawing/2014/main" val="928926041"/>
                  </a:ext>
                </a:extLst>
              </a:tr>
              <a:tr h="269000">
                <a:tc>
                  <a:txBody>
                    <a:bodyPr/>
                    <a:lstStyle/>
                    <a:p>
                      <a:r>
                        <a:rPr lang="en-GB" sz="1200"/>
                        <a:t>len(tpl)</a:t>
                      </a:r>
                    </a:p>
                  </a:txBody>
                  <a:tcPr anchor="ctr"/>
                </a:tc>
                <a:tc>
                  <a:txBody>
                    <a:bodyPr/>
                    <a:lstStyle/>
                    <a:p>
                      <a:r>
                        <a:rPr lang="en-GB" sz="1200"/>
                        <a:t>Geeft lengte van tuple</a:t>
                      </a:r>
                    </a:p>
                  </a:txBody>
                  <a:tcPr anchor="ctr"/>
                </a:tc>
                <a:tc>
                  <a:txBody>
                    <a:bodyPr/>
                    <a:lstStyle/>
                    <a:p>
                      <a:r>
                        <a:rPr lang="en-GB" sz="1200"/>
                        <a:t>len((1,2,3)) → 3</a:t>
                      </a:r>
                    </a:p>
                  </a:txBody>
                  <a:tcPr anchor="ctr"/>
                </a:tc>
                <a:extLst>
                  <a:ext uri="{0D108BD9-81ED-4DB2-BD59-A6C34878D82A}">
                    <a16:rowId xmlns:a16="http://schemas.microsoft.com/office/drawing/2014/main" val="128167019"/>
                  </a:ext>
                </a:extLst>
              </a:tr>
              <a:tr h="333504">
                <a:tc>
                  <a:txBody>
                    <a:bodyPr/>
                    <a:lstStyle/>
                    <a:p>
                      <a:r>
                        <a:rPr lang="en-GB" sz="1200"/>
                        <a:t>Index [i]</a:t>
                      </a:r>
                    </a:p>
                  </a:txBody>
                  <a:tcPr anchor="ctr"/>
                </a:tc>
                <a:tc>
                  <a:txBody>
                    <a:bodyPr/>
                    <a:lstStyle/>
                    <a:p>
                      <a:r>
                        <a:rPr lang="en-GB" sz="1200"/>
                        <a:t>Element opvragen</a:t>
                      </a:r>
                    </a:p>
                  </a:txBody>
                  <a:tcPr anchor="ctr"/>
                </a:tc>
                <a:tc>
                  <a:txBody>
                    <a:bodyPr/>
                    <a:lstStyle/>
                    <a:p>
                      <a:r>
                        <a:rPr lang="en-NL" sz="1200"/>
                        <a:t>(10,20,30)[1] → 20</a:t>
                      </a:r>
                    </a:p>
                  </a:txBody>
                  <a:tcPr anchor="ctr"/>
                </a:tc>
                <a:extLst>
                  <a:ext uri="{0D108BD9-81ED-4DB2-BD59-A6C34878D82A}">
                    <a16:rowId xmlns:a16="http://schemas.microsoft.com/office/drawing/2014/main" val="1676689050"/>
                  </a:ext>
                </a:extLst>
              </a:tr>
              <a:tr h="360329">
                <a:tc>
                  <a:txBody>
                    <a:bodyPr/>
                    <a:lstStyle/>
                    <a:p>
                      <a:r>
                        <a:rPr lang="en-GB" sz="1200"/>
                        <a:t>Slicing [i:j]</a:t>
                      </a:r>
                    </a:p>
                  </a:txBody>
                  <a:tcPr anchor="ctr"/>
                </a:tc>
                <a:tc>
                  <a:txBody>
                    <a:bodyPr/>
                    <a:lstStyle/>
                    <a:p>
                      <a:r>
                        <a:rPr lang="en-GB" sz="1200"/>
                        <a:t>Deel van de tuple</a:t>
                      </a:r>
                    </a:p>
                  </a:txBody>
                  <a:tcPr anchor="ctr"/>
                </a:tc>
                <a:tc>
                  <a:txBody>
                    <a:bodyPr/>
                    <a:lstStyle/>
                    <a:p>
                      <a:r>
                        <a:rPr lang="en-NL" sz="1200"/>
                        <a:t>(1,2,3,4)[1:3] → (2,3)</a:t>
                      </a:r>
                    </a:p>
                  </a:txBody>
                  <a:tcPr anchor="ctr"/>
                </a:tc>
                <a:extLst>
                  <a:ext uri="{0D108BD9-81ED-4DB2-BD59-A6C34878D82A}">
                    <a16:rowId xmlns:a16="http://schemas.microsoft.com/office/drawing/2014/main" val="1428901917"/>
                  </a:ext>
                </a:extLst>
              </a:tr>
              <a:tr h="333504">
                <a:tc>
                  <a:txBody>
                    <a:bodyPr/>
                    <a:lstStyle/>
                    <a:p>
                      <a:r>
                        <a:rPr lang="en-GB" sz="1200"/>
                        <a:t>.count(x)</a:t>
                      </a:r>
                    </a:p>
                  </a:txBody>
                  <a:tcPr anchor="ctr"/>
                </a:tc>
                <a:tc>
                  <a:txBody>
                    <a:bodyPr/>
                    <a:lstStyle/>
                    <a:p>
                      <a:r>
                        <a:rPr lang="en-GB" sz="1200"/>
                        <a:t>Aantal keer dat element voorkomt</a:t>
                      </a:r>
                    </a:p>
                  </a:txBody>
                  <a:tcPr anchor="ctr"/>
                </a:tc>
                <a:tc>
                  <a:txBody>
                    <a:bodyPr/>
                    <a:lstStyle/>
                    <a:p>
                      <a:r>
                        <a:rPr lang="en-GB" sz="1200"/>
                        <a:t>(1,2,2,3).count(2) → 2</a:t>
                      </a:r>
                    </a:p>
                  </a:txBody>
                  <a:tcPr anchor="ctr"/>
                </a:tc>
                <a:extLst>
                  <a:ext uri="{0D108BD9-81ED-4DB2-BD59-A6C34878D82A}">
                    <a16:rowId xmlns:a16="http://schemas.microsoft.com/office/drawing/2014/main" val="3646696728"/>
                  </a:ext>
                </a:extLst>
              </a:tr>
              <a:tr h="333504">
                <a:tc>
                  <a:txBody>
                    <a:bodyPr/>
                    <a:lstStyle/>
                    <a:p>
                      <a:r>
                        <a:rPr lang="en-GB" sz="1200"/>
                        <a:t>.index(x)</a:t>
                      </a:r>
                    </a:p>
                  </a:txBody>
                  <a:tcPr anchor="ctr"/>
                </a:tc>
                <a:tc>
                  <a:txBody>
                    <a:bodyPr/>
                    <a:lstStyle/>
                    <a:p>
                      <a:r>
                        <a:rPr lang="en-GB" sz="1200"/>
                        <a:t>Eerste index van element</a:t>
                      </a:r>
                    </a:p>
                  </a:txBody>
                  <a:tcPr anchor="ctr"/>
                </a:tc>
                <a:tc>
                  <a:txBody>
                    <a:bodyPr/>
                    <a:lstStyle/>
                    <a:p>
                      <a:r>
                        <a:rPr lang="en-GB" sz="1200"/>
                        <a:t>(1,2,3).index(2) → 1</a:t>
                      </a:r>
                    </a:p>
                  </a:txBody>
                  <a:tcPr anchor="ctr"/>
                </a:tc>
                <a:extLst>
                  <a:ext uri="{0D108BD9-81ED-4DB2-BD59-A6C34878D82A}">
                    <a16:rowId xmlns:a16="http://schemas.microsoft.com/office/drawing/2014/main" val="2217449783"/>
                  </a:ext>
                </a:extLst>
              </a:tr>
              <a:tr h="333504">
                <a:tc>
                  <a:txBody>
                    <a:bodyPr/>
                    <a:lstStyle/>
                    <a:p>
                      <a:r>
                        <a:rPr lang="en-GB" sz="1200"/>
                        <a:t>Unpacking</a:t>
                      </a:r>
                    </a:p>
                  </a:txBody>
                  <a:tcPr anchor="ctr"/>
                </a:tc>
                <a:tc>
                  <a:txBody>
                    <a:bodyPr/>
                    <a:lstStyle/>
                    <a:p>
                      <a:r>
                        <a:rPr lang="en-GB" sz="1200"/>
                        <a:t>Waarden toewijzen aan variabelen</a:t>
                      </a:r>
                    </a:p>
                  </a:txBody>
                  <a:tcPr anchor="ctr"/>
                </a:tc>
                <a:tc>
                  <a:txBody>
                    <a:bodyPr/>
                    <a:lstStyle/>
                    <a:p>
                      <a:r>
                        <a:rPr lang="en-GB" sz="1200"/>
                        <a:t>a,b = (1,2) → a=1, b=2</a:t>
                      </a:r>
                    </a:p>
                  </a:txBody>
                  <a:tcPr anchor="ctr"/>
                </a:tc>
                <a:extLst>
                  <a:ext uri="{0D108BD9-81ED-4DB2-BD59-A6C34878D82A}">
                    <a16:rowId xmlns:a16="http://schemas.microsoft.com/office/drawing/2014/main" val="4264209689"/>
                  </a:ext>
                </a:extLst>
              </a:tr>
              <a:tr h="333504">
                <a:tc>
                  <a:txBody>
                    <a:bodyPr/>
                    <a:lstStyle/>
                    <a:p>
                      <a:r>
                        <a:rPr lang="en-GB" sz="1200"/>
                        <a:t>In tuple-of-lists</a:t>
                      </a:r>
                    </a:p>
                  </a:txBody>
                  <a:tcPr anchor="ctr"/>
                </a:tc>
                <a:tc>
                  <a:txBody>
                    <a:bodyPr/>
                    <a:lstStyle/>
                    <a:p>
                      <a:r>
                        <a:rPr lang="en-GB" sz="1200"/>
                        <a:t>Nuttig om records vast te leggen</a:t>
                      </a:r>
                    </a:p>
                  </a:txBody>
                  <a:tcPr anchor="ctr"/>
                </a:tc>
                <a:tc>
                  <a:txBody>
                    <a:bodyPr/>
                    <a:lstStyle/>
                    <a:p>
                      <a:r>
                        <a:rPr lang="en-GB" sz="1200" dirty="0"/>
                        <a:t>[("</a:t>
                      </a:r>
                      <a:r>
                        <a:rPr lang="en-GB" sz="1200" dirty="0" err="1"/>
                        <a:t>stad</a:t>
                      </a:r>
                      <a:r>
                        <a:rPr lang="en-GB" sz="1200" dirty="0"/>
                        <a:t>","</a:t>
                      </a:r>
                      <a:r>
                        <a:rPr lang="en-GB" sz="1200" dirty="0" err="1"/>
                        <a:t>inwoners</a:t>
                      </a:r>
                      <a:r>
                        <a:rPr lang="en-GB" sz="1200" dirty="0"/>
                        <a:t>")]</a:t>
                      </a:r>
                    </a:p>
                  </a:txBody>
                  <a:tcPr anchor="ctr"/>
                </a:tc>
                <a:extLst>
                  <a:ext uri="{0D108BD9-81ED-4DB2-BD59-A6C34878D82A}">
                    <a16:rowId xmlns:a16="http://schemas.microsoft.com/office/drawing/2014/main" val="311063368"/>
                  </a:ext>
                </a:extLst>
              </a:tr>
            </a:tbl>
          </a:graphicData>
        </a:graphic>
      </p:graphicFrame>
    </p:spTree>
    <p:extLst>
      <p:ext uri="{BB962C8B-B14F-4D97-AF65-F5344CB8AC3E}">
        <p14:creationId xmlns:p14="http://schemas.microsoft.com/office/powerpoint/2010/main" val="18024483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C96A27-379F-9BB4-DA5A-5DBC13119D85}"/>
              </a:ext>
            </a:extLst>
          </p:cNvPr>
          <p:cNvSpPr>
            <a:spLocks noGrp="1"/>
          </p:cNvSpPr>
          <p:nvPr>
            <p:ph idx="1"/>
          </p:nvPr>
        </p:nvSpPr>
        <p:spPr>
          <a:xfrm>
            <a:off x="662276" y="1275606"/>
            <a:ext cx="8100000" cy="2090381"/>
          </a:xfrm>
        </p:spPr>
        <p:txBody>
          <a:bodyPr/>
          <a:lstStyle/>
          <a:p>
            <a:r>
              <a:rPr lang="en-GB" b="1" dirty="0"/>
              <a:t>Wat is </a:t>
            </a:r>
            <a:r>
              <a:rPr lang="en-GB" b="1" dirty="0" err="1"/>
              <a:t>een</a:t>
            </a:r>
            <a:r>
              <a:rPr lang="en-GB" b="1" dirty="0"/>
              <a:t> for-loop?</a:t>
            </a:r>
            <a:endParaRPr lang="en-GB" dirty="0"/>
          </a:p>
          <a:p>
            <a:pPr>
              <a:buFont typeface="Arial" panose="020B0604020202020204" pitchFamily="34" charset="0"/>
              <a:buChar char="•"/>
            </a:pPr>
            <a:r>
              <a:rPr lang="en-GB" dirty="0" err="1"/>
              <a:t>Een</a:t>
            </a:r>
            <a:r>
              <a:rPr lang="en-GB" dirty="0"/>
              <a:t> for-loop </a:t>
            </a:r>
            <a:r>
              <a:rPr lang="en-GB" b="1" dirty="0" err="1"/>
              <a:t>doorloopt</a:t>
            </a:r>
            <a:r>
              <a:rPr lang="en-GB" dirty="0"/>
              <a:t> elk element van </a:t>
            </a:r>
            <a:r>
              <a:rPr lang="en-GB" dirty="0" err="1"/>
              <a:t>een</a:t>
            </a:r>
            <a:r>
              <a:rPr lang="en-GB" dirty="0"/>
              <a:t> </a:t>
            </a:r>
            <a:r>
              <a:rPr lang="en-GB" dirty="0" err="1"/>
              <a:t>rij</a:t>
            </a:r>
            <a:r>
              <a:rPr lang="en-GB" dirty="0"/>
              <a:t> of </a:t>
            </a:r>
            <a:r>
              <a:rPr lang="en-GB" dirty="0" err="1"/>
              <a:t>verzameling</a:t>
            </a:r>
            <a:r>
              <a:rPr lang="en-GB" dirty="0"/>
              <a:t> (</a:t>
            </a:r>
            <a:r>
              <a:rPr lang="en-GB" dirty="0" err="1"/>
              <a:t>bijv</a:t>
            </a:r>
            <a:r>
              <a:rPr lang="en-GB" dirty="0"/>
              <a:t>. list, string, range).</a:t>
            </a:r>
          </a:p>
          <a:p>
            <a:pPr>
              <a:buFont typeface="Arial" panose="020B0604020202020204" pitchFamily="34" charset="0"/>
              <a:buChar char="•"/>
            </a:pPr>
            <a:r>
              <a:rPr lang="en-GB" dirty="0"/>
              <a:t>De code </a:t>
            </a:r>
            <a:r>
              <a:rPr lang="en-GB" dirty="0" err="1"/>
              <a:t>binnen</a:t>
            </a:r>
            <a:r>
              <a:rPr lang="en-GB" dirty="0"/>
              <a:t> de loop </a:t>
            </a:r>
            <a:r>
              <a:rPr lang="en-GB" dirty="0" err="1"/>
              <a:t>wordt</a:t>
            </a:r>
            <a:r>
              <a:rPr lang="en-GB" dirty="0"/>
              <a:t> </a:t>
            </a:r>
            <a:r>
              <a:rPr lang="en-GB" b="1" dirty="0" err="1"/>
              <a:t>herhaald</a:t>
            </a:r>
            <a:r>
              <a:rPr lang="en-GB" dirty="0"/>
              <a:t>: </a:t>
            </a:r>
            <a:r>
              <a:rPr lang="en-GB" dirty="0" err="1"/>
              <a:t>één</a:t>
            </a:r>
            <a:r>
              <a:rPr lang="en-GB" dirty="0"/>
              <a:t> </a:t>
            </a:r>
            <a:r>
              <a:rPr lang="en-GB" dirty="0" err="1"/>
              <a:t>keer</a:t>
            </a:r>
            <a:r>
              <a:rPr lang="en-GB" dirty="0"/>
              <a:t> per element.</a:t>
            </a:r>
          </a:p>
          <a:p>
            <a:pPr>
              <a:buFont typeface="Arial" panose="020B0604020202020204" pitchFamily="34" charset="0"/>
              <a:buChar char="•"/>
            </a:pPr>
            <a:r>
              <a:rPr lang="en-GB" dirty="0" err="1"/>
              <a:t>Handig</a:t>
            </a:r>
            <a:r>
              <a:rPr lang="en-GB" dirty="0"/>
              <a:t> </a:t>
            </a:r>
            <a:r>
              <a:rPr lang="en-GB" dirty="0" err="1"/>
              <a:t>voor</a:t>
            </a:r>
            <a:r>
              <a:rPr lang="en-GB" dirty="0"/>
              <a:t> </a:t>
            </a:r>
            <a:r>
              <a:rPr lang="en-GB" b="1" dirty="0" err="1"/>
              <a:t>itereren</a:t>
            </a:r>
            <a:r>
              <a:rPr lang="en-GB" b="1" dirty="0"/>
              <a:t> over records</a:t>
            </a:r>
            <a:r>
              <a:rPr lang="en-GB" dirty="0"/>
              <a:t>, </a:t>
            </a:r>
            <a:r>
              <a:rPr lang="en-GB" b="1" dirty="0" err="1"/>
              <a:t>berekeningen</a:t>
            </a:r>
            <a:r>
              <a:rPr lang="en-GB" b="1" dirty="0"/>
              <a:t> per item</a:t>
            </a:r>
            <a:r>
              <a:rPr lang="en-GB" dirty="0"/>
              <a:t> </a:t>
            </a:r>
            <a:r>
              <a:rPr lang="en-GB" dirty="0" err="1"/>
              <a:t>en</a:t>
            </a:r>
            <a:r>
              <a:rPr lang="en-GB" dirty="0"/>
              <a:t> </a:t>
            </a:r>
            <a:r>
              <a:rPr lang="en-GB" b="1" dirty="0" err="1"/>
              <a:t>filteren</a:t>
            </a:r>
            <a:r>
              <a:rPr lang="en-GB" dirty="0"/>
              <a:t>.</a:t>
            </a:r>
          </a:p>
          <a:p>
            <a:r>
              <a:rPr lang="en-GB" b="1" dirty="0" err="1"/>
              <a:t>Belangrijke</a:t>
            </a:r>
            <a:r>
              <a:rPr lang="en-GB" b="1" dirty="0"/>
              <a:t> </a:t>
            </a:r>
            <a:r>
              <a:rPr lang="en-GB" b="1" dirty="0" err="1"/>
              <a:t>begrippen</a:t>
            </a:r>
            <a:endParaRPr lang="en-GB" dirty="0"/>
          </a:p>
          <a:p>
            <a:pPr>
              <a:buFont typeface="Arial" panose="020B0604020202020204" pitchFamily="34" charset="0"/>
              <a:buChar char="•"/>
            </a:pPr>
            <a:r>
              <a:rPr lang="en-GB" dirty="0"/>
              <a:t>for item in </a:t>
            </a:r>
            <a:r>
              <a:rPr lang="en-GB" dirty="0" err="1"/>
              <a:t>collectie</a:t>
            </a:r>
            <a:r>
              <a:rPr lang="en-GB" dirty="0"/>
              <a:t>: → item is </a:t>
            </a:r>
            <a:r>
              <a:rPr lang="en-GB" dirty="0" err="1"/>
              <a:t>telkens</a:t>
            </a:r>
            <a:r>
              <a:rPr lang="en-GB" dirty="0"/>
              <a:t> het </a:t>
            </a:r>
            <a:r>
              <a:rPr lang="en-GB" b="1" dirty="0" err="1"/>
              <a:t>volgende</a:t>
            </a:r>
            <a:r>
              <a:rPr lang="en-GB" dirty="0"/>
              <a:t> element.</a:t>
            </a:r>
          </a:p>
          <a:p>
            <a:pPr>
              <a:buFont typeface="Arial" panose="020B0604020202020204" pitchFamily="34" charset="0"/>
              <a:buChar char="•"/>
            </a:pPr>
            <a:r>
              <a:rPr lang="en-GB" dirty="0"/>
              <a:t>range(n) → </a:t>
            </a:r>
            <a:r>
              <a:rPr lang="en-GB" dirty="0" err="1"/>
              <a:t>levert</a:t>
            </a:r>
            <a:r>
              <a:rPr lang="en-GB" dirty="0"/>
              <a:t> 0 t/m n-1 (</a:t>
            </a:r>
            <a:r>
              <a:rPr lang="en-GB" dirty="0" err="1"/>
              <a:t>handig</a:t>
            </a:r>
            <a:r>
              <a:rPr lang="en-GB" dirty="0"/>
              <a:t> </a:t>
            </a:r>
            <a:r>
              <a:rPr lang="en-GB" dirty="0" err="1"/>
              <a:t>voor</a:t>
            </a:r>
            <a:r>
              <a:rPr lang="en-GB" dirty="0"/>
              <a:t> tellers of indices).</a:t>
            </a:r>
          </a:p>
          <a:p>
            <a:pPr lvl="1">
              <a:buFont typeface="Arial" panose="020B0604020202020204" pitchFamily="34" charset="0"/>
              <a:buChar char="•"/>
            </a:pPr>
            <a:r>
              <a:rPr lang="en-GB" dirty="0"/>
              <a:t>Range(5) </a:t>
            </a:r>
            <a:r>
              <a:rPr lang="en-GB" dirty="0">
                <a:sym typeface="Wingdings" pitchFamily="2" charset="2"/>
              </a:rPr>
              <a:t> 0,1,2,3,4</a:t>
            </a:r>
            <a:endParaRPr lang="en-GB" dirty="0"/>
          </a:p>
          <a:p>
            <a:pPr>
              <a:buFont typeface="Arial" panose="020B0604020202020204" pitchFamily="34" charset="0"/>
              <a:buChar char="•"/>
            </a:pPr>
            <a:r>
              <a:rPr lang="en-GB" dirty="0"/>
              <a:t>enumerate(</a:t>
            </a:r>
            <a:r>
              <a:rPr lang="en-GB" dirty="0" err="1"/>
              <a:t>lijst</a:t>
            </a:r>
            <a:r>
              <a:rPr lang="en-GB" dirty="0"/>
              <a:t>) → </a:t>
            </a:r>
            <a:r>
              <a:rPr lang="en-GB" dirty="0" err="1"/>
              <a:t>geeft</a:t>
            </a:r>
            <a:r>
              <a:rPr lang="en-GB" dirty="0"/>
              <a:t> </a:t>
            </a:r>
            <a:r>
              <a:rPr lang="en-GB" b="1" dirty="0"/>
              <a:t>(index, </a:t>
            </a:r>
            <a:r>
              <a:rPr lang="en-GB" b="1" dirty="0" err="1"/>
              <a:t>waarde</a:t>
            </a:r>
            <a:r>
              <a:rPr lang="en-GB" b="1" dirty="0"/>
              <a:t>)</a:t>
            </a:r>
            <a:r>
              <a:rPr lang="en-GB" dirty="0"/>
              <a:t> </a:t>
            </a:r>
            <a:r>
              <a:rPr lang="en-GB" dirty="0" err="1"/>
              <a:t>tegelijk</a:t>
            </a:r>
            <a:r>
              <a:rPr lang="en-GB" dirty="0"/>
              <a:t>.</a:t>
            </a:r>
          </a:p>
          <a:p>
            <a:pPr>
              <a:buFont typeface="Arial" panose="020B0604020202020204" pitchFamily="34" charset="0"/>
              <a:buChar char="•"/>
            </a:pPr>
            <a:r>
              <a:rPr lang="en-GB" dirty="0"/>
              <a:t>Note: </a:t>
            </a:r>
            <a:r>
              <a:rPr lang="en-GB" b="1" dirty="0"/>
              <a:t>break</a:t>
            </a:r>
            <a:r>
              <a:rPr lang="en-GB" dirty="0"/>
              <a:t> </a:t>
            </a:r>
            <a:r>
              <a:rPr lang="en-GB" dirty="0" err="1"/>
              <a:t>stopt</a:t>
            </a:r>
            <a:r>
              <a:rPr lang="en-GB" dirty="0"/>
              <a:t> de loop; </a:t>
            </a:r>
            <a:r>
              <a:rPr lang="en-GB" b="1" dirty="0"/>
              <a:t>continue</a:t>
            </a:r>
            <a:r>
              <a:rPr lang="en-GB" dirty="0"/>
              <a:t> </a:t>
            </a:r>
            <a:r>
              <a:rPr lang="en-GB" dirty="0" err="1"/>
              <a:t>slaat</a:t>
            </a:r>
            <a:r>
              <a:rPr lang="en-GB" dirty="0"/>
              <a:t> </a:t>
            </a:r>
            <a:r>
              <a:rPr lang="en-GB" dirty="0" err="1"/>
              <a:t>één</a:t>
            </a:r>
            <a:r>
              <a:rPr lang="en-GB" dirty="0"/>
              <a:t> </a:t>
            </a:r>
            <a:r>
              <a:rPr lang="en-GB" dirty="0" err="1"/>
              <a:t>iteratie</a:t>
            </a:r>
            <a:r>
              <a:rPr lang="en-GB" dirty="0"/>
              <a:t> over, </a:t>
            </a:r>
            <a:r>
              <a:rPr lang="en-GB" dirty="0" err="1"/>
              <a:t>dit</a:t>
            </a:r>
            <a:r>
              <a:rPr lang="en-GB" dirty="0"/>
              <a:t> </a:t>
            </a:r>
            <a:r>
              <a:rPr lang="en-GB" dirty="0" err="1"/>
              <a:t>gaat</a:t>
            </a:r>
            <a:r>
              <a:rPr lang="en-GB" dirty="0"/>
              <a:t> </a:t>
            </a:r>
            <a:r>
              <a:rPr lang="en-GB" dirty="0" err="1"/>
              <a:t>vaak</a:t>
            </a:r>
            <a:r>
              <a:rPr lang="en-GB" dirty="0"/>
              <a:t> in </a:t>
            </a:r>
            <a:r>
              <a:rPr lang="en-GB" dirty="0" err="1"/>
              <a:t>combinatie</a:t>
            </a:r>
            <a:r>
              <a:rPr lang="en-GB" dirty="0"/>
              <a:t> met </a:t>
            </a:r>
            <a:r>
              <a:rPr lang="en-GB" dirty="0" err="1"/>
              <a:t>een</a:t>
            </a:r>
            <a:r>
              <a:rPr lang="en-GB" dirty="0"/>
              <a:t> if-statement. </a:t>
            </a:r>
          </a:p>
          <a:p>
            <a:endParaRPr lang="en-NL" dirty="0"/>
          </a:p>
        </p:txBody>
      </p:sp>
      <p:sp>
        <p:nvSpPr>
          <p:cNvPr id="4" name="Date Placeholder 3">
            <a:extLst>
              <a:ext uri="{FF2B5EF4-FFF2-40B4-BE49-F238E27FC236}">
                <a16:creationId xmlns:a16="http://schemas.microsoft.com/office/drawing/2014/main" id="{51EB89FF-E7F0-A61E-E7AC-DDDA12DFE635}"/>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62EE6329-B6E6-D5A0-0FCD-C37CF31EF2FA}"/>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59F65543-B79C-4CEA-EAE1-407AFF6C7ECD}"/>
              </a:ext>
            </a:extLst>
          </p:cNvPr>
          <p:cNvSpPr>
            <a:spLocks noGrp="1"/>
          </p:cNvSpPr>
          <p:nvPr>
            <p:ph type="sldNum" sz="quarter" idx="12"/>
          </p:nvPr>
        </p:nvSpPr>
        <p:spPr/>
        <p:txBody>
          <a:bodyPr/>
          <a:lstStyle/>
          <a:p>
            <a:pPr algn="l"/>
            <a:r>
              <a:rPr lang="nl-NL"/>
              <a:t>| </a:t>
            </a:r>
            <a:fld id="{6C885DEC-5AE5-4403-A92E-278225061E43}" type="slidenum">
              <a:rPr lang="nl-NL" smtClean="0"/>
              <a:pPr algn="l"/>
              <a:t>52</a:t>
            </a:fld>
            <a:endParaRPr lang="nl-NL" dirty="0"/>
          </a:p>
        </p:txBody>
      </p:sp>
      <p:sp>
        <p:nvSpPr>
          <p:cNvPr id="7" name="Title 1">
            <a:extLst>
              <a:ext uri="{FF2B5EF4-FFF2-40B4-BE49-F238E27FC236}">
                <a16:creationId xmlns:a16="http://schemas.microsoft.com/office/drawing/2014/main" id="{24CCF1AF-31EA-4906-4E33-A3A8E3FA9F52}"/>
              </a:ext>
            </a:extLst>
          </p:cNvPr>
          <p:cNvSpPr>
            <a:spLocks noGrp="1"/>
          </p:cNvSpPr>
          <p:nvPr>
            <p:ph type="title"/>
          </p:nvPr>
        </p:nvSpPr>
        <p:spPr>
          <a:xfrm>
            <a:off x="662276" y="555526"/>
            <a:ext cx="8100000" cy="972000"/>
          </a:xfrm>
        </p:spPr>
        <p:txBody>
          <a:bodyPr/>
          <a:lstStyle/>
          <a:p>
            <a:r>
              <a:rPr lang="en-NL" dirty="0"/>
              <a:t>For-loop</a:t>
            </a:r>
          </a:p>
        </p:txBody>
      </p:sp>
    </p:spTree>
    <p:extLst>
      <p:ext uri="{BB962C8B-B14F-4D97-AF65-F5344CB8AC3E}">
        <p14:creationId xmlns:p14="http://schemas.microsoft.com/office/powerpoint/2010/main" val="265289956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F515E-0E15-6650-D1EE-5B1BDFC656DB}"/>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716E52CB-E229-9AE8-C250-4079D2E8E2DF}"/>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3088EF88-0DF5-ADFB-4F6F-3925D8D1FE47}"/>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12F4E64-A44E-6FE5-9B3D-B83CE6C14AA2}"/>
              </a:ext>
            </a:extLst>
          </p:cNvPr>
          <p:cNvSpPr>
            <a:spLocks noGrp="1"/>
          </p:cNvSpPr>
          <p:nvPr>
            <p:ph type="sldNum" sz="quarter" idx="12"/>
          </p:nvPr>
        </p:nvSpPr>
        <p:spPr/>
        <p:txBody>
          <a:bodyPr/>
          <a:lstStyle/>
          <a:p>
            <a:pPr algn="l"/>
            <a:r>
              <a:rPr lang="nl-NL"/>
              <a:t>| </a:t>
            </a:r>
            <a:fld id="{6C885DEC-5AE5-4403-A92E-278225061E43}" type="slidenum">
              <a:rPr lang="nl-NL" smtClean="0"/>
              <a:pPr algn="l"/>
              <a:t>53</a:t>
            </a:fld>
            <a:endParaRPr lang="nl-NL" dirty="0"/>
          </a:p>
        </p:txBody>
      </p:sp>
      <p:sp>
        <p:nvSpPr>
          <p:cNvPr id="7" name="Title 1">
            <a:extLst>
              <a:ext uri="{FF2B5EF4-FFF2-40B4-BE49-F238E27FC236}">
                <a16:creationId xmlns:a16="http://schemas.microsoft.com/office/drawing/2014/main" id="{3CE410AE-4B7A-C34B-50BC-CB8A0232F9CF}"/>
              </a:ext>
            </a:extLst>
          </p:cNvPr>
          <p:cNvSpPr>
            <a:spLocks noGrp="1"/>
          </p:cNvSpPr>
          <p:nvPr>
            <p:ph type="title"/>
          </p:nvPr>
        </p:nvSpPr>
        <p:spPr>
          <a:xfrm>
            <a:off x="662276" y="555526"/>
            <a:ext cx="8100000" cy="972000"/>
          </a:xfrm>
        </p:spPr>
        <p:txBody>
          <a:bodyPr/>
          <a:lstStyle/>
          <a:p>
            <a:r>
              <a:rPr lang="en-NL" dirty="0"/>
              <a:t>For-loop - voorbeelden</a:t>
            </a:r>
          </a:p>
        </p:txBody>
      </p:sp>
      <p:pic>
        <p:nvPicPr>
          <p:cNvPr id="9" name="Picture 8">
            <a:extLst>
              <a:ext uri="{FF2B5EF4-FFF2-40B4-BE49-F238E27FC236}">
                <a16:creationId xmlns:a16="http://schemas.microsoft.com/office/drawing/2014/main" id="{CA4D122B-7E0E-A8A9-34B6-9B1A9A605612}"/>
              </a:ext>
            </a:extLst>
          </p:cNvPr>
          <p:cNvPicPr>
            <a:picLocks noChangeAspect="1"/>
          </p:cNvPicPr>
          <p:nvPr/>
        </p:nvPicPr>
        <p:blipFill>
          <a:blip r:embed="rId2"/>
          <a:stretch>
            <a:fillRect/>
          </a:stretch>
        </p:blipFill>
        <p:spPr>
          <a:xfrm>
            <a:off x="539552" y="958850"/>
            <a:ext cx="4800600" cy="1612900"/>
          </a:xfrm>
          <a:prstGeom prst="rect">
            <a:avLst/>
          </a:prstGeom>
        </p:spPr>
      </p:pic>
      <p:pic>
        <p:nvPicPr>
          <p:cNvPr id="10" name="Picture 9">
            <a:extLst>
              <a:ext uri="{FF2B5EF4-FFF2-40B4-BE49-F238E27FC236}">
                <a16:creationId xmlns:a16="http://schemas.microsoft.com/office/drawing/2014/main" id="{63D6E9DC-BAD3-B7E2-A14F-0F6D07453A9F}"/>
              </a:ext>
            </a:extLst>
          </p:cNvPr>
          <p:cNvPicPr>
            <a:picLocks noChangeAspect="1"/>
          </p:cNvPicPr>
          <p:nvPr/>
        </p:nvPicPr>
        <p:blipFill>
          <a:blip r:embed="rId3"/>
          <a:stretch>
            <a:fillRect/>
          </a:stretch>
        </p:blipFill>
        <p:spPr>
          <a:xfrm>
            <a:off x="5477749" y="960285"/>
            <a:ext cx="2806700" cy="1854200"/>
          </a:xfrm>
          <a:prstGeom prst="rect">
            <a:avLst/>
          </a:prstGeom>
        </p:spPr>
      </p:pic>
      <p:pic>
        <p:nvPicPr>
          <p:cNvPr id="11" name="Picture 10">
            <a:extLst>
              <a:ext uri="{FF2B5EF4-FFF2-40B4-BE49-F238E27FC236}">
                <a16:creationId xmlns:a16="http://schemas.microsoft.com/office/drawing/2014/main" id="{7B33B657-BA0E-F3B6-1CFB-8E3D343F160D}"/>
              </a:ext>
            </a:extLst>
          </p:cNvPr>
          <p:cNvPicPr>
            <a:picLocks noChangeAspect="1"/>
          </p:cNvPicPr>
          <p:nvPr/>
        </p:nvPicPr>
        <p:blipFill>
          <a:blip r:embed="rId4"/>
          <a:stretch>
            <a:fillRect/>
          </a:stretch>
        </p:blipFill>
        <p:spPr>
          <a:xfrm>
            <a:off x="179512" y="3034913"/>
            <a:ext cx="3810000" cy="1638300"/>
          </a:xfrm>
          <a:prstGeom prst="rect">
            <a:avLst/>
          </a:prstGeom>
        </p:spPr>
      </p:pic>
      <p:pic>
        <p:nvPicPr>
          <p:cNvPr id="12" name="Picture 11">
            <a:extLst>
              <a:ext uri="{FF2B5EF4-FFF2-40B4-BE49-F238E27FC236}">
                <a16:creationId xmlns:a16="http://schemas.microsoft.com/office/drawing/2014/main" id="{73EB5338-3071-EC3B-1BC5-B0E56B5D2A01}"/>
              </a:ext>
            </a:extLst>
          </p:cNvPr>
          <p:cNvPicPr>
            <a:picLocks noChangeAspect="1"/>
          </p:cNvPicPr>
          <p:nvPr/>
        </p:nvPicPr>
        <p:blipFill>
          <a:blip r:embed="rId5"/>
          <a:srcRect t="19620"/>
          <a:stretch/>
        </p:blipFill>
        <p:spPr>
          <a:xfrm>
            <a:off x="3923928" y="3612944"/>
            <a:ext cx="4038600" cy="1612900"/>
          </a:xfrm>
          <a:prstGeom prst="rect">
            <a:avLst/>
          </a:prstGeom>
        </p:spPr>
      </p:pic>
    </p:spTree>
    <p:extLst>
      <p:ext uri="{BB962C8B-B14F-4D97-AF65-F5344CB8AC3E}">
        <p14:creationId xmlns:p14="http://schemas.microsoft.com/office/powerpoint/2010/main" val="668119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C37BB-8A07-C993-2E84-4C56F0B41951}"/>
              </a:ext>
            </a:extLst>
          </p:cNvPr>
          <p:cNvSpPr>
            <a:spLocks noGrp="1"/>
          </p:cNvSpPr>
          <p:nvPr>
            <p:ph type="title"/>
          </p:nvPr>
        </p:nvSpPr>
        <p:spPr/>
        <p:txBody>
          <a:bodyPr/>
          <a:lstStyle/>
          <a:p>
            <a:r>
              <a:rPr lang="en-NL" dirty="0"/>
              <a:t>Opgaven</a:t>
            </a:r>
          </a:p>
        </p:txBody>
      </p:sp>
      <p:sp>
        <p:nvSpPr>
          <p:cNvPr id="3" name="Content Placeholder 2">
            <a:extLst>
              <a:ext uri="{FF2B5EF4-FFF2-40B4-BE49-F238E27FC236}">
                <a16:creationId xmlns:a16="http://schemas.microsoft.com/office/drawing/2014/main" id="{03FD75E6-5B0F-B670-6CE3-A4182B906A6B}"/>
              </a:ext>
            </a:extLst>
          </p:cNvPr>
          <p:cNvSpPr>
            <a:spLocks noGrp="1"/>
          </p:cNvSpPr>
          <p:nvPr>
            <p:ph idx="1"/>
          </p:nvPr>
        </p:nvSpPr>
        <p:spPr/>
        <p:txBody>
          <a:bodyPr/>
          <a:lstStyle/>
          <a:p>
            <a:endParaRPr lang="en-NL"/>
          </a:p>
        </p:txBody>
      </p:sp>
      <p:sp>
        <p:nvSpPr>
          <p:cNvPr id="4" name="Date Placeholder 3">
            <a:extLst>
              <a:ext uri="{FF2B5EF4-FFF2-40B4-BE49-F238E27FC236}">
                <a16:creationId xmlns:a16="http://schemas.microsoft.com/office/drawing/2014/main" id="{D14BA30D-E48D-8EB3-0CE5-7728A206A684}"/>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50FD9464-AEFE-231A-D5DD-17E3F81E219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15A4B450-B75D-C9AE-9131-ADD73718A264}"/>
              </a:ext>
            </a:extLst>
          </p:cNvPr>
          <p:cNvSpPr>
            <a:spLocks noGrp="1"/>
          </p:cNvSpPr>
          <p:nvPr>
            <p:ph type="sldNum" sz="quarter" idx="12"/>
          </p:nvPr>
        </p:nvSpPr>
        <p:spPr/>
        <p:txBody>
          <a:bodyPr/>
          <a:lstStyle/>
          <a:p>
            <a:pPr algn="l"/>
            <a:r>
              <a:rPr lang="nl-NL"/>
              <a:t>| </a:t>
            </a:r>
            <a:fld id="{6C885DEC-5AE5-4403-A92E-278225061E43}" type="slidenum">
              <a:rPr lang="nl-NL" smtClean="0"/>
              <a:pPr algn="l"/>
              <a:t>54</a:t>
            </a:fld>
            <a:endParaRPr lang="nl-NL" dirty="0"/>
          </a:p>
        </p:txBody>
      </p:sp>
    </p:spTree>
    <p:extLst>
      <p:ext uri="{BB962C8B-B14F-4D97-AF65-F5344CB8AC3E}">
        <p14:creationId xmlns:p14="http://schemas.microsoft.com/office/powerpoint/2010/main" val="630113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8D8FA-615E-BC7A-FEE3-8DCA69B781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47016E-A568-5CA5-D257-1FFB02659552}"/>
              </a:ext>
            </a:extLst>
          </p:cNvPr>
          <p:cNvSpPr>
            <a:spLocks noGrp="1"/>
          </p:cNvSpPr>
          <p:nvPr>
            <p:ph idx="1"/>
          </p:nvPr>
        </p:nvSpPr>
        <p:spPr>
          <a:xfrm>
            <a:off x="662276" y="1275606"/>
            <a:ext cx="8100000" cy="2090381"/>
          </a:xfrm>
        </p:spPr>
        <p:txBody>
          <a:bodyPr/>
          <a:lstStyle/>
          <a:p>
            <a:r>
              <a:rPr lang="en-GB" dirty="0" err="1"/>
              <a:t>Een</a:t>
            </a:r>
            <a:r>
              <a:rPr lang="en-GB" dirty="0"/>
              <a:t> </a:t>
            </a:r>
            <a:r>
              <a:rPr lang="en-GB" b="1" dirty="0" err="1"/>
              <a:t>functie</a:t>
            </a:r>
            <a:r>
              <a:rPr lang="en-GB" dirty="0"/>
              <a:t> is </a:t>
            </a:r>
            <a:r>
              <a:rPr lang="en-GB" dirty="0" err="1"/>
              <a:t>een</a:t>
            </a:r>
            <a:r>
              <a:rPr lang="en-GB" dirty="0"/>
              <a:t> </a:t>
            </a:r>
            <a:r>
              <a:rPr lang="en-GB" dirty="0" err="1"/>
              <a:t>herbruikbaar</a:t>
            </a:r>
            <a:r>
              <a:rPr lang="en-GB" dirty="0"/>
              <a:t> </a:t>
            </a:r>
            <a:r>
              <a:rPr lang="en-GB" dirty="0" err="1"/>
              <a:t>blokje</a:t>
            </a:r>
            <a:r>
              <a:rPr lang="en-GB" dirty="0"/>
              <a:t> code </a:t>
            </a:r>
            <a:r>
              <a:rPr lang="en-GB" dirty="0" err="1"/>
              <a:t>dat</a:t>
            </a:r>
            <a:r>
              <a:rPr lang="en-GB" dirty="0"/>
              <a:t> </a:t>
            </a:r>
            <a:r>
              <a:rPr lang="en-GB" dirty="0" err="1"/>
              <a:t>een</a:t>
            </a:r>
            <a:r>
              <a:rPr lang="en-GB" dirty="0"/>
              <a:t> </a:t>
            </a:r>
            <a:r>
              <a:rPr lang="en-GB" dirty="0" err="1"/>
              <a:t>bepaalde</a:t>
            </a:r>
            <a:r>
              <a:rPr lang="en-GB" dirty="0"/>
              <a:t> </a:t>
            </a:r>
            <a:r>
              <a:rPr lang="en-GB" dirty="0" err="1"/>
              <a:t>taak</a:t>
            </a:r>
            <a:r>
              <a:rPr lang="en-GB" dirty="0"/>
              <a:t> </a:t>
            </a:r>
            <a:r>
              <a:rPr lang="en-GB" dirty="0" err="1"/>
              <a:t>uitvoert</a:t>
            </a:r>
            <a:r>
              <a:rPr lang="en-GB" dirty="0"/>
              <a:t>. Als je </a:t>
            </a:r>
            <a:r>
              <a:rPr lang="en-GB" dirty="0" err="1"/>
              <a:t>eerst</a:t>
            </a:r>
            <a:r>
              <a:rPr lang="en-GB" dirty="0"/>
              <a:t> </a:t>
            </a:r>
            <a:r>
              <a:rPr lang="en-GB" dirty="0" err="1"/>
              <a:t>meer</a:t>
            </a:r>
            <a:r>
              <a:rPr lang="en-GB" dirty="0"/>
              <a:t> dan 1x op </a:t>
            </a:r>
            <a:r>
              <a:rPr lang="en-GB" dirty="0" err="1"/>
              <a:t>dezelfde</a:t>
            </a:r>
            <a:r>
              <a:rPr lang="en-GB" dirty="0"/>
              <a:t> </a:t>
            </a:r>
            <a:r>
              <a:rPr lang="en-GB" dirty="0" err="1"/>
              <a:t>manier</a:t>
            </a:r>
            <a:r>
              <a:rPr lang="en-GB" dirty="0"/>
              <a:t> </a:t>
            </a:r>
            <a:r>
              <a:rPr lang="en-GB" dirty="0" err="1"/>
              <a:t>uitvoert</a:t>
            </a:r>
            <a:r>
              <a:rPr lang="en-GB" dirty="0"/>
              <a:t>, </a:t>
            </a:r>
            <a:r>
              <a:rPr lang="en-GB" dirty="0" err="1"/>
              <a:t>maak</a:t>
            </a:r>
            <a:r>
              <a:rPr lang="en-GB" dirty="0"/>
              <a:t> je </a:t>
            </a:r>
            <a:r>
              <a:rPr lang="en-GB" dirty="0" err="1"/>
              <a:t>een</a:t>
            </a:r>
            <a:r>
              <a:rPr lang="en-GB" dirty="0"/>
              <a:t> </a:t>
            </a:r>
            <a:r>
              <a:rPr lang="en-GB" dirty="0" err="1"/>
              <a:t>functie</a:t>
            </a:r>
            <a:r>
              <a:rPr lang="en-GB" dirty="0"/>
              <a:t>!</a:t>
            </a:r>
          </a:p>
          <a:p>
            <a:r>
              <a:rPr lang="en-GB" dirty="0"/>
              <a:t>Je </a:t>
            </a:r>
            <a:r>
              <a:rPr lang="en-GB" dirty="0" err="1"/>
              <a:t>kunt</a:t>
            </a:r>
            <a:r>
              <a:rPr lang="en-GB" dirty="0"/>
              <a:t> </a:t>
            </a:r>
            <a:r>
              <a:rPr lang="en-GB" dirty="0" err="1"/>
              <a:t>dezelfde</a:t>
            </a:r>
            <a:r>
              <a:rPr lang="en-GB" dirty="0"/>
              <a:t> code </a:t>
            </a:r>
            <a:r>
              <a:rPr lang="en-GB" dirty="0" err="1"/>
              <a:t>meerdere</a:t>
            </a:r>
            <a:r>
              <a:rPr lang="en-GB" dirty="0"/>
              <a:t> </a:t>
            </a:r>
            <a:r>
              <a:rPr lang="en-GB" dirty="0" err="1"/>
              <a:t>keren</a:t>
            </a:r>
            <a:r>
              <a:rPr lang="en-GB" dirty="0"/>
              <a:t> </a:t>
            </a:r>
            <a:r>
              <a:rPr lang="en-GB" dirty="0" err="1"/>
              <a:t>gebruiken</a:t>
            </a:r>
            <a:r>
              <a:rPr lang="en-GB" dirty="0"/>
              <a:t> </a:t>
            </a:r>
            <a:r>
              <a:rPr lang="en-GB" dirty="0" err="1"/>
              <a:t>zonder</a:t>
            </a:r>
            <a:r>
              <a:rPr lang="en-GB" dirty="0"/>
              <a:t> hem steeds </a:t>
            </a:r>
            <a:r>
              <a:rPr lang="en-GB" dirty="0" err="1"/>
              <a:t>opnieuw</a:t>
            </a:r>
            <a:r>
              <a:rPr lang="en-GB" dirty="0"/>
              <a:t> </a:t>
            </a:r>
            <a:r>
              <a:rPr lang="en-GB" dirty="0" err="1"/>
              <a:t>te</a:t>
            </a:r>
            <a:r>
              <a:rPr lang="en-GB" dirty="0"/>
              <a:t> </a:t>
            </a:r>
            <a:r>
              <a:rPr lang="en-GB" dirty="0" err="1"/>
              <a:t>schrijven</a:t>
            </a:r>
            <a:r>
              <a:rPr lang="en-GB" dirty="0"/>
              <a:t>.</a:t>
            </a:r>
          </a:p>
          <a:p>
            <a:r>
              <a:rPr lang="en-GB" dirty="0" err="1"/>
              <a:t>Een</a:t>
            </a:r>
            <a:r>
              <a:rPr lang="en-GB" dirty="0"/>
              <a:t> </a:t>
            </a:r>
            <a:r>
              <a:rPr lang="en-GB" dirty="0" err="1"/>
              <a:t>functie</a:t>
            </a:r>
            <a:r>
              <a:rPr lang="en-GB" dirty="0"/>
              <a:t> </a:t>
            </a:r>
            <a:r>
              <a:rPr lang="en-GB" dirty="0" err="1"/>
              <a:t>kan</a:t>
            </a:r>
            <a:r>
              <a:rPr lang="en-GB" dirty="0"/>
              <a:t> </a:t>
            </a:r>
            <a:r>
              <a:rPr lang="en-GB" b="1" dirty="0" err="1"/>
              <a:t>invoer</a:t>
            </a:r>
            <a:r>
              <a:rPr lang="en-GB" b="1" dirty="0"/>
              <a:t> (parameters)</a:t>
            </a:r>
            <a:r>
              <a:rPr lang="en-GB" dirty="0"/>
              <a:t> </a:t>
            </a:r>
            <a:r>
              <a:rPr lang="en-GB" dirty="0" err="1"/>
              <a:t>krijgen</a:t>
            </a:r>
            <a:r>
              <a:rPr lang="en-GB" dirty="0"/>
              <a:t> </a:t>
            </a:r>
            <a:r>
              <a:rPr lang="en-GB" dirty="0" err="1"/>
              <a:t>en</a:t>
            </a:r>
            <a:r>
              <a:rPr lang="en-GB" dirty="0"/>
              <a:t> </a:t>
            </a:r>
            <a:r>
              <a:rPr lang="en-GB" b="1" dirty="0" err="1"/>
              <a:t>uitvoer</a:t>
            </a:r>
            <a:r>
              <a:rPr lang="en-GB" b="1" dirty="0"/>
              <a:t> (return-</a:t>
            </a:r>
            <a:r>
              <a:rPr lang="en-GB" b="1" dirty="0" err="1"/>
              <a:t>waarde</a:t>
            </a:r>
            <a:r>
              <a:rPr lang="en-GB" b="1" dirty="0"/>
              <a:t>)</a:t>
            </a:r>
            <a:r>
              <a:rPr lang="en-GB" dirty="0"/>
              <a:t> </a:t>
            </a:r>
            <a:r>
              <a:rPr lang="en-GB" dirty="0" err="1"/>
              <a:t>geven</a:t>
            </a:r>
            <a:r>
              <a:rPr lang="en-GB" dirty="0"/>
              <a:t>.</a:t>
            </a:r>
          </a:p>
          <a:p>
            <a:r>
              <a:rPr lang="en-GB" dirty="0"/>
              <a:t>Python </a:t>
            </a:r>
            <a:r>
              <a:rPr lang="en-GB" dirty="0" err="1"/>
              <a:t>heeft</a:t>
            </a:r>
            <a:r>
              <a:rPr lang="en-GB" dirty="0"/>
              <a:t> al </a:t>
            </a:r>
            <a:r>
              <a:rPr lang="en-GB" dirty="0" err="1"/>
              <a:t>veel</a:t>
            </a:r>
            <a:r>
              <a:rPr lang="en-GB" dirty="0"/>
              <a:t> </a:t>
            </a:r>
            <a:r>
              <a:rPr lang="en-GB" b="1" dirty="0" err="1"/>
              <a:t>ingebouwde</a:t>
            </a:r>
            <a:r>
              <a:rPr lang="en-GB" b="1" dirty="0"/>
              <a:t> </a:t>
            </a:r>
            <a:r>
              <a:rPr lang="en-GB" b="1" dirty="0" err="1"/>
              <a:t>functies</a:t>
            </a:r>
            <a:r>
              <a:rPr lang="en-GB" dirty="0"/>
              <a:t> (</a:t>
            </a:r>
            <a:r>
              <a:rPr lang="en-GB" dirty="0" err="1"/>
              <a:t>bijv</a:t>
            </a:r>
            <a:r>
              <a:rPr lang="en-GB" dirty="0"/>
              <a:t>. </a:t>
            </a:r>
            <a:r>
              <a:rPr lang="en-GB" dirty="0" err="1"/>
              <a:t>len</a:t>
            </a:r>
            <a:r>
              <a:rPr lang="en-GB" dirty="0"/>
              <a:t>(), print(), round()), maar je </a:t>
            </a:r>
            <a:r>
              <a:rPr lang="en-GB" dirty="0" err="1"/>
              <a:t>kunt</a:t>
            </a:r>
            <a:r>
              <a:rPr lang="en-GB" dirty="0"/>
              <a:t> </a:t>
            </a:r>
            <a:r>
              <a:rPr lang="en-GB" dirty="0" err="1"/>
              <a:t>ook</a:t>
            </a:r>
            <a:r>
              <a:rPr lang="en-GB" dirty="0"/>
              <a:t> </a:t>
            </a:r>
            <a:r>
              <a:rPr lang="en-GB" b="1" dirty="0" err="1"/>
              <a:t>zelf</a:t>
            </a:r>
            <a:r>
              <a:rPr lang="en-GB" b="1" dirty="0"/>
              <a:t> </a:t>
            </a:r>
            <a:r>
              <a:rPr lang="en-GB" b="1" dirty="0" err="1"/>
              <a:t>functies</a:t>
            </a:r>
            <a:r>
              <a:rPr lang="en-GB" b="1" dirty="0"/>
              <a:t> </a:t>
            </a:r>
            <a:r>
              <a:rPr lang="en-GB" b="1" dirty="0" err="1"/>
              <a:t>maken</a:t>
            </a:r>
            <a:r>
              <a:rPr lang="en-GB" dirty="0"/>
              <a:t> met def.</a:t>
            </a:r>
          </a:p>
        </p:txBody>
      </p:sp>
      <p:sp>
        <p:nvSpPr>
          <p:cNvPr id="4" name="Date Placeholder 3">
            <a:extLst>
              <a:ext uri="{FF2B5EF4-FFF2-40B4-BE49-F238E27FC236}">
                <a16:creationId xmlns:a16="http://schemas.microsoft.com/office/drawing/2014/main" id="{6EEF4562-451A-A4B2-2960-C9457F4BE0FE}"/>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B4E9835-F3E6-1158-B81D-E23C7FE341B2}"/>
              </a:ext>
            </a:extLst>
          </p:cNvPr>
          <p:cNvSpPr>
            <a:spLocks noGrp="1"/>
          </p:cNvSpPr>
          <p:nvPr>
            <p:ph type="ftr" sz="quarter" idx="11"/>
          </p:nvPr>
        </p:nvSpPr>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0DACE3F5-8DD5-20B6-AE89-F02632B61E53}"/>
              </a:ext>
            </a:extLst>
          </p:cNvPr>
          <p:cNvSpPr>
            <a:spLocks noGrp="1"/>
          </p:cNvSpPr>
          <p:nvPr>
            <p:ph type="sldNum" sz="quarter" idx="12"/>
          </p:nvPr>
        </p:nvSpPr>
        <p:spPr/>
        <p:txBody>
          <a:bodyPr/>
          <a:lstStyle/>
          <a:p>
            <a:pPr algn="l"/>
            <a:r>
              <a:rPr lang="nl-NL"/>
              <a:t>| </a:t>
            </a:r>
            <a:fld id="{6C885DEC-5AE5-4403-A92E-278225061E43}" type="slidenum">
              <a:rPr lang="nl-NL" smtClean="0"/>
              <a:pPr algn="l"/>
              <a:t>55</a:t>
            </a:fld>
            <a:endParaRPr lang="nl-NL" dirty="0"/>
          </a:p>
        </p:txBody>
      </p:sp>
      <p:sp>
        <p:nvSpPr>
          <p:cNvPr id="7" name="Title 1">
            <a:extLst>
              <a:ext uri="{FF2B5EF4-FFF2-40B4-BE49-F238E27FC236}">
                <a16:creationId xmlns:a16="http://schemas.microsoft.com/office/drawing/2014/main" id="{C139579C-65F6-DEC8-F905-54A1914B753D}"/>
              </a:ext>
            </a:extLst>
          </p:cNvPr>
          <p:cNvSpPr>
            <a:spLocks noGrp="1"/>
          </p:cNvSpPr>
          <p:nvPr>
            <p:ph type="title"/>
          </p:nvPr>
        </p:nvSpPr>
        <p:spPr>
          <a:xfrm>
            <a:off x="662276" y="555526"/>
            <a:ext cx="8100000" cy="972000"/>
          </a:xfrm>
        </p:spPr>
        <p:txBody>
          <a:bodyPr/>
          <a:lstStyle/>
          <a:p>
            <a:r>
              <a:rPr lang="en-NL" dirty="0"/>
              <a:t>Functions</a:t>
            </a:r>
          </a:p>
        </p:txBody>
      </p:sp>
      <p:pic>
        <p:nvPicPr>
          <p:cNvPr id="2" name="Picture 1">
            <a:extLst>
              <a:ext uri="{FF2B5EF4-FFF2-40B4-BE49-F238E27FC236}">
                <a16:creationId xmlns:a16="http://schemas.microsoft.com/office/drawing/2014/main" id="{DCAA9E9E-29D9-5C97-2CE4-E43E7418675A}"/>
              </a:ext>
            </a:extLst>
          </p:cNvPr>
          <p:cNvPicPr>
            <a:picLocks noChangeAspect="1"/>
          </p:cNvPicPr>
          <p:nvPr/>
        </p:nvPicPr>
        <p:blipFill>
          <a:blip r:embed="rId2"/>
          <a:stretch>
            <a:fillRect/>
          </a:stretch>
        </p:blipFill>
        <p:spPr>
          <a:xfrm>
            <a:off x="6228184" y="3591331"/>
            <a:ext cx="1969875" cy="1090198"/>
          </a:xfrm>
          <a:prstGeom prst="rect">
            <a:avLst/>
          </a:prstGeom>
        </p:spPr>
      </p:pic>
    </p:spTree>
    <p:extLst>
      <p:ext uri="{BB962C8B-B14F-4D97-AF65-F5344CB8AC3E}">
        <p14:creationId xmlns:p14="http://schemas.microsoft.com/office/powerpoint/2010/main" val="3289679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1D5BD-D13C-EFE3-3495-AE5D593F051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2919CD-E92C-796D-9F47-75642031F359}"/>
              </a:ext>
            </a:extLst>
          </p:cNvPr>
          <p:cNvSpPr>
            <a:spLocks noGrp="1"/>
          </p:cNvSpPr>
          <p:nvPr>
            <p:ph idx="1"/>
          </p:nvPr>
        </p:nvSpPr>
        <p:spPr>
          <a:xfrm>
            <a:off x="666441" y="1139820"/>
            <a:ext cx="5349884" cy="2090381"/>
          </a:xfrm>
        </p:spPr>
        <p:txBody>
          <a:bodyPr/>
          <a:lstStyle/>
          <a:p>
            <a:r>
              <a:rPr lang="en-GB" sz="1400" b="1" dirty="0"/>
              <a:t>Def</a:t>
            </a:r>
            <a:endParaRPr lang="en-GB" sz="1400" dirty="0"/>
          </a:p>
          <a:p>
            <a:pPr lvl="1"/>
            <a:r>
              <a:rPr lang="en-GB" sz="1400" dirty="0"/>
              <a:t>Met het </a:t>
            </a:r>
            <a:r>
              <a:rPr lang="en-GB" sz="1400" dirty="0" err="1"/>
              <a:t>sleutelwoord</a:t>
            </a:r>
            <a:r>
              <a:rPr lang="en-GB" sz="1400" dirty="0"/>
              <a:t> def begin je </a:t>
            </a:r>
            <a:r>
              <a:rPr lang="en-GB" sz="1400" dirty="0" err="1"/>
              <a:t>een</a:t>
            </a:r>
            <a:r>
              <a:rPr lang="en-GB" sz="1400" dirty="0"/>
              <a:t> </a:t>
            </a:r>
            <a:r>
              <a:rPr lang="en-GB" sz="1400" dirty="0" err="1"/>
              <a:t>functie</a:t>
            </a:r>
            <a:r>
              <a:rPr lang="en-GB" sz="1400" dirty="0"/>
              <a:t>.</a:t>
            </a:r>
          </a:p>
          <a:p>
            <a:pPr lvl="1"/>
            <a:r>
              <a:rPr lang="en-GB" sz="1400" dirty="0" err="1"/>
              <a:t>Daarna</a:t>
            </a:r>
            <a:r>
              <a:rPr lang="en-GB" sz="1400" dirty="0"/>
              <a:t> </a:t>
            </a:r>
            <a:r>
              <a:rPr lang="en-GB" sz="1400" dirty="0" err="1"/>
              <a:t>geef</a:t>
            </a:r>
            <a:r>
              <a:rPr lang="en-GB" sz="1400" dirty="0"/>
              <a:t> je de </a:t>
            </a:r>
            <a:r>
              <a:rPr lang="en-GB" sz="1400" dirty="0" err="1"/>
              <a:t>functie</a:t>
            </a:r>
            <a:r>
              <a:rPr lang="en-GB" sz="1400" dirty="0"/>
              <a:t> </a:t>
            </a:r>
            <a:r>
              <a:rPr lang="en-GB" sz="1400" dirty="0" err="1"/>
              <a:t>een</a:t>
            </a:r>
            <a:r>
              <a:rPr lang="en-GB" sz="1400" dirty="0"/>
              <a:t> </a:t>
            </a:r>
            <a:r>
              <a:rPr lang="en-GB" sz="1400" b="1" dirty="0"/>
              <a:t>naam</a:t>
            </a:r>
            <a:r>
              <a:rPr lang="en-GB" sz="1400" dirty="0"/>
              <a:t> </a:t>
            </a:r>
            <a:r>
              <a:rPr lang="en-GB" sz="1400" dirty="0" err="1"/>
              <a:t>en</a:t>
            </a:r>
            <a:r>
              <a:rPr lang="en-GB" sz="1400" dirty="0"/>
              <a:t> </a:t>
            </a:r>
            <a:r>
              <a:rPr lang="en-GB" sz="1400" dirty="0" err="1"/>
              <a:t>eventueel</a:t>
            </a:r>
            <a:r>
              <a:rPr lang="en-GB" sz="1400" dirty="0"/>
              <a:t> </a:t>
            </a:r>
            <a:r>
              <a:rPr lang="en-GB" sz="1400" b="1" dirty="0"/>
              <a:t>parameters</a:t>
            </a:r>
            <a:r>
              <a:rPr lang="en-GB" sz="1400" dirty="0"/>
              <a:t> (</a:t>
            </a:r>
            <a:r>
              <a:rPr lang="en-GB" sz="1400" dirty="0" err="1"/>
              <a:t>invoer</a:t>
            </a:r>
            <a:r>
              <a:rPr lang="en-GB" sz="1400" dirty="0"/>
              <a:t>).</a:t>
            </a:r>
          </a:p>
          <a:p>
            <a:r>
              <a:rPr lang="en-GB" sz="1400" b="1" dirty="0"/>
              <a:t>parameters</a:t>
            </a:r>
            <a:endParaRPr lang="en-GB" sz="1400" dirty="0"/>
          </a:p>
          <a:p>
            <a:pPr lvl="1"/>
            <a:r>
              <a:rPr lang="en-GB" sz="1400" dirty="0" err="1"/>
              <a:t>Waarden</a:t>
            </a:r>
            <a:r>
              <a:rPr lang="en-GB" sz="1400" dirty="0"/>
              <a:t> die je </a:t>
            </a:r>
            <a:r>
              <a:rPr lang="en-GB" sz="1400" dirty="0" err="1"/>
              <a:t>aan</a:t>
            </a:r>
            <a:r>
              <a:rPr lang="en-GB" sz="1400" dirty="0"/>
              <a:t> </a:t>
            </a:r>
            <a:r>
              <a:rPr lang="en-GB" sz="1400" dirty="0" err="1"/>
              <a:t>een</a:t>
            </a:r>
            <a:r>
              <a:rPr lang="en-GB" sz="1400" dirty="0"/>
              <a:t> </a:t>
            </a:r>
            <a:r>
              <a:rPr lang="en-GB" sz="1400" dirty="0" err="1"/>
              <a:t>functie</a:t>
            </a:r>
            <a:r>
              <a:rPr lang="en-GB" sz="1400" dirty="0"/>
              <a:t> </a:t>
            </a:r>
            <a:r>
              <a:rPr lang="en-GB" sz="1400" dirty="0" err="1"/>
              <a:t>meegeeft</a:t>
            </a:r>
            <a:r>
              <a:rPr lang="en-GB" sz="1400" dirty="0"/>
              <a:t>.</a:t>
            </a:r>
          </a:p>
          <a:p>
            <a:pPr lvl="1"/>
            <a:r>
              <a:rPr lang="en-GB" sz="1400" dirty="0" err="1"/>
              <a:t>Bijvoorbeeld</a:t>
            </a:r>
            <a:r>
              <a:rPr lang="en-GB" sz="1400" dirty="0"/>
              <a:t>: def </a:t>
            </a:r>
            <a:r>
              <a:rPr lang="en-GB" sz="1400" dirty="0" err="1"/>
              <a:t>oppervlakte</a:t>
            </a:r>
            <a:r>
              <a:rPr lang="en-GB" sz="1400" dirty="0"/>
              <a:t>(</a:t>
            </a:r>
            <a:r>
              <a:rPr lang="en-GB" sz="1400" dirty="0" err="1"/>
              <a:t>lengte</a:t>
            </a:r>
            <a:r>
              <a:rPr lang="en-GB" sz="1400" dirty="0"/>
              <a:t>, </a:t>
            </a:r>
            <a:r>
              <a:rPr lang="en-GB" sz="1400" dirty="0" err="1"/>
              <a:t>breedte</a:t>
            </a:r>
            <a:r>
              <a:rPr lang="en-GB" sz="1400" dirty="0"/>
              <a:t>):</a:t>
            </a:r>
          </a:p>
          <a:p>
            <a:r>
              <a:rPr lang="en-GB" sz="1400" b="1" dirty="0"/>
              <a:t>return</a:t>
            </a:r>
            <a:endParaRPr lang="en-GB" sz="1400" dirty="0"/>
          </a:p>
          <a:p>
            <a:pPr lvl="1"/>
            <a:r>
              <a:rPr lang="en-GB" sz="1400" dirty="0"/>
              <a:t>Met return </a:t>
            </a:r>
            <a:r>
              <a:rPr lang="en-GB" sz="1400" dirty="0" err="1"/>
              <a:t>geef</a:t>
            </a:r>
            <a:r>
              <a:rPr lang="en-GB" sz="1400" dirty="0"/>
              <a:t> je </a:t>
            </a:r>
            <a:r>
              <a:rPr lang="en-GB" sz="1400" dirty="0" err="1"/>
              <a:t>een</a:t>
            </a:r>
            <a:r>
              <a:rPr lang="en-GB" sz="1400" dirty="0"/>
              <a:t> </a:t>
            </a:r>
            <a:r>
              <a:rPr lang="en-GB" sz="1400" b="1" dirty="0" err="1"/>
              <a:t>uitkomst</a:t>
            </a:r>
            <a:r>
              <a:rPr lang="en-GB" sz="1400" dirty="0"/>
              <a:t> </a:t>
            </a:r>
            <a:r>
              <a:rPr lang="en-GB" sz="1400" dirty="0" err="1"/>
              <a:t>terug</a:t>
            </a:r>
            <a:r>
              <a:rPr lang="en-GB" sz="1400" dirty="0"/>
              <a:t> </a:t>
            </a:r>
            <a:r>
              <a:rPr lang="en-GB" sz="1400" dirty="0" err="1"/>
              <a:t>aan</a:t>
            </a:r>
            <a:r>
              <a:rPr lang="en-GB" sz="1400" dirty="0"/>
              <a:t> de </a:t>
            </a:r>
            <a:r>
              <a:rPr lang="en-GB" sz="1400" dirty="0" err="1"/>
              <a:t>plek</a:t>
            </a:r>
            <a:r>
              <a:rPr lang="en-GB" sz="1400" dirty="0"/>
              <a:t> </a:t>
            </a:r>
            <a:r>
              <a:rPr lang="en-GB" sz="1400" dirty="0" err="1"/>
              <a:t>waar</a:t>
            </a:r>
            <a:r>
              <a:rPr lang="en-GB" sz="1400" dirty="0"/>
              <a:t> de </a:t>
            </a:r>
            <a:r>
              <a:rPr lang="en-GB" sz="1400" dirty="0" err="1"/>
              <a:t>functie</a:t>
            </a:r>
            <a:r>
              <a:rPr lang="en-GB" sz="1400" dirty="0"/>
              <a:t> is </a:t>
            </a:r>
            <a:r>
              <a:rPr lang="en-GB" sz="1400" dirty="0" err="1"/>
              <a:t>aangeroepen</a:t>
            </a:r>
            <a:r>
              <a:rPr lang="en-GB" sz="1400" dirty="0"/>
              <a:t>.</a:t>
            </a:r>
          </a:p>
          <a:p>
            <a:pPr lvl="1"/>
            <a:r>
              <a:rPr lang="en-GB" sz="1400" dirty="0"/>
              <a:t>Als je </a:t>
            </a:r>
            <a:r>
              <a:rPr lang="en-GB" sz="1400" dirty="0" err="1"/>
              <a:t>geen</a:t>
            </a:r>
            <a:r>
              <a:rPr lang="en-GB" sz="1400" dirty="0"/>
              <a:t> return </a:t>
            </a:r>
            <a:r>
              <a:rPr lang="en-GB" sz="1400" dirty="0" err="1"/>
              <a:t>schrijft</a:t>
            </a:r>
            <a:r>
              <a:rPr lang="en-GB" sz="1400" dirty="0"/>
              <a:t>, </a:t>
            </a:r>
            <a:r>
              <a:rPr lang="en-GB" sz="1400" dirty="0" err="1"/>
              <a:t>geeft</a:t>
            </a:r>
            <a:r>
              <a:rPr lang="en-GB" sz="1400" dirty="0"/>
              <a:t> de </a:t>
            </a:r>
            <a:r>
              <a:rPr lang="en-GB" sz="1400" dirty="0" err="1"/>
              <a:t>functie</a:t>
            </a:r>
            <a:r>
              <a:rPr lang="en-GB" sz="1400" dirty="0"/>
              <a:t> </a:t>
            </a:r>
            <a:r>
              <a:rPr lang="en-GB" sz="1400" dirty="0" err="1"/>
              <a:t>standaard</a:t>
            </a:r>
            <a:r>
              <a:rPr lang="en-GB" sz="1400" dirty="0"/>
              <a:t> None </a:t>
            </a:r>
            <a:r>
              <a:rPr lang="en-GB" sz="1400" dirty="0" err="1"/>
              <a:t>terug</a:t>
            </a:r>
            <a:r>
              <a:rPr lang="en-GB" sz="1400" dirty="0"/>
              <a:t>.</a:t>
            </a:r>
          </a:p>
          <a:p>
            <a:r>
              <a:rPr lang="en-GB" sz="1400" b="1" dirty="0" err="1"/>
              <a:t>aanroepen</a:t>
            </a:r>
            <a:endParaRPr lang="en-GB" sz="1400" dirty="0"/>
          </a:p>
          <a:p>
            <a:pPr lvl="1"/>
            <a:r>
              <a:rPr lang="en-GB" sz="1400" dirty="0" err="1"/>
              <a:t>Een</a:t>
            </a:r>
            <a:r>
              <a:rPr lang="en-GB" sz="1400" dirty="0"/>
              <a:t> </a:t>
            </a:r>
            <a:r>
              <a:rPr lang="en-GB" sz="1400" dirty="0" err="1"/>
              <a:t>functie</a:t>
            </a:r>
            <a:r>
              <a:rPr lang="en-GB" sz="1400" dirty="0"/>
              <a:t> “</a:t>
            </a:r>
            <a:r>
              <a:rPr lang="en-GB" sz="1400" dirty="0" err="1"/>
              <a:t>uitvoeren</a:t>
            </a:r>
            <a:r>
              <a:rPr lang="en-GB" sz="1400" dirty="0"/>
              <a:t>” doe je door de naam </a:t>
            </a:r>
            <a:r>
              <a:rPr lang="en-GB" sz="1400" dirty="0" err="1"/>
              <a:t>te</a:t>
            </a:r>
            <a:r>
              <a:rPr lang="en-GB" sz="1400" dirty="0"/>
              <a:t> </a:t>
            </a:r>
            <a:r>
              <a:rPr lang="en-GB" sz="1400" dirty="0" err="1"/>
              <a:t>typen</a:t>
            </a:r>
            <a:r>
              <a:rPr lang="en-GB" sz="1400" dirty="0"/>
              <a:t> met </a:t>
            </a:r>
            <a:r>
              <a:rPr lang="en-GB" sz="1400" dirty="0" err="1"/>
              <a:t>haakjes</a:t>
            </a:r>
            <a:r>
              <a:rPr lang="en-GB" sz="1400" dirty="0"/>
              <a:t> </a:t>
            </a:r>
            <a:r>
              <a:rPr lang="en-GB" sz="1400" dirty="0" err="1"/>
              <a:t>erachter</a:t>
            </a:r>
            <a:r>
              <a:rPr lang="en-GB" sz="1400" dirty="0"/>
              <a:t>: </a:t>
            </a:r>
            <a:r>
              <a:rPr lang="en-GB" sz="1400" dirty="0" err="1"/>
              <a:t>functie_naam</a:t>
            </a:r>
            <a:r>
              <a:rPr lang="en-GB" sz="1400" dirty="0"/>
              <a:t>(...).</a:t>
            </a:r>
          </a:p>
          <a:p>
            <a:pPr lvl="1"/>
            <a:r>
              <a:rPr lang="en-GB" sz="1400" dirty="0"/>
              <a:t>Op de </a:t>
            </a:r>
            <a:r>
              <a:rPr lang="en-GB" sz="1400" dirty="0" err="1"/>
              <a:t>plek</a:t>
            </a:r>
            <a:r>
              <a:rPr lang="en-GB" sz="1400" dirty="0"/>
              <a:t> </a:t>
            </a:r>
            <a:r>
              <a:rPr lang="en-GB" sz="1400" dirty="0" err="1"/>
              <a:t>waar</a:t>
            </a:r>
            <a:r>
              <a:rPr lang="en-GB" sz="1400" dirty="0"/>
              <a:t> je </a:t>
            </a:r>
            <a:r>
              <a:rPr lang="en-GB" sz="1400" dirty="0" err="1"/>
              <a:t>een</a:t>
            </a:r>
            <a:r>
              <a:rPr lang="en-GB" sz="1400" dirty="0"/>
              <a:t> </a:t>
            </a:r>
            <a:r>
              <a:rPr lang="en-GB" sz="1400" dirty="0" err="1"/>
              <a:t>waarde</a:t>
            </a:r>
            <a:r>
              <a:rPr lang="en-GB" sz="1400" dirty="0"/>
              <a:t> </a:t>
            </a:r>
            <a:r>
              <a:rPr lang="en-GB" sz="1400" dirty="0" err="1"/>
              <a:t>plaatst</a:t>
            </a:r>
            <a:r>
              <a:rPr lang="en-GB" sz="1400" dirty="0"/>
              <a:t> </a:t>
            </a:r>
            <a:r>
              <a:rPr lang="en-GB" sz="1400" dirty="0" err="1"/>
              <a:t>herkent</a:t>
            </a:r>
            <a:r>
              <a:rPr lang="en-GB" sz="1400" dirty="0"/>
              <a:t> de </a:t>
            </a:r>
            <a:r>
              <a:rPr lang="en-GB" sz="1400" dirty="0" err="1"/>
              <a:t>functie</a:t>
            </a:r>
            <a:r>
              <a:rPr lang="en-GB" sz="1400" dirty="0"/>
              <a:t> de input. Door </a:t>
            </a:r>
            <a:r>
              <a:rPr lang="en-GB" sz="1400" dirty="0" err="1"/>
              <a:t>oppervlakte</a:t>
            </a:r>
            <a:r>
              <a:rPr lang="en-GB" sz="1400" dirty="0"/>
              <a:t>(</a:t>
            </a:r>
            <a:r>
              <a:rPr lang="en-GB" sz="1400" dirty="0" err="1"/>
              <a:t>breedte</a:t>
            </a:r>
            <a:r>
              <a:rPr lang="en-GB" sz="1400" dirty="0"/>
              <a:t> = “x”, </a:t>
            </a:r>
            <a:r>
              <a:rPr lang="en-GB" sz="1400" dirty="0" err="1"/>
              <a:t>lengte</a:t>
            </a:r>
            <a:r>
              <a:rPr lang="en-GB" sz="1400" dirty="0"/>
              <a:t> = “y”), </a:t>
            </a:r>
            <a:r>
              <a:rPr lang="en-GB" sz="1400" dirty="0" err="1"/>
              <a:t>kun</a:t>
            </a:r>
            <a:r>
              <a:rPr lang="en-GB" sz="1400" dirty="0"/>
              <a:t> je de </a:t>
            </a:r>
            <a:r>
              <a:rPr lang="en-GB" sz="1400" dirty="0" err="1"/>
              <a:t>volgorde</a:t>
            </a:r>
            <a:r>
              <a:rPr lang="en-GB" sz="1400" dirty="0"/>
              <a:t> </a:t>
            </a:r>
            <a:r>
              <a:rPr lang="en-GB" sz="1400" dirty="0" err="1"/>
              <a:t>aanpassen</a:t>
            </a:r>
            <a:endParaRPr lang="en-GB" sz="1400" dirty="0"/>
          </a:p>
          <a:p>
            <a:endParaRPr lang="en-NL" sz="1400" dirty="0"/>
          </a:p>
        </p:txBody>
      </p:sp>
      <p:sp>
        <p:nvSpPr>
          <p:cNvPr id="4" name="Date Placeholder 3">
            <a:extLst>
              <a:ext uri="{FF2B5EF4-FFF2-40B4-BE49-F238E27FC236}">
                <a16:creationId xmlns:a16="http://schemas.microsoft.com/office/drawing/2014/main" id="{A27E41E1-7687-3E1E-D01D-69548BDF67EB}"/>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3C60336-81AA-EB24-B0D9-7494BF6579B2}"/>
              </a:ext>
            </a:extLst>
          </p:cNvPr>
          <p:cNvSpPr>
            <a:spLocks noGrp="1"/>
          </p:cNvSpPr>
          <p:nvPr>
            <p:ph type="ftr" sz="quarter" idx="11"/>
          </p:nvPr>
        </p:nvSpPr>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2BFFA72F-9B21-916F-C153-893D17A7B639}"/>
              </a:ext>
            </a:extLst>
          </p:cNvPr>
          <p:cNvSpPr>
            <a:spLocks noGrp="1"/>
          </p:cNvSpPr>
          <p:nvPr>
            <p:ph type="sldNum" sz="quarter" idx="12"/>
          </p:nvPr>
        </p:nvSpPr>
        <p:spPr/>
        <p:txBody>
          <a:bodyPr/>
          <a:lstStyle/>
          <a:p>
            <a:pPr algn="l"/>
            <a:r>
              <a:rPr lang="nl-NL"/>
              <a:t>| </a:t>
            </a:r>
            <a:fld id="{6C885DEC-5AE5-4403-A92E-278225061E43}" type="slidenum">
              <a:rPr lang="nl-NL" smtClean="0"/>
              <a:pPr algn="l"/>
              <a:t>56</a:t>
            </a:fld>
            <a:endParaRPr lang="nl-NL" dirty="0"/>
          </a:p>
        </p:txBody>
      </p:sp>
      <p:sp>
        <p:nvSpPr>
          <p:cNvPr id="7" name="Title 1">
            <a:extLst>
              <a:ext uri="{FF2B5EF4-FFF2-40B4-BE49-F238E27FC236}">
                <a16:creationId xmlns:a16="http://schemas.microsoft.com/office/drawing/2014/main" id="{E5CE8E68-EB0A-9D88-AA70-77E4FDE6AC9E}"/>
              </a:ext>
            </a:extLst>
          </p:cNvPr>
          <p:cNvSpPr>
            <a:spLocks noGrp="1"/>
          </p:cNvSpPr>
          <p:nvPr>
            <p:ph type="title"/>
          </p:nvPr>
        </p:nvSpPr>
        <p:spPr>
          <a:xfrm>
            <a:off x="662276" y="555526"/>
            <a:ext cx="8100000" cy="972000"/>
          </a:xfrm>
        </p:spPr>
        <p:txBody>
          <a:bodyPr/>
          <a:lstStyle/>
          <a:p>
            <a:r>
              <a:rPr lang="en-NL" dirty="0"/>
              <a:t>Functions</a:t>
            </a:r>
          </a:p>
        </p:txBody>
      </p:sp>
      <p:pic>
        <p:nvPicPr>
          <p:cNvPr id="2" name="Picture 1">
            <a:extLst>
              <a:ext uri="{FF2B5EF4-FFF2-40B4-BE49-F238E27FC236}">
                <a16:creationId xmlns:a16="http://schemas.microsoft.com/office/drawing/2014/main" id="{7BC8BD8C-815F-2B63-E67D-728ADBD02591}"/>
              </a:ext>
            </a:extLst>
          </p:cNvPr>
          <p:cNvPicPr>
            <a:picLocks noChangeAspect="1"/>
          </p:cNvPicPr>
          <p:nvPr/>
        </p:nvPicPr>
        <p:blipFill>
          <a:blip r:embed="rId2"/>
          <a:stretch>
            <a:fillRect/>
          </a:stretch>
        </p:blipFill>
        <p:spPr>
          <a:xfrm>
            <a:off x="6480145" y="402648"/>
            <a:ext cx="2308771" cy="1277755"/>
          </a:xfrm>
          <a:prstGeom prst="rect">
            <a:avLst/>
          </a:prstGeom>
        </p:spPr>
      </p:pic>
      <p:sp>
        <p:nvSpPr>
          <p:cNvPr id="8" name="TextBox 7">
            <a:extLst>
              <a:ext uri="{FF2B5EF4-FFF2-40B4-BE49-F238E27FC236}">
                <a16:creationId xmlns:a16="http://schemas.microsoft.com/office/drawing/2014/main" id="{F8C1237D-551B-7735-02CB-2F3C75FD1152}"/>
              </a:ext>
            </a:extLst>
          </p:cNvPr>
          <p:cNvSpPr txBox="1"/>
          <p:nvPr/>
        </p:nvSpPr>
        <p:spPr>
          <a:xfrm>
            <a:off x="6300192" y="1704433"/>
            <a:ext cx="2572052" cy="1508105"/>
          </a:xfrm>
          <a:prstGeom prst="rect">
            <a:avLst/>
          </a:prstGeom>
          <a:noFill/>
        </p:spPr>
        <p:txBody>
          <a:bodyPr wrap="square" lIns="0" tIns="0" rIns="0" bIns="0" rtlCol="0">
            <a:spAutoFit/>
          </a:bodyPr>
          <a:lstStyle/>
          <a:p>
            <a:r>
              <a:rPr lang="en-GB" sz="1400" b="1" dirty="0" err="1"/>
              <a:t>Belangrijk</a:t>
            </a:r>
            <a:r>
              <a:rPr lang="en-GB" sz="1400" b="1" dirty="0"/>
              <a:t> om </a:t>
            </a:r>
            <a:r>
              <a:rPr lang="en-GB" sz="1400" b="1" dirty="0" err="1"/>
              <a:t>te</a:t>
            </a:r>
            <a:r>
              <a:rPr lang="en-GB" sz="1400" b="1" dirty="0"/>
              <a:t> </a:t>
            </a:r>
            <a:r>
              <a:rPr lang="en-GB" sz="1400" b="1" dirty="0" err="1"/>
              <a:t>onthouden</a:t>
            </a:r>
            <a:endParaRPr lang="en-GB" sz="1400" b="1" dirty="0"/>
          </a:p>
          <a:p>
            <a:pPr>
              <a:buFont typeface="Arial" panose="020B0604020202020204" pitchFamily="34" charset="0"/>
              <a:buChar char="•"/>
            </a:pPr>
            <a:r>
              <a:rPr lang="en-GB" sz="1400" b="1" dirty="0"/>
              <a:t>def</a:t>
            </a:r>
            <a:r>
              <a:rPr lang="en-GB" sz="1400" dirty="0"/>
              <a:t> = begin van de </a:t>
            </a:r>
            <a:r>
              <a:rPr lang="en-GB" sz="1400" dirty="0" err="1"/>
              <a:t>functie</a:t>
            </a:r>
            <a:r>
              <a:rPr lang="en-GB" sz="1400" dirty="0"/>
              <a:t>.</a:t>
            </a:r>
          </a:p>
          <a:p>
            <a:pPr>
              <a:buFont typeface="Arial" panose="020B0604020202020204" pitchFamily="34" charset="0"/>
              <a:buChar char="•"/>
            </a:pPr>
            <a:r>
              <a:rPr lang="en-GB" sz="1400" b="1" dirty="0"/>
              <a:t>parameters</a:t>
            </a:r>
            <a:r>
              <a:rPr lang="en-GB" sz="1400" dirty="0"/>
              <a:t> = wat je </a:t>
            </a:r>
            <a:r>
              <a:rPr lang="en-GB" sz="1400" dirty="0" err="1"/>
              <a:t>meegeeft</a:t>
            </a:r>
            <a:r>
              <a:rPr lang="en-GB" sz="1400" dirty="0"/>
              <a:t>.</a:t>
            </a:r>
          </a:p>
          <a:p>
            <a:pPr>
              <a:buFont typeface="Arial" panose="020B0604020202020204" pitchFamily="34" charset="0"/>
              <a:buChar char="•"/>
            </a:pPr>
            <a:r>
              <a:rPr lang="en-GB" sz="1400" b="1" dirty="0"/>
              <a:t>return</a:t>
            </a:r>
            <a:r>
              <a:rPr lang="en-GB" sz="1400" dirty="0"/>
              <a:t> = wat je </a:t>
            </a:r>
            <a:r>
              <a:rPr lang="en-GB" sz="1400" dirty="0" err="1"/>
              <a:t>terugkrijgt</a:t>
            </a:r>
            <a:r>
              <a:rPr lang="en-GB" sz="1400" dirty="0"/>
              <a:t>.</a:t>
            </a:r>
          </a:p>
          <a:p>
            <a:pPr>
              <a:buFont typeface="Arial" panose="020B0604020202020204" pitchFamily="34" charset="0"/>
              <a:buChar char="•"/>
            </a:pPr>
            <a:r>
              <a:rPr lang="en-GB" sz="1400" b="1" dirty="0" err="1"/>
              <a:t>aanroepen</a:t>
            </a:r>
            <a:r>
              <a:rPr lang="en-GB" sz="1400" dirty="0"/>
              <a:t> = </a:t>
            </a:r>
            <a:r>
              <a:rPr lang="en-GB" sz="1400" dirty="0" err="1"/>
              <a:t>uitvoeren</a:t>
            </a:r>
            <a:r>
              <a:rPr lang="en-GB" sz="1400" dirty="0"/>
              <a:t> van de </a:t>
            </a:r>
            <a:r>
              <a:rPr lang="en-GB" sz="1400" dirty="0" err="1"/>
              <a:t>functie</a:t>
            </a:r>
            <a:r>
              <a:rPr lang="en-GB" sz="1400" dirty="0"/>
              <a:t>.</a:t>
            </a:r>
          </a:p>
          <a:p>
            <a:endParaRPr lang="en-NL" sz="1400" dirty="0"/>
          </a:p>
        </p:txBody>
      </p:sp>
    </p:spTree>
    <p:extLst>
      <p:ext uri="{BB962C8B-B14F-4D97-AF65-F5344CB8AC3E}">
        <p14:creationId xmlns:p14="http://schemas.microsoft.com/office/powerpoint/2010/main" val="21236043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4CF34-507F-33D3-EECA-9660C9B3A2B4}"/>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CA3EB3F1-4A3B-289A-2C7A-D25B40AC0EF5}"/>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4C5759F-825E-E4F8-41BC-6614485B49D2}"/>
              </a:ext>
            </a:extLst>
          </p:cNvPr>
          <p:cNvSpPr>
            <a:spLocks noGrp="1"/>
          </p:cNvSpPr>
          <p:nvPr>
            <p:ph type="ftr" sz="quarter" idx="11"/>
          </p:nvPr>
        </p:nvSpPr>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F0755134-58FF-0DA9-95B0-633F9AAC188A}"/>
              </a:ext>
            </a:extLst>
          </p:cNvPr>
          <p:cNvSpPr>
            <a:spLocks noGrp="1"/>
          </p:cNvSpPr>
          <p:nvPr>
            <p:ph type="sldNum" sz="quarter" idx="12"/>
          </p:nvPr>
        </p:nvSpPr>
        <p:spPr/>
        <p:txBody>
          <a:bodyPr/>
          <a:lstStyle/>
          <a:p>
            <a:pPr algn="l"/>
            <a:r>
              <a:rPr lang="nl-NL"/>
              <a:t>| </a:t>
            </a:r>
            <a:fld id="{6C885DEC-5AE5-4403-A92E-278225061E43}" type="slidenum">
              <a:rPr lang="nl-NL" smtClean="0"/>
              <a:pPr algn="l"/>
              <a:t>57</a:t>
            </a:fld>
            <a:endParaRPr lang="nl-NL" dirty="0"/>
          </a:p>
        </p:txBody>
      </p:sp>
      <p:sp>
        <p:nvSpPr>
          <p:cNvPr id="7" name="Title 1">
            <a:extLst>
              <a:ext uri="{FF2B5EF4-FFF2-40B4-BE49-F238E27FC236}">
                <a16:creationId xmlns:a16="http://schemas.microsoft.com/office/drawing/2014/main" id="{59575657-6376-4CC5-4126-9CEED0ECC429}"/>
              </a:ext>
            </a:extLst>
          </p:cNvPr>
          <p:cNvSpPr>
            <a:spLocks noGrp="1"/>
          </p:cNvSpPr>
          <p:nvPr>
            <p:ph type="title"/>
          </p:nvPr>
        </p:nvSpPr>
        <p:spPr>
          <a:xfrm>
            <a:off x="662276" y="555526"/>
            <a:ext cx="8100000" cy="972000"/>
          </a:xfrm>
        </p:spPr>
        <p:txBody>
          <a:bodyPr/>
          <a:lstStyle/>
          <a:p>
            <a:r>
              <a:rPr lang="en-NL" dirty="0"/>
              <a:t>Functions - voorbeeld</a:t>
            </a:r>
          </a:p>
        </p:txBody>
      </p:sp>
      <p:pic>
        <p:nvPicPr>
          <p:cNvPr id="2" name="Picture 1">
            <a:extLst>
              <a:ext uri="{FF2B5EF4-FFF2-40B4-BE49-F238E27FC236}">
                <a16:creationId xmlns:a16="http://schemas.microsoft.com/office/drawing/2014/main" id="{D866079A-4B5A-1BBB-3059-A618DE9E33B6}"/>
              </a:ext>
            </a:extLst>
          </p:cNvPr>
          <p:cNvPicPr>
            <a:picLocks noChangeAspect="1"/>
          </p:cNvPicPr>
          <p:nvPr/>
        </p:nvPicPr>
        <p:blipFill>
          <a:blip r:embed="rId2"/>
          <a:stretch>
            <a:fillRect/>
          </a:stretch>
        </p:blipFill>
        <p:spPr>
          <a:xfrm>
            <a:off x="6480145" y="402648"/>
            <a:ext cx="2308771" cy="1277755"/>
          </a:xfrm>
          <a:prstGeom prst="rect">
            <a:avLst/>
          </a:prstGeom>
        </p:spPr>
      </p:pic>
      <p:pic>
        <p:nvPicPr>
          <p:cNvPr id="10" name="Picture 9">
            <a:extLst>
              <a:ext uri="{FF2B5EF4-FFF2-40B4-BE49-F238E27FC236}">
                <a16:creationId xmlns:a16="http://schemas.microsoft.com/office/drawing/2014/main" id="{9BA47175-4CCB-8839-0445-513931389153}"/>
              </a:ext>
            </a:extLst>
          </p:cNvPr>
          <p:cNvPicPr>
            <a:picLocks noChangeAspect="1"/>
          </p:cNvPicPr>
          <p:nvPr/>
        </p:nvPicPr>
        <p:blipFill>
          <a:blip r:embed="rId3"/>
          <a:stretch>
            <a:fillRect/>
          </a:stretch>
        </p:blipFill>
        <p:spPr>
          <a:xfrm>
            <a:off x="323528" y="2355726"/>
            <a:ext cx="5511800" cy="2120900"/>
          </a:xfrm>
          <a:prstGeom prst="rect">
            <a:avLst/>
          </a:prstGeom>
        </p:spPr>
      </p:pic>
      <p:pic>
        <p:nvPicPr>
          <p:cNvPr id="11" name="Picture 10">
            <a:extLst>
              <a:ext uri="{FF2B5EF4-FFF2-40B4-BE49-F238E27FC236}">
                <a16:creationId xmlns:a16="http://schemas.microsoft.com/office/drawing/2014/main" id="{BB455024-91E2-8404-192C-A05237E5644D}"/>
              </a:ext>
            </a:extLst>
          </p:cNvPr>
          <p:cNvPicPr>
            <a:picLocks noChangeAspect="1"/>
          </p:cNvPicPr>
          <p:nvPr/>
        </p:nvPicPr>
        <p:blipFill>
          <a:blip r:embed="rId4"/>
          <a:stretch>
            <a:fillRect/>
          </a:stretch>
        </p:blipFill>
        <p:spPr>
          <a:xfrm>
            <a:off x="634203" y="1075253"/>
            <a:ext cx="3867770" cy="1321562"/>
          </a:xfrm>
          <a:prstGeom prst="rect">
            <a:avLst/>
          </a:prstGeom>
        </p:spPr>
      </p:pic>
    </p:spTree>
    <p:extLst>
      <p:ext uri="{BB962C8B-B14F-4D97-AF65-F5344CB8AC3E}">
        <p14:creationId xmlns:p14="http://schemas.microsoft.com/office/powerpoint/2010/main" val="41829645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9948C-5E77-4DBC-CBA5-5067B4CD4A2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5D98AB81-E77E-C6BA-6AE2-6751DD34554F}"/>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152BF413-1194-6D3C-F2C1-BD9C65F1385B}"/>
              </a:ext>
            </a:extLst>
          </p:cNvPr>
          <p:cNvSpPr>
            <a:spLocks noGrp="1"/>
          </p:cNvSpPr>
          <p:nvPr>
            <p:ph type="ftr" sz="quarter" idx="11"/>
          </p:nvPr>
        </p:nvSpPr>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B4FBC52B-4EF1-BA15-3AEE-664F31956DC9}"/>
              </a:ext>
            </a:extLst>
          </p:cNvPr>
          <p:cNvSpPr>
            <a:spLocks noGrp="1"/>
          </p:cNvSpPr>
          <p:nvPr>
            <p:ph type="sldNum" sz="quarter" idx="12"/>
          </p:nvPr>
        </p:nvSpPr>
        <p:spPr/>
        <p:txBody>
          <a:bodyPr/>
          <a:lstStyle/>
          <a:p>
            <a:pPr algn="l"/>
            <a:r>
              <a:rPr lang="nl-NL"/>
              <a:t>| </a:t>
            </a:r>
            <a:fld id="{6C885DEC-5AE5-4403-A92E-278225061E43}" type="slidenum">
              <a:rPr lang="nl-NL" smtClean="0"/>
              <a:pPr algn="l"/>
              <a:t>58</a:t>
            </a:fld>
            <a:endParaRPr lang="nl-NL" dirty="0"/>
          </a:p>
        </p:txBody>
      </p:sp>
      <p:sp>
        <p:nvSpPr>
          <p:cNvPr id="7" name="Title 1">
            <a:extLst>
              <a:ext uri="{FF2B5EF4-FFF2-40B4-BE49-F238E27FC236}">
                <a16:creationId xmlns:a16="http://schemas.microsoft.com/office/drawing/2014/main" id="{5460F507-B689-EB09-9CAF-5C35A6268976}"/>
              </a:ext>
            </a:extLst>
          </p:cNvPr>
          <p:cNvSpPr>
            <a:spLocks noGrp="1"/>
          </p:cNvSpPr>
          <p:nvPr>
            <p:ph type="title"/>
          </p:nvPr>
        </p:nvSpPr>
        <p:spPr>
          <a:xfrm>
            <a:off x="662276" y="555526"/>
            <a:ext cx="8100000" cy="972000"/>
          </a:xfrm>
        </p:spPr>
        <p:txBody>
          <a:bodyPr/>
          <a:lstStyle/>
          <a:p>
            <a:r>
              <a:rPr lang="en-GB" dirty="0"/>
              <a:t>F</a:t>
            </a:r>
            <a:r>
              <a:rPr lang="en-NL" dirty="0"/>
              <a:t>or loop twee lijsten</a:t>
            </a:r>
          </a:p>
        </p:txBody>
      </p:sp>
      <p:pic>
        <p:nvPicPr>
          <p:cNvPr id="3" name="Picture 2">
            <a:extLst>
              <a:ext uri="{FF2B5EF4-FFF2-40B4-BE49-F238E27FC236}">
                <a16:creationId xmlns:a16="http://schemas.microsoft.com/office/drawing/2014/main" id="{806BF8E6-E770-579B-7B0D-7755259FD13E}"/>
              </a:ext>
            </a:extLst>
          </p:cNvPr>
          <p:cNvPicPr>
            <a:picLocks noChangeAspect="1"/>
          </p:cNvPicPr>
          <p:nvPr/>
        </p:nvPicPr>
        <p:blipFill>
          <a:blip r:embed="rId2"/>
          <a:stretch>
            <a:fillRect/>
          </a:stretch>
        </p:blipFill>
        <p:spPr>
          <a:xfrm>
            <a:off x="4792438" y="609294"/>
            <a:ext cx="3852478" cy="1194094"/>
          </a:xfrm>
          <a:prstGeom prst="rect">
            <a:avLst/>
          </a:prstGeom>
        </p:spPr>
      </p:pic>
      <p:sp>
        <p:nvSpPr>
          <p:cNvPr id="8" name="Content Placeholder 2">
            <a:extLst>
              <a:ext uri="{FF2B5EF4-FFF2-40B4-BE49-F238E27FC236}">
                <a16:creationId xmlns:a16="http://schemas.microsoft.com/office/drawing/2014/main" id="{25FC5B85-9F9C-6E3B-95A9-5675CBF07F68}"/>
              </a:ext>
            </a:extLst>
          </p:cNvPr>
          <p:cNvSpPr>
            <a:spLocks noGrp="1"/>
          </p:cNvSpPr>
          <p:nvPr>
            <p:ph idx="1"/>
          </p:nvPr>
        </p:nvSpPr>
        <p:spPr>
          <a:xfrm>
            <a:off x="666441" y="1139820"/>
            <a:ext cx="5349884" cy="2090381"/>
          </a:xfrm>
        </p:spPr>
        <p:txBody>
          <a:bodyPr/>
          <a:lstStyle/>
          <a:p>
            <a:r>
              <a:rPr lang="en-GB" sz="1600" b="1" dirty="0"/>
              <a:t>Het </a:t>
            </a:r>
            <a:r>
              <a:rPr lang="en-GB" sz="1600" b="1" dirty="0" err="1"/>
              <a:t>gebruik</a:t>
            </a:r>
            <a:r>
              <a:rPr lang="en-GB" sz="1600" b="1" dirty="0"/>
              <a:t> van zip</a:t>
            </a:r>
          </a:p>
          <a:p>
            <a:r>
              <a:rPr lang="en-GB" sz="1600" b="1" dirty="0"/>
              <a:t>Het </a:t>
            </a:r>
            <a:r>
              <a:rPr lang="en-GB" sz="1600" b="1" dirty="0" err="1"/>
              <a:t>gebruik</a:t>
            </a:r>
            <a:r>
              <a:rPr lang="en-GB" sz="1600" b="1" dirty="0"/>
              <a:t> van de index van de </a:t>
            </a:r>
            <a:r>
              <a:rPr lang="en-GB" sz="1600" b="1" dirty="0" err="1"/>
              <a:t>lijst</a:t>
            </a:r>
            <a:endParaRPr lang="en-NL" sz="1600" dirty="0"/>
          </a:p>
        </p:txBody>
      </p:sp>
      <p:pic>
        <p:nvPicPr>
          <p:cNvPr id="9" name="Picture 8">
            <a:extLst>
              <a:ext uri="{FF2B5EF4-FFF2-40B4-BE49-F238E27FC236}">
                <a16:creationId xmlns:a16="http://schemas.microsoft.com/office/drawing/2014/main" id="{C6E7D946-6B4C-23B5-3CB4-69DF39A729CE}"/>
              </a:ext>
            </a:extLst>
          </p:cNvPr>
          <p:cNvPicPr>
            <a:picLocks noChangeAspect="1"/>
          </p:cNvPicPr>
          <p:nvPr/>
        </p:nvPicPr>
        <p:blipFill>
          <a:blip r:embed="rId3"/>
          <a:stretch>
            <a:fillRect/>
          </a:stretch>
        </p:blipFill>
        <p:spPr>
          <a:xfrm>
            <a:off x="4398676" y="1980194"/>
            <a:ext cx="4246240" cy="902488"/>
          </a:xfrm>
          <a:prstGeom prst="rect">
            <a:avLst/>
          </a:prstGeom>
        </p:spPr>
      </p:pic>
      <p:pic>
        <p:nvPicPr>
          <p:cNvPr id="12" name="Picture 11">
            <a:extLst>
              <a:ext uri="{FF2B5EF4-FFF2-40B4-BE49-F238E27FC236}">
                <a16:creationId xmlns:a16="http://schemas.microsoft.com/office/drawing/2014/main" id="{2322B139-7492-1C7E-C1BC-C44D26B2458C}"/>
              </a:ext>
            </a:extLst>
          </p:cNvPr>
          <p:cNvPicPr>
            <a:picLocks noChangeAspect="1"/>
          </p:cNvPicPr>
          <p:nvPr/>
        </p:nvPicPr>
        <p:blipFill>
          <a:blip r:embed="rId4"/>
          <a:stretch>
            <a:fillRect/>
          </a:stretch>
        </p:blipFill>
        <p:spPr>
          <a:xfrm>
            <a:off x="395536" y="2590847"/>
            <a:ext cx="3820589" cy="1615756"/>
          </a:xfrm>
          <a:prstGeom prst="rect">
            <a:avLst/>
          </a:prstGeom>
        </p:spPr>
      </p:pic>
    </p:spTree>
    <p:extLst>
      <p:ext uri="{BB962C8B-B14F-4D97-AF65-F5344CB8AC3E}">
        <p14:creationId xmlns:p14="http://schemas.microsoft.com/office/powerpoint/2010/main" val="3675694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2F94C-2D5C-5CF7-430C-F006C78DDF11}"/>
              </a:ext>
            </a:extLst>
          </p:cNvPr>
          <p:cNvSpPr>
            <a:spLocks noGrp="1"/>
          </p:cNvSpPr>
          <p:nvPr>
            <p:ph type="title"/>
          </p:nvPr>
        </p:nvSpPr>
        <p:spPr/>
        <p:txBody>
          <a:bodyPr/>
          <a:lstStyle/>
          <a:p>
            <a:r>
              <a:rPr lang="en-NL" dirty="0"/>
              <a:t>Opgaven</a:t>
            </a:r>
          </a:p>
        </p:txBody>
      </p:sp>
      <p:sp>
        <p:nvSpPr>
          <p:cNvPr id="3" name="Content Placeholder 2">
            <a:extLst>
              <a:ext uri="{FF2B5EF4-FFF2-40B4-BE49-F238E27FC236}">
                <a16:creationId xmlns:a16="http://schemas.microsoft.com/office/drawing/2014/main" id="{178CD488-2A6A-4779-2647-1482FFDF5350}"/>
              </a:ext>
            </a:extLst>
          </p:cNvPr>
          <p:cNvSpPr>
            <a:spLocks noGrp="1"/>
          </p:cNvSpPr>
          <p:nvPr>
            <p:ph idx="1"/>
          </p:nvPr>
        </p:nvSpPr>
        <p:spPr/>
        <p:txBody>
          <a:bodyPr/>
          <a:lstStyle/>
          <a:p>
            <a:endParaRPr lang="en-NL"/>
          </a:p>
        </p:txBody>
      </p:sp>
      <p:sp>
        <p:nvSpPr>
          <p:cNvPr id="4" name="Date Placeholder 3">
            <a:extLst>
              <a:ext uri="{FF2B5EF4-FFF2-40B4-BE49-F238E27FC236}">
                <a16:creationId xmlns:a16="http://schemas.microsoft.com/office/drawing/2014/main" id="{BAD2D32D-05D1-0639-3CF0-E5B389C102DD}"/>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CD31B5B8-C06D-CD23-ECC8-A36A752D5D2B}"/>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0ED281B-A756-8C89-ED0D-B90990BC1275}"/>
              </a:ext>
            </a:extLst>
          </p:cNvPr>
          <p:cNvSpPr>
            <a:spLocks noGrp="1"/>
          </p:cNvSpPr>
          <p:nvPr>
            <p:ph type="sldNum" sz="quarter" idx="12"/>
          </p:nvPr>
        </p:nvSpPr>
        <p:spPr/>
        <p:txBody>
          <a:bodyPr/>
          <a:lstStyle/>
          <a:p>
            <a:pPr algn="l"/>
            <a:r>
              <a:rPr lang="nl-NL"/>
              <a:t>| </a:t>
            </a:r>
            <a:fld id="{6C885DEC-5AE5-4403-A92E-278225061E43}" type="slidenum">
              <a:rPr lang="nl-NL" smtClean="0"/>
              <a:pPr algn="l"/>
              <a:t>59</a:t>
            </a:fld>
            <a:endParaRPr lang="nl-NL" dirty="0"/>
          </a:p>
        </p:txBody>
      </p:sp>
    </p:spTree>
    <p:extLst>
      <p:ext uri="{BB962C8B-B14F-4D97-AF65-F5344CB8AC3E}">
        <p14:creationId xmlns:p14="http://schemas.microsoft.com/office/powerpoint/2010/main" val="1342661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DA645F-AF47-4AD7-E3CB-448DFD51B434}"/>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69601701-C639-E571-8CF0-4DE6F4AB8CE5}"/>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9224103D-385D-5D58-DA4C-383759E2A97F}"/>
              </a:ext>
            </a:extLst>
          </p:cNvPr>
          <p:cNvSpPr>
            <a:spLocks noGrp="1"/>
          </p:cNvSpPr>
          <p:nvPr>
            <p:ph type="sldNum" sz="quarter" idx="12"/>
          </p:nvPr>
        </p:nvSpPr>
        <p:spPr/>
        <p:txBody>
          <a:bodyPr/>
          <a:lstStyle/>
          <a:p>
            <a:pPr algn="l"/>
            <a:r>
              <a:rPr lang="nl-NL"/>
              <a:t>| </a:t>
            </a:r>
            <a:fld id="{6C885DEC-5AE5-4403-A92E-278225061E43}" type="slidenum">
              <a:rPr lang="nl-NL" smtClean="0"/>
              <a:pPr algn="l"/>
              <a:t>6</a:t>
            </a:fld>
            <a:endParaRPr lang="nl-NL" dirty="0"/>
          </a:p>
        </p:txBody>
      </p:sp>
      <p:sp>
        <p:nvSpPr>
          <p:cNvPr id="7" name="Title 1">
            <a:extLst>
              <a:ext uri="{FF2B5EF4-FFF2-40B4-BE49-F238E27FC236}">
                <a16:creationId xmlns:a16="http://schemas.microsoft.com/office/drawing/2014/main" id="{020A91B6-D251-B401-21B0-BAB1A97C1104}"/>
              </a:ext>
            </a:extLst>
          </p:cNvPr>
          <p:cNvSpPr txBox="1">
            <a:spLocks/>
          </p:cNvSpPr>
          <p:nvPr/>
        </p:nvSpPr>
        <p:spPr bwMode="gray">
          <a:xfrm>
            <a:off x="681765" y="627534"/>
            <a:ext cx="8100000" cy="972000"/>
          </a:xfrm>
          <a:prstGeom prst="rect">
            <a:avLst/>
          </a:prstGeom>
        </p:spPr>
        <p:txBody>
          <a:bodyPr vert="horz" lIns="0" tIns="0" rIns="0" bIns="0" rtlCol="0" anchor="t">
            <a:noAutofit/>
          </a:bodyPr>
          <a:lstStyle>
            <a:lvl1pPr algn="l" defTabSz="914400" rtl="0" eaLnBrk="1" latinLnBrk="0" hangingPunct="1">
              <a:spcBef>
                <a:spcPct val="0"/>
              </a:spcBef>
              <a:buNone/>
              <a:defRPr sz="3200" b="1" kern="1200">
                <a:solidFill>
                  <a:schemeClr val="accent1"/>
                </a:solidFill>
                <a:latin typeface="+mj-lt"/>
                <a:ea typeface="+mj-ea"/>
                <a:cs typeface="+mj-cs"/>
              </a:defRPr>
            </a:lvl1pPr>
          </a:lstStyle>
          <a:p>
            <a:pPr lvl="0"/>
            <a:r>
              <a:rPr lang="en-NL"/>
              <a:t>Python Packages</a:t>
            </a:r>
            <a:endParaRPr lang="en-NL" dirty="0"/>
          </a:p>
        </p:txBody>
      </p:sp>
      <p:sp>
        <p:nvSpPr>
          <p:cNvPr id="8" name="Content Placeholder 2">
            <a:extLst>
              <a:ext uri="{FF2B5EF4-FFF2-40B4-BE49-F238E27FC236}">
                <a16:creationId xmlns:a16="http://schemas.microsoft.com/office/drawing/2014/main" id="{1FFCB9F3-FA4C-C898-DDEA-428008FB0940}"/>
              </a:ext>
            </a:extLst>
          </p:cNvPr>
          <p:cNvSpPr txBox="1">
            <a:spLocks/>
          </p:cNvSpPr>
          <p:nvPr/>
        </p:nvSpPr>
        <p:spPr bwMode="gray">
          <a:xfrm>
            <a:off x="544916" y="1470754"/>
            <a:ext cx="8100000" cy="3245872"/>
          </a:xfrm>
          <a:prstGeom prst="rect">
            <a:avLst/>
          </a:prstGeom>
        </p:spPr>
        <p:txBody>
          <a:bodyPr vert="horz" lIns="0" tIns="0" rIns="0" bIns="0" rtlCol="0">
            <a:noAutofit/>
          </a:bodyPr>
          <a:lstStyle>
            <a:lvl1pPr marL="216000" indent="-216000" algn="l" defTabSz="914400" rtl="0" eaLnBrk="1" latinLnBrk="0" hangingPunct="1">
              <a:spcBef>
                <a:spcPts val="0"/>
              </a:spcBef>
              <a:buClr>
                <a:schemeClr val="accent1"/>
              </a:buClr>
              <a:buSzPct val="65000"/>
              <a:buFont typeface="Wingdings" pitchFamily="2" charset="2"/>
              <a:buChar char=""/>
              <a:defRPr sz="2000" b="0" kern="1200">
                <a:solidFill>
                  <a:schemeClr val="tx1"/>
                </a:solidFill>
                <a:latin typeface="+mn-lt"/>
                <a:ea typeface="+mn-ea"/>
                <a:cs typeface="+mn-cs"/>
              </a:defRPr>
            </a:lvl1pPr>
            <a:lvl2pPr marL="432000" indent="-216000" algn="l" defTabSz="914400" rtl="0" eaLnBrk="1" latinLnBrk="0" hangingPunct="1">
              <a:spcBef>
                <a:spcPts val="0"/>
              </a:spcBef>
              <a:buFont typeface="Corbel" pitchFamily="34" charset="0"/>
              <a:buChar char="–"/>
              <a:defRPr sz="2000" kern="1200">
                <a:solidFill>
                  <a:schemeClr val="tx1"/>
                </a:solidFill>
                <a:latin typeface="+mn-lt"/>
                <a:ea typeface="+mn-ea"/>
                <a:cs typeface="+mn-cs"/>
              </a:defRPr>
            </a:lvl2pPr>
            <a:lvl3pPr marL="648000" indent="-216000" algn="l" defTabSz="914400" rtl="0" eaLnBrk="1" latinLnBrk="0" hangingPunct="1">
              <a:spcBef>
                <a:spcPts val="0"/>
              </a:spcBef>
              <a:buClrTx/>
              <a:buSzPct val="100000"/>
              <a:buFont typeface="Corbel" pitchFamily="34" charset="0"/>
              <a:buChar char="-"/>
              <a:defRPr sz="1600" kern="1200">
                <a:solidFill>
                  <a:schemeClr val="tx1"/>
                </a:solidFill>
                <a:latin typeface="+mn-lt"/>
                <a:ea typeface="+mn-ea"/>
                <a:cs typeface="+mn-cs"/>
              </a:defRPr>
            </a:lvl3pPr>
            <a:lvl4pPr marL="0" indent="0" algn="l" defTabSz="914400" rtl="0" eaLnBrk="1" latinLnBrk="0" hangingPunct="1">
              <a:spcBef>
                <a:spcPts val="0"/>
              </a:spcBef>
              <a:buFont typeface="Corbel" pitchFamily="34" charset="0"/>
              <a:buNone/>
              <a:defRPr sz="2000" b="1" kern="1200">
                <a:solidFill>
                  <a:schemeClr val="tx1"/>
                </a:solidFill>
                <a:latin typeface="+mn-lt"/>
                <a:ea typeface="+mn-ea"/>
                <a:cs typeface="+mn-cs"/>
              </a:defRPr>
            </a:lvl4pPr>
            <a:lvl5pPr marL="0" indent="0" algn="l" defTabSz="914400" rtl="0" eaLnBrk="1" latinLnBrk="0" hangingPunct="1">
              <a:spcBef>
                <a:spcPts val="0"/>
              </a:spcBef>
              <a:buFont typeface="Corbel" pitchFamily="34" charset="0"/>
              <a:buNone/>
              <a:defRPr sz="2000" kern="1200">
                <a:solidFill>
                  <a:schemeClr val="tx1"/>
                </a:solidFill>
                <a:latin typeface="+mn-lt"/>
                <a:ea typeface="+mn-ea"/>
                <a:cs typeface="+mn-cs"/>
              </a:defRPr>
            </a:lvl5pPr>
            <a:lvl6pPr marL="216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6pPr>
            <a:lvl7pPr marL="432000" indent="0" algn="l" defTabSz="914400" rtl="0" eaLnBrk="1" latinLnBrk="0" hangingPunct="1">
              <a:spcBef>
                <a:spcPts val="0"/>
              </a:spcBef>
              <a:buFont typeface="Arial" pitchFamily="34" charset="0"/>
              <a:buNone/>
              <a:defRPr sz="2000" kern="1200">
                <a:solidFill>
                  <a:schemeClr val="tx1"/>
                </a:solidFill>
                <a:latin typeface="+mn-lt"/>
                <a:ea typeface="+mn-ea"/>
                <a:cs typeface="+mn-cs"/>
              </a:defRPr>
            </a:lvl7pPr>
            <a:lvl8pPr marL="648000" indent="0" algn="l" defTabSz="914400" rtl="0" eaLnBrk="1" latinLnBrk="0" hangingPunct="1">
              <a:spcBef>
                <a:spcPts val="0"/>
              </a:spcBef>
              <a:buFont typeface="Arial" pitchFamily="34" charset="0"/>
              <a:buNone/>
              <a:defRPr sz="1600" kern="1200">
                <a:solidFill>
                  <a:schemeClr val="tx1"/>
                </a:solidFill>
                <a:latin typeface="+mn-lt"/>
                <a:ea typeface="+mn-ea"/>
                <a:cs typeface="+mn-cs"/>
              </a:defRPr>
            </a:lvl8pPr>
            <a:lvl9pPr marL="0" indent="0" algn="l" defTabSz="914400" rtl="0" eaLnBrk="1" latinLnBrk="0" hangingPunct="1">
              <a:spcBef>
                <a:spcPts val="0"/>
              </a:spcBef>
              <a:buFont typeface="Arial" pitchFamily="34" charset="0"/>
              <a:buNone/>
              <a:defRPr sz="1400" kern="1200">
                <a:solidFill>
                  <a:schemeClr val="tx1"/>
                </a:solidFill>
                <a:latin typeface="+mn-lt"/>
                <a:ea typeface="+mn-ea"/>
                <a:cs typeface="+mn-cs"/>
              </a:defRPr>
            </a:lvl9pPr>
          </a:lstStyle>
          <a:p>
            <a:pPr lvl="0">
              <a:buFont typeface="Arial" panose="020B0604020202020204" pitchFamily="34" charset="0"/>
              <a:buChar char="•"/>
            </a:pPr>
            <a:r>
              <a:rPr lang="en-GB" sz="1600" dirty="0" err="1"/>
              <a:t>Een</a:t>
            </a:r>
            <a:r>
              <a:rPr lang="en-GB" sz="1600" dirty="0"/>
              <a:t> </a:t>
            </a:r>
            <a:r>
              <a:rPr lang="en-GB" sz="1600" b="1" dirty="0"/>
              <a:t>package</a:t>
            </a:r>
            <a:r>
              <a:rPr lang="en-GB" sz="1600" dirty="0"/>
              <a:t> is </a:t>
            </a:r>
            <a:r>
              <a:rPr lang="en-GB" sz="1600" dirty="0" err="1"/>
              <a:t>een</a:t>
            </a:r>
            <a:r>
              <a:rPr lang="en-GB" sz="1600" dirty="0"/>
              <a:t> </a:t>
            </a:r>
            <a:r>
              <a:rPr lang="en-GB" sz="1600" dirty="0" err="1"/>
              <a:t>verzameling</a:t>
            </a:r>
            <a:r>
              <a:rPr lang="en-GB" sz="1600" dirty="0"/>
              <a:t> van </a:t>
            </a:r>
            <a:r>
              <a:rPr lang="en-GB" sz="1600" dirty="0" err="1"/>
              <a:t>kant-en-klare</a:t>
            </a:r>
            <a:r>
              <a:rPr lang="en-GB" sz="1600" dirty="0"/>
              <a:t> </a:t>
            </a:r>
            <a:r>
              <a:rPr lang="en-GB" sz="1600" dirty="0" err="1"/>
              <a:t>functies</a:t>
            </a:r>
            <a:r>
              <a:rPr lang="en-GB" sz="1600" dirty="0"/>
              <a:t> </a:t>
            </a:r>
            <a:r>
              <a:rPr lang="en-GB" sz="1600" dirty="0" err="1"/>
              <a:t>en</a:t>
            </a:r>
            <a:r>
              <a:rPr lang="en-GB" sz="1600" dirty="0"/>
              <a:t> modules.</a:t>
            </a:r>
          </a:p>
          <a:p>
            <a:pPr lvl="0">
              <a:buFont typeface="Arial" panose="020B0604020202020204" pitchFamily="34" charset="0"/>
              <a:buChar char="•"/>
            </a:pPr>
            <a:r>
              <a:rPr lang="en-GB" sz="1600" dirty="0"/>
              <a:t>Hiermee </a:t>
            </a:r>
            <a:r>
              <a:rPr lang="en-GB" sz="1600" dirty="0" err="1"/>
              <a:t>kun</a:t>
            </a:r>
            <a:r>
              <a:rPr lang="en-GB" sz="1600" dirty="0"/>
              <a:t> je </a:t>
            </a:r>
            <a:r>
              <a:rPr lang="en-GB" sz="1600" dirty="0" err="1"/>
              <a:t>snel</a:t>
            </a:r>
            <a:r>
              <a:rPr lang="en-GB" sz="1600" dirty="0"/>
              <a:t> </a:t>
            </a:r>
            <a:r>
              <a:rPr lang="en-GB" sz="1600" dirty="0" err="1"/>
              <a:t>meer</a:t>
            </a:r>
            <a:r>
              <a:rPr lang="en-GB" sz="1600" dirty="0"/>
              <a:t> </a:t>
            </a:r>
            <a:r>
              <a:rPr lang="en-GB" sz="1600" dirty="0" err="1"/>
              <a:t>doen</a:t>
            </a:r>
            <a:r>
              <a:rPr lang="en-GB" sz="1600" dirty="0"/>
              <a:t> </a:t>
            </a:r>
            <a:r>
              <a:rPr lang="en-GB" sz="1600" dirty="0" err="1"/>
              <a:t>zonder</a:t>
            </a:r>
            <a:r>
              <a:rPr lang="en-GB" sz="1600" dirty="0"/>
              <a:t> </a:t>
            </a:r>
            <a:r>
              <a:rPr lang="en-GB" sz="1600" dirty="0" err="1"/>
              <a:t>zelf</a:t>
            </a:r>
            <a:r>
              <a:rPr lang="en-GB" sz="1600" dirty="0"/>
              <a:t> </a:t>
            </a:r>
            <a:r>
              <a:rPr lang="en-GB" sz="1600" dirty="0" err="1"/>
              <a:t>alles</a:t>
            </a:r>
            <a:r>
              <a:rPr lang="en-GB" sz="1600" dirty="0"/>
              <a:t> </a:t>
            </a:r>
            <a:r>
              <a:rPr lang="en-GB" sz="1600" dirty="0" err="1"/>
              <a:t>te</a:t>
            </a:r>
            <a:r>
              <a:rPr lang="en-GB" sz="1600" dirty="0"/>
              <a:t> </a:t>
            </a:r>
            <a:r>
              <a:rPr lang="en-GB" sz="1600" dirty="0" err="1"/>
              <a:t>programmeren</a:t>
            </a:r>
            <a:r>
              <a:rPr lang="en-GB" sz="1600" dirty="0"/>
              <a:t>.</a:t>
            </a:r>
          </a:p>
          <a:p>
            <a:pPr lvl="0">
              <a:buFont typeface="Arial" panose="020B0604020202020204" pitchFamily="34" charset="0"/>
              <a:buChar char="•"/>
            </a:pPr>
            <a:endParaRPr lang="en-GB" sz="1600" dirty="0"/>
          </a:p>
          <a:p>
            <a:pPr lvl="0"/>
            <a:r>
              <a:rPr lang="en-GB" sz="1600" b="1" dirty="0" err="1"/>
              <a:t>Bekende</a:t>
            </a:r>
            <a:r>
              <a:rPr lang="en-GB" sz="1600" b="1" dirty="0"/>
              <a:t> packages:</a:t>
            </a:r>
            <a:endParaRPr lang="en-GB" sz="1600" dirty="0"/>
          </a:p>
          <a:p>
            <a:pPr lvl="0">
              <a:buFont typeface="Arial" panose="020B0604020202020204" pitchFamily="34" charset="0"/>
              <a:buChar char="•"/>
            </a:pPr>
            <a:r>
              <a:rPr lang="en-GB" sz="1600" b="1" dirty="0"/>
              <a:t>NumPy</a:t>
            </a:r>
            <a:r>
              <a:rPr lang="en-GB" sz="1600" dirty="0"/>
              <a:t> → </a:t>
            </a:r>
            <a:r>
              <a:rPr lang="en-GB" sz="1600" dirty="0" err="1"/>
              <a:t>rekenen</a:t>
            </a:r>
            <a:r>
              <a:rPr lang="en-GB" sz="1600" dirty="0"/>
              <a:t> met </a:t>
            </a:r>
            <a:r>
              <a:rPr lang="en-GB" sz="1600" dirty="0" err="1"/>
              <a:t>getallen</a:t>
            </a:r>
            <a:r>
              <a:rPr lang="en-GB" sz="1600" dirty="0"/>
              <a:t> </a:t>
            </a:r>
            <a:r>
              <a:rPr lang="en-GB" sz="1600" dirty="0" err="1"/>
              <a:t>en</a:t>
            </a:r>
            <a:r>
              <a:rPr lang="en-GB" sz="1600" dirty="0"/>
              <a:t> matrices</a:t>
            </a:r>
          </a:p>
          <a:p>
            <a:pPr lvl="0">
              <a:buFont typeface="Arial" panose="020B0604020202020204" pitchFamily="34" charset="0"/>
              <a:buChar char="•"/>
            </a:pPr>
            <a:r>
              <a:rPr lang="en-GB" sz="1600" b="1" dirty="0"/>
              <a:t>Pandas</a:t>
            </a:r>
            <a:r>
              <a:rPr lang="en-GB" sz="1600" dirty="0"/>
              <a:t> → </a:t>
            </a:r>
            <a:r>
              <a:rPr lang="en-GB" sz="1600" dirty="0" err="1"/>
              <a:t>werken</a:t>
            </a:r>
            <a:r>
              <a:rPr lang="en-GB" sz="1600" dirty="0"/>
              <a:t> met </a:t>
            </a:r>
            <a:r>
              <a:rPr lang="en-GB" sz="1600" dirty="0" err="1"/>
              <a:t>tabellen</a:t>
            </a:r>
            <a:r>
              <a:rPr lang="en-GB" sz="1600" dirty="0"/>
              <a:t> </a:t>
            </a:r>
            <a:r>
              <a:rPr lang="en-GB" sz="1600" dirty="0" err="1"/>
              <a:t>en</a:t>
            </a:r>
            <a:r>
              <a:rPr lang="en-GB" sz="1600" dirty="0"/>
              <a:t> data-analyse</a:t>
            </a:r>
          </a:p>
          <a:p>
            <a:pPr lvl="0">
              <a:buFont typeface="Arial" panose="020B0604020202020204" pitchFamily="34" charset="0"/>
              <a:buChar char="•"/>
            </a:pPr>
            <a:r>
              <a:rPr lang="en-GB" sz="1600" b="1" dirty="0" err="1"/>
              <a:t>GeoPandas</a:t>
            </a:r>
            <a:r>
              <a:rPr lang="en-GB" sz="1600" dirty="0"/>
              <a:t> → </a:t>
            </a:r>
            <a:r>
              <a:rPr lang="en-GB" sz="1600" dirty="0" err="1"/>
              <a:t>werken</a:t>
            </a:r>
            <a:r>
              <a:rPr lang="en-GB" sz="1600" dirty="0"/>
              <a:t> met geodata </a:t>
            </a:r>
            <a:r>
              <a:rPr lang="en-GB" sz="1600" dirty="0" err="1"/>
              <a:t>en</a:t>
            </a:r>
            <a:r>
              <a:rPr lang="en-GB" sz="1600" dirty="0"/>
              <a:t> shapefiles</a:t>
            </a:r>
          </a:p>
          <a:p>
            <a:pPr lvl="0">
              <a:buFont typeface="Arial" panose="020B0604020202020204" pitchFamily="34" charset="0"/>
              <a:buChar char="•"/>
            </a:pPr>
            <a:r>
              <a:rPr lang="en-GB" sz="1600" b="1" dirty="0"/>
              <a:t>Matplotlib</a:t>
            </a:r>
            <a:r>
              <a:rPr lang="en-GB" sz="1600" dirty="0"/>
              <a:t> → </a:t>
            </a:r>
            <a:r>
              <a:rPr lang="en-GB" sz="1600" dirty="0" err="1"/>
              <a:t>grafieken</a:t>
            </a:r>
            <a:r>
              <a:rPr lang="en-GB" sz="1600" dirty="0"/>
              <a:t> </a:t>
            </a:r>
            <a:r>
              <a:rPr lang="en-GB" sz="1600" dirty="0" err="1"/>
              <a:t>en</a:t>
            </a:r>
            <a:r>
              <a:rPr lang="en-GB" sz="1600" dirty="0"/>
              <a:t> </a:t>
            </a:r>
            <a:r>
              <a:rPr lang="en-GB" sz="1600" dirty="0" err="1"/>
              <a:t>visualisaties</a:t>
            </a:r>
            <a:endParaRPr lang="en-GB" sz="1600" dirty="0"/>
          </a:p>
          <a:p>
            <a:pPr lvl="0">
              <a:buFont typeface="Arial" panose="020B0604020202020204" pitchFamily="34" charset="0"/>
              <a:buChar char="•"/>
            </a:pPr>
            <a:r>
              <a:rPr lang="en-GB" sz="1600" b="1" dirty="0" err="1"/>
              <a:t>Rasterio</a:t>
            </a:r>
            <a:r>
              <a:rPr lang="en-GB" sz="1600" b="1" dirty="0"/>
              <a:t> / Fiona</a:t>
            </a:r>
            <a:r>
              <a:rPr lang="en-GB" sz="1600" dirty="0"/>
              <a:t> → </a:t>
            </a:r>
            <a:r>
              <a:rPr lang="en-GB" sz="1600" dirty="0" err="1"/>
              <a:t>inlezen</a:t>
            </a:r>
            <a:r>
              <a:rPr lang="en-GB" sz="1600" dirty="0"/>
              <a:t> van raster- </a:t>
            </a:r>
            <a:r>
              <a:rPr lang="en-GB" sz="1600" dirty="0" err="1"/>
              <a:t>en</a:t>
            </a:r>
            <a:r>
              <a:rPr lang="en-GB" sz="1600" dirty="0"/>
              <a:t> </a:t>
            </a:r>
            <a:r>
              <a:rPr lang="en-GB" sz="1600" dirty="0" err="1"/>
              <a:t>vectorbestanden</a:t>
            </a:r>
            <a:endParaRPr lang="en-GB" sz="1600" dirty="0"/>
          </a:p>
        </p:txBody>
      </p:sp>
    </p:spTree>
    <p:extLst>
      <p:ext uri="{BB962C8B-B14F-4D97-AF65-F5344CB8AC3E}">
        <p14:creationId xmlns:p14="http://schemas.microsoft.com/office/powerpoint/2010/main" val="470828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3D1F3-3482-3CAD-2C7E-D8DB5F5EF538}"/>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5CC7DA1C-358C-9907-B0A7-EEE03ED4FCF1}"/>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84E84917-930B-BD27-161E-634E10894CCF}"/>
              </a:ext>
            </a:extLst>
          </p:cNvPr>
          <p:cNvSpPr>
            <a:spLocks noGrp="1"/>
          </p:cNvSpPr>
          <p:nvPr>
            <p:ph type="ftr" sz="quarter" idx="11"/>
          </p:nvPr>
        </p:nvSpPr>
        <p:spPr/>
        <p:txBody>
          <a:bodyPr/>
          <a:lstStyle/>
          <a:p>
            <a:r>
              <a:rPr lang="nl-NL" dirty="0"/>
              <a:t>Python training – sessie 1</a:t>
            </a:r>
          </a:p>
        </p:txBody>
      </p:sp>
      <p:sp>
        <p:nvSpPr>
          <p:cNvPr id="6" name="Slide Number Placeholder 5">
            <a:extLst>
              <a:ext uri="{FF2B5EF4-FFF2-40B4-BE49-F238E27FC236}">
                <a16:creationId xmlns:a16="http://schemas.microsoft.com/office/drawing/2014/main" id="{89CB158E-C14E-27F1-4832-35D87342E2AA}"/>
              </a:ext>
            </a:extLst>
          </p:cNvPr>
          <p:cNvSpPr>
            <a:spLocks noGrp="1"/>
          </p:cNvSpPr>
          <p:nvPr>
            <p:ph type="sldNum" sz="quarter" idx="12"/>
          </p:nvPr>
        </p:nvSpPr>
        <p:spPr/>
        <p:txBody>
          <a:bodyPr/>
          <a:lstStyle/>
          <a:p>
            <a:pPr algn="l"/>
            <a:r>
              <a:rPr lang="nl-NL"/>
              <a:t>| </a:t>
            </a:r>
            <a:fld id="{6C885DEC-5AE5-4403-A92E-278225061E43}" type="slidenum">
              <a:rPr lang="nl-NL" smtClean="0"/>
              <a:pPr algn="l"/>
              <a:t>60</a:t>
            </a:fld>
            <a:endParaRPr lang="nl-NL" dirty="0"/>
          </a:p>
        </p:txBody>
      </p:sp>
      <p:sp>
        <p:nvSpPr>
          <p:cNvPr id="7" name="Title 1">
            <a:extLst>
              <a:ext uri="{FF2B5EF4-FFF2-40B4-BE49-F238E27FC236}">
                <a16:creationId xmlns:a16="http://schemas.microsoft.com/office/drawing/2014/main" id="{ACFA60B9-8FDB-FD75-B98F-60483E4819D7}"/>
              </a:ext>
            </a:extLst>
          </p:cNvPr>
          <p:cNvSpPr>
            <a:spLocks noGrp="1"/>
          </p:cNvSpPr>
          <p:nvPr>
            <p:ph type="title"/>
          </p:nvPr>
        </p:nvSpPr>
        <p:spPr>
          <a:xfrm>
            <a:off x="662276" y="555526"/>
            <a:ext cx="8100000" cy="972000"/>
          </a:xfrm>
        </p:spPr>
        <p:txBody>
          <a:bodyPr/>
          <a:lstStyle/>
          <a:p>
            <a:r>
              <a:rPr lang="nl-NL" dirty="0" err="1"/>
              <a:t>Pandas</a:t>
            </a:r>
            <a:endParaRPr lang="en-NL" dirty="0"/>
          </a:p>
        </p:txBody>
      </p:sp>
      <p:sp>
        <p:nvSpPr>
          <p:cNvPr id="8" name="Content Placeholder 2">
            <a:extLst>
              <a:ext uri="{FF2B5EF4-FFF2-40B4-BE49-F238E27FC236}">
                <a16:creationId xmlns:a16="http://schemas.microsoft.com/office/drawing/2014/main" id="{BF7BECA8-298A-44FC-CFD1-24A746A8FE52}"/>
              </a:ext>
            </a:extLst>
          </p:cNvPr>
          <p:cNvSpPr>
            <a:spLocks noGrp="1"/>
          </p:cNvSpPr>
          <p:nvPr>
            <p:ph idx="1"/>
          </p:nvPr>
        </p:nvSpPr>
        <p:spPr>
          <a:xfrm>
            <a:off x="666441" y="1139820"/>
            <a:ext cx="5349884" cy="2090381"/>
          </a:xfrm>
        </p:spPr>
        <p:txBody>
          <a:bodyPr/>
          <a:lstStyle/>
          <a:p>
            <a:endParaRPr lang="en-NL" sz="1600" dirty="0"/>
          </a:p>
        </p:txBody>
      </p:sp>
    </p:spTree>
    <p:extLst>
      <p:ext uri="{BB962C8B-B14F-4D97-AF65-F5344CB8AC3E}">
        <p14:creationId xmlns:p14="http://schemas.microsoft.com/office/powerpoint/2010/main" val="13236456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272C-5925-E390-A87E-3BF6523A40C8}"/>
              </a:ext>
            </a:extLst>
          </p:cNvPr>
          <p:cNvSpPr>
            <a:spLocks noGrp="1"/>
          </p:cNvSpPr>
          <p:nvPr>
            <p:ph type="title"/>
          </p:nvPr>
        </p:nvSpPr>
        <p:spPr/>
        <p:txBody>
          <a:bodyPr/>
          <a:lstStyle/>
          <a:p>
            <a:endParaRPr lang="en-NL" dirty="0"/>
          </a:p>
        </p:txBody>
      </p:sp>
      <p:sp>
        <p:nvSpPr>
          <p:cNvPr id="3" name="Content Placeholder 2">
            <a:extLst>
              <a:ext uri="{FF2B5EF4-FFF2-40B4-BE49-F238E27FC236}">
                <a16:creationId xmlns:a16="http://schemas.microsoft.com/office/drawing/2014/main" id="{57FE708A-3F39-6324-9A60-D04ECAD630AF}"/>
              </a:ext>
            </a:extLst>
          </p:cNvPr>
          <p:cNvSpPr>
            <a:spLocks noGrp="1"/>
          </p:cNvSpPr>
          <p:nvPr>
            <p:ph idx="1"/>
          </p:nvPr>
        </p:nvSpPr>
        <p:spPr/>
        <p:txBody>
          <a:bodyPr/>
          <a:lstStyle/>
          <a:p>
            <a:endParaRPr lang="en-NL"/>
          </a:p>
        </p:txBody>
      </p:sp>
      <p:sp>
        <p:nvSpPr>
          <p:cNvPr id="4" name="Date Placeholder 3">
            <a:extLst>
              <a:ext uri="{FF2B5EF4-FFF2-40B4-BE49-F238E27FC236}">
                <a16:creationId xmlns:a16="http://schemas.microsoft.com/office/drawing/2014/main" id="{A245E9FA-AF1A-E268-E142-47B8407F34CE}"/>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C66EC1BC-D2EC-E838-B964-44B7751E0F7C}"/>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072DA6D7-951F-35D0-9091-6F24FEFE5FE2}"/>
              </a:ext>
            </a:extLst>
          </p:cNvPr>
          <p:cNvSpPr>
            <a:spLocks noGrp="1"/>
          </p:cNvSpPr>
          <p:nvPr>
            <p:ph type="sldNum" sz="quarter" idx="12"/>
          </p:nvPr>
        </p:nvSpPr>
        <p:spPr/>
        <p:txBody>
          <a:bodyPr/>
          <a:lstStyle/>
          <a:p>
            <a:pPr algn="l"/>
            <a:r>
              <a:rPr lang="nl-NL"/>
              <a:t>| </a:t>
            </a:r>
            <a:fld id="{6C885DEC-5AE5-4403-A92E-278225061E43}" type="slidenum">
              <a:rPr lang="nl-NL" smtClean="0"/>
              <a:pPr algn="l"/>
              <a:t>61</a:t>
            </a:fld>
            <a:endParaRPr lang="nl-NL" dirty="0"/>
          </a:p>
        </p:txBody>
      </p:sp>
    </p:spTree>
    <p:extLst>
      <p:ext uri="{BB962C8B-B14F-4D97-AF65-F5344CB8AC3E}">
        <p14:creationId xmlns:p14="http://schemas.microsoft.com/office/powerpoint/2010/main" val="2764988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F48292B-CCBA-4F66-3686-AA8A68B97FF8}"/>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80605C2-8729-4D91-9485-92EDB8D960E9}"/>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2F9A807C-DE4B-9D66-3C32-CC28C366AB95}"/>
              </a:ext>
            </a:extLst>
          </p:cNvPr>
          <p:cNvSpPr>
            <a:spLocks noGrp="1"/>
          </p:cNvSpPr>
          <p:nvPr>
            <p:ph type="sldNum" sz="quarter" idx="12"/>
          </p:nvPr>
        </p:nvSpPr>
        <p:spPr/>
        <p:txBody>
          <a:bodyPr/>
          <a:lstStyle/>
          <a:p>
            <a:pPr algn="l"/>
            <a:r>
              <a:rPr lang="nl-NL"/>
              <a:t>| </a:t>
            </a:r>
            <a:fld id="{6C885DEC-5AE5-4403-A92E-278225061E43}" type="slidenum">
              <a:rPr lang="nl-NL" smtClean="0"/>
              <a:pPr algn="l"/>
              <a:t>7</a:t>
            </a:fld>
            <a:endParaRPr lang="nl-NL" dirty="0"/>
          </a:p>
        </p:txBody>
      </p:sp>
      <p:sp>
        <p:nvSpPr>
          <p:cNvPr id="7" name="Title 1">
            <a:extLst>
              <a:ext uri="{FF2B5EF4-FFF2-40B4-BE49-F238E27FC236}">
                <a16:creationId xmlns:a16="http://schemas.microsoft.com/office/drawing/2014/main" id="{02708C42-E3ED-BADC-A14F-A71AB0BF2E60}"/>
              </a:ext>
            </a:extLst>
          </p:cNvPr>
          <p:cNvSpPr>
            <a:spLocks noGrp="1"/>
          </p:cNvSpPr>
          <p:nvPr>
            <p:ph type="title"/>
          </p:nvPr>
        </p:nvSpPr>
        <p:spPr>
          <a:xfrm>
            <a:off x="688916" y="627534"/>
            <a:ext cx="8100000" cy="972000"/>
          </a:xfrm>
        </p:spPr>
        <p:txBody>
          <a:bodyPr/>
          <a:lstStyle/>
          <a:p>
            <a:r>
              <a:rPr lang="en-NL" dirty="0"/>
              <a:t>IDE Python</a:t>
            </a:r>
          </a:p>
        </p:txBody>
      </p:sp>
      <p:sp>
        <p:nvSpPr>
          <p:cNvPr id="8" name="Content Placeholder 2">
            <a:extLst>
              <a:ext uri="{FF2B5EF4-FFF2-40B4-BE49-F238E27FC236}">
                <a16:creationId xmlns:a16="http://schemas.microsoft.com/office/drawing/2014/main" id="{2764124B-4DAE-F9DF-976A-6D30D1698F5C}"/>
              </a:ext>
            </a:extLst>
          </p:cNvPr>
          <p:cNvSpPr>
            <a:spLocks noGrp="1"/>
          </p:cNvSpPr>
          <p:nvPr>
            <p:ph idx="1"/>
          </p:nvPr>
        </p:nvSpPr>
        <p:spPr>
          <a:xfrm>
            <a:off x="660011" y="1419623"/>
            <a:ext cx="8100000" cy="3096344"/>
          </a:xfrm>
        </p:spPr>
        <p:txBody>
          <a:bodyPr/>
          <a:lstStyle/>
          <a:p>
            <a:pPr>
              <a:buFont typeface="Arial" panose="020B0604020202020204" pitchFamily="34" charset="0"/>
              <a:buChar char="•"/>
            </a:pPr>
            <a:r>
              <a:rPr lang="en-GB" b="1" dirty="0"/>
              <a:t>IDE</a:t>
            </a:r>
            <a:r>
              <a:rPr lang="en-GB" dirty="0"/>
              <a:t> </a:t>
            </a:r>
            <a:r>
              <a:rPr lang="en-GB" dirty="0" err="1"/>
              <a:t>staat</a:t>
            </a:r>
            <a:r>
              <a:rPr lang="en-GB" dirty="0"/>
              <a:t> </a:t>
            </a:r>
            <a:r>
              <a:rPr lang="en-GB" dirty="0" err="1"/>
              <a:t>voor</a:t>
            </a:r>
            <a:r>
              <a:rPr lang="en-GB" dirty="0"/>
              <a:t> </a:t>
            </a:r>
            <a:r>
              <a:rPr lang="en-GB" i="1" dirty="0"/>
              <a:t>Integrated Development Environment</a:t>
            </a:r>
            <a:r>
              <a:rPr lang="en-GB" dirty="0"/>
              <a:t> (</a:t>
            </a:r>
            <a:r>
              <a:rPr lang="en-GB" dirty="0" err="1"/>
              <a:t>geïntegreerde</a:t>
            </a:r>
            <a:r>
              <a:rPr lang="en-GB" dirty="0"/>
              <a:t> </a:t>
            </a:r>
            <a:r>
              <a:rPr lang="en-GB" dirty="0" err="1"/>
              <a:t>ontwikkelomgeving</a:t>
            </a:r>
            <a:r>
              <a:rPr lang="en-GB" dirty="0"/>
              <a:t>).</a:t>
            </a:r>
          </a:p>
          <a:p>
            <a:pPr>
              <a:buFont typeface="Arial" panose="020B0604020202020204" pitchFamily="34" charset="0"/>
              <a:buChar char="•"/>
            </a:pPr>
            <a:r>
              <a:rPr lang="en-GB" dirty="0" err="1"/>
              <a:t>Een</a:t>
            </a:r>
            <a:r>
              <a:rPr lang="en-GB" dirty="0"/>
              <a:t> IDE is </a:t>
            </a:r>
            <a:r>
              <a:rPr lang="en-GB" dirty="0" err="1"/>
              <a:t>een</a:t>
            </a:r>
            <a:r>
              <a:rPr lang="en-GB" dirty="0"/>
              <a:t> </a:t>
            </a:r>
            <a:r>
              <a:rPr lang="en-GB" b="1" dirty="0" err="1"/>
              <a:t>hulpprogramma</a:t>
            </a:r>
            <a:r>
              <a:rPr lang="en-GB" dirty="0"/>
              <a:t> </a:t>
            </a:r>
            <a:r>
              <a:rPr lang="en-GB" dirty="0" err="1"/>
              <a:t>waarin</a:t>
            </a:r>
            <a:r>
              <a:rPr lang="en-GB" dirty="0"/>
              <a:t> je Python-code </a:t>
            </a:r>
            <a:r>
              <a:rPr lang="en-GB" dirty="0" err="1"/>
              <a:t>schrijft</a:t>
            </a:r>
            <a:r>
              <a:rPr lang="en-GB" dirty="0"/>
              <a:t>, runt </a:t>
            </a:r>
            <a:r>
              <a:rPr lang="en-GB" dirty="0" err="1"/>
              <a:t>en</a:t>
            </a:r>
            <a:r>
              <a:rPr lang="en-GB" dirty="0"/>
              <a:t> </a:t>
            </a:r>
            <a:r>
              <a:rPr lang="en-GB" dirty="0" err="1"/>
              <a:t>beheert</a:t>
            </a:r>
            <a:r>
              <a:rPr lang="en-GB" dirty="0"/>
              <a:t>.</a:t>
            </a:r>
          </a:p>
          <a:p>
            <a:pPr>
              <a:buFont typeface="Arial" panose="020B0604020202020204" pitchFamily="34" charset="0"/>
              <a:buChar char="•"/>
            </a:pPr>
            <a:r>
              <a:rPr lang="en-GB" dirty="0"/>
              <a:t>De taal Python </a:t>
            </a:r>
            <a:r>
              <a:rPr lang="en-GB" dirty="0" err="1"/>
              <a:t>zelf</a:t>
            </a:r>
            <a:r>
              <a:rPr lang="en-GB" dirty="0"/>
              <a:t> </a:t>
            </a:r>
            <a:r>
              <a:rPr lang="en-GB" dirty="0" err="1"/>
              <a:t>kan</a:t>
            </a:r>
            <a:r>
              <a:rPr lang="en-GB" dirty="0"/>
              <a:t> je code </a:t>
            </a:r>
            <a:r>
              <a:rPr lang="en-GB" dirty="0" err="1"/>
              <a:t>uitvoeren</a:t>
            </a:r>
            <a:r>
              <a:rPr lang="en-GB" dirty="0"/>
              <a:t>, maar </a:t>
            </a:r>
            <a:r>
              <a:rPr lang="en-GB" dirty="0" err="1"/>
              <a:t>een</a:t>
            </a:r>
            <a:r>
              <a:rPr lang="en-GB" dirty="0"/>
              <a:t> IDE </a:t>
            </a:r>
            <a:r>
              <a:rPr lang="en-GB" dirty="0" err="1"/>
              <a:t>maakt</a:t>
            </a:r>
            <a:r>
              <a:rPr lang="en-GB" dirty="0"/>
              <a:t> het </a:t>
            </a:r>
            <a:r>
              <a:rPr lang="en-GB" dirty="0" err="1"/>
              <a:t>programmeren</a:t>
            </a:r>
            <a:r>
              <a:rPr lang="en-GB" dirty="0"/>
              <a:t> </a:t>
            </a:r>
            <a:r>
              <a:rPr lang="en-GB" dirty="0" err="1"/>
              <a:t>makkelijker</a:t>
            </a:r>
            <a:r>
              <a:rPr lang="en-GB" dirty="0"/>
              <a:t> door extra </a:t>
            </a:r>
            <a:r>
              <a:rPr lang="en-GB" dirty="0" err="1"/>
              <a:t>functies</a:t>
            </a:r>
            <a:r>
              <a:rPr lang="en-GB" dirty="0"/>
              <a:t>:</a:t>
            </a:r>
          </a:p>
          <a:p>
            <a:pPr marL="742950" lvl="1" indent="-285750">
              <a:buFont typeface="Arial" panose="020B0604020202020204" pitchFamily="34" charset="0"/>
              <a:buChar char="•"/>
            </a:pPr>
            <a:r>
              <a:rPr lang="en-GB" b="1" dirty="0"/>
              <a:t>Code-</a:t>
            </a:r>
            <a:r>
              <a:rPr lang="en-GB" b="1" dirty="0" err="1"/>
              <a:t>kleuring</a:t>
            </a:r>
            <a:r>
              <a:rPr lang="en-GB" b="1" dirty="0"/>
              <a:t> </a:t>
            </a:r>
            <a:r>
              <a:rPr lang="en-GB" b="1" dirty="0" err="1"/>
              <a:t>en</a:t>
            </a:r>
            <a:r>
              <a:rPr lang="en-GB" b="1" dirty="0"/>
              <a:t> formatting</a:t>
            </a:r>
            <a:r>
              <a:rPr lang="en-GB" dirty="0"/>
              <a:t> → </a:t>
            </a:r>
            <a:r>
              <a:rPr lang="en-GB" dirty="0" err="1"/>
              <a:t>beter</a:t>
            </a:r>
            <a:r>
              <a:rPr lang="en-GB" dirty="0"/>
              <a:t> </a:t>
            </a:r>
            <a:r>
              <a:rPr lang="en-GB" dirty="0" err="1"/>
              <a:t>leesbaar</a:t>
            </a:r>
            <a:r>
              <a:rPr lang="en-GB" dirty="0"/>
              <a:t>.</a:t>
            </a:r>
          </a:p>
          <a:p>
            <a:pPr marL="742950" lvl="1" indent="-285750">
              <a:buFont typeface="Arial" panose="020B0604020202020204" pitchFamily="34" charset="0"/>
              <a:buChar char="•"/>
            </a:pPr>
            <a:r>
              <a:rPr lang="en-GB" b="1" dirty="0"/>
              <a:t>Autocompletion</a:t>
            </a:r>
            <a:r>
              <a:rPr lang="en-GB" dirty="0"/>
              <a:t> → </a:t>
            </a:r>
            <a:r>
              <a:rPr lang="en-GB" dirty="0" err="1"/>
              <a:t>sneller</a:t>
            </a:r>
            <a:r>
              <a:rPr lang="en-GB" dirty="0"/>
              <a:t> </a:t>
            </a:r>
            <a:r>
              <a:rPr lang="en-GB" dirty="0" err="1"/>
              <a:t>schrijven</a:t>
            </a:r>
            <a:r>
              <a:rPr lang="en-GB" dirty="0"/>
              <a:t> </a:t>
            </a:r>
            <a:r>
              <a:rPr lang="en-GB" dirty="0" err="1"/>
              <a:t>en</a:t>
            </a:r>
            <a:r>
              <a:rPr lang="en-GB" dirty="0"/>
              <a:t> minder </a:t>
            </a:r>
            <a:r>
              <a:rPr lang="en-GB" dirty="0" err="1"/>
              <a:t>fouten</a:t>
            </a:r>
            <a:r>
              <a:rPr lang="en-GB" dirty="0"/>
              <a:t>.</a:t>
            </a:r>
          </a:p>
          <a:p>
            <a:pPr marL="742950" lvl="1" indent="-285750">
              <a:buFont typeface="Arial" panose="020B0604020202020204" pitchFamily="34" charset="0"/>
              <a:buChar char="•"/>
            </a:pPr>
            <a:r>
              <a:rPr lang="en-GB" b="1" dirty="0"/>
              <a:t>Debugging</a:t>
            </a:r>
            <a:r>
              <a:rPr lang="en-GB" dirty="0"/>
              <a:t> → stap </a:t>
            </a:r>
            <a:r>
              <a:rPr lang="en-GB" dirty="0" err="1"/>
              <a:t>voor</a:t>
            </a:r>
            <a:r>
              <a:rPr lang="en-GB" dirty="0"/>
              <a:t> stap door je code </a:t>
            </a:r>
            <a:r>
              <a:rPr lang="en-GB" dirty="0" err="1"/>
              <a:t>lopen</a:t>
            </a:r>
            <a:r>
              <a:rPr lang="en-GB" dirty="0"/>
              <a:t> om </a:t>
            </a:r>
            <a:r>
              <a:rPr lang="en-GB" dirty="0" err="1"/>
              <a:t>fouten</a:t>
            </a:r>
            <a:r>
              <a:rPr lang="en-GB" dirty="0"/>
              <a:t> </a:t>
            </a:r>
            <a:r>
              <a:rPr lang="en-GB" dirty="0" err="1"/>
              <a:t>te</a:t>
            </a:r>
            <a:r>
              <a:rPr lang="en-GB" dirty="0"/>
              <a:t> </a:t>
            </a:r>
            <a:r>
              <a:rPr lang="en-GB" dirty="0" err="1"/>
              <a:t>vinden</a:t>
            </a:r>
            <a:r>
              <a:rPr lang="en-GB" dirty="0"/>
              <a:t>.</a:t>
            </a:r>
          </a:p>
          <a:p>
            <a:pPr marL="742950" lvl="1" indent="-285750">
              <a:buFont typeface="Arial" panose="020B0604020202020204" pitchFamily="34" charset="0"/>
              <a:buChar char="•"/>
            </a:pPr>
            <a:r>
              <a:rPr lang="en-GB" b="1" dirty="0" err="1"/>
              <a:t>Projectbeheer</a:t>
            </a:r>
            <a:r>
              <a:rPr lang="en-GB" dirty="0"/>
              <a:t> → </a:t>
            </a:r>
            <a:r>
              <a:rPr lang="en-GB" dirty="0" err="1"/>
              <a:t>werken</a:t>
            </a:r>
            <a:r>
              <a:rPr lang="en-GB" dirty="0"/>
              <a:t> met </a:t>
            </a:r>
            <a:r>
              <a:rPr lang="en-GB" dirty="0" err="1"/>
              <a:t>meerdere</a:t>
            </a:r>
            <a:r>
              <a:rPr lang="en-GB" dirty="0"/>
              <a:t> </a:t>
            </a:r>
            <a:r>
              <a:rPr lang="en-GB" dirty="0" err="1"/>
              <a:t>bestanden</a:t>
            </a:r>
            <a:r>
              <a:rPr lang="en-GB" dirty="0"/>
              <a:t> </a:t>
            </a:r>
            <a:r>
              <a:rPr lang="en-GB" dirty="0" err="1"/>
              <a:t>en</a:t>
            </a:r>
            <a:r>
              <a:rPr lang="en-GB" dirty="0"/>
              <a:t> </a:t>
            </a:r>
            <a:r>
              <a:rPr lang="en-GB" dirty="0" err="1"/>
              <a:t>mappen</a:t>
            </a:r>
            <a:r>
              <a:rPr lang="en-GB" dirty="0"/>
              <a:t>.</a:t>
            </a:r>
          </a:p>
          <a:p>
            <a:pPr>
              <a:buFont typeface="Arial" panose="020B0604020202020204" pitchFamily="34" charset="0"/>
              <a:buChar char="•"/>
            </a:pPr>
            <a:r>
              <a:rPr lang="en-GB" dirty="0" err="1"/>
              <a:t>Bekende</a:t>
            </a:r>
            <a:r>
              <a:rPr lang="en-GB" dirty="0"/>
              <a:t> IDE’s </a:t>
            </a:r>
            <a:r>
              <a:rPr lang="en-GB" dirty="0" err="1"/>
              <a:t>voor</a:t>
            </a:r>
            <a:r>
              <a:rPr lang="en-GB" dirty="0"/>
              <a:t> Python </a:t>
            </a:r>
            <a:r>
              <a:rPr lang="en-GB" dirty="0" err="1"/>
              <a:t>zijn</a:t>
            </a:r>
            <a:r>
              <a:rPr lang="en-GB" dirty="0"/>
              <a:t> </a:t>
            </a:r>
            <a:r>
              <a:rPr lang="en-GB" b="1" dirty="0"/>
              <a:t>PyCharm</a:t>
            </a:r>
            <a:r>
              <a:rPr lang="en-GB" dirty="0"/>
              <a:t>, </a:t>
            </a:r>
            <a:r>
              <a:rPr lang="en-GB" b="1" dirty="0"/>
              <a:t>Visual Studio Code</a:t>
            </a:r>
            <a:r>
              <a:rPr lang="en-GB" dirty="0"/>
              <a:t>, </a:t>
            </a:r>
            <a:r>
              <a:rPr lang="en-GB" dirty="0" err="1"/>
              <a:t>en</a:t>
            </a:r>
            <a:r>
              <a:rPr lang="en-GB" dirty="0"/>
              <a:t> </a:t>
            </a:r>
            <a:r>
              <a:rPr lang="en-GB" b="1" dirty="0"/>
              <a:t>Spyder</a:t>
            </a:r>
            <a:r>
              <a:rPr lang="en-GB" dirty="0"/>
              <a:t>.</a:t>
            </a:r>
          </a:p>
        </p:txBody>
      </p:sp>
    </p:spTree>
    <p:extLst>
      <p:ext uri="{BB962C8B-B14F-4D97-AF65-F5344CB8AC3E}">
        <p14:creationId xmlns:p14="http://schemas.microsoft.com/office/powerpoint/2010/main" val="1304566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45D67-414F-CBBD-7C03-E69BBD365E3C}"/>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45E76850-1EDC-376A-9DC9-900D7BAA43D5}"/>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689EF89A-D510-E13E-4919-401B2F479165}"/>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E4DCC561-A52E-94D9-772C-A55CA54A3074}"/>
              </a:ext>
            </a:extLst>
          </p:cNvPr>
          <p:cNvSpPr>
            <a:spLocks noGrp="1"/>
          </p:cNvSpPr>
          <p:nvPr>
            <p:ph type="sldNum" sz="quarter" idx="12"/>
          </p:nvPr>
        </p:nvSpPr>
        <p:spPr/>
        <p:txBody>
          <a:bodyPr/>
          <a:lstStyle/>
          <a:p>
            <a:pPr algn="l"/>
            <a:r>
              <a:rPr lang="nl-NL"/>
              <a:t>| </a:t>
            </a:r>
            <a:fld id="{6C885DEC-5AE5-4403-A92E-278225061E43}" type="slidenum">
              <a:rPr lang="nl-NL" smtClean="0"/>
              <a:pPr algn="l"/>
              <a:t>8</a:t>
            </a:fld>
            <a:endParaRPr lang="nl-NL" dirty="0"/>
          </a:p>
        </p:txBody>
      </p:sp>
      <p:sp>
        <p:nvSpPr>
          <p:cNvPr id="7" name="Title 1">
            <a:extLst>
              <a:ext uri="{FF2B5EF4-FFF2-40B4-BE49-F238E27FC236}">
                <a16:creationId xmlns:a16="http://schemas.microsoft.com/office/drawing/2014/main" id="{E7BC1E6E-6011-69C3-4659-FA176092390D}"/>
              </a:ext>
            </a:extLst>
          </p:cNvPr>
          <p:cNvSpPr>
            <a:spLocks noGrp="1"/>
          </p:cNvSpPr>
          <p:nvPr>
            <p:ph type="title"/>
          </p:nvPr>
        </p:nvSpPr>
        <p:spPr>
          <a:xfrm>
            <a:off x="669551" y="915566"/>
            <a:ext cx="8100000" cy="972000"/>
          </a:xfrm>
        </p:spPr>
        <p:txBody>
          <a:bodyPr/>
          <a:lstStyle/>
          <a:p>
            <a:r>
              <a:rPr dirty="0" err="1"/>
              <a:t>Werken</a:t>
            </a:r>
            <a:r>
              <a:rPr dirty="0"/>
              <a:t> met </a:t>
            </a:r>
            <a:r>
              <a:rPr dirty="0" err="1"/>
              <a:t>Jupyter</a:t>
            </a:r>
            <a:r>
              <a:rPr dirty="0"/>
              <a:t> Notebooks</a:t>
            </a:r>
          </a:p>
        </p:txBody>
      </p:sp>
      <p:sp>
        <p:nvSpPr>
          <p:cNvPr id="8" name="Content Placeholder 2">
            <a:extLst>
              <a:ext uri="{FF2B5EF4-FFF2-40B4-BE49-F238E27FC236}">
                <a16:creationId xmlns:a16="http://schemas.microsoft.com/office/drawing/2014/main" id="{7F52B30E-E485-5299-E028-E3165BCB7D9F}"/>
              </a:ext>
            </a:extLst>
          </p:cNvPr>
          <p:cNvSpPr>
            <a:spLocks noGrp="1"/>
          </p:cNvSpPr>
          <p:nvPr>
            <p:ph idx="1"/>
          </p:nvPr>
        </p:nvSpPr>
        <p:spPr>
          <a:xfrm>
            <a:off x="631587" y="1707654"/>
            <a:ext cx="8100000" cy="2090381"/>
          </a:xfrm>
        </p:spPr>
        <p:txBody>
          <a:bodyPr/>
          <a:lstStyle/>
          <a:p>
            <a:r>
              <a:rPr lang="en-GB" dirty="0" err="1"/>
              <a:t>Ideaal</a:t>
            </a:r>
            <a:r>
              <a:rPr lang="en-GB" dirty="0"/>
              <a:t> </a:t>
            </a:r>
            <a:r>
              <a:rPr lang="en-GB" dirty="0" err="1"/>
              <a:t>voor</a:t>
            </a:r>
            <a:r>
              <a:rPr lang="en-GB" dirty="0"/>
              <a:t> de start </a:t>
            </a:r>
            <a:r>
              <a:rPr lang="en-GB" dirty="0" err="1"/>
              <a:t>en</a:t>
            </a:r>
            <a:r>
              <a:rPr lang="en-GB" dirty="0"/>
              <a:t> </a:t>
            </a:r>
            <a:r>
              <a:rPr lang="en-GB" dirty="0" err="1"/>
              <a:t>voor</a:t>
            </a:r>
            <a:r>
              <a:rPr lang="en-GB" dirty="0"/>
              <a:t> </a:t>
            </a:r>
            <a:r>
              <a:rPr lang="en-GB" dirty="0" err="1"/>
              <a:t>analysewerk</a:t>
            </a:r>
            <a:r>
              <a:rPr lang="en-GB" dirty="0"/>
              <a:t>.</a:t>
            </a:r>
          </a:p>
          <a:p>
            <a:r>
              <a:rPr lang="en-GB" dirty="0"/>
              <a:t>Je </a:t>
            </a:r>
            <a:r>
              <a:rPr lang="en-GB" dirty="0" err="1"/>
              <a:t>voert</a:t>
            </a:r>
            <a:r>
              <a:rPr lang="en-GB" dirty="0"/>
              <a:t> </a:t>
            </a:r>
            <a:r>
              <a:rPr lang="en-GB" dirty="0" err="1"/>
              <a:t>kleine</a:t>
            </a:r>
            <a:r>
              <a:rPr lang="en-GB" dirty="0"/>
              <a:t> </a:t>
            </a:r>
            <a:r>
              <a:rPr lang="en-GB" dirty="0" err="1"/>
              <a:t>stukjes</a:t>
            </a:r>
            <a:r>
              <a:rPr lang="en-GB" dirty="0"/>
              <a:t> code (</a:t>
            </a:r>
            <a:r>
              <a:rPr lang="en-GB" dirty="0" err="1"/>
              <a:t>cellen</a:t>
            </a:r>
            <a:r>
              <a:rPr lang="en-GB" dirty="0"/>
              <a:t>) apart </a:t>
            </a:r>
            <a:r>
              <a:rPr lang="en-GB" dirty="0" err="1"/>
              <a:t>uit</a:t>
            </a:r>
            <a:r>
              <a:rPr lang="en-GB" dirty="0"/>
              <a:t> </a:t>
            </a:r>
            <a:r>
              <a:rPr lang="en-GB" dirty="0" err="1"/>
              <a:t>en</a:t>
            </a:r>
            <a:r>
              <a:rPr lang="en-GB" dirty="0"/>
              <a:t> </a:t>
            </a:r>
            <a:r>
              <a:rPr lang="en-GB" dirty="0" err="1"/>
              <a:t>ziet</a:t>
            </a:r>
            <a:r>
              <a:rPr lang="en-GB" dirty="0"/>
              <a:t> </a:t>
            </a:r>
            <a:r>
              <a:rPr lang="en-GB" dirty="0" err="1"/>
              <a:t>meteen</a:t>
            </a:r>
            <a:r>
              <a:rPr lang="en-GB" dirty="0"/>
              <a:t> het </a:t>
            </a:r>
            <a:r>
              <a:rPr lang="en-GB" dirty="0" err="1"/>
              <a:t>resultaat</a:t>
            </a:r>
            <a:r>
              <a:rPr lang="en-GB" dirty="0"/>
              <a:t>.</a:t>
            </a:r>
          </a:p>
          <a:p>
            <a:r>
              <a:rPr lang="en-GB" dirty="0"/>
              <a:t>Je </a:t>
            </a:r>
            <a:r>
              <a:rPr lang="en-GB" dirty="0" err="1"/>
              <a:t>kunt</a:t>
            </a:r>
            <a:r>
              <a:rPr lang="en-GB" dirty="0"/>
              <a:t> code </a:t>
            </a:r>
            <a:r>
              <a:rPr lang="en-GB" dirty="0" err="1"/>
              <a:t>combineren</a:t>
            </a:r>
            <a:r>
              <a:rPr lang="en-GB" dirty="0"/>
              <a:t> met </a:t>
            </a:r>
            <a:r>
              <a:rPr lang="en-GB" dirty="0" err="1"/>
              <a:t>uitleg</a:t>
            </a:r>
            <a:r>
              <a:rPr lang="en-GB" dirty="0"/>
              <a:t> in </a:t>
            </a:r>
            <a:r>
              <a:rPr lang="en-GB" dirty="0" err="1"/>
              <a:t>tekst</a:t>
            </a:r>
            <a:r>
              <a:rPr lang="en-GB" dirty="0"/>
              <a:t>, </a:t>
            </a:r>
            <a:r>
              <a:rPr lang="en-GB" dirty="0" err="1"/>
              <a:t>plaatjes</a:t>
            </a:r>
            <a:r>
              <a:rPr lang="en-GB" dirty="0"/>
              <a:t> </a:t>
            </a:r>
            <a:r>
              <a:rPr lang="en-GB" dirty="0" err="1"/>
              <a:t>en</a:t>
            </a:r>
            <a:r>
              <a:rPr lang="en-GB" dirty="0"/>
              <a:t> </a:t>
            </a:r>
            <a:r>
              <a:rPr lang="en-GB" dirty="0" err="1"/>
              <a:t>grafieken</a:t>
            </a:r>
            <a:r>
              <a:rPr lang="en-GB" dirty="0"/>
              <a:t>.</a:t>
            </a:r>
          </a:p>
          <a:p>
            <a:r>
              <a:rPr lang="en-GB" dirty="0"/>
              <a:t>Perfect </a:t>
            </a:r>
            <a:r>
              <a:rPr lang="en-GB" dirty="0" err="1"/>
              <a:t>voor</a:t>
            </a:r>
            <a:r>
              <a:rPr lang="en-GB" dirty="0"/>
              <a:t> </a:t>
            </a:r>
            <a:r>
              <a:rPr lang="en-GB" dirty="0" err="1"/>
              <a:t>leren</a:t>
            </a:r>
            <a:r>
              <a:rPr lang="en-GB" dirty="0"/>
              <a:t> </a:t>
            </a:r>
            <a:r>
              <a:rPr lang="en-GB" dirty="0" err="1"/>
              <a:t>programmeren</a:t>
            </a:r>
            <a:r>
              <a:rPr lang="en-GB" dirty="0"/>
              <a:t>, data-analyse, </a:t>
            </a:r>
            <a:r>
              <a:rPr lang="en-GB" dirty="0" err="1"/>
              <a:t>en</a:t>
            </a:r>
            <a:r>
              <a:rPr lang="en-GB" dirty="0"/>
              <a:t> </a:t>
            </a:r>
            <a:r>
              <a:rPr lang="en-GB" dirty="0" err="1"/>
              <a:t>presenteren</a:t>
            </a:r>
            <a:r>
              <a:rPr lang="en-GB" dirty="0"/>
              <a:t> van </a:t>
            </a:r>
            <a:r>
              <a:rPr lang="en-GB" dirty="0" err="1"/>
              <a:t>resultaten</a:t>
            </a:r>
            <a:r>
              <a:rPr lang="en-GB" dirty="0"/>
              <a:t>.</a:t>
            </a:r>
          </a:p>
          <a:p>
            <a:r>
              <a:rPr lang="en-GB" b="1" dirty="0" err="1"/>
              <a:t>Opslag</a:t>
            </a:r>
            <a:r>
              <a:rPr lang="en-GB" dirty="0"/>
              <a:t>: </a:t>
            </a:r>
            <a:r>
              <a:rPr lang="en-GB" dirty="0" err="1"/>
              <a:t>alles</a:t>
            </a:r>
            <a:r>
              <a:rPr lang="en-GB" dirty="0"/>
              <a:t> </a:t>
            </a:r>
            <a:r>
              <a:rPr lang="en-GB" dirty="0" err="1"/>
              <a:t>gaat</a:t>
            </a:r>
            <a:r>
              <a:rPr lang="en-GB" dirty="0"/>
              <a:t> in </a:t>
            </a:r>
            <a:r>
              <a:rPr lang="en-GB" dirty="0" err="1"/>
              <a:t>een</a:t>
            </a:r>
            <a:r>
              <a:rPr lang="en-GB" dirty="0"/>
              <a:t> </a:t>
            </a:r>
            <a:r>
              <a:rPr lang="en-GB" b="1" dirty="0"/>
              <a:t>.</a:t>
            </a:r>
            <a:r>
              <a:rPr lang="en-GB" b="1" dirty="0" err="1"/>
              <a:t>ipynb-bestand</a:t>
            </a:r>
            <a:r>
              <a:rPr lang="en-GB" dirty="0"/>
              <a:t>. </a:t>
            </a:r>
            <a:r>
              <a:rPr lang="en-GB" dirty="0" err="1"/>
              <a:t>Daarin</a:t>
            </a:r>
            <a:r>
              <a:rPr lang="en-GB" dirty="0"/>
              <a:t> </a:t>
            </a:r>
            <a:r>
              <a:rPr lang="en-GB" dirty="0" err="1"/>
              <a:t>staan</a:t>
            </a:r>
            <a:r>
              <a:rPr lang="en-GB" dirty="0"/>
              <a:t> </a:t>
            </a:r>
            <a:r>
              <a:rPr lang="en-GB" dirty="0" err="1"/>
              <a:t>zowel</a:t>
            </a:r>
            <a:r>
              <a:rPr lang="en-GB" dirty="0"/>
              <a:t> de code </a:t>
            </a:r>
            <a:r>
              <a:rPr lang="en-GB" dirty="0" err="1"/>
              <a:t>als</a:t>
            </a:r>
            <a:r>
              <a:rPr lang="en-GB" dirty="0"/>
              <a:t> de </a:t>
            </a:r>
            <a:r>
              <a:rPr lang="en-GB" dirty="0" err="1"/>
              <a:t>uitvoer</a:t>
            </a:r>
            <a:r>
              <a:rPr lang="en-GB" dirty="0"/>
              <a:t> (</a:t>
            </a:r>
            <a:r>
              <a:rPr lang="en-GB" dirty="0" err="1"/>
              <a:t>grafieken</a:t>
            </a:r>
            <a:r>
              <a:rPr lang="en-GB" dirty="0"/>
              <a:t>, </a:t>
            </a:r>
            <a:r>
              <a:rPr lang="en-GB" dirty="0" err="1"/>
              <a:t>tabellen</a:t>
            </a:r>
            <a:r>
              <a:rPr lang="en-GB" dirty="0"/>
              <a:t>, </a:t>
            </a:r>
            <a:r>
              <a:rPr lang="en-GB" dirty="0" err="1"/>
              <a:t>tekst</a:t>
            </a:r>
            <a:r>
              <a:rPr lang="en-GB" dirty="0"/>
              <a:t>).</a:t>
            </a:r>
          </a:p>
        </p:txBody>
      </p:sp>
    </p:spTree>
    <p:extLst>
      <p:ext uri="{BB962C8B-B14F-4D97-AF65-F5344CB8AC3E}">
        <p14:creationId xmlns:p14="http://schemas.microsoft.com/office/powerpoint/2010/main" val="2314120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ED0E7-8C8E-1EC2-CBDC-5AF73552E8F2}"/>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E19FB23A-1403-BD31-9AFD-73A4DB8384A1}"/>
              </a:ext>
            </a:extLst>
          </p:cNvPr>
          <p:cNvSpPr>
            <a:spLocks noGrp="1"/>
          </p:cNvSpPr>
          <p:nvPr>
            <p:ph type="dt" sz="half" idx="10"/>
          </p:nvPr>
        </p:nvSpPr>
        <p:spPr/>
        <p:txBody>
          <a:bodyPr/>
          <a:lstStyle/>
          <a:p>
            <a:fld id="{9839CB03-DCF2-B749-ACCB-57353B868F10}" type="datetime1">
              <a:rPr lang="nl-NL" smtClean="0"/>
              <a:t>30-09-2025</a:t>
            </a:fld>
            <a:endParaRPr lang="nl-NL" dirty="0"/>
          </a:p>
        </p:txBody>
      </p:sp>
      <p:sp>
        <p:nvSpPr>
          <p:cNvPr id="5" name="Footer Placeholder 4">
            <a:extLst>
              <a:ext uri="{FF2B5EF4-FFF2-40B4-BE49-F238E27FC236}">
                <a16:creationId xmlns:a16="http://schemas.microsoft.com/office/drawing/2014/main" id="{D5C28575-D295-E01B-7B11-B2598155121F}"/>
              </a:ext>
            </a:extLst>
          </p:cNvPr>
          <p:cNvSpPr>
            <a:spLocks noGrp="1"/>
          </p:cNvSpPr>
          <p:nvPr>
            <p:ph type="ftr" sz="quarter" idx="11"/>
          </p:nvPr>
        </p:nvSpPr>
        <p:spPr/>
        <p:txBody>
          <a:bodyPr/>
          <a:lstStyle/>
          <a:p>
            <a:r>
              <a:rPr lang="nl-NL"/>
              <a:t>Python training – sessie 1</a:t>
            </a:r>
            <a:endParaRPr lang="nl-NL" dirty="0"/>
          </a:p>
        </p:txBody>
      </p:sp>
      <p:sp>
        <p:nvSpPr>
          <p:cNvPr id="6" name="Slide Number Placeholder 5">
            <a:extLst>
              <a:ext uri="{FF2B5EF4-FFF2-40B4-BE49-F238E27FC236}">
                <a16:creationId xmlns:a16="http://schemas.microsoft.com/office/drawing/2014/main" id="{8CA6EA0B-71F7-40A6-B540-E96EAF9EC8A6}"/>
              </a:ext>
            </a:extLst>
          </p:cNvPr>
          <p:cNvSpPr>
            <a:spLocks noGrp="1"/>
          </p:cNvSpPr>
          <p:nvPr>
            <p:ph type="sldNum" sz="quarter" idx="12"/>
          </p:nvPr>
        </p:nvSpPr>
        <p:spPr/>
        <p:txBody>
          <a:bodyPr/>
          <a:lstStyle/>
          <a:p>
            <a:pPr algn="l"/>
            <a:r>
              <a:rPr lang="nl-NL"/>
              <a:t>| </a:t>
            </a:r>
            <a:fld id="{6C885DEC-5AE5-4403-A92E-278225061E43}" type="slidenum">
              <a:rPr lang="nl-NL" smtClean="0"/>
              <a:pPr algn="l"/>
              <a:t>9</a:t>
            </a:fld>
            <a:endParaRPr lang="nl-NL" dirty="0"/>
          </a:p>
        </p:txBody>
      </p:sp>
      <p:sp>
        <p:nvSpPr>
          <p:cNvPr id="7" name="Title 1">
            <a:extLst>
              <a:ext uri="{FF2B5EF4-FFF2-40B4-BE49-F238E27FC236}">
                <a16:creationId xmlns:a16="http://schemas.microsoft.com/office/drawing/2014/main" id="{02040311-6240-38B3-BC33-55A221FE1429}"/>
              </a:ext>
            </a:extLst>
          </p:cNvPr>
          <p:cNvSpPr>
            <a:spLocks noGrp="1"/>
          </p:cNvSpPr>
          <p:nvPr>
            <p:ph type="title"/>
          </p:nvPr>
        </p:nvSpPr>
        <p:spPr>
          <a:xfrm>
            <a:off x="669551" y="915566"/>
            <a:ext cx="8100000" cy="972000"/>
          </a:xfrm>
        </p:spPr>
        <p:txBody>
          <a:bodyPr/>
          <a:lstStyle/>
          <a:p>
            <a:r>
              <a:rPr dirty="0" err="1"/>
              <a:t>Werken</a:t>
            </a:r>
            <a:r>
              <a:rPr dirty="0"/>
              <a:t> met </a:t>
            </a:r>
            <a:r>
              <a:rPr lang="nl-NL" dirty="0" err="1"/>
              <a:t>PyCharm</a:t>
            </a:r>
            <a:endParaRPr dirty="0"/>
          </a:p>
        </p:txBody>
      </p:sp>
      <p:sp>
        <p:nvSpPr>
          <p:cNvPr id="8" name="Content Placeholder 2">
            <a:extLst>
              <a:ext uri="{FF2B5EF4-FFF2-40B4-BE49-F238E27FC236}">
                <a16:creationId xmlns:a16="http://schemas.microsoft.com/office/drawing/2014/main" id="{9178AA00-B80B-4368-2DE6-5B30B5871BE2}"/>
              </a:ext>
            </a:extLst>
          </p:cNvPr>
          <p:cNvSpPr>
            <a:spLocks noGrp="1"/>
          </p:cNvSpPr>
          <p:nvPr>
            <p:ph idx="1"/>
          </p:nvPr>
        </p:nvSpPr>
        <p:spPr>
          <a:xfrm>
            <a:off x="631587" y="1707654"/>
            <a:ext cx="8100000" cy="2090381"/>
          </a:xfrm>
        </p:spPr>
        <p:txBody>
          <a:bodyPr/>
          <a:lstStyle/>
          <a:p>
            <a:pPr>
              <a:buFont typeface="Arial" panose="020B0604020202020204" pitchFamily="34" charset="0"/>
              <a:buChar char="•"/>
            </a:pPr>
            <a:r>
              <a:rPr lang="en-GB" dirty="0" err="1"/>
              <a:t>Ideaal</a:t>
            </a:r>
            <a:r>
              <a:rPr lang="en-GB" dirty="0"/>
              <a:t> </a:t>
            </a:r>
            <a:r>
              <a:rPr lang="en-GB" dirty="0" err="1"/>
              <a:t>voor</a:t>
            </a:r>
            <a:r>
              <a:rPr lang="en-GB" dirty="0"/>
              <a:t> </a:t>
            </a:r>
            <a:r>
              <a:rPr lang="en-GB" dirty="0" err="1"/>
              <a:t>grotere</a:t>
            </a:r>
            <a:r>
              <a:rPr lang="en-GB" dirty="0"/>
              <a:t> </a:t>
            </a:r>
            <a:r>
              <a:rPr lang="en-GB" dirty="0" err="1"/>
              <a:t>projecten</a:t>
            </a:r>
            <a:r>
              <a:rPr lang="en-GB" dirty="0"/>
              <a:t>.</a:t>
            </a:r>
          </a:p>
          <a:p>
            <a:pPr>
              <a:buFont typeface="Arial" panose="020B0604020202020204" pitchFamily="34" charset="0"/>
              <a:buChar char="•"/>
            </a:pPr>
            <a:r>
              <a:rPr lang="en-GB" dirty="0"/>
              <a:t>Je </a:t>
            </a:r>
            <a:r>
              <a:rPr lang="en-GB" dirty="0" err="1"/>
              <a:t>schrijft</a:t>
            </a:r>
            <a:r>
              <a:rPr lang="en-GB" dirty="0"/>
              <a:t> je code in </a:t>
            </a:r>
            <a:r>
              <a:rPr lang="en-GB" dirty="0" err="1"/>
              <a:t>gewone</a:t>
            </a:r>
            <a:r>
              <a:rPr lang="en-GB" dirty="0"/>
              <a:t> </a:t>
            </a:r>
            <a:r>
              <a:rPr lang="en-GB" b="1" dirty="0"/>
              <a:t>.</a:t>
            </a:r>
            <a:r>
              <a:rPr lang="en-GB" b="1" dirty="0" err="1"/>
              <a:t>py-bestanden</a:t>
            </a:r>
            <a:r>
              <a:rPr lang="en-GB" dirty="0"/>
              <a:t>.</a:t>
            </a:r>
          </a:p>
          <a:p>
            <a:pPr>
              <a:buFont typeface="Arial" panose="020B0604020202020204" pitchFamily="34" charset="0"/>
              <a:buChar char="•"/>
            </a:pPr>
            <a:r>
              <a:rPr lang="en-GB" dirty="0"/>
              <a:t>Je runt </a:t>
            </a:r>
            <a:r>
              <a:rPr lang="en-GB" dirty="0" err="1"/>
              <a:t>meestal</a:t>
            </a:r>
            <a:r>
              <a:rPr lang="en-GB" dirty="0"/>
              <a:t> het hele </a:t>
            </a:r>
            <a:r>
              <a:rPr lang="en-GB" dirty="0" err="1"/>
              <a:t>bestand</a:t>
            </a:r>
            <a:r>
              <a:rPr lang="en-GB" dirty="0"/>
              <a:t> in </a:t>
            </a:r>
            <a:r>
              <a:rPr lang="en-GB" dirty="0" err="1"/>
              <a:t>één</a:t>
            </a:r>
            <a:r>
              <a:rPr lang="en-GB" dirty="0"/>
              <a:t> </a:t>
            </a:r>
            <a:r>
              <a:rPr lang="en-GB" dirty="0" err="1"/>
              <a:t>keer</a:t>
            </a:r>
            <a:r>
              <a:rPr lang="en-GB" dirty="0"/>
              <a:t>.</a:t>
            </a:r>
          </a:p>
          <a:p>
            <a:pPr>
              <a:buFont typeface="Arial" panose="020B0604020202020204" pitchFamily="34" charset="0"/>
              <a:buChar char="•"/>
            </a:pPr>
            <a:r>
              <a:rPr lang="en-GB" dirty="0" err="1"/>
              <a:t>Handig</a:t>
            </a:r>
            <a:r>
              <a:rPr lang="en-GB" dirty="0"/>
              <a:t> </a:t>
            </a:r>
            <a:r>
              <a:rPr lang="en-GB" dirty="0" err="1"/>
              <a:t>voor</a:t>
            </a:r>
            <a:r>
              <a:rPr lang="en-GB" dirty="0"/>
              <a:t> </a:t>
            </a:r>
            <a:r>
              <a:rPr lang="en-GB" dirty="0" err="1"/>
              <a:t>structuur</a:t>
            </a:r>
            <a:r>
              <a:rPr lang="en-GB" dirty="0"/>
              <a:t> </a:t>
            </a:r>
            <a:r>
              <a:rPr lang="en-GB" dirty="0" err="1"/>
              <a:t>en</a:t>
            </a:r>
            <a:r>
              <a:rPr lang="en-GB" dirty="0"/>
              <a:t> </a:t>
            </a:r>
            <a:r>
              <a:rPr lang="en-GB" dirty="0" err="1"/>
              <a:t>beheer</a:t>
            </a:r>
            <a:r>
              <a:rPr lang="en-GB" dirty="0"/>
              <a:t> van </a:t>
            </a:r>
            <a:r>
              <a:rPr lang="en-GB" dirty="0" err="1"/>
              <a:t>meerdere</a:t>
            </a:r>
            <a:r>
              <a:rPr lang="en-GB" dirty="0"/>
              <a:t> </a:t>
            </a:r>
            <a:r>
              <a:rPr lang="en-GB" dirty="0" err="1"/>
              <a:t>bestanden</a:t>
            </a:r>
            <a:r>
              <a:rPr lang="en-GB" dirty="0"/>
              <a:t>.</a:t>
            </a:r>
          </a:p>
          <a:p>
            <a:pPr>
              <a:buFont typeface="Arial" panose="020B0604020202020204" pitchFamily="34" charset="0"/>
              <a:buChar char="•"/>
            </a:pPr>
            <a:r>
              <a:rPr lang="en-GB" dirty="0"/>
              <a:t>Je </a:t>
            </a:r>
            <a:r>
              <a:rPr lang="en-GB" dirty="0" err="1"/>
              <a:t>krijgt</a:t>
            </a:r>
            <a:r>
              <a:rPr lang="en-GB" dirty="0"/>
              <a:t> tools </a:t>
            </a:r>
            <a:r>
              <a:rPr lang="en-GB" dirty="0" err="1"/>
              <a:t>zoals</a:t>
            </a:r>
            <a:r>
              <a:rPr lang="en-GB" dirty="0"/>
              <a:t> debugging, code-</a:t>
            </a:r>
            <a:r>
              <a:rPr lang="en-GB" dirty="0" err="1"/>
              <a:t>aanvulling</a:t>
            </a:r>
            <a:r>
              <a:rPr lang="en-GB" dirty="0"/>
              <a:t> </a:t>
            </a:r>
            <a:r>
              <a:rPr lang="en-GB" dirty="0" err="1"/>
              <a:t>en</a:t>
            </a:r>
            <a:r>
              <a:rPr lang="en-GB" dirty="0"/>
              <a:t> </a:t>
            </a:r>
            <a:r>
              <a:rPr lang="en-GB" dirty="0" err="1"/>
              <a:t>projectbeheer</a:t>
            </a:r>
            <a:r>
              <a:rPr lang="en-GB" dirty="0"/>
              <a:t>.</a:t>
            </a:r>
          </a:p>
          <a:p>
            <a:pPr>
              <a:buFont typeface="Arial" panose="020B0604020202020204" pitchFamily="34" charset="0"/>
              <a:buChar char="•"/>
            </a:pPr>
            <a:r>
              <a:rPr lang="en-GB" b="1" dirty="0" err="1"/>
              <a:t>Opslag</a:t>
            </a:r>
            <a:r>
              <a:rPr lang="en-GB" dirty="0"/>
              <a:t>: </a:t>
            </a:r>
            <a:r>
              <a:rPr lang="en-GB" dirty="0" err="1"/>
              <a:t>losse</a:t>
            </a:r>
            <a:r>
              <a:rPr lang="en-GB" dirty="0"/>
              <a:t> </a:t>
            </a:r>
            <a:r>
              <a:rPr lang="en-GB" b="1" dirty="0"/>
              <a:t>.</a:t>
            </a:r>
            <a:r>
              <a:rPr lang="en-GB" b="1" dirty="0" err="1"/>
              <a:t>py-bestanden</a:t>
            </a:r>
            <a:r>
              <a:rPr lang="en-GB" dirty="0"/>
              <a:t>, </a:t>
            </a:r>
            <a:r>
              <a:rPr lang="en-GB" dirty="0" err="1"/>
              <a:t>zonder</a:t>
            </a:r>
            <a:r>
              <a:rPr lang="en-GB" dirty="0"/>
              <a:t> </a:t>
            </a:r>
            <a:r>
              <a:rPr lang="en-GB" dirty="0" err="1"/>
              <a:t>resultaten</a:t>
            </a:r>
            <a:r>
              <a:rPr lang="en-GB" dirty="0"/>
              <a:t> </a:t>
            </a:r>
            <a:r>
              <a:rPr lang="en-GB" dirty="0" err="1"/>
              <a:t>erin</a:t>
            </a:r>
            <a:r>
              <a:rPr lang="en-GB" dirty="0"/>
              <a:t>. Alleen de code </a:t>
            </a:r>
            <a:r>
              <a:rPr lang="en-GB" dirty="0" err="1"/>
              <a:t>wordt</a:t>
            </a:r>
            <a:r>
              <a:rPr lang="en-GB" dirty="0"/>
              <a:t> </a:t>
            </a:r>
            <a:r>
              <a:rPr lang="en-GB" dirty="0" err="1"/>
              <a:t>bewaard</a:t>
            </a:r>
            <a:r>
              <a:rPr lang="en-GB" dirty="0"/>
              <a:t>.</a:t>
            </a:r>
          </a:p>
        </p:txBody>
      </p:sp>
    </p:spTree>
    <p:extLst>
      <p:ext uri="{BB962C8B-B14F-4D97-AF65-F5344CB8AC3E}">
        <p14:creationId xmlns:p14="http://schemas.microsoft.com/office/powerpoint/2010/main" val="573048577"/>
      </p:ext>
    </p:extLst>
  </p:cSld>
  <p:clrMapOvr>
    <a:masterClrMapping/>
  </p:clrMapOvr>
</p:sld>
</file>

<file path=ppt/theme/theme1.xml><?xml version="1.0" encoding="utf-8"?>
<a:theme xmlns:a="http://schemas.openxmlformats.org/drawingml/2006/main" name="Gemeente Amsterdam">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lIns="0" tIns="0" rIns="0" bIns="0" rtlCol="0">
        <a:spAutoFit/>
      </a:bodyPr>
      <a:lstStyle>
        <a:defPPr>
          <a:defRPr/>
        </a:defPPr>
      </a:lstStyle>
    </a:txDef>
  </a:objectDefaults>
  <a:extraClrSchemeLst/>
  <a:extLst>
    <a:ext uri="{05A4C25C-085E-4340-85A3-A5531E510DB2}">
      <thm15:themeFamily xmlns:thm15="http://schemas.microsoft.com/office/thememl/2012/main" name="Presentatie (breedbeeld) Gemeente Amsterdam.potx" id="{0B99E27A-C1EB-4FC1-968A-D1F18AF7D827}" vid="{A01E454C-7C4A-4830-BD1F-218CACDC64E4}"/>
    </a:ext>
  </a:extLst>
</a:theme>
</file>

<file path=ppt/theme/theme2.xml><?xml version="1.0" encoding="utf-8"?>
<a:theme xmlns:a="http://schemas.openxmlformats.org/drawingml/2006/main" name="Office-thema">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hema">
  <a:themeElements>
    <a:clrScheme name="Kleurenschema Gemeente Amsterdam">
      <a:dk1>
        <a:srgbClr val="000000"/>
      </a:dk1>
      <a:lt1>
        <a:srgbClr val="FFFFFF"/>
      </a:lt1>
      <a:dk2>
        <a:srgbClr val="000000"/>
      </a:dk2>
      <a:lt2>
        <a:srgbClr val="BEBEBE"/>
      </a:lt2>
      <a:accent1>
        <a:srgbClr val="FF0000"/>
      </a:accent1>
      <a:accent2>
        <a:srgbClr val="FF9100"/>
      </a:accent2>
      <a:accent3>
        <a:srgbClr val="FFE600"/>
      </a:accent3>
      <a:accent4>
        <a:srgbClr val="00A0E6"/>
      </a:accent4>
      <a:accent5>
        <a:srgbClr val="00A03C"/>
      </a:accent5>
      <a:accent6>
        <a:srgbClr val="E60082"/>
      </a:accent6>
      <a:hlink>
        <a:srgbClr val="000000"/>
      </a:hlink>
      <a:folHlink>
        <a:srgbClr val="000000"/>
      </a:folHlink>
    </a:clrScheme>
    <a:fontScheme name="Lettertype Gemeente Amsterdam">
      <a:majorFont>
        <a:latin typeface="Corbel"/>
        <a:ea typeface=""/>
        <a:cs typeface=""/>
      </a:majorFont>
      <a:minorFont>
        <a:latin typeface="Corbel"/>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A4731A6-104B-A14A-9306-B133CC326476}">
  <we:reference id="wa200005566" version="3.0.0.2" store="en-GB"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191883</TotalTime>
  <Words>3637</Words>
  <Application>Microsoft Macintosh PowerPoint</Application>
  <PresentationFormat>On-screen Show (16:9)</PresentationFormat>
  <Paragraphs>689</Paragraphs>
  <Slides>61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61</vt:i4>
      </vt:variant>
    </vt:vector>
  </HeadingPairs>
  <TitlesOfParts>
    <vt:vector size="65" baseType="lpstr">
      <vt:lpstr>Arial</vt:lpstr>
      <vt:lpstr>Corbel</vt:lpstr>
      <vt:lpstr>Wingdings</vt:lpstr>
      <vt:lpstr>Gemeente Amsterdam</vt:lpstr>
      <vt:lpstr>Python sessies</vt:lpstr>
      <vt:lpstr>Inhoudsopgave</vt:lpstr>
      <vt:lpstr>Python training - Datatypes</vt:lpstr>
      <vt:lpstr>Inhoudsopgave</vt:lpstr>
      <vt:lpstr>Wat is python</vt:lpstr>
      <vt:lpstr>PowerPoint Presentation</vt:lpstr>
      <vt:lpstr>IDE Python</vt:lpstr>
      <vt:lpstr>Werken met Jupyter Notebooks</vt:lpstr>
      <vt:lpstr>Werken met PyCharm</vt:lpstr>
      <vt:lpstr>Version Control System</vt:lpstr>
      <vt:lpstr>Version Control System</vt:lpstr>
      <vt:lpstr>Environment</vt:lpstr>
      <vt:lpstr>Environment – bash commando’s</vt:lpstr>
      <vt:lpstr>Environment – bash commando’s</vt:lpstr>
      <vt:lpstr>Terminal</vt:lpstr>
      <vt:lpstr>Terminal</vt:lpstr>
      <vt:lpstr>Terminal</vt:lpstr>
      <vt:lpstr>Terminal</vt:lpstr>
      <vt:lpstr>Terminal</vt:lpstr>
      <vt:lpstr>Terminal</vt:lpstr>
      <vt:lpstr>Terminal</vt:lpstr>
      <vt:lpstr>Terminal</vt:lpstr>
      <vt:lpstr>PowerPoint Presentation</vt:lpstr>
      <vt:lpstr>Wat is een variabele? </vt:lpstr>
      <vt:lpstr>Voorbeelden variabelen</vt:lpstr>
      <vt:lpstr>Datatypes/Datastructures</vt:lpstr>
      <vt:lpstr>Getallen: int en floats</vt:lpstr>
      <vt:lpstr>Int en floats</vt:lpstr>
      <vt:lpstr>Booleans en None</vt:lpstr>
      <vt:lpstr>Booleans en None</vt:lpstr>
      <vt:lpstr>Booleans en None</vt:lpstr>
      <vt:lpstr>String</vt:lpstr>
      <vt:lpstr>String - Voorbeelden</vt:lpstr>
      <vt:lpstr>String – Veel gebruikte methods</vt:lpstr>
      <vt:lpstr>Control Flow – if/elif/else:</vt:lpstr>
      <vt:lpstr>Control flow - if/elif/else</vt:lpstr>
      <vt:lpstr>Opgaven</vt:lpstr>
      <vt:lpstr>Python training - Datacollection</vt:lpstr>
      <vt:lpstr>Lists</vt:lpstr>
      <vt:lpstr>Lists - voorbeeld</vt:lpstr>
      <vt:lpstr>Lists - voorbeeld</vt:lpstr>
      <vt:lpstr>Lists - voorbeeld</vt:lpstr>
      <vt:lpstr>Dictonary</vt:lpstr>
      <vt:lpstr>Dictonary - voorbeeld</vt:lpstr>
      <vt:lpstr>Lists - voorbeeld</vt:lpstr>
      <vt:lpstr>Set</vt:lpstr>
      <vt:lpstr>Set - voorbeeld</vt:lpstr>
      <vt:lpstr>Set - voorbeeld</vt:lpstr>
      <vt:lpstr>Tuple</vt:lpstr>
      <vt:lpstr>Tuple - voorbeeld</vt:lpstr>
      <vt:lpstr>Tuple - voorbeeld</vt:lpstr>
      <vt:lpstr>For-loop</vt:lpstr>
      <vt:lpstr>For-loop - voorbeelden</vt:lpstr>
      <vt:lpstr>Opgaven</vt:lpstr>
      <vt:lpstr>Functions</vt:lpstr>
      <vt:lpstr>Functions</vt:lpstr>
      <vt:lpstr>Functions - voorbeeld</vt:lpstr>
      <vt:lpstr>For loop twee lijsten</vt:lpstr>
      <vt:lpstr>Opgaven</vt:lpstr>
      <vt:lpstr>Pandas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Datakwaliteit SB-AM</dc:title>
  <dc:creator>gerardmol</dc:creator>
  <cp:lastModifiedBy>Wouter Schoenmakers</cp:lastModifiedBy>
  <cp:revision>370</cp:revision>
  <cp:lastPrinted>2021-02-24T16:17:31Z</cp:lastPrinted>
  <dcterms:created xsi:type="dcterms:W3CDTF">2021-01-13T13:28:18Z</dcterms:created>
  <dcterms:modified xsi:type="dcterms:W3CDTF">2025-10-01T06:46:00Z</dcterms:modified>
</cp:coreProperties>
</file>