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13BAB-58B3-4182-98A7-6F5FCB134540}" v="3" dt="2020-06-16T16:32:14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dy Reinsel" userId="dbce4b6e-f8f2-4900-b72b-128cd700d587" providerId="ADAL" clId="{FF413BAB-58B3-4182-98A7-6F5FCB134540}"/>
    <pc:docChg chg="undo custSel addSld delSld modSld sldOrd">
      <pc:chgData name="Wendy Reinsel" userId="dbce4b6e-f8f2-4900-b72b-128cd700d587" providerId="ADAL" clId="{FF413BAB-58B3-4182-98A7-6F5FCB134540}" dt="2020-06-17T13:19:51.109" v="1658" actId="47"/>
      <pc:docMkLst>
        <pc:docMk/>
      </pc:docMkLst>
      <pc:sldChg chg="addSp delSp modSp add del mod">
        <pc:chgData name="Wendy Reinsel" userId="dbce4b6e-f8f2-4900-b72b-128cd700d587" providerId="ADAL" clId="{FF413BAB-58B3-4182-98A7-6F5FCB134540}" dt="2020-06-17T13:19:51.109" v="1658" actId="47"/>
        <pc:sldMkLst>
          <pc:docMk/>
          <pc:sldMk cId="1360179427" sldId="256"/>
        </pc:sldMkLst>
        <pc:spChg chg="mod">
          <ac:chgData name="Wendy Reinsel" userId="dbce4b6e-f8f2-4900-b72b-128cd700d587" providerId="ADAL" clId="{FF413BAB-58B3-4182-98A7-6F5FCB134540}" dt="2020-06-10T14:51:54.050" v="16" actId="1076"/>
          <ac:spMkLst>
            <pc:docMk/>
            <pc:sldMk cId="1360179427" sldId="256"/>
            <ac:spMk id="6" creationId="{8A0AAB24-1F53-4433-9F7C-D5A35A5D4A0B}"/>
          </ac:spMkLst>
        </pc:spChg>
        <pc:spChg chg="add mod">
          <ac:chgData name="Wendy Reinsel" userId="dbce4b6e-f8f2-4900-b72b-128cd700d587" providerId="ADAL" clId="{FF413BAB-58B3-4182-98A7-6F5FCB134540}" dt="2020-06-10T14:52:24.090" v="75" actId="20577"/>
          <ac:spMkLst>
            <pc:docMk/>
            <pc:sldMk cId="1360179427" sldId="256"/>
            <ac:spMk id="13" creationId="{78456335-611C-404E-996D-8CCB12EC9377}"/>
          </ac:spMkLst>
        </pc:spChg>
        <pc:spChg chg="add mod">
          <ac:chgData name="Wendy Reinsel" userId="dbce4b6e-f8f2-4900-b72b-128cd700d587" providerId="ADAL" clId="{FF413BAB-58B3-4182-98A7-6F5FCB134540}" dt="2020-06-10T14:54:32.944" v="168" actId="14100"/>
          <ac:spMkLst>
            <pc:docMk/>
            <pc:sldMk cId="1360179427" sldId="256"/>
            <ac:spMk id="18" creationId="{E4CB28D0-B688-4FF1-A32C-1C89A42B9428}"/>
          </ac:spMkLst>
        </pc:spChg>
        <pc:spChg chg="add mod">
          <ac:chgData name="Wendy Reinsel" userId="dbce4b6e-f8f2-4900-b72b-128cd700d587" providerId="ADAL" clId="{FF413BAB-58B3-4182-98A7-6F5FCB134540}" dt="2020-06-10T14:57:15.968" v="292" actId="20577"/>
          <ac:spMkLst>
            <pc:docMk/>
            <pc:sldMk cId="1360179427" sldId="256"/>
            <ac:spMk id="23" creationId="{01ADB2E8-3D7A-4557-826A-01D1C2C0392A}"/>
          </ac:spMkLst>
        </pc:spChg>
        <pc:spChg chg="add mod">
          <ac:chgData name="Wendy Reinsel" userId="dbce4b6e-f8f2-4900-b72b-128cd700d587" providerId="ADAL" clId="{FF413BAB-58B3-4182-98A7-6F5FCB134540}" dt="2020-06-10T15:01:49.199" v="416" actId="20577"/>
          <ac:spMkLst>
            <pc:docMk/>
            <pc:sldMk cId="1360179427" sldId="256"/>
            <ac:spMk id="29" creationId="{4353C4F1-D7F1-41A5-AFD7-A41FFA551E33}"/>
          </ac:spMkLst>
        </pc:spChg>
        <pc:spChg chg="add mod">
          <ac:chgData name="Wendy Reinsel" userId="dbce4b6e-f8f2-4900-b72b-128cd700d587" providerId="ADAL" clId="{FF413BAB-58B3-4182-98A7-6F5FCB134540}" dt="2020-06-10T15:03:48.648" v="429" actId="20577"/>
          <ac:spMkLst>
            <pc:docMk/>
            <pc:sldMk cId="1360179427" sldId="256"/>
            <ac:spMk id="36" creationId="{B27085D7-3773-4381-A79A-16F0253480A9}"/>
          </ac:spMkLst>
        </pc:spChg>
        <pc:spChg chg="add mod">
          <ac:chgData name="Wendy Reinsel" userId="dbce4b6e-f8f2-4900-b72b-128cd700d587" providerId="ADAL" clId="{FF413BAB-58B3-4182-98A7-6F5FCB134540}" dt="2020-06-10T15:10:28.625" v="541" actId="6549"/>
          <ac:spMkLst>
            <pc:docMk/>
            <pc:sldMk cId="1360179427" sldId="256"/>
            <ac:spMk id="41" creationId="{6610DC5A-6893-4D45-A023-E57994A8EB34}"/>
          </ac:spMkLst>
        </pc:spChg>
        <pc:spChg chg="add del">
          <ac:chgData name="Wendy Reinsel" userId="dbce4b6e-f8f2-4900-b72b-128cd700d587" providerId="ADAL" clId="{FF413BAB-58B3-4182-98A7-6F5FCB134540}" dt="2020-06-10T15:06:55.294" v="464" actId="21"/>
          <ac:spMkLst>
            <pc:docMk/>
            <pc:sldMk cId="1360179427" sldId="256"/>
            <ac:spMk id="45" creationId="{3E9F8A42-362C-4C0D-9752-5D85313E9210}"/>
          </ac:spMkLst>
        </pc:spChg>
        <pc:spChg chg="add mod">
          <ac:chgData name="Wendy Reinsel" userId="dbce4b6e-f8f2-4900-b72b-128cd700d587" providerId="ADAL" clId="{FF413BAB-58B3-4182-98A7-6F5FCB134540}" dt="2020-06-10T15:13:00.930" v="625" actId="20577"/>
          <ac:spMkLst>
            <pc:docMk/>
            <pc:sldMk cId="1360179427" sldId="256"/>
            <ac:spMk id="49" creationId="{FAE1B19D-BF8E-4CA7-9F7D-8FC4F9604F6F}"/>
          </ac:spMkLst>
        </pc:spChg>
        <pc:spChg chg="add mod">
          <ac:chgData name="Wendy Reinsel" userId="dbce4b6e-f8f2-4900-b72b-128cd700d587" providerId="ADAL" clId="{FF413BAB-58B3-4182-98A7-6F5FCB134540}" dt="2020-06-11T18:08:04.569" v="774" actId="14100"/>
          <ac:spMkLst>
            <pc:docMk/>
            <pc:sldMk cId="1360179427" sldId="256"/>
            <ac:spMk id="53" creationId="{5E9B485A-AD03-4200-8705-180E9E84FA62}"/>
          </ac:spMkLst>
        </pc:spChg>
        <pc:spChg chg="add mod">
          <ac:chgData name="Wendy Reinsel" userId="dbce4b6e-f8f2-4900-b72b-128cd700d587" providerId="ADAL" clId="{FF413BAB-58B3-4182-98A7-6F5FCB134540}" dt="2020-06-10T15:27:02.804" v="707" actId="20577"/>
          <ac:spMkLst>
            <pc:docMk/>
            <pc:sldMk cId="1360179427" sldId="256"/>
            <ac:spMk id="57" creationId="{7F214607-3E9C-43A8-9834-F8DE47B53442}"/>
          </ac:spMkLst>
        </pc:spChg>
        <pc:spChg chg="add mod">
          <ac:chgData name="Wendy Reinsel" userId="dbce4b6e-f8f2-4900-b72b-128cd700d587" providerId="ADAL" clId="{FF413BAB-58B3-4182-98A7-6F5FCB134540}" dt="2020-06-10T15:05:26.975" v="449" actId="1076"/>
          <ac:spMkLst>
            <pc:docMk/>
            <pc:sldMk cId="1360179427" sldId="256"/>
            <ac:spMk id="61" creationId="{67258442-4081-4E26-AC7C-95B409C6CD81}"/>
          </ac:spMkLst>
        </pc:spChg>
        <pc:picChg chg="add mod">
          <ac:chgData name="Wendy Reinsel" userId="dbce4b6e-f8f2-4900-b72b-128cd700d587" providerId="ADAL" clId="{FF413BAB-58B3-4182-98A7-6F5FCB134540}" dt="2020-06-10T15:03:18.214" v="425" actId="1076"/>
          <ac:picMkLst>
            <pc:docMk/>
            <pc:sldMk cId="1360179427" sldId="256"/>
            <ac:picMk id="34" creationId="{368A4DC4-4F3D-4AAC-AF43-1B943BC276A1}"/>
          </ac:picMkLst>
        </pc:picChg>
        <pc:cxnChg chg="mod">
          <ac:chgData name="Wendy Reinsel" userId="dbce4b6e-f8f2-4900-b72b-128cd700d587" providerId="ADAL" clId="{FF413BAB-58B3-4182-98A7-6F5FCB134540}" dt="2020-06-10T14:51:54.050" v="16" actId="1076"/>
          <ac:cxnSpMkLst>
            <pc:docMk/>
            <pc:sldMk cId="1360179427" sldId="256"/>
            <ac:cxnSpMk id="9" creationId="{28396B94-24BE-45A9-A051-B532FC41E302}"/>
          </ac:cxnSpMkLst>
        </pc:cxnChg>
        <pc:cxnChg chg="add mod">
          <ac:chgData name="Wendy Reinsel" userId="dbce4b6e-f8f2-4900-b72b-128cd700d587" providerId="ADAL" clId="{FF413BAB-58B3-4182-98A7-6F5FCB134540}" dt="2020-06-10T14:52:35.270" v="77" actId="14100"/>
          <ac:cxnSpMkLst>
            <pc:docMk/>
            <pc:sldMk cId="1360179427" sldId="256"/>
            <ac:cxnSpMk id="15" creationId="{49B650C1-3707-4937-8AF3-99D7A0B2C2FC}"/>
          </ac:cxnSpMkLst>
        </pc:cxnChg>
        <pc:cxnChg chg="add mod">
          <ac:chgData name="Wendy Reinsel" userId="dbce4b6e-f8f2-4900-b72b-128cd700d587" providerId="ADAL" clId="{FF413BAB-58B3-4182-98A7-6F5FCB134540}" dt="2020-06-10T14:53:58.944" v="80" actId="14100"/>
          <ac:cxnSpMkLst>
            <pc:docMk/>
            <pc:sldMk cId="1360179427" sldId="256"/>
            <ac:cxnSpMk id="20" creationId="{1EA49D6D-08EA-4D80-B17F-687A9BD5B212}"/>
          </ac:cxnSpMkLst>
        </pc:cxnChg>
        <pc:cxnChg chg="add mod">
          <ac:chgData name="Wendy Reinsel" userId="dbce4b6e-f8f2-4900-b72b-128cd700d587" providerId="ADAL" clId="{FF413BAB-58B3-4182-98A7-6F5FCB134540}" dt="2020-06-10T14:55:04.621" v="172" actId="14100"/>
          <ac:cxnSpMkLst>
            <pc:docMk/>
            <pc:sldMk cId="1360179427" sldId="256"/>
            <ac:cxnSpMk id="25" creationId="{4D2B5EBF-4D1D-481F-B8DF-71A2F58565C6}"/>
          </ac:cxnSpMkLst>
        </pc:cxnChg>
        <pc:cxnChg chg="add mod">
          <ac:chgData name="Wendy Reinsel" userId="dbce4b6e-f8f2-4900-b72b-128cd700d587" providerId="ADAL" clId="{FF413BAB-58B3-4182-98A7-6F5FCB134540}" dt="2020-06-10T14:57:41.921" v="295" actId="14100"/>
          <ac:cxnSpMkLst>
            <pc:docMk/>
            <pc:sldMk cId="1360179427" sldId="256"/>
            <ac:cxnSpMk id="31" creationId="{2626521F-388D-4DA4-B44C-14D85694796A}"/>
          </ac:cxnSpMkLst>
        </pc:cxnChg>
        <pc:cxnChg chg="add mod">
          <ac:chgData name="Wendy Reinsel" userId="dbce4b6e-f8f2-4900-b72b-128cd700d587" providerId="ADAL" clId="{FF413BAB-58B3-4182-98A7-6F5FCB134540}" dt="2020-06-10T15:03:44.886" v="428" actId="14100"/>
          <ac:cxnSpMkLst>
            <pc:docMk/>
            <pc:sldMk cId="1360179427" sldId="256"/>
            <ac:cxnSpMk id="38" creationId="{84FE2A81-5411-403A-B6F0-258CC9507104}"/>
          </ac:cxnSpMkLst>
        </pc:cxnChg>
        <pc:cxnChg chg="add mod">
          <ac:chgData name="Wendy Reinsel" userId="dbce4b6e-f8f2-4900-b72b-128cd700d587" providerId="ADAL" clId="{FF413BAB-58B3-4182-98A7-6F5FCB134540}" dt="2020-06-10T15:07:09.629" v="467" actId="14100"/>
          <ac:cxnSpMkLst>
            <pc:docMk/>
            <pc:sldMk cId="1360179427" sldId="256"/>
            <ac:cxnSpMk id="43" creationId="{E5025EE8-B5E6-4EB7-B7DC-995CED292F99}"/>
          </ac:cxnSpMkLst>
        </pc:cxnChg>
        <pc:cxnChg chg="add del mod">
          <ac:chgData name="Wendy Reinsel" userId="dbce4b6e-f8f2-4900-b72b-128cd700d587" providerId="ADAL" clId="{FF413BAB-58B3-4182-98A7-6F5FCB134540}" dt="2020-06-10T15:06:59.260" v="465" actId="21"/>
          <ac:cxnSpMkLst>
            <pc:docMk/>
            <pc:sldMk cId="1360179427" sldId="256"/>
            <ac:cxnSpMk id="47" creationId="{23D5752C-4796-4BC7-9818-D8B21B15EB09}"/>
          </ac:cxnSpMkLst>
        </pc:cxnChg>
        <pc:cxnChg chg="add mod">
          <ac:chgData name="Wendy Reinsel" userId="dbce4b6e-f8f2-4900-b72b-128cd700d587" providerId="ADAL" clId="{FF413BAB-58B3-4182-98A7-6F5FCB134540}" dt="2020-06-10T15:06:50.811" v="463" actId="1076"/>
          <ac:cxnSpMkLst>
            <pc:docMk/>
            <pc:sldMk cId="1360179427" sldId="256"/>
            <ac:cxnSpMk id="51" creationId="{2D2079D4-320A-45F8-A504-689717C4A55D}"/>
          </ac:cxnSpMkLst>
        </pc:cxnChg>
        <pc:cxnChg chg="add mod">
          <ac:chgData name="Wendy Reinsel" userId="dbce4b6e-f8f2-4900-b72b-128cd700d587" providerId="ADAL" clId="{FF413BAB-58B3-4182-98A7-6F5FCB134540}" dt="2020-06-11T18:08:04.569" v="774" actId="14100"/>
          <ac:cxnSpMkLst>
            <pc:docMk/>
            <pc:sldMk cId="1360179427" sldId="256"/>
            <ac:cxnSpMk id="55" creationId="{A097B890-4265-41D2-9A38-EC4B7E5930DB}"/>
          </ac:cxnSpMkLst>
        </pc:cxnChg>
        <pc:cxnChg chg="add mod">
          <ac:chgData name="Wendy Reinsel" userId="dbce4b6e-f8f2-4900-b72b-128cd700d587" providerId="ADAL" clId="{FF413BAB-58B3-4182-98A7-6F5FCB134540}" dt="2020-06-10T15:06:13.492" v="457" actId="14100"/>
          <ac:cxnSpMkLst>
            <pc:docMk/>
            <pc:sldMk cId="1360179427" sldId="256"/>
            <ac:cxnSpMk id="59" creationId="{798648F7-D1E1-4E1A-AAED-F22257D3816F}"/>
          </ac:cxnSpMkLst>
        </pc:cxnChg>
        <pc:cxnChg chg="add mod">
          <ac:chgData name="Wendy Reinsel" userId="dbce4b6e-f8f2-4900-b72b-128cd700d587" providerId="ADAL" clId="{FF413BAB-58B3-4182-98A7-6F5FCB134540}" dt="2020-06-10T15:05:37.408" v="450" actId="14100"/>
          <ac:cxnSpMkLst>
            <pc:docMk/>
            <pc:sldMk cId="1360179427" sldId="256"/>
            <ac:cxnSpMk id="63" creationId="{FC2257F5-03AA-4A9A-BA6E-B02AAA54E522}"/>
          </ac:cxnSpMkLst>
        </pc:cxnChg>
      </pc:sldChg>
      <pc:sldChg chg="addSp delSp modSp del mod">
        <pc:chgData name="Wendy Reinsel" userId="dbce4b6e-f8f2-4900-b72b-128cd700d587" providerId="ADAL" clId="{FF413BAB-58B3-4182-98A7-6F5FCB134540}" dt="2020-06-17T13:19:51.109" v="1658" actId="47"/>
        <pc:sldMkLst>
          <pc:docMk/>
          <pc:sldMk cId="1461856352" sldId="257"/>
        </pc:sldMkLst>
        <pc:spChg chg="add del mod">
          <ac:chgData name="Wendy Reinsel" userId="dbce4b6e-f8f2-4900-b72b-128cd700d587" providerId="ADAL" clId="{FF413BAB-58B3-4182-98A7-6F5FCB134540}" dt="2020-06-11T18:14:59.308" v="834" actId="478"/>
          <ac:spMkLst>
            <pc:docMk/>
            <pc:sldMk cId="1461856352" sldId="257"/>
            <ac:spMk id="2" creationId="{170961F6-974F-4F9A-A63C-D1A39C3519CC}"/>
          </ac:spMkLst>
        </pc:spChg>
        <pc:spChg chg="add mod">
          <ac:chgData name="Wendy Reinsel" userId="dbce4b6e-f8f2-4900-b72b-128cd700d587" providerId="ADAL" clId="{FF413BAB-58B3-4182-98A7-6F5FCB134540}" dt="2020-06-11T18:14:30.252" v="830" actId="1076"/>
          <ac:spMkLst>
            <pc:docMk/>
            <pc:sldMk cId="1461856352" sldId="257"/>
            <ac:spMk id="5" creationId="{C77503E8-473B-4553-9D37-79A0192827E4}"/>
          </ac:spMkLst>
        </pc:spChg>
        <pc:spChg chg="add del mod">
          <ac:chgData name="Wendy Reinsel" userId="dbce4b6e-f8f2-4900-b72b-128cd700d587" providerId="ADAL" clId="{FF413BAB-58B3-4182-98A7-6F5FCB134540}" dt="2020-06-11T18:13:41.459" v="823" actId="21"/>
          <ac:spMkLst>
            <pc:docMk/>
            <pc:sldMk cId="1461856352" sldId="257"/>
            <ac:spMk id="10" creationId="{DF5F83E5-5137-408F-95C2-201016F5497E}"/>
          </ac:spMkLst>
        </pc:spChg>
        <pc:spChg chg="add mod">
          <ac:chgData name="Wendy Reinsel" userId="dbce4b6e-f8f2-4900-b72b-128cd700d587" providerId="ADAL" clId="{FF413BAB-58B3-4182-98A7-6F5FCB134540}" dt="2020-06-11T18:16:42.424" v="932" actId="1076"/>
          <ac:spMkLst>
            <pc:docMk/>
            <pc:sldMk cId="1461856352" sldId="257"/>
            <ac:spMk id="16" creationId="{52FAFBAF-44DF-4E45-9D9B-B5EDB8A48EAE}"/>
          </ac:spMkLst>
        </pc:spChg>
        <pc:spChg chg="add del mod">
          <ac:chgData name="Wendy Reinsel" userId="dbce4b6e-f8f2-4900-b72b-128cd700d587" providerId="ADAL" clId="{FF413BAB-58B3-4182-98A7-6F5FCB134540}" dt="2020-06-11T18:14:59.308" v="834" actId="478"/>
          <ac:spMkLst>
            <pc:docMk/>
            <pc:sldMk cId="1461856352" sldId="257"/>
            <ac:spMk id="20" creationId="{EEC17BB2-6327-4DAF-AEED-588539715C3E}"/>
          </ac:spMkLst>
        </pc:spChg>
        <pc:spChg chg="add del mod">
          <ac:chgData name="Wendy Reinsel" userId="dbce4b6e-f8f2-4900-b72b-128cd700d587" providerId="ADAL" clId="{FF413BAB-58B3-4182-98A7-6F5FCB134540}" dt="2020-06-11T18:14:59.308" v="834" actId="478"/>
          <ac:spMkLst>
            <pc:docMk/>
            <pc:sldMk cId="1461856352" sldId="257"/>
            <ac:spMk id="24" creationId="{0DC6F592-F847-4829-9EA1-0B5D4E4E4EEC}"/>
          </ac:spMkLst>
        </pc:spChg>
        <pc:picChg chg="mod">
          <ac:chgData name="Wendy Reinsel" userId="dbce4b6e-f8f2-4900-b72b-128cd700d587" providerId="ADAL" clId="{FF413BAB-58B3-4182-98A7-6F5FCB134540}" dt="2020-06-10T15:04:37.952" v="439" actId="1076"/>
          <ac:picMkLst>
            <pc:docMk/>
            <pc:sldMk cId="1461856352" sldId="257"/>
            <ac:picMk id="3" creationId="{038D328B-902E-4D3F-89A0-A4979562C4E9}"/>
          </ac:picMkLst>
        </pc:picChg>
        <pc:cxnChg chg="add del mod">
          <ac:chgData name="Wendy Reinsel" userId="dbce4b6e-f8f2-4900-b72b-128cd700d587" providerId="ADAL" clId="{FF413BAB-58B3-4182-98A7-6F5FCB134540}" dt="2020-06-11T18:14:59.308" v="834" actId="478"/>
          <ac:cxnSpMkLst>
            <pc:docMk/>
            <pc:sldMk cId="1461856352" sldId="257"/>
            <ac:cxnSpMk id="4" creationId="{934386AF-C016-48C9-AD1E-9F55F2135AC4}"/>
          </ac:cxnSpMkLst>
        </pc:cxnChg>
        <pc:cxnChg chg="add mod">
          <ac:chgData name="Wendy Reinsel" userId="dbce4b6e-f8f2-4900-b72b-128cd700d587" providerId="ADAL" clId="{FF413BAB-58B3-4182-98A7-6F5FCB134540}" dt="2020-06-11T18:14:40.410" v="832" actId="14100"/>
          <ac:cxnSpMkLst>
            <pc:docMk/>
            <pc:sldMk cId="1461856352" sldId="257"/>
            <ac:cxnSpMk id="7" creationId="{21E9063F-92EA-4B1F-978F-80F669623423}"/>
          </ac:cxnSpMkLst>
        </pc:cxnChg>
        <pc:cxnChg chg="add del mod">
          <ac:chgData name="Wendy Reinsel" userId="dbce4b6e-f8f2-4900-b72b-128cd700d587" providerId="ADAL" clId="{FF413BAB-58B3-4182-98A7-6F5FCB134540}" dt="2020-06-11T18:13:41.459" v="823" actId="21"/>
          <ac:cxnSpMkLst>
            <pc:docMk/>
            <pc:sldMk cId="1461856352" sldId="257"/>
            <ac:cxnSpMk id="12" creationId="{B96635EF-4C72-4215-8D35-AC876CD60347}"/>
          </ac:cxnSpMkLst>
        </pc:cxnChg>
        <pc:cxnChg chg="add mod">
          <ac:chgData name="Wendy Reinsel" userId="dbce4b6e-f8f2-4900-b72b-128cd700d587" providerId="ADAL" clId="{FF413BAB-58B3-4182-98A7-6F5FCB134540}" dt="2020-06-11T18:16:47.579" v="933" actId="14100"/>
          <ac:cxnSpMkLst>
            <pc:docMk/>
            <pc:sldMk cId="1461856352" sldId="257"/>
            <ac:cxnSpMk id="18" creationId="{205AFDF7-4503-48CE-B4FC-EB31861B2870}"/>
          </ac:cxnSpMkLst>
        </pc:cxnChg>
        <pc:cxnChg chg="add del mod">
          <ac:chgData name="Wendy Reinsel" userId="dbce4b6e-f8f2-4900-b72b-128cd700d587" providerId="ADAL" clId="{FF413BAB-58B3-4182-98A7-6F5FCB134540}" dt="2020-06-11T18:14:59.308" v="834" actId="478"/>
          <ac:cxnSpMkLst>
            <pc:docMk/>
            <pc:sldMk cId="1461856352" sldId="257"/>
            <ac:cxnSpMk id="22" creationId="{09ABB2CA-0087-44D3-BFA5-23D7C921820C}"/>
          </ac:cxnSpMkLst>
        </pc:cxnChg>
        <pc:cxnChg chg="add del mod">
          <ac:chgData name="Wendy Reinsel" userId="dbce4b6e-f8f2-4900-b72b-128cd700d587" providerId="ADAL" clId="{FF413BAB-58B3-4182-98A7-6F5FCB134540}" dt="2020-06-11T18:14:59.308" v="834" actId="478"/>
          <ac:cxnSpMkLst>
            <pc:docMk/>
            <pc:sldMk cId="1461856352" sldId="257"/>
            <ac:cxnSpMk id="26" creationId="{F5275067-172A-4328-9B26-97AF2FC5F9CC}"/>
          </ac:cxnSpMkLst>
        </pc:cxnChg>
      </pc:sldChg>
      <pc:sldChg chg="addSp modSp del mod">
        <pc:chgData name="Wendy Reinsel" userId="dbce4b6e-f8f2-4900-b72b-128cd700d587" providerId="ADAL" clId="{FF413BAB-58B3-4182-98A7-6F5FCB134540}" dt="2020-06-17T13:19:51.109" v="1658" actId="47"/>
        <pc:sldMkLst>
          <pc:docMk/>
          <pc:sldMk cId="2357711211" sldId="258"/>
        </pc:sldMkLst>
        <pc:spChg chg="add mod">
          <ac:chgData name="Wendy Reinsel" userId="dbce4b6e-f8f2-4900-b72b-128cd700d587" providerId="ADAL" clId="{FF413BAB-58B3-4182-98A7-6F5FCB134540}" dt="2020-06-11T18:21:07.784" v="1094" actId="1076"/>
          <ac:spMkLst>
            <pc:docMk/>
            <pc:sldMk cId="2357711211" sldId="258"/>
            <ac:spMk id="2" creationId="{20A4DBB3-36FD-4E94-8394-AEC28FBCFF27}"/>
          </ac:spMkLst>
        </pc:spChg>
        <pc:spChg chg="add mod">
          <ac:chgData name="Wendy Reinsel" userId="dbce4b6e-f8f2-4900-b72b-128cd700d587" providerId="ADAL" clId="{FF413BAB-58B3-4182-98A7-6F5FCB134540}" dt="2020-06-11T18:20:59.971" v="1092" actId="1076"/>
          <ac:spMkLst>
            <pc:docMk/>
            <pc:sldMk cId="2357711211" sldId="258"/>
            <ac:spMk id="8" creationId="{78945BD7-8279-4641-8A43-05BB758A21C4}"/>
          </ac:spMkLst>
        </pc:spChg>
        <pc:cxnChg chg="add mod">
          <ac:chgData name="Wendy Reinsel" userId="dbce4b6e-f8f2-4900-b72b-128cd700d587" providerId="ADAL" clId="{FF413BAB-58B3-4182-98A7-6F5FCB134540}" dt="2020-06-11T18:14:05.617" v="828" actId="1076"/>
          <ac:cxnSpMkLst>
            <pc:docMk/>
            <pc:sldMk cId="2357711211" sldId="258"/>
            <ac:cxnSpMk id="6" creationId="{EDB0953C-754E-444B-90B6-2CF0AAAD80AA}"/>
          </ac:cxnSpMkLst>
        </pc:cxnChg>
        <pc:cxnChg chg="add mod">
          <ac:chgData name="Wendy Reinsel" userId="dbce4b6e-f8f2-4900-b72b-128cd700d587" providerId="ADAL" clId="{FF413BAB-58B3-4182-98A7-6F5FCB134540}" dt="2020-06-11T18:13:56.923" v="827" actId="1076"/>
          <ac:cxnSpMkLst>
            <pc:docMk/>
            <pc:sldMk cId="2357711211" sldId="258"/>
            <ac:cxnSpMk id="10" creationId="{A3ED4FFE-55D8-42CD-9D70-859E4A8CB39B}"/>
          </ac:cxnSpMkLst>
        </pc:cxnChg>
      </pc:sldChg>
      <pc:sldChg chg="addSp modSp add del mod">
        <pc:chgData name="Wendy Reinsel" userId="dbce4b6e-f8f2-4900-b72b-128cd700d587" providerId="ADAL" clId="{FF413BAB-58B3-4182-98A7-6F5FCB134540}" dt="2020-06-17T13:19:51.109" v="1658" actId="47"/>
        <pc:sldMkLst>
          <pc:docMk/>
          <pc:sldMk cId="2523121834" sldId="259"/>
        </pc:sldMkLst>
        <pc:spChg chg="add mod">
          <ac:chgData name="Wendy Reinsel" userId="dbce4b6e-f8f2-4900-b72b-128cd700d587" providerId="ADAL" clId="{FF413BAB-58B3-4182-98A7-6F5FCB134540}" dt="2020-06-11T18:36:58.115" v="1098" actId="1076"/>
          <ac:spMkLst>
            <pc:docMk/>
            <pc:sldMk cId="2523121834" sldId="259"/>
            <ac:spMk id="2" creationId="{EDFFFD75-C989-4676-83D7-CC73360F33B2}"/>
          </ac:spMkLst>
        </pc:spChg>
        <pc:spChg chg="add mod">
          <ac:chgData name="Wendy Reinsel" userId="dbce4b6e-f8f2-4900-b72b-128cd700d587" providerId="ADAL" clId="{FF413BAB-58B3-4182-98A7-6F5FCB134540}" dt="2020-06-11T18:37:05.708" v="1099" actId="1076"/>
          <ac:spMkLst>
            <pc:docMk/>
            <pc:sldMk cId="2523121834" sldId="259"/>
            <ac:spMk id="8" creationId="{5F2075C3-884E-480E-AD70-B5C62FB469E4}"/>
          </ac:spMkLst>
        </pc:spChg>
        <pc:picChg chg="mod">
          <ac:chgData name="Wendy Reinsel" userId="dbce4b6e-f8f2-4900-b72b-128cd700d587" providerId="ADAL" clId="{FF413BAB-58B3-4182-98A7-6F5FCB134540}" dt="2020-06-11T18:36:28.163" v="1096" actId="1076"/>
          <ac:picMkLst>
            <pc:docMk/>
            <pc:sldMk cId="2523121834" sldId="259"/>
            <ac:picMk id="3" creationId="{07D2A6C1-A703-4775-A5FA-F2AD6E0C73C8}"/>
          </ac:picMkLst>
        </pc:picChg>
        <pc:cxnChg chg="add mod">
          <ac:chgData name="Wendy Reinsel" userId="dbce4b6e-f8f2-4900-b72b-128cd700d587" providerId="ADAL" clId="{FF413BAB-58B3-4182-98A7-6F5FCB134540}" dt="2020-06-11T18:36:58.115" v="1098" actId="1076"/>
          <ac:cxnSpMkLst>
            <pc:docMk/>
            <pc:sldMk cId="2523121834" sldId="259"/>
            <ac:cxnSpMk id="6" creationId="{FEABD6AF-0F6B-46DB-B5FF-F46825B9B093}"/>
          </ac:cxnSpMkLst>
        </pc:cxnChg>
        <pc:cxnChg chg="add mod">
          <ac:chgData name="Wendy Reinsel" userId="dbce4b6e-f8f2-4900-b72b-128cd700d587" providerId="ADAL" clId="{FF413BAB-58B3-4182-98A7-6F5FCB134540}" dt="2020-06-11T18:37:05.708" v="1099" actId="1076"/>
          <ac:cxnSpMkLst>
            <pc:docMk/>
            <pc:sldMk cId="2523121834" sldId="259"/>
            <ac:cxnSpMk id="10" creationId="{1929E6D9-5377-4449-9ABD-9E5C5E707692}"/>
          </ac:cxnSpMkLst>
        </pc:cxnChg>
      </pc:sldChg>
      <pc:sldChg chg="addSp delSp modSp add del mod">
        <pc:chgData name="Wendy Reinsel" userId="dbce4b6e-f8f2-4900-b72b-128cd700d587" providerId="ADAL" clId="{FF413BAB-58B3-4182-98A7-6F5FCB134540}" dt="2020-06-17T13:19:51.109" v="1658" actId="47"/>
        <pc:sldMkLst>
          <pc:docMk/>
          <pc:sldMk cId="721222990" sldId="260"/>
        </pc:sldMkLst>
        <pc:spChg chg="add del mod">
          <ac:chgData name="Wendy Reinsel" userId="dbce4b6e-f8f2-4900-b72b-128cd700d587" providerId="ADAL" clId="{FF413BAB-58B3-4182-98A7-6F5FCB134540}" dt="2020-06-16T16:21:47.784" v="1480" actId="21"/>
          <ac:spMkLst>
            <pc:docMk/>
            <pc:sldMk cId="721222990" sldId="260"/>
            <ac:spMk id="2" creationId="{95903587-68EF-444F-B457-5566C9699B53}"/>
          </ac:spMkLst>
        </pc:spChg>
        <pc:spChg chg="add del mod">
          <ac:chgData name="Wendy Reinsel" userId="dbce4b6e-f8f2-4900-b72b-128cd700d587" providerId="ADAL" clId="{FF413BAB-58B3-4182-98A7-6F5FCB134540}" dt="2020-06-16T16:21:47.784" v="1480" actId="21"/>
          <ac:spMkLst>
            <pc:docMk/>
            <pc:sldMk cId="721222990" sldId="260"/>
            <ac:spMk id="8" creationId="{8F762DC8-555B-491D-917E-1AEC516CAEEF}"/>
          </ac:spMkLst>
        </pc:spChg>
        <pc:spChg chg="add del mod">
          <ac:chgData name="Wendy Reinsel" userId="dbce4b6e-f8f2-4900-b72b-128cd700d587" providerId="ADAL" clId="{FF413BAB-58B3-4182-98A7-6F5FCB134540}" dt="2020-06-16T16:21:47.784" v="1480" actId="21"/>
          <ac:spMkLst>
            <pc:docMk/>
            <pc:sldMk cId="721222990" sldId="260"/>
            <ac:spMk id="12" creationId="{120701EB-25FF-4AD6-BD43-2DD11FD67E7D}"/>
          </ac:spMkLst>
        </pc:spChg>
        <pc:cxnChg chg="add del mod">
          <ac:chgData name="Wendy Reinsel" userId="dbce4b6e-f8f2-4900-b72b-128cd700d587" providerId="ADAL" clId="{FF413BAB-58B3-4182-98A7-6F5FCB134540}" dt="2020-06-16T16:21:47.784" v="1480" actId="21"/>
          <ac:cxnSpMkLst>
            <pc:docMk/>
            <pc:sldMk cId="721222990" sldId="260"/>
            <ac:cxnSpMk id="6" creationId="{1D43AB74-094C-43A9-AD82-80BFA5112CD5}"/>
          </ac:cxnSpMkLst>
        </pc:cxnChg>
        <pc:cxnChg chg="add del mod">
          <ac:chgData name="Wendy Reinsel" userId="dbce4b6e-f8f2-4900-b72b-128cd700d587" providerId="ADAL" clId="{FF413BAB-58B3-4182-98A7-6F5FCB134540}" dt="2020-06-16T16:21:47.784" v="1480" actId="21"/>
          <ac:cxnSpMkLst>
            <pc:docMk/>
            <pc:sldMk cId="721222990" sldId="260"/>
            <ac:cxnSpMk id="10" creationId="{24655D78-0BFA-4404-A736-CA2F23D72D63}"/>
          </ac:cxnSpMkLst>
        </pc:cxnChg>
        <pc:cxnChg chg="add del mod">
          <ac:chgData name="Wendy Reinsel" userId="dbce4b6e-f8f2-4900-b72b-128cd700d587" providerId="ADAL" clId="{FF413BAB-58B3-4182-98A7-6F5FCB134540}" dt="2020-06-16T16:21:47.784" v="1480" actId="21"/>
          <ac:cxnSpMkLst>
            <pc:docMk/>
            <pc:sldMk cId="721222990" sldId="260"/>
            <ac:cxnSpMk id="14" creationId="{9C27D9EE-7A77-420F-8FD3-C711BCC2252D}"/>
          </ac:cxnSpMkLst>
        </pc:cxnChg>
      </pc:sldChg>
      <pc:sldChg chg="del">
        <pc:chgData name="Wendy Reinsel" userId="dbce4b6e-f8f2-4900-b72b-128cd700d587" providerId="ADAL" clId="{FF413BAB-58B3-4182-98A7-6F5FCB134540}" dt="2020-06-16T16:19:05.577" v="1472" actId="47"/>
        <pc:sldMkLst>
          <pc:docMk/>
          <pc:sldMk cId="227480684" sldId="261"/>
        </pc:sldMkLst>
      </pc:sldChg>
      <pc:sldChg chg="addSp delSp modSp new mod ord">
        <pc:chgData name="Wendy Reinsel" userId="dbce4b6e-f8f2-4900-b72b-128cd700d587" providerId="ADAL" clId="{FF413BAB-58B3-4182-98A7-6F5FCB134540}" dt="2020-06-16T16:28:11.145" v="1629" actId="478"/>
        <pc:sldMkLst>
          <pc:docMk/>
          <pc:sldMk cId="3834797990" sldId="262"/>
        </pc:sldMkLst>
        <pc:spChg chg="add mod">
          <ac:chgData name="Wendy Reinsel" userId="dbce4b6e-f8f2-4900-b72b-128cd700d587" providerId="ADAL" clId="{FF413BAB-58B3-4182-98A7-6F5FCB134540}" dt="2020-06-16T16:23:16.124" v="1533" actId="20577"/>
          <ac:spMkLst>
            <pc:docMk/>
            <pc:sldMk cId="3834797990" sldId="262"/>
            <ac:spMk id="2" creationId="{6220A26C-D1DA-46C5-AE1B-A0E31845BB36}"/>
          </ac:spMkLst>
        </pc:spChg>
        <pc:spChg chg="add mod">
          <ac:chgData name="Wendy Reinsel" userId="dbce4b6e-f8f2-4900-b72b-128cd700d587" providerId="ADAL" clId="{FF413BAB-58B3-4182-98A7-6F5FCB134540}" dt="2020-06-16T16:23:56.103" v="1584" actId="20577"/>
          <ac:spMkLst>
            <pc:docMk/>
            <pc:sldMk cId="3834797990" sldId="262"/>
            <ac:spMk id="8" creationId="{8130E8F5-6E02-4BB3-900D-2ED1ED9CD2A5}"/>
          </ac:spMkLst>
        </pc:spChg>
        <pc:spChg chg="add mod">
          <ac:chgData name="Wendy Reinsel" userId="dbce4b6e-f8f2-4900-b72b-128cd700d587" providerId="ADAL" clId="{FF413BAB-58B3-4182-98A7-6F5FCB134540}" dt="2020-06-16T16:24:23.336" v="1624" actId="20577"/>
          <ac:spMkLst>
            <pc:docMk/>
            <pc:sldMk cId="3834797990" sldId="262"/>
            <ac:spMk id="12" creationId="{A9F14E64-A57E-4D5C-9E4E-223C9C358A58}"/>
          </ac:spMkLst>
        </pc:spChg>
        <pc:picChg chg="add del mod">
          <ac:chgData name="Wendy Reinsel" userId="dbce4b6e-f8f2-4900-b72b-128cd700d587" providerId="ADAL" clId="{FF413BAB-58B3-4182-98A7-6F5FCB134540}" dt="2020-06-11T21:16:55.034" v="1115" actId="478"/>
          <ac:picMkLst>
            <pc:docMk/>
            <pc:sldMk cId="3834797990" sldId="262"/>
            <ac:picMk id="3" creationId="{972A6DC2-FBEA-484F-A585-3C30A6AF28CC}"/>
          </ac:picMkLst>
        </pc:picChg>
        <pc:picChg chg="add mod">
          <ac:chgData name="Wendy Reinsel" userId="dbce4b6e-f8f2-4900-b72b-128cd700d587" providerId="ADAL" clId="{FF413BAB-58B3-4182-98A7-6F5FCB134540}" dt="2020-06-11T21:17:27.779" v="1120" actId="1076"/>
          <ac:picMkLst>
            <pc:docMk/>
            <pc:sldMk cId="3834797990" sldId="262"/>
            <ac:picMk id="5" creationId="{BD16C133-1D48-413C-B608-D9B1622150EB}"/>
          </ac:picMkLst>
        </pc:picChg>
        <pc:picChg chg="add del mod">
          <ac:chgData name="Wendy Reinsel" userId="dbce4b6e-f8f2-4900-b72b-128cd700d587" providerId="ADAL" clId="{FF413BAB-58B3-4182-98A7-6F5FCB134540}" dt="2020-06-16T16:28:11.145" v="1629" actId="478"/>
          <ac:picMkLst>
            <pc:docMk/>
            <pc:sldMk cId="3834797990" sldId="262"/>
            <ac:picMk id="16" creationId="{BE2BAD11-9A53-417B-A75C-A69E7A28089A}"/>
          </ac:picMkLst>
        </pc:picChg>
        <pc:cxnChg chg="add mod">
          <ac:chgData name="Wendy Reinsel" userId="dbce4b6e-f8f2-4900-b72b-128cd700d587" providerId="ADAL" clId="{FF413BAB-58B3-4182-98A7-6F5FCB134540}" dt="2020-06-16T16:22:05.042" v="1483" actId="1076"/>
          <ac:cxnSpMkLst>
            <pc:docMk/>
            <pc:sldMk cId="3834797990" sldId="262"/>
            <ac:cxnSpMk id="4" creationId="{8B04DB72-B09A-4FBD-B1A6-7B7A714D24A6}"/>
          </ac:cxnSpMkLst>
        </pc:cxnChg>
        <pc:cxnChg chg="add mod">
          <ac:chgData name="Wendy Reinsel" userId="dbce4b6e-f8f2-4900-b72b-128cd700d587" providerId="ADAL" clId="{FF413BAB-58B3-4182-98A7-6F5FCB134540}" dt="2020-06-16T16:22:14.213" v="1485" actId="1076"/>
          <ac:cxnSpMkLst>
            <pc:docMk/>
            <pc:sldMk cId="3834797990" sldId="262"/>
            <ac:cxnSpMk id="10" creationId="{B89E2699-1ED6-43A7-B8E1-C75D3FE313CE}"/>
          </ac:cxnSpMkLst>
        </pc:cxnChg>
        <pc:cxnChg chg="add mod">
          <ac:chgData name="Wendy Reinsel" userId="dbce4b6e-f8f2-4900-b72b-128cd700d587" providerId="ADAL" clId="{FF413BAB-58B3-4182-98A7-6F5FCB134540}" dt="2020-06-16T16:22:22.832" v="1487" actId="1076"/>
          <ac:cxnSpMkLst>
            <pc:docMk/>
            <pc:sldMk cId="3834797990" sldId="262"/>
            <ac:cxnSpMk id="14" creationId="{4C7DB2CF-926B-4CE8-9E32-1C95CF0B0ACD}"/>
          </ac:cxnSpMkLst>
        </pc:cxnChg>
      </pc:sldChg>
      <pc:sldChg chg="addSp delSp modSp new mod">
        <pc:chgData name="Wendy Reinsel" userId="dbce4b6e-f8f2-4900-b72b-128cd700d587" providerId="ADAL" clId="{FF413BAB-58B3-4182-98A7-6F5FCB134540}" dt="2020-06-16T16:37:20.041" v="1657" actId="478"/>
        <pc:sldMkLst>
          <pc:docMk/>
          <pc:sldMk cId="2414108879" sldId="263"/>
        </pc:sldMkLst>
        <pc:spChg chg="add mod">
          <ac:chgData name="Wendy Reinsel" userId="dbce4b6e-f8f2-4900-b72b-128cd700d587" providerId="ADAL" clId="{FF413BAB-58B3-4182-98A7-6F5FCB134540}" dt="2020-06-16T16:08:46.938" v="1231" actId="1076"/>
          <ac:spMkLst>
            <pc:docMk/>
            <pc:sldMk cId="2414108879" sldId="263"/>
            <ac:spMk id="2" creationId="{6B9FB4ED-A049-4053-A3CB-2D3A6881DBD9}"/>
          </ac:spMkLst>
        </pc:spChg>
        <pc:spChg chg="add mod">
          <ac:chgData name="Wendy Reinsel" userId="dbce4b6e-f8f2-4900-b72b-128cd700d587" providerId="ADAL" clId="{FF413BAB-58B3-4182-98A7-6F5FCB134540}" dt="2020-06-11T21:19:00.573" v="1124" actId="1076"/>
          <ac:spMkLst>
            <pc:docMk/>
            <pc:sldMk cId="2414108879" sldId="263"/>
            <ac:spMk id="5" creationId="{296068C3-391E-4B13-8F39-0FE12BEC0639}"/>
          </ac:spMkLst>
        </pc:spChg>
        <pc:spChg chg="add mod">
          <ac:chgData name="Wendy Reinsel" userId="dbce4b6e-f8f2-4900-b72b-128cd700d587" providerId="ADAL" clId="{FF413BAB-58B3-4182-98A7-6F5FCB134540}" dt="2020-06-16T16:20:00.967" v="1476" actId="20577"/>
          <ac:spMkLst>
            <pc:docMk/>
            <pc:sldMk cId="2414108879" sldId="263"/>
            <ac:spMk id="17" creationId="{867583E1-C049-46D4-9D99-72F0BA141EC5}"/>
          </ac:spMkLst>
        </pc:spChg>
        <pc:spChg chg="add mod">
          <ac:chgData name="Wendy Reinsel" userId="dbce4b6e-f8f2-4900-b72b-128cd700d587" providerId="ADAL" clId="{FF413BAB-58B3-4182-98A7-6F5FCB134540}" dt="2020-06-16T16:14:13.511" v="1396" actId="20577"/>
          <ac:spMkLst>
            <pc:docMk/>
            <pc:sldMk cId="2414108879" sldId="263"/>
            <ac:spMk id="23" creationId="{EEB59F23-6D4E-44F0-B33A-F3BE81EA00EA}"/>
          </ac:spMkLst>
        </pc:spChg>
        <pc:spChg chg="add mod">
          <ac:chgData name="Wendy Reinsel" userId="dbce4b6e-f8f2-4900-b72b-128cd700d587" providerId="ADAL" clId="{FF413BAB-58B3-4182-98A7-6F5FCB134540}" dt="2020-06-16T16:17:06.953" v="1442" actId="20577"/>
          <ac:spMkLst>
            <pc:docMk/>
            <pc:sldMk cId="2414108879" sldId="263"/>
            <ac:spMk id="30" creationId="{A80C8F75-FB9E-4353-8E0E-31FD1E09E470}"/>
          </ac:spMkLst>
        </pc:spChg>
        <pc:spChg chg="add mod">
          <ac:chgData name="Wendy Reinsel" userId="dbce4b6e-f8f2-4900-b72b-128cd700d587" providerId="ADAL" clId="{FF413BAB-58B3-4182-98A7-6F5FCB134540}" dt="2020-06-16T16:17:36.309" v="1465" actId="20577"/>
          <ac:spMkLst>
            <pc:docMk/>
            <pc:sldMk cId="2414108879" sldId="263"/>
            <ac:spMk id="39" creationId="{F0D678A4-73AB-4062-915B-C2A3403DBB58}"/>
          </ac:spMkLst>
        </pc:spChg>
        <pc:picChg chg="add del mod">
          <ac:chgData name="Wendy Reinsel" userId="dbce4b6e-f8f2-4900-b72b-128cd700d587" providerId="ADAL" clId="{FF413BAB-58B3-4182-98A7-6F5FCB134540}" dt="2020-06-16T16:37:14.088" v="1656" actId="478"/>
          <ac:picMkLst>
            <pc:docMk/>
            <pc:sldMk cId="2414108879" sldId="263"/>
            <ac:picMk id="3" creationId="{3C643B0B-A185-4C26-AE6E-90BAEFE139FF}"/>
          </ac:picMkLst>
        </pc:picChg>
        <pc:picChg chg="add del mod">
          <ac:chgData name="Wendy Reinsel" userId="dbce4b6e-f8f2-4900-b72b-128cd700d587" providerId="ADAL" clId="{FF413BAB-58B3-4182-98A7-6F5FCB134540}" dt="2020-06-16T16:30:27.511" v="1635" actId="478"/>
          <ac:picMkLst>
            <pc:docMk/>
            <pc:sldMk cId="2414108879" sldId="263"/>
            <ac:picMk id="43" creationId="{16842A51-C854-42B7-B419-449099CE8CE7}"/>
          </ac:picMkLst>
        </pc:picChg>
        <pc:picChg chg="add del mod ord">
          <ac:chgData name="Wendy Reinsel" userId="dbce4b6e-f8f2-4900-b72b-128cd700d587" providerId="ADAL" clId="{FF413BAB-58B3-4182-98A7-6F5FCB134540}" dt="2020-06-16T16:37:20.041" v="1657" actId="478"/>
          <ac:picMkLst>
            <pc:docMk/>
            <pc:sldMk cId="2414108879" sldId="263"/>
            <ac:picMk id="45" creationId="{E956EF3B-5EB8-4271-AA8C-2AC9BA8EFD5F}"/>
          </ac:picMkLst>
        </pc:picChg>
        <pc:cxnChg chg="add mod">
          <ac:chgData name="Wendy Reinsel" userId="dbce4b6e-f8f2-4900-b72b-128cd700d587" providerId="ADAL" clId="{FF413BAB-58B3-4182-98A7-6F5FCB134540}" dt="2020-06-16T16:37:08.437" v="1650" actId="1076"/>
          <ac:cxnSpMkLst>
            <pc:docMk/>
            <pc:sldMk cId="2414108879" sldId="263"/>
            <ac:cxnSpMk id="4" creationId="{AD7DBCA8-1EA2-48F8-89B1-43D95EEB0D2B}"/>
          </ac:cxnSpMkLst>
        </pc:cxnChg>
        <pc:cxnChg chg="add mod">
          <ac:chgData name="Wendy Reinsel" userId="dbce4b6e-f8f2-4900-b72b-128cd700d587" providerId="ADAL" clId="{FF413BAB-58B3-4182-98A7-6F5FCB134540}" dt="2020-06-11T21:19:00.573" v="1124" actId="1076"/>
          <ac:cxnSpMkLst>
            <pc:docMk/>
            <pc:sldMk cId="2414108879" sldId="263"/>
            <ac:cxnSpMk id="7" creationId="{FD27DA34-36A5-4DF9-BF27-A3640A5F7299}"/>
          </ac:cxnSpMkLst>
        </pc:cxnChg>
        <pc:cxnChg chg="add mod">
          <ac:chgData name="Wendy Reinsel" userId="dbce4b6e-f8f2-4900-b72b-128cd700d587" providerId="ADAL" clId="{FF413BAB-58B3-4182-98A7-6F5FCB134540}" dt="2020-06-16T16:12:52.628" v="1346" actId="14100"/>
          <ac:cxnSpMkLst>
            <pc:docMk/>
            <pc:sldMk cId="2414108879" sldId="263"/>
            <ac:cxnSpMk id="19" creationId="{DCE7E987-6A68-4BA2-85EF-FA01B6316C8F}"/>
          </ac:cxnSpMkLst>
        </pc:cxnChg>
        <pc:cxnChg chg="add mod">
          <ac:chgData name="Wendy Reinsel" userId="dbce4b6e-f8f2-4900-b72b-128cd700d587" providerId="ADAL" clId="{FF413BAB-58B3-4182-98A7-6F5FCB134540}" dt="2020-06-16T16:14:24.286" v="1398" actId="14100"/>
          <ac:cxnSpMkLst>
            <pc:docMk/>
            <pc:sldMk cId="2414108879" sldId="263"/>
            <ac:cxnSpMk id="25" creationId="{C31A6254-0EF5-449D-8E80-DFBCD7056DAB}"/>
          </ac:cxnSpMkLst>
        </pc:cxnChg>
        <pc:cxnChg chg="add mod">
          <ac:chgData name="Wendy Reinsel" userId="dbce4b6e-f8f2-4900-b72b-128cd700d587" providerId="ADAL" clId="{FF413BAB-58B3-4182-98A7-6F5FCB134540}" dt="2020-06-16T16:16:32.172" v="1406" actId="14100"/>
          <ac:cxnSpMkLst>
            <pc:docMk/>
            <pc:sldMk cId="2414108879" sldId="263"/>
            <ac:cxnSpMk id="32" creationId="{D1142771-BABF-46D1-9805-2F82A34A2F57}"/>
          </ac:cxnSpMkLst>
        </pc:cxnChg>
        <pc:cxnChg chg="add mod">
          <ac:chgData name="Wendy Reinsel" userId="dbce4b6e-f8f2-4900-b72b-128cd700d587" providerId="ADAL" clId="{FF413BAB-58B3-4182-98A7-6F5FCB134540}" dt="2020-06-16T16:17:25.823" v="1444" actId="1076"/>
          <ac:cxnSpMkLst>
            <pc:docMk/>
            <pc:sldMk cId="2414108879" sldId="263"/>
            <ac:cxnSpMk id="41" creationId="{A5448D5B-A35B-4C6F-8EBD-DE3C22E0BE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C0E1-28A9-4342-A838-CA6CA974A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CCE83-9AE5-4709-BA89-ADFE40634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1817-28D0-46CC-A961-1FA0BC25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34E9-9364-42DA-9BF2-95E1BAFA29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0E73-3A6C-45C0-9F5C-40695DB5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1127D-44F8-47C9-8C9B-3ACA1ECA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DB70-AD47-402A-8850-2AAF53EE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2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9B9-443C-4107-BD4E-D65E5734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4BA67-2306-44F2-9DDF-AA90AF773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53E9C-3184-4EB2-85FE-1911274E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34E9-9364-42DA-9BF2-95E1BAFA29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044FC-DF27-4316-99A0-BE183139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8BBBA-AF89-4FE6-8AD1-95F6FF55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DB70-AD47-402A-8850-2AAF53EE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1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9940F-B905-4271-B3F3-AB2B636A0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E40D7-7ED9-4FE4-9838-358390B82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C6041-ACD0-4476-9D60-D68B0A5F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34E9-9364-42DA-9BF2-95E1BAFA29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2B837-81D3-4061-A52E-86C5AF21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26580-B809-4A92-AC52-770FE9C4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DB70-AD47-402A-8850-2AAF53EE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5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7E87-449E-4103-B6EE-A6281FA4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17DA-BAE7-41C7-90CD-F841F7B5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B42AA-CEEF-4F0F-8A53-6096F474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34E9-9364-42DA-9BF2-95E1BAFA29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9FE21-FCB0-451D-A813-FF0F8AF7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6941-84CD-49ED-9022-FCE65D09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DB70-AD47-402A-8850-2AAF53EE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3967-B7E5-4CEA-A9A8-3A568CBF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B366E-DEF8-4133-8195-4D4D278E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BF1A-B7AE-4D9B-9C9A-C98B956A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34E9-9364-42DA-9BF2-95E1BAFA29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51DD-16B6-4ECE-97BE-AFC16FE6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3CF50-E910-4BD6-9207-5ED2683D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DB70-AD47-402A-8850-2AAF53EE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1108-F7C3-4E16-BEB2-8553680B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7E234-885B-40FA-B109-364D0927D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9AA7D-1568-4976-9462-1D19D6382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F27EC-6A20-4D49-A92E-E48B3524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34E9-9364-42DA-9BF2-95E1BAFA29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F9CBF-29DB-47D4-97F1-087B94D3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FCF80-57C2-4E4F-AAF7-0FF72CA0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DB70-AD47-402A-8850-2AAF53EE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2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01D6-DC8A-4FD7-9FA2-4AF2639A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BB57-132B-4365-A39B-0C4B77F8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A968C-539C-4B4E-A5F4-FDABD05AD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70012-F159-4A5D-850E-587764BBB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82B8B-A53D-4896-ABE8-17BCAF073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C928D-E1D4-4329-A3E6-9A23944F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34E9-9364-42DA-9BF2-95E1BAFA29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12173-E67E-4EC4-98A5-574541E3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72083-2EEF-46E5-86F0-5A0BE099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DB70-AD47-402A-8850-2AAF53EE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9172-4495-4102-8359-3D81124A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61D2B-D47A-445C-86A4-5E49E899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34E9-9364-42DA-9BF2-95E1BAFA29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26410-7C7D-4DD7-868C-112DBEB3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A598E-33A9-4A2A-9807-B88E15D1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DB70-AD47-402A-8850-2AAF53EE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2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5F99B-62AD-4CE7-93CE-BC7FB934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34E9-9364-42DA-9BF2-95E1BAFA29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07CBA-A141-4E89-9CBA-AFD55589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D3554-7A52-4F4E-A735-0D2CEE99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DB70-AD47-402A-8850-2AAF53EE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6425-0289-447A-AC09-0AE66689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01D7-D93F-43C9-ABC6-3E4F50434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81AA2-F470-4E81-95EB-621C7CEC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A6316-CF61-460C-BB54-9114596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34E9-9364-42DA-9BF2-95E1BAFA29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3FD13-CC09-4C21-9FA8-F16A42DC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E7737-8F72-4927-B574-64CA977D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DB70-AD47-402A-8850-2AAF53EE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A359-B83A-4DE6-8474-27EF19AF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513A6-7913-4D1D-A891-89DD534D6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C1285-FBD6-4F27-8F06-96F3E018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52829-BB31-4B51-9B23-B1348ADA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34E9-9364-42DA-9BF2-95E1BAFA29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D83F6-ED84-4EDF-855D-A6053349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042C1-E103-4CBC-8DC8-33ED5B33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ADB70-AD47-402A-8850-2AAF53EE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24CE1-6558-40C5-AF62-53AA2812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5B9F-C3CB-4C1C-A80E-7618EE83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7E387-5856-4E6B-8991-DC15A1EDD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34E9-9364-42DA-9BF2-95E1BAFA29F9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F7FAB-3E3A-4B8D-8F7E-DF26212DE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FD95-CB55-4219-B397-5FB32BE2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ADB70-AD47-402A-8850-2AAF53EE3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643B0B-A185-4C26-AE6E-90BAEFE1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12" y="892194"/>
            <a:ext cx="9835847" cy="50736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6068C3-391E-4B13-8F39-0FE12BEC0639}"/>
              </a:ext>
            </a:extLst>
          </p:cNvPr>
          <p:cNvSpPr/>
          <p:nvPr/>
        </p:nvSpPr>
        <p:spPr>
          <a:xfrm>
            <a:off x="2721935" y="5965806"/>
            <a:ext cx="1624869" cy="795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Combines 3 types of failures (requests, memory and closed channel)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7DA34-36A5-4DF9-BF27-A3640A5F7299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956611" y="5492978"/>
            <a:ext cx="765324" cy="8704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B9FB4ED-A049-4053-A3CB-2D3A6881DBD9}"/>
              </a:ext>
            </a:extLst>
          </p:cNvPr>
          <p:cNvSpPr/>
          <p:nvPr/>
        </p:nvSpPr>
        <p:spPr>
          <a:xfrm>
            <a:off x="160702" y="644685"/>
            <a:ext cx="846875" cy="1440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Provides summary of availability of Application Insights instance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7DBCA8-1EA2-48F8-89B1-43D95EEB0D2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4140" y="2084834"/>
            <a:ext cx="662001" cy="8886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583E1-C049-46D4-9D99-72F0BA141EC5}"/>
              </a:ext>
            </a:extLst>
          </p:cNvPr>
          <p:cNvSpPr/>
          <p:nvPr/>
        </p:nvSpPr>
        <p:spPr>
          <a:xfrm>
            <a:off x="6174472" y="124989"/>
            <a:ext cx="3002420" cy="519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Provides average availability (every 5 minutes) by location for Application Insights Instance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E7E987-6A68-4BA2-85EF-FA01B6316C8F}"/>
              </a:ext>
            </a:extLst>
          </p:cNvPr>
          <p:cNvCxnSpPr>
            <a:cxnSpLocks/>
          </p:cNvCxnSpPr>
          <p:nvPr/>
        </p:nvCxnSpPr>
        <p:spPr>
          <a:xfrm flipH="1">
            <a:off x="7117847" y="644685"/>
            <a:ext cx="544679" cy="21511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59F23-6D4E-44F0-B33A-F3BE81EA00EA}"/>
              </a:ext>
            </a:extLst>
          </p:cNvPr>
          <p:cNvSpPr/>
          <p:nvPr/>
        </p:nvSpPr>
        <p:spPr>
          <a:xfrm>
            <a:off x="10038664" y="124989"/>
            <a:ext cx="1915415" cy="519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Count of total requests against the Cosmos 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1A6254-0EF5-449D-8E80-DFBCD7056DAB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0657036" y="644685"/>
            <a:ext cx="339336" cy="21511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80C8F75-FB9E-4353-8E0E-31FD1E09E470}"/>
              </a:ext>
            </a:extLst>
          </p:cNvPr>
          <p:cNvSpPr/>
          <p:nvPr/>
        </p:nvSpPr>
        <p:spPr>
          <a:xfrm>
            <a:off x="9988151" y="6103552"/>
            <a:ext cx="1915415" cy="519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Average response time of webapp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142771-BABF-46D1-9805-2F82A34A2F57}"/>
              </a:ext>
            </a:extLst>
          </p:cNvPr>
          <p:cNvCxnSpPr>
            <a:cxnSpLocks/>
          </p:cNvCxnSpPr>
          <p:nvPr/>
        </p:nvCxnSpPr>
        <p:spPr>
          <a:xfrm flipH="1" flipV="1">
            <a:off x="10367586" y="5492978"/>
            <a:ext cx="560185" cy="6160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0D678A4-73AB-4062-915B-C2A3403DBB58}"/>
              </a:ext>
            </a:extLst>
          </p:cNvPr>
          <p:cNvSpPr/>
          <p:nvPr/>
        </p:nvSpPr>
        <p:spPr>
          <a:xfrm>
            <a:off x="6447867" y="6210042"/>
            <a:ext cx="1915415" cy="519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Total Server requests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448D5B-A35B-4C6F-8EBD-DE3C22E0BE01}"/>
              </a:ext>
            </a:extLst>
          </p:cNvPr>
          <p:cNvCxnSpPr>
            <a:cxnSpLocks/>
          </p:cNvCxnSpPr>
          <p:nvPr/>
        </p:nvCxnSpPr>
        <p:spPr>
          <a:xfrm flipH="1" flipV="1">
            <a:off x="6827302" y="5599468"/>
            <a:ext cx="560185" cy="6160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0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16C133-1D48-413C-B608-D9B16221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6" y="1987648"/>
            <a:ext cx="10757408" cy="28827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20A26C-D1DA-46C5-AE1B-A0E31845BB36}"/>
              </a:ext>
            </a:extLst>
          </p:cNvPr>
          <p:cNvSpPr/>
          <p:nvPr/>
        </p:nvSpPr>
        <p:spPr>
          <a:xfrm>
            <a:off x="2826453" y="5054961"/>
            <a:ext cx="1915415" cy="519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Total Cosmos Rus consumed and Total Cosmos requests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04DB72-B09A-4FBD-B1A6-7B7A714D24A6}"/>
              </a:ext>
            </a:extLst>
          </p:cNvPr>
          <p:cNvCxnSpPr>
            <a:cxnSpLocks/>
          </p:cNvCxnSpPr>
          <p:nvPr/>
        </p:nvCxnSpPr>
        <p:spPr>
          <a:xfrm flipH="1" flipV="1">
            <a:off x="3160620" y="4444387"/>
            <a:ext cx="560185" cy="6160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130E8F5-6E02-4BB3-900D-2ED1ED9CD2A5}"/>
              </a:ext>
            </a:extLst>
          </p:cNvPr>
          <p:cNvSpPr/>
          <p:nvPr/>
        </p:nvSpPr>
        <p:spPr>
          <a:xfrm>
            <a:off x="6194833" y="5054961"/>
            <a:ext cx="1915415" cy="519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Cosmos Max RU throughput (will not exceed RU limit)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9E2699-1ED6-43A7-B8E1-C75D3FE313CE}"/>
              </a:ext>
            </a:extLst>
          </p:cNvPr>
          <p:cNvCxnSpPr>
            <a:cxnSpLocks/>
          </p:cNvCxnSpPr>
          <p:nvPr/>
        </p:nvCxnSpPr>
        <p:spPr>
          <a:xfrm flipH="1" flipV="1">
            <a:off x="6642403" y="4444387"/>
            <a:ext cx="560185" cy="6160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14E64-A57E-4D5C-9E4E-223C9C358A58}"/>
              </a:ext>
            </a:extLst>
          </p:cNvPr>
          <p:cNvSpPr/>
          <p:nvPr/>
        </p:nvSpPr>
        <p:spPr>
          <a:xfrm>
            <a:off x="9619760" y="5054961"/>
            <a:ext cx="1915415" cy="519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Total Failed requests by call to the webapp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7DB2CF-926B-4CE8-9E32-1C95CF0B0ACD}"/>
              </a:ext>
            </a:extLst>
          </p:cNvPr>
          <p:cNvCxnSpPr>
            <a:cxnSpLocks/>
          </p:cNvCxnSpPr>
          <p:nvPr/>
        </p:nvCxnSpPr>
        <p:spPr>
          <a:xfrm flipH="1" flipV="1">
            <a:off x="10017283" y="4444387"/>
            <a:ext cx="560185" cy="6160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9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F703F759EE2D47BF1321A32F32B73E" ma:contentTypeVersion="15" ma:contentTypeDescription="Create a new document." ma:contentTypeScope="" ma:versionID="a023576f2221549d2892d64618932cc8">
  <xsd:schema xmlns:xsd="http://www.w3.org/2001/XMLSchema" xmlns:xs="http://www.w3.org/2001/XMLSchema" xmlns:p="http://schemas.microsoft.com/office/2006/metadata/properties" xmlns:ns1="http://schemas.microsoft.com/sharepoint/v3" xmlns:ns3="8c2541ec-8f17-4b87-b9f8-5c90daf281f1" xmlns:ns4="8129137e-4383-4422-9f0c-1266675bd9b9" targetNamespace="http://schemas.microsoft.com/office/2006/metadata/properties" ma:root="true" ma:fieldsID="5cb3bd7d64344d627adb5179bb87c5ee" ns1:_="" ns3:_="" ns4:_="">
    <xsd:import namespace="http://schemas.microsoft.com/sharepoint/v3"/>
    <xsd:import namespace="8c2541ec-8f17-4b87-b9f8-5c90daf281f1"/>
    <xsd:import namespace="8129137e-4383-4422-9f0c-1266675bd9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2541ec-8f17-4b87-b9f8-5c90daf281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29137e-4383-4422-9f0c-1266675bd9b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7690259-17B7-43E4-94ED-3A5F9D454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c2541ec-8f17-4b87-b9f8-5c90daf281f1"/>
    <ds:schemaRef ds:uri="8129137e-4383-4422-9f0c-1266675bd9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AF9C36-648B-49F4-9C89-AEB48A3AD3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5CA022-5B92-47E1-B2E0-03970543A6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78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Reinsel</dc:creator>
  <cp:lastModifiedBy>Wendy Reinsel</cp:lastModifiedBy>
  <cp:revision>1</cp:revision>
  <dcterms:created xsi:type="dcterms:W3CDTF">2020-06-10T14:35:24Z</dcterms:created>
  <dcterms:modified xsi:type="dcterms:W3CDTF">2020-06-17T13:20:05Z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2020-06-10T14:50:29Z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cd27a63c-af81-4e81-99ed-1a202582dd09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0x010100AFF703F759EE2D47BF1321A32F32B73E</vt:lpwstr>
  </property>
</Properties>
</file>