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8870C-E0A7-4A37-9C9B-56E11F34D9B2}" v="1812" dt="2020-04-07T16:23:06.153"/>
    <p1510:client id="{3AB3AD1C-6639-4304-A18E-2D0DD7C6EF3D}" v="943" dt="2020-04-06T17:49:04.915"/>
    <p1510:client id="{44C1D047-E91F-4014-A911-26778975470C}" v="1684" dt="2020-04-08T14:28:2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d2a4f5e286fc9706" providerId="Windows Live" clId="Web-{2CA8870C-E0A7-4A37-9C9B-56E11F34D9B2}"/>
    <pc:docChg chg="addSld modSld">
      <pc:chgData name="Guest User" userId="d2a4f5e286fc9706" providerId="Windows Live" clId="Web-{2CA8870C-E0A7-4A37-9C9B-56E11F34D9B2}" dt="2020-04-07T16:23:06.153" v="1806" actId="20577"/>
      <pc:docMkLst>
        <pc:docMk/>
      </pc:docMkLst>
      <pc:sldChg chg="modSp">
        <pc:chgData name="Guest User" userId="d2a4f5e286fc9706" providerId="Windows Live" clId="Web-{2CA8870C-E0A7-4A37-9C9B-56E11F34D9B2}" dt="2020-04-07T16:01:19.362" v="526" actId="20577"/>
        <pc:sldMkLst>
          <pc:docMk/>
          <pc:sldMk cId="109857222" sldId="256"/>
        </pc:sldMkLst>
        <pc:spChg chg="mod">
          <ac:chgData name="Guest User" userId="d2a4f5e286fc9706" providerId="Windows Live" clId="Web-{2CA8870C-E0A7-4A37-9C9B-56E11F34D9B2}" dt="2020-04-07T15:53:02.684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d2a4f5e286fc9706" providerId="Windows Live" clId="Web-{2CA8870C-E0A7-4A37-9C9B-56E11F34D9B2}" dt="2020-04-07T16:01:19.362" v="526" actId="20577"/>
          <ac:spMkLst>
            <pc:docMk/>
            <pc:sldMk cId="109857222" sldId="256"/>
            <ac:spMk id="5" creationId="{170E11E8-AE7E-4E84-B5D4-CF64F80DB1FC}"/>
          </ac:spMkLst>
        </pc:spChg>
      </pc:sldChg>
      <pc:sldChg chg="modSp new">
        <pc:chgData name="Guest User" userId="d2a4f5e286fc9706" providerId="Windows Live" clId="Web-{2CA8870C-E0A7-4A37-9C9B-56E11F34D9B2}" dt="2020-04-07T16:11:32.576" v="933" actId="20577"/>
        <pc:sldMkLst>
          <pc:docMk/>
          <pc:sldMk cId="825365617" sldId="257"/>
        </pc:sldMkLst>
        <pc:spChg chg="mod">
          <ac:chgData name="Guest User" userId="d2a4f5e286fc9706" providerId="Windows Live" clId="Web-{2CA8870C-E0A7-4A37-9C9B-56E11F34D9B2}" dt="2020-04-07T16:02:06.739" v="556" actId="20577"/>
          <ac:spMkLst>
            <pc:docMk/>
            <pc:sldMk cId="825365617" sldId="257"/>
            <ac:spMk id="2" creationId="{0EC69A2A-5A0C-46AC-9F4A-678A145715CC}"/>
          </ac:spMkLst>
        </pc:spChg>
        <pc:spChg chg="mod">
          <ac:chgData name="Guest User" userId="d2a4f5e286fc9706" providerId="Windows Live" clId="Web-{2CA8870C-E0A7-4A37-9C9B-56E11F34D9B2}" dt="2020-04-07T16:11:32.576" v="933" actId="20577"/>
          <ac:spMkLst>
            <pc:docMk/>
            <pc:sldMk cId="825365617" sldId="257"/>
            <ac:spMk id="3" creationId="{1A6C858D-8B58-4D75-9452-9EA86C2A9A52}"/>
          </ac:spMkLst>
        </pc:spChg>
      </pc:sldChg>
      <pc:sldChg chg="modSp new">
        <pc:chgData name="Guest User" userId="d2a4f5e286fc9706" providerId="Windows Live" clId="Web-{2CA8870C-E0A7-4A37-9C9B-56E11F34D9B2}" dt="2020-04-07T16:14:25.552" v="1193" actId="20577"/>
        <pc:sldMkLst>
          <pc:docMk/>
          <pc:sldMk cId="3464349728" sldId="258"/>
        </pc:sldMkLst>
        <pc:spChg chg="mod">
          <ac:chgData name="Guest User" userId="d2a4f5e286fc9706" providerId="Windows Live" clId="Web-{2CA8870C-E0A7-4A37-9C9B-56E11F34D9B2}" dt="2020-04-07T16:10:46.402" v="898" actId="20577"/>
          <ac:spMkLst>
            <pc:docMk/>
            <pc:sldMk cId="3464349728" sldId="258"/>
            <ac:spMk id="2" creationId="{E59ECD15-8BAC-4611-BAF6-735DF32BE8DA}"/>
          </ac:spMkLst>
        </pc:spChg>
        <pc:spChg chg="mod">
          <ac:chgData name="Guest User" userId="d2a4f5e286fc9706" providerId="Windows Live" clId="Web-{2CA8870C-E0A7-4A37-9C9B-56E11F34D9B2}" dt="2020-04-07T16:14:25.552" v="1193" actId="20577"/>
          <ac:spMkLst>
            <pc:docMk/>
            <pc:sldMk cId="3464349728" sldId="258"/>
            <ac:spMk id="3" creationId="{8332FEA8-DAF3-4103-93D1-6B72EF3D96CE}"/>
          </ac:spMkLst>
        </pc:spChg>
      </pc:sldChg>
      <pc:sldChg chg="modSp new">
        <pc:chgData name="Guest User" userId="d2a4f5e286fc9706" providerId="Windows Live" clId="Web-{2CA8870C-E0A7-4A37-9C9B-56E11F34D9B2}" dt="2020-04-07T16:19:52.957" v="1445" actId="20577"/>
        <pc:sldMkLst>
          <pc:docMk/>
          <pc:sldMk cId="3404096833" sldId="259"/>
        </pc:sldMkLst>
        <pc:spChg chg="mod">
          <ac:chgData name="Guest User" userId="d2a4f5e286fc9706" providerId="Windows Live" clId="Web-{2CA8870C-E0A7-4A37-9C9B-56E11F34D9B2}" dt="2020-04-07T16:16:50.761" v="1283" actId="20577"/>
          <ac:spMkLst>
            <pc:docMk/>
            <pc:sldMk cId="3404096833" sldId="259"/>
            <ac:spMk id="2" creationId="{46B280A8-F86D-4CE8-99C7-2F76F2F47534}"/>
          </ac:spMkLst>
        </pc:spChg>
        <pc:spChg chg="mod">
          <ac:chgData name="Guest User" userId="d2a4f5e286fc9706" providerId="Windows Live" clId="Web-{2CA8870C-E0A7-4A37-9C9B-56E11F34D9B2}" dt="2020-04-07T16:19:52.957" v="1445" actId="20577"/>
          <ac:spMkLst>
            <pc:docMk/>
            <pc:sldMk cId="3404096833" sldId="259"/>
            <ac:spMk id="3" creationId="{789B97F1-88FB-40C7-950B-173A0C143665}"/>
          </ac:spMkLst>
        </pc:spChg>
      </pc:sldChg>
      <pc:sldChg chg="modSp new">
        <pc:chgData name="Guest User" userId="d2a4f5e286fc9706" providerId="Windows Live" clId="Web-{2CA8870C-E0A7-4A37-9C9B-56E11F34D9B2}" dt="2020-04-07T16:23:06.153" v="1805" actId="20577"/>
        <pc:sldMkLst>
          <pc:docMk/>
          <pc:sldMk cId="3408896086" sldId="260"/>
        </pc:sldMkLst>
        <pc:spChg chg="mod">
          <ac:chgData name="Guest User" userId="d2a4f5e286fc9706" providerId="Windows Live" clId="Web-{2CA8870C-E0A7-4A37-9C9B-56E11F34D9B2}" dt="2020-04-07T16:20:16.927" v="1519" actId="20577"/>
          <ac:spMkLst>
            <pc:docMk/>
            <pc:sldMk cId="3408896086" sldId="260"/>
            <ac:spMk id="2" creationId="{E7DA4402-DBFC-4202-B1E7-A7ABAA3E3852}"/>
          </ac:spMkLst>
        </pc:spChg>
        <pc:spChg chg="mod">
          <ac:chgData name="Guest User" userId="d2a4f5e286fc9706" providerId="Windows Live" clId="Web-{2CA8870C-E0A7-4A37-9C9B-56E11F34D9B2}" dt="2020-04-07T16:23:06.153" v="1805" actId="20577"/>
          <ac:spMkLst>
            <pc:docMk/>
            <pc:sldMk cId="3408896086" sldId="260"/>
            <ac:spMk id="3" creationId="{69492BD7-FA2D-493F-8587-D577BC1C5050}"/>
          </ac:spMkLst>
        </pc:spChg>
      </pc:sldChg>
    </pc:docChg>
  </pc:docChgLst>
  <pc:docChgLst>
    <pc:chgData name="Guest User" userId="d2a4f5e286fc9706" providerId="Windows Live" clId="Web-{44C1D047-E91F-4014-A911-26778975470C}"/>
    <pc:docChg chg="modSld">
      <pc:chgData name="Guest User" userId="d2a4f5e286fc9706" providerId="Windows Live" clId="Web-{44C1D047-E91F-4014-A911-26778975470C}" dt="2020-04-08T14:29:20.720" v="1674"/>
      <pc:docMkLst>
        <pc:docMk/>
      </pc:docMkLst>
      <pc:sldChg chg="addSp delSp modSp mod setBg">
        <pc:chgData name="Guest User" userId="d2a4f5e286fc9706" providerId="Windows Live" clId="Web-{44C1D047-E91F-4014-A911-26778975470C}" dt="2020-04-08T14:28:25.924" v="1670" actId="20577"/>
        <pc:sldMkLst>
          <pc:docMk/>
          <pc:sldMk cId="109857222" sldId="256"/>
        </pc:sldMkLst>
        <pc:spChg chg="mod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uest User" userId="d2a4f5e286fc9706" providerId="Windows Live" clId="Web-{44C1D047-E91F-4014-A911-26778975470C}" dt="2020-04-08T14:28:25.924" v="1670" actId="20577"/>
          <ac:spMkLst>
            <pc:docMk/>
            <pc:sldMk cId="109857222" sldId="256"/>
            <ac:spMk id="5" creationId="{170E11E8-AE7E-4E84-B5D4-CF64F80DB1FC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9" creationId="{6F40FBDA-CEB1-40F0-9AB9-BD9C402D70FE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11" creationId="{0344D4FE-ABEF-4230-9E4E-AD5782FC78AC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13" creationId="{9325F979-D3F9-4926-81B7-7ACCB31A501B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18" creationId="{EA4E4267-CAF0-4C38-8DC6-CD3B1A9F046E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0" creationId="{0EE3ACC5-126D-4BA4-8B45-7F0B5B839C51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2" creationId="{AB2868F7-FE10-4289-A5BD-90763C7A2F5A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4" creationId="{BD94142C-10EE-487C-A327-404FDF358F22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6" creationId="{5F7FAC2D-7A74-4939-A917-A1A5AF935685}"/>
          </ac:spMkLst>
        </pc:spChg>
        <pc:spChg chg="add del">
          <ac:chgData name="Guest User" userId="d2a4f5e286fc9706" providerId="Windows Live" clId="Web-{44C1D047-E91F-4014-A911-26778975470C}" dt="2020-04-08T14:28:12.018" v="1667"/>
          <ac:spMkLst>
            <pc:docMk/>
            <pc:sldMk cId="109857222" sldId="256"/>
            <ac:spMk id="28" creationId="{BA53A868-C420-4BAE-9244-EC162AF05CFC}"/>
          </ac:spMkLst>
        </pc:spChg>
        <pc:picChg chg="mod ord">
          <ac:chgData name="Guest User" userId="d2a4f5e286fc9706" providerId="Windows Live" clId="Web-{44C1D047-E91F-4014-A911-26778975470C}" dt="2020-04-08T14:28:12.018" v="1667"/>
          <ac:picMkLst>
            <pc:docMk/>
            <pc:sldMk cId="109857222" sldId="256"/>
            <ac:picMk id="4" creationId="{164AB915-70F7-41EE-8220-176CFBC1BFC8}"/>
          </ac:picMkLst>
        </pc:picChg>
        <pc:cxnChg chg="add del">
          <ac:chgData name="Guest User" userId="d2a4f5e286fc9706" providerId="Windows Live" clId="Web-{44C1D047-E91F-4014-A911-26778975470C}" dt="2020-04-08T14:28:12.018" v="1667"/>
          <ac:cxnSpMkLst>
            <pc:docMk/>
            <pc:sldMk cId="109857222" sldId="256"/>
            <ac:cxnSpMk id="30" creationId="{C2686EF3-81CC-419F-96C3-002A75880309}"/>
          </ac:cxnSpMkLst>
        </pc:cxnChg>
        <pc:cxnChg chg="add del">
          <ac:chgData name="Guest User" userId="d2a4f5e286fc9706" providerId="Windows Live" clId="Web-{44C1D047-E91F-4014-A911-26778975470C}" dt="2020-04-08T14:28:12.018" v="1667"/>
          <ac:cxnSpMkLst>
            <pc:docMk/>
            <pc:sldMk cId="109857222" sldId="256"/>
            <ac:cxnSpMk id="32" creationId="{F8D93CCA-A85E-4529-A6F0-8BB54D27BCD1}"/>
          </ac:cxnSpMkLst>
        </pc:cxnChg>
        <pc:cxnChg chg="add del">
          <ac:chgData name="Guest User" userId="d2a4f5e286fc9706" providerId="Windows Live" clId="Web-{44C1D047-E91F-4014-A911-26778975470C}" dt="2020-04-08T14:28:12.018" v="1667"/>
          <ac:cxnSpMkLst>
            <pc:docMk/>
            <pc:sldMk cId="109857222" sldId="256"/>
            <ac:cxnSpMk id="34" creationId="{1ECFA516-C18C-41AE-AFF2-A0D0A59C9E90}"/>
          </ac:cxnSpMkLst>
        </pc:cxnChg>
      </pc:sldChg>
      <pc:sldChg chg="addSp modSp mod setBg">
        <pc:chgData name="Guest User" userId="d2a4f5e286fc9706" providerId="Windows Live" clId="Web-{44C1D047-E91F-4014-A911-26778975470C}" dt="2020-04-08T14:28:40.221" v="1672"/>
        <pc:sldMkLst>
          <pc:docMk/>
          <pc:sldMk cId="825365617" sldId="257"/>
        </pc:sldMkLst>
        <pc:spChg chg="mod">
          <ac:chgData name="Guest User" userId="d2a4f5e286fc9706" providerId="Windows Live" clId="Web-{44C1D047-E91F-4014-A911-26778975470C}" dt="2020-04-08T14:28:40.221" v="1672"/>
          <ac:spMkLst>
            <pc:docMk/>
            <pc:sldMk cId="825365617" sldId="257"/>
            <ac:spMk id="2" creationId="{0EC69A2A-5A0C-46AC-9F4A-678A145715CC}"/>
          </ac:spMkLst>
        </pc:spChg>
        <pc:spChg chg="mod ord">
          <ac:chgData name="Guest User" userId="d2a4f5e286fc9706" providerId="Windows Live" clId="Web-{44C1D047-E91F-4014-A911-26778975470C}" dt="2020-04-08T14:28:40.221" v="1672"/>
          <ac:spMkLst>
            <pc:docMk/>
            <pc:sldMk cId="825365617" sldId="257"/>
            <ac:spMk id="3" creationId="{1A6C858D-8B58-4D75-9452-9EA86C2A9A52}"/>
          </ac:spMkLst>
        </pc:spChg>
        <pc:spChg chg="add">
          <ac:chgData name="Guest User" userId="d2a4f5e286fc9706" providerId="Windows Live" clId="Web-{44C1D047-E91F-4014-A911-26778975470C}" dt="2020-04-08T14:28:40.221" v="1672"/>
          <ac:spMkLst>
            <pc:docMk/>
            <pc:sldMk cId="825365617" sldId="257"/>
            <ac:spMk id="9" creationId="{0BBB6B01-5B73-410C-B70E-8CF2FA470D11}"/>
          </ac:spMkLst>
        </pc:spChg>
        <pc:spChg chg="add">
          <ac:chgData name="Guest User" userId="d2a4f5e286fc9706" providerId="Windows Live" clId="Web-{44C1D047-E91F-4014-A911-26778975470C}" dt="2020-04-08T14:28:40.221" v="1672"/>
          <ac:spMkLst>
            <pc:docMk/>
            <pc:sldMk cId="825365617" sldId="257"/>
            <ac:spMk id="11" creationId="{8712F587-12D0-435C-8E3F-F44C36EE71B8}"/>
          </ac:spMkLst>
        </pc:spChg>
        <pc:picChg chg="add mod">
          <ac:chgData name="Guest User" userId="d2a4f5e286fc9706" providerId="Windows Live" clId="Web-{44C1D047-E91F-4014-A911-26778975470C}" dt="2020-04-08T14:28:40.221" v="1672"/>
          <ac:picMkLst>
            <pc:docMk/>
            <pc:sldMk cId="825365617" sldId="257"/>
            <ac:picMk id="4" creationId="{44CF1ADB-3987-49D8-92F1-EF92A664712E}"/>
          </ac:picMkLst>
        </pc:picChg>
      </pc:sldChg>
      <pc:sldChg chg="addSp modSp mod setBg setClrOvrMap">
        <pc:chgData name="Guest User" userId="d2a4f5e286fc9706" providerId="Windows Live" clId="Web-{44C1D047-E91F-4014-A911-26778975470C}" dt="2020-04-08T14:28:58.674" v="1673"/>
        <pc:sldMkLst>
          <pc:docMk/>
          <pc:sldMk cId="3464349728" sldId="258"/>
        </pc:sldMkLst>
        <pc:spChg chg="mo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2" creationId="{E59ECD15-8BAC-4611-BAF6-735DF32BE8DA}"/>
          </ac:spMkLst>
        </pc:spChg>
        <pc:spChg chg="mo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3" creationId="{8332FEA8-DAF3-4103-93D1-6B72EF3D96CE}"/>
          </ac:spMkLst>
        </pc:spChg>
        <pc:spChg chg="ad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9" creationId="{EB949D8D-8E17-4DBF-BEA8-13C57BF63803}"/>
          </ac:spMkLst>
        </pc:spChg>
        <pc:spChg chg="ad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11" creationId="{4BC6FC45-D4D9-4025-91DA-272D318D372B}"/>
          </ac:spMkLst>
        </pc:spChg>
        <pc:spChg chg="ad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13" creationId="{EA284212-C175-4C82-B112-A5208F70CB53}"/>
          </ac:spMkLst>
        </pc:spChg>
        <pc:spChg chg="add">
          <ac:chgData name="Guest User" userId="d2a4f5e286fc9706" providerId="Windows Live" clId="Web-{44C1D047-E91F-4014-A911-26778975470C}" dt="2020-04-08T14:28:58.674" v="1673"/>
          <ac:spMkLst>
            <pc:docMk/>
            <pc:sldMk cId="3464349728" sldId="258"/>
            <ac:spMk id="15" creationId="{619EC706-8928-4DFD-8084-35D599EB434F}"/>
          </ac:spMkLst>
        </pc:spChg>
        <pc:picChg chg="add mod">
          <ac:chgData name="Guest User" userId="d2a4f5e286fc9706" providerId="Windows Live" clId="Web-{44C1D047-E91F-4014-A911-26778975470C}" dt="2020-04-08T14:28:58.674" v="1673"/>
          <ac:picMkLst>
            <pc:docMk/>
            <pc:sldMk cId="3464349728" sldId="258"/>
            <ac:picMk id="4" creationId="{7D935D85-3EFB-47D7-9CC1-587C4DDAA215}"/>
          </ac:picMkLst>
        </pc:picChg>
      </pc:sldChg>
      <pc:sldChg chg="addSp modSp mod setBg">
        <pc:chgData name="Guest User" userId="d2a4f5e286fc9706" providerId="Windows Live" clId="Web-{44C1D047-E91F-4014-A911-26778975470C}" dt="2020-04-08T14:29:20.720" v="1674"/>
        <pc:sldMkLst>
          <pc:docMk/>
          <pc:sldMk cId="3404096833" sldId="259"/>
        </pc:sldMkLst>
        <pc:spChg chg="mod">
          <ac:chgData name="Guest User" userId="d2a4f5e286fc9706" providerId="Windows Live" clId="Web-{44C1D047-E91F-4014-A911-26778975470C}" dt="2020-04-08T14:29:20.720" v="1674"/>
          <ac:spMkLst>
            <pc:docMk/>
            <pc:sldMk cId="3404096833" sldId="259"/>
            <ac:spMk id="2" creationId="{46B280A8-F86D-4CE8-99C7-2F76F2F47534}"/>
          </ac:spMkLst>
        </pc:spChg>
        <pc:spChg chg="mod ord">
          <ac:chgData name="Guest User" userId="d2a4f5e286fc9706" providerId="Windows Live" clId="Web-{44C1D047-E91F-4014-A911-26778975470C}" dt="2020-04-08T14:29:20.720" v="1674"/>
          <ac:spMkLst>
            <pc:docMk/>
            <pc:sldMk cId="3404096833" sldId="259"/>
            <ac:spMk id="3" creationId="{789B97F1-88FB-40C7-950B-173A0C143665}"/>
          </ac:spMkLst>
        </pc:spChg>
        <pc:spChg chg="add">
          <ac:chgData name="Guest User" userId="d2a4f5e286fc9706" providerId="Windows Live" clId="Web-{44C1D047-E91F-4014-A911-26778975470C}" dt="2020-04-08T14:29:20.720" v="1674"/>
          <ac:spMkLst>
            <pc:docMk/>
            <pc:sldMk cId="3404096833" sldId="259"/>
            <ac:spMk id="9" creationId="{0BBB6B01-5B73-410C-B70E-8CF2FA470D11}"/>
          </ac:spMkLst>
        </pc:spChg>
        <pc:spChg chg="add">
          <ac:chgData name="Guest User" userId="d2a4f5e286fc9706" providerId="Windows Live" clId="Web-{44C1D047-E91F-4014-A911-26778975470C}" dt="2020-04-08T14:29:20.720" v="1674"/>
          <ac:spMkLst>
            <pc:docMk/>
            <pc:sldMk cId="3404096833" sldId="259"/>
            <ac:spMk id="11" creationId="{8712F587-12D0-435C-8E3F-F44C36EE71B8}"/>
          </ac:spMkLst>
        </pc:spChg>
        <pc:picChg chg="add mod">
          <ac:chgData name="Guest User" userId="d2a4f5e286fc9706" providerId="Windows Live" clId="Web-{44C1D047-E91F-4014-A911-26778975470C}" dt="2020-04-08T14:29:20.720" v="1674"/>
          <ac:picMkLst>
            <pc:docMk/>
            <pc:sldMk cId="3404096833" sldId="259"/>
            <ac:picMk id="4" creationId="{58761802-CC3C-404E-A982-EAB28CACC94D}"/>
          </ac:picMkLst>
        </pc:picChg>
      </pc:sldChg>
      <pc:sldChg chg="addSp modSp">
        <pc:chgData name="Guest User" userId="d2a4f5e286fc9706" providerId="Windows Live" clId="Web-{44C1D047-E91F-4014-A911-26778975470C}" dt="2020-04-08T14:27:21.377" v="1665" actId="1076"/>
        <pc:sldMkLst>
          <pc:docMk/>
          <pc:sldMk cId="3408896086" sldId="260"/>
        </pc:sldMkLst>
        <pc:spChg chg="mod">
          <ac:chgData name="Guest User" userId="d2a4f5e286fc9706" providerId="Windows Live" clId="Web-{44C1D047-E91F-4014-A911-26778975470C}" dt="2020-04-08T14:03:23.256" v="462" actId="20577"/>
          <ac:spMkLst>
            <pc:docMk/>
            <pc:sldMk cId="3408896086" sldId="260"/>
            <ac:spMk id="2" creationId="{E7DA4402-DBFC-4202-B1E7-A7ABAA3E3852}"/>
          </ac:spMkLst>
        </pc:spChg>
        <pc:spChg chg="mod">
          <ac:chgData name="Guest User" userId="d2a4f5e286fc9706" providerId="Windows Live" clId="Web-{44C1D047-E91F-4014-A911-26778975470C}" dt="2020-04-08T14:25:35.440" v="1658" actId="20577"/>
          <ac:spMkLst>
            <pc:docMk/>
            <pc:sldMk cId="3408896086" sldId="260"/>
            <ac:spMk id="3" creationId="{69492BD7-FA2D-493F-8587-D577BC1C5050}"/>
          </ac:spMkLst>
        </pc:spChg>
        <pc:picChg chg="add mod">
          <ac:chgData name="Guest User" userId="d2a4f5e286fc9706" providerId="Windows Live" clId="Web-{44C1D047-E91F-4014-A911-26778975470C}" dt="2020-04-08T14:27:08.346" v="1663" actId="1076"/>
          <ac:picMkLst>
            <pc:docMk/>
            <pc:sldMk cId="3408896086" sldId="260"/>
            <ac:picMk id="4" creationId="{3E2AA7E1-CF05-4D40-ACEF-4D82A8347DA6}"/>
          </ac:picMkLst>
        </pc:picChg>
        <pc:picChg chg="add mod">
          <ac:chgData name="Guest User" userId="d2a4f5e286fc9706" providerId="Windows Live" clId="Web-{44C1D047-E91F-4014-A911-26778975470C}" dt="2020-04-08T14:27:21.377" v="1665" actId="1076"/>
          <ac:picMkLst>
            <pc:docMk/>
            <pc:sldMk cId="3408896086" sldId="260"/>
            <ac:picMk id="6" creationId="{05048C78-D407-476D-9238-0F2CF14770E0}"/>
          </ac:picMkLst>
        </pc:picChg>
      </pc:sldChg>
    </pc:docChg>
  </pc:docChgLst>
  <pc:docChgLst>
    <pc:chgData name="Guest User" userId="d2a4f5e286fc9706" providerId="Windows Live" clId="Web-{3AB3AD1C-6639-4304-A18E-2D0DD7C6EF3D}"/>
    <pc:docChg chg="modSld addMainMaster delMainMaster">
      <pc:chgData name="Guest User" userId="d2a4f5e286fc9706" providerId="Windows Live" clId="Web-{3AB3AD1C-6639-4304-A18E-2D0DD7C6EF3D}" dt="2020-04-06T17:49:04.915" v="942" actId="20577"/>
      <pc:docMkLst>
        <pc:docMk/>
      </pc:docMkLst>
      <pc:sldChg chg="addSp modSp mod setBg modClrScheme setClrOvrMap chgLayout">
        <pc:chgData name="Guest User" userId="d2a4f5e286fc9706" providerId="Windows Live" clId="Web-{3AB3AD1C-6639-4304-A18E-2D0DD7C6EF3D}" dt="2020-04-06T17:49:04.915" v="942" actId="20577"/>
        <pc:sldMkLst>
          <pc:docMk/>
          <pc:sldMk cId="109857222" sldId="256"/>
        </pc:sldMkLst>
        <pc:spChg chg="mod">
          <ac:chgData name="Guest User" userId="d2a4f5e286fc9706" providerId="Windows Live" clId="Web-{3AB3AD1C-6639-4304-A18E-2D0DD7C6EF3D}" dt="2020-04-06T17:29:51.798" v="5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d2a4f5e286fc9706" providerId="Windows Live" clId="Web-{3AB3AD1C-6639-4304-A18E-2D0DD7C6EF3D}" dt="2020-04-06T17:17:14.335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uest User" userId="d2a4f5e286fc9706" providerId="Windows Live" clId="Web-{3AB3AD1C-6639-4304-A18E-2D0DD7C6EF3D}" dt="2020-04-06T17:49:04.915" v="942" actId="20577"/>
          <ac:spMkLst>
            <pc:docMk/>
            <pc:sldMk cId="109857222" sldId="256"/>
            <ac:spMk id="5" creationId="{170E11E8-AE7E-4E84-B5D4-CF64F80DB1FC}"/>
          </ac:spMkLst>
        </pc:spChg>
        <pc:spChg chg="add">
          <ac:chgData name="Guest User" userId="d2a4f5e286fc9706" providerId="Windows Live" clId="Web-{3AB3AD1C-6639-4304-A18E-2D0DD7C6EF3D}" dt="2020-04-06T17:17:14.335" v="0"/>
          <ac:spMkLst>
            <pc:docMk/>
            <pc:sldMk cId="109857222" sldId="256"/>
            <ac:spMk id="9" creationId="{6F40FBDA-CEB1-40F0-9AB9-BD9C402D70FE}"/>
          </ac:spMkLst>
        </pc:spChg>
        <pc:spChg chg="add">
          <ac:chgData name="Guest User" userId="d2a4f5e286fc9706" providerId="Windows Live" clId="Web-{3AB3AD1C-6639-4304-A18E-2D0DD7C6EF3D}" dt="2020-04-06T17:17:14.335" v="0"/>
          <ac:spMkLst>
            <pc:docMk/>
            <pc:sldMk cId="109857222" sldId="256"/>
            <ac:spMk id="11" creationId="{0344D4FE-ABEF-4230-9E4E-AD5782FC78AC}"/>
          </ac:spMkLst>
        </pc:spChg>
        <pc:spChg chg="add">
          <ac:chgData name="Guest User" userId="d2a4f5e286fc9706" providerId="Windows Live" clId="Web-{3AB3AD1C-6639-4304-A18E-2D0DD7C6EF3D}" dt="2020-04-06T17:17:14.335" v="0"/>
          <ac:spMkLst>
            <pc:docMk/>
            <pc:sldMk cId="109857222" sldId="256"/>
            <ac:spMk id="13" creationId="{9325F979-D3F9-4926-81B7-7ACCB31A501B}"/>
          </ac:spMkLst>
        </pc:spChg>
        <pc:picChg chg="add mod">
          <ac:chgData name="Guest User" userId="d2a4f5e286fc9706" providerId="Windows Live" clId="Web-{3AB3AD1C-6639-4304-A18E-2D0DD7C6EF3D}" dt="2020-04-06T17:29:34.953" v="52" actId="14100"/>
          <ac:picMkLst>
            <pc:docMk/>
            <pc:sldMk cId="109857222" sldId="256"/>
            <ac:picMk id="4" creationId="{164AB915-70F7-41EE-8220-176CFBC1BFC8}"/>
          </ac:picMkLst>
        </pc:picChg>
      </pc:sldChg>
      <pc:sldMasterChg chg="del delSldLayout">
        <pc:chgData name="Guest User" userId="d2a4f5e286fc9706" providerId="Windows Live" clId="Web-{3AB3AD1C-6639-4304-A18E-2D0DD7C6EF3D}" dt="2020-04-06T17:17:14.335" v="0"/>
        <pc:sldMasterMkLst>
          <pc:docMk/>
          <pc:sldMasterMk cId="2460954070" sldId="2147483660"/>
        </pc:sldMasterMkLst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d2a4f5e286fc9706" providerId="Windows Live" clId="Web-{3AB3AD1C-6639-4304-A18E-2D0DD7C6EF3D}" dt="2020-04-06T17:17:14.33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Guest User" userId="d2a4f5e286fc9706" providerId="Windows Live" clId="Web-{3AB3AD1C-6639-4304-A18E-2D0DD7C6EF3D}" dt="2020-04-06T17:17:14.335" v="0"/>
        <pc:sldMasterMkLst>
          <pc:docMk/>
          <pc:sldMasterMk cId="1088385029" sldId="2147483672"/>
        </pc:sldMasterMkLst>
        <pc:sldLayoutChg chg="ad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3736386021" sldId="2147483673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1189299862" sldId="2147483674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638017679" sldId="2147483675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3717696449" sldId="2147483676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246310540" sldId="2147483677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634394231" sldId="2147483678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830740986" sldId="2147483679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1054561105" sldId="2147483680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284694383" sldId="2147483681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054947173" sldId="2147483682"/>
          </pc:sldLayoutMkLst>
        </pc:sldLayoutChg>
        <pc:sldLayoutChg chg="add replId">
          <pc:chgData name="Guest User" userId="d2a4f5e286fc9706" providerId="Windows Live" clId="Web-{3AB3AD1C-6639-4304-A18E-2D0DD7C6EF3D}" dt="2020-04-06T17:17:14.335" v="0"/>
          <pc:sldLayoutMkLst>
            <pc:docMk/>
            <pc:sldMasterMk cId="1088385029" sldId="2147483672"/>
            <pc:sldLayoutMk cId="283436801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0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164AB915-70F7-41EE-8220-176CFBC1B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7" r="-2" b="5469"/>
          <a:stretch/>
        </p:blipFill>
        <p:spPr>
          <a:xfrm>
            <a:off x="826081" y="3067289"/>
            <a:ext cx="9589965" cy="50240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8445" y="754308"/>
            <a:ext cx="6492199" cy="33207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Plan </a:t>
            </a:r>
            <a:r>
              <a:rPr lang="en-US" sz="4000" dirty="0" err="1">
                <a:solidFill>
                  <a:schemeClr val="bg1"/>
                </a:solidFill>
              </a:rPr>
              <a:t>prac</a:t>
            </a:r>
            <a:r>
              <a:rPr lang="en-US" sz="4000" dirty="0">
                <a:solidFill>
                  <a:schemeClr val="bg1"/>
                </a:solidFill>
              </a:rPr>
              <a:t> - </a:t>
            </a:r>
            <a:r>
              <a:rPr lang="en-US" sz="4000" dirty="0" err="1">
                <a:solidFill>
                  <a:schemeClr val="bg1"/>
                </a:solidFill>
              </a:rPr>
              <a:t>ogólne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ustalenia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E11E8-AE7E-4E84-B5D4-CF64F80DB1FC}"/>
              </a:ext>
            </a:extLst>
          </p:cNvPr>
          <p:cNvSpPr txBox="1"/>
          <p:nvPr/>
        </p:nvSpPr>
        <p:spPr>
          <a:xfrm>
            <a:off x="2819400" y="1847850"/>
            <a:ext cx="72961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Planuję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działać</a:t>
            </a:r>
            <a:r>
              <a:rPr lang="en-US" b="1" dirty="0">
                <a:solidFill>
                  <a:schemeClr val="bg1"/>
                </a:solidFill>
              </a:rPr>
              <a:t> w unity, </a:t>
            </a:r>
            <a:r>
              <a:rPr lang="en-US" b="1" dirty="0" err="1">
                <a:solidFill>
                  <a:schemeClr val="bg1"/>
                </a:solidFill>
              </a:rPr>
              <a:t>ponieważ</a:t>
            </a:r>
            <a:r>
              <a:rPr lang="en-US" b="1" dirty="0">
                <a:solidFill>
                  <a:schemeClr val="bg1"/>
                </a:solidFill>
              </a:rPr>
              <a:t> to </a:t>
            </a:r>
            <a:r>
              <a:rPr lang="en-US" b="1" dirty="0" err="1">
                <a:solidFill>
                  <a:schemeClr val="bg1"/>
                </a:solidFill>
              </a:rPr>
              <a:t>środowisko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pozwala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łatwo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stworzyć</a:t>
            </a:r>
            <a:r>
              <a:rPr lang="en-US" b="1" dirty="0">
                <a:solidFill>
                  <a:schemeClr val="bg1"/>
                </a:solidFill>
              </a:rPr>
              <a:t> model </a:t>
            </a:r>
            <a:r>
              <a:rPr lang="en-US" b="1" dirty="0" err="1">
                <a:solidFill>
                  <a:schemeClr val="bg1"/>
                </a:solidFill>
              </a:rPr>
              <a:t>robota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piłki</a:t>
            </a:r>
            <a:r>
              <a:rPr lang="en-US" b="1" dirty="0">
                <a:solidFill>
                  <a:schemeClr val="bg1"/>
                </a:solidFill>
              </a:rPr>
              <a:t>, a </a:t>
            </a:r>
            <a:r>
              <a:rPr lang="en-US" b="1" dirty="0" err="1">
                <a:solidFill>
                  <a:schemeClr val="bg1"/>
                </a:solidFill>
              </a:rPr>
              <a:t>także</a:t>
            </a:r>
            <a:r>
              <a:rPr lang="en-US" b="1" dirty="0">
                <a:solidFill>
                  <a:schemeClr val="bg1"/>
                </a:solidFill>
              </a:rPr>
              <a:t> ma </a:t>
            </a:r>
            <a:r>
              <a:rPr lang="en-US" b="1" dirty="0" err="1">
                <a:solidFill>
                  <a:schemeClr val="bg1"/>
                </a:solidFill>
              </a:rPr>
              <a:t>wbudowane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funkcję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które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obsługują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rotację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prędkość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tychże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Podobnie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rzecz</a:t>
            </a:r>
            <a:r>
              <a:rPr lang="en-US" b="1" dirty="0">
                <a:solidFill>
                  <a:schemeClr val="bg1"/>
                </a:solidFill>
              </a:rPr>
              <a:t> ma </a:t>
            </a:r>
            <a:r>
              <a:rPr lang="en-US" b="1" dirty="0" err="1">
                <a:solidFill>
                  <a:schemeClr val="bg1"/>
                </a:solidFill>
              </a:rPr>
              <a:t>się</a:t>
            </a:r>
            <a:r>
              <a:rPr lang="en-US" b="1" dirty="0">
                <a:solidFill>
                  <a:schemeClr val="bg1"/>
                </a:solidFill>
              </a:rPr>
              <a:t> z </a:t>
            </a:r>
            <a:r>
              <a:rPr lang="en-US" b="1" dirty="0" err="1">
                <a:solidFill>
                  <a:schemeClr val="bg1"/>
                </a:solidFill>
              </a:rPr>
              <a:t>kamerą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pewnie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wieloma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innymi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rzeczami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które</a:t>
            </a:r>
            <a:r>
              <a:rPr lang="en-US" b="1" dirty="0">
                <a:solidFill>
                  <a:schemeClr val="bg1"/>
                </a:solidFill>
              </a:rPr>
              <a:t> w </a:t>
            </a:r>
            <a:r>
              <a:rPr lang="en-US" b="1" dirty="0" err="1">
                <a:solidFill>
                  <a:schemeClr val="bg1"/>
                </a:solidFill>
              </a:rPr>
              <a:t>tym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momencie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przyszły</a:t>
            </a:r>
            <a:r>
              <a:rPr lang="en-US" b="1" dirty="0">
                <a:solidFill>
                  <a:schemeClr val="bg1"/>
                </a:solidFill>
              </a:rPr>
              <a:t> mi do </a:t>
            </a:r>
            <a:r>
              <a:rPr lang="en-US" b="1" dirty="0" err="1">
                <a:solidFill>
                  <a:schemeClr val="bg1"/>
                </a:solidFill>
              </a:rPr>
              <a:t>głowy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9A2A-5A0C-46AC-9F4A-678A1457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err="1"/>
              <a:t>Pierwszy</a:t>
            </a:r>
            <a:r>
              <a:rPr lang="en-US"/>
              <a:t> </a:t>
            </a:r>
            <a:r>
              <a:rPr lang="en-US" err="1"/>
              <a:t>działający</a:t>
            </a:r>
            <a:r>
              <a:rPr lang="en-US"/>
              <a:t>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game, table&#10;&#10;Description generated with very high confidence">
            <a:extLst>
              <a:ext uri="{FF2B5EF4-FFF2-40B4-BE49-F238E27FC236}">
                <a16:creationId xmlns:a16="http://schemas.microsoft.com/office/drawing/2014/main" id="{44CF1ADB-3987-49D8-92F1-EF92A66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35" y="1206900"/>
            <a:ext cx="3974879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858D-8B58-4D75-9452-9EA86C2A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Najbardziej</a:t>
            </a:r>
            <a:r>
              <a:rPr lang="en-US" dirty="0"/>
              <a:t> </a:t>
            </a:r>
            <a:r>
              <a:rPr lang="en-US" dirty="0" err="1"/>
              <a:t>podstawowa</a:t>
            </a:r>
            <a:r>
              <a:rPr lang="en-US" dirty="0"/>
              <a:t> forma </a:t>
            </a:r>
            <a:r>
              <a:rPr lang="en-US" dirty="0" err="1"/>
              <a:t>żonglowania</a:t>
            </a:r>
            <a:r>
              <a:rPr lang="en-US" dirty="0"/>
              <a:t>, </a:t>
            </a:r>
            <a:r>
              <a:rPr lang="en-US" dirty="0" err="1"/>
              <a:t>czyli</a:t>
            </a:r>
            <a:r>
              <a:rPr lang="en-US" dirty="0"/>
              <a:t> 3-ball cascade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wydaje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jakimś</a:t>
            </a:r>
            <a:r>
              <a:rPr lang="en-US" dirty="0"/>
              <a:t> </a:t>
            </a:r>
            <a:r>
              <a:rPr lang="en-US" dirty="0" err="1"/>
              <a:t>wielkim</a:t>
            </a:r>
            <a:r>
              <a:rPr lang="en-US" dirty="0"/>
              <a:t> </a:t>
            </a:r>
            <a:r>
              <a:rPr lang="en-US" dirty="0" err="1"/>
              <a:t>wyzywaniem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od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zacznę</a:t>
            </a:r>
            <a:r>
              <a:rPr lang="en-US" dirty="0"/>
              <a:t>.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momencie</a:t>
            </a:r>
            <a:r>
              <a:rPr lang="en-US" dirty="0"/>
              <a:t> mam </a:t>
            </a:r>
            <a:r>
              <a:rPr lang="en-US" dirty="0" err="1"/>
              <a:t>wykonane</a:t>
            </a:r>
            <a:r>
              <a:rPr lang="en-US" dirty="0"/>
              <a:t> </a:t>
            </a:r>
            <a:r>
              <a:rPr lang="en-US" dirty="0" err="1"/>
              <a:t>obracające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przedramiona</a:t>
            </a:r>
            <a:r>
              <a:rPr lang="en-US" dirty="0"/>
              <a:t>(ale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temat</a:t>
            </a:r>
            <a:r>
              <a:rPr lang="en-US" dirty="0"/>
              <a:t> </a:t>
            </a:r>
            <a:r>
              <a:rPr lang="en-US" dirty="0" err="1"/>
              <a:t>rotacji</a:t>
            </a:r>
            <a:r>
              <a:rPr lang="en-US" dirty="0"/>
              <a:t> </a:t>
            </a:r>
            <a:r>
              <a:rPr lang="en-US" dirty="0" err="1"/>
              <a:t>potrzebuje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sporo</a:t>
            </a:r>
            <a:r>
              <a:rPr lang="en-US" dirty="0"/>
              <a:t> </a:t>
            </a:r>
            <a:r>
              <a:rPr lang="en-US" dirty="0" err="1"/>
              <a:t>dowiedzieć</a:t>
            </a:r>
            <a:r>
              <a:rPr lang="en-US" dirty="0"/>
              <a:t>)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piłkę</a:t>
            </a:r>
            <a:r>
              <a:rPr lang="en-US" dirty="0"/>
              <a:t>, </a:t>
            </a:r>
            <a:r>
              <a:rPr lang="en-US" dirty="0" err="1"/>
              <a:t>której</a:t>
            </a:r>
            <a:r>
              <a:rPr lang="en-US" dirty="0"/>
              <a:t> w </a:t>
            </a:r>
            <a:r>
              <a:rPr lang="en-US" dirty="0" err="1"/>
              <a:t>pewnym</a:t>
            </a:r>
            <a:r>
              <a:rPr lang="en-US" dirty="0"/>
              <a:t>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nadaje</a:t>
            </a:r>
            <a:r>
              <a:rPr lang="en-US" dirty="0"/>
              <a:t> </a:t>
            </a:r>
            <a:r>
              <a:rPr lang="en-US" dirty="0" err="1"/>
              <a:t>wektor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zależny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dłoni</a:t>
            </a:r>
            <a:r>
              <a:rPr lang="en-US" dirty="0"/>
              <a:t> w </a:t>
            </a:r>
            <a:r>
              <a:rPr lang="en-US" dirty="0" err="1"/>
              <a:t>krótko</a:t>
            </a:r>
            <a:r>
              <a:rPr lang="en-US" dirty="0"/>
              <a:t> </a:t>
            </a:r>
            <a:r>
              <a:rPr lang="en-US" dirty="0" err="1"/>
              <a:t>poprzedzającej</a:t>
            </a:r>
            <a:r>
              <a:rPr lang="en-US" dirty="0"/>
              <a:t> ten moment </a:t>
            </a:r>
            <a:r>
              <a:rPr lang="en-US" dirty="0" err="1"/>
              <a:t>chwili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Potrzebuje</a:t>
            </a:r>
            <a:r>
              <a:rPr lang="en-US" dirty="0"/>
              <a:t> </a:t>
            </a:r>
            <a:r>
              <a:rPr lang="en-US" dirty="0" err="1"/>
              <a:t>jeszcze</a:t>
            </a:r>
            <a:r>
              <a:rPr lang="en-US" dirty="0"/>
              <a:t> co </a:t>
            </a:r>
            <a:r>
              <a:rPr lang="en-US" dirty="0" err="1"/>
              <a:t>najmniej</a:t>
            </a:r>
            <a:r>
              <a:rPr lang="en-US" dirty="0"/>
              <a:t> </a:t>
            </a:r>
            <a:r>
              <a:rPr lang="en-US" dirty="0" err="1"/>
              <a:t>zaimplementować</a:t>
            </a:r>
            <a:r>
              <a:rPr lang="en-US" dirty="0"/>
              <a:t> </a:t>
            </a:r>
            <a:r>
              <a:rPr lang="en-US" dirty="0" err="1"/>
              <a:t>odpowiednią</a:t>
            </a:r>
            <a:r>
              <a:rPr lang="en-US" dirty="0"/>
              <a:t>, </a:t>
            </a:r>
            <a:r>
              <a:rPr lang="en-US" dirty="0" err="1"/>
              <a:t>dokładną</a:t>
            </a:r>
            <a:r>
              <a:rPr lang="en-US" dirty="0"/>
              <a:t> </a:t>
            </a:r>
            <a:r>
              <a:rPr lang="en-US" dirty="0" err="1"/>
              <a:t>rotację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timing.</a:t>
            </a:r>
          </a:p>
        </p:txBody>
      </p:sp>
    </p:spTree>
    <p:extLst>
      <p:ext uri="{BB962C8B-B14F-4D97-AF65-F5344CB8AC3E}">
        <p14:creationId xmlns:p14="http://schemas.microsoft.com/office/powerpoint/2010/main" val="82536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ECD15-8BAC-4611-BAF6-735DF32B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err="1"/>
              <a:t>Dopracowanie</a:t>
            </a:r>
            <a:r>
              <a:rPr lang="en-US"/>
              <a:t> </a:t>
            </a:r>
            <a:r>
              <a:rPr lang="en-US" err="1"/>
              <a:t>skalowalności</a:t>
            </a:r>
            <a:r>
              <a:rPr lang="en-US"/>
              <a:t> </a:t>
            </a:r>
            <a:r>
              <a:rPr lang="en-US" err="1"/>
              <a:t>techniki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FEA8-DAF3-4103-93D1-6B72EF3D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Wydaje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 po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mój</a:t>
            </a:r>
            <a:r>
              <a:rPr lang="en-US" dirty="0"/>
              <a:t> </a:t>
            </a:r>
            <a:r>
              <a:rPr lang="en-US" dirty="0" err="1"/>
              <a:t>symulator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 </a:t>
            </a:r>
            <a:r>
              <a:rPr lang="en-US" dirty="0" err="1"/>
              <a:t>wykonać</a:t>
            </a:r>
            <a:r>
              <a:rPr lang="en-US" dirty="0"/>
              <a:t> 3-ball cascade, </a:t>
            </a:r>
            <a:r>
              <a:rPr lang="en-US" dirty="0" err="1"/>
              <a:t>naprawdę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trzeba</a:t>
            </a:r>
            <a:r>
              <a:rPr lang="en-US" dirty="0"/>
              <a:t> </a:t>
            </a:r>
            <a:r>
              <a:rPr lang="en-US" dirty="0" err="1"/>
              <a:t>zmienić</a:t>
            </a:r>
            <a:r>
              <a:rPr lang="en-US" dirty="0"/>
              <a:t> aby </a:t>
            </a:r>
            <a:r>
              <a:rPr lang="en-US" dirty="0" err="1"/>
              <a:t>był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 </a:t>
            </a:r>
            <a:r>
              <a:rPr lang="en-US" dirty="0" err="1"/>
              <a:t>wykonywać</a:t>
            </a:r>
            <a:r>
              <a:rPr lang="en-US" dirty="0"/>
              <a:t> ten </a:t>
            </a:r>
            <a:r>
              <a:rPr lang="en-US" dirty="0" err="1"/>
              <a:t>trik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większej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piłek</a:t>
            </a:r>
            <a:r>
              <a:rPr lang="en-US" dirty="0"/>
              <a:t>, </a:t>
            </a:r>
            <a:r>
              <a:rPr lang="en-US" dirty="0" err="1"/>
              <a:t>zapewne</a:t>
            </a:r>
            <a:r>
              <a:rPr lang="en-US" dirty="0"/>
              <a:t> </a:t>
            </a:r>
            <a:r>
              <a:rPr lang="en-US" dirty="0" err="1"/>
              <a:t>znajdą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jakieś</a:t>
            </a:r>
            <a:r>
              <a:rPr lang="en-US" dirty="0"/>
              <a:t> </a:t>
            </a:r>
            <a:r>
              <a:rPr lang="en-US" dirty="0" err="1"/>
              <a:t>wzory</a:t>
            </a:r>
            <a:r>
              <a:rPr lang="en-US" dirty="0"/>
              <a:t>. </a:t>
            </a:r>
            <a:r>
              <a:rPr lang="en-US" dirty="0" err="1"/>
              <a:t>Podobnie</a:t>
            </a:r>
            <a:r>
              <a:rPr lang="en-US" dirty="0"/>
              <a:t> </a:t>
            </a:r>
            <a:r>
              <a:rPr lang="en-US" dirty="0" err="1"/>
              <a:t>powinno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z </a:t>
            </a:r>
            <a:r>
              <a:rPr lang="en-US" dirty="0" err="1"/>
              <a:t>modyfikacją</a:t>
            </a:r>
            <a:r>
              <a:rPr lang="en-US" dirty="0"/>
              <a:t> </a:t>
            </a:r>
            <a:r>
              <a:rPr lang="en-US" dirty="0" err="1"/>
              <a:t>wysokości</a:t>
            </a:r>
            <a:r>
              <a:rPr lang="en-US" dirty="0"/>
              <a:t> </a:t>
            </a:r>
            <a:r>
              <a:rPr lang="en-US" dirty="0" err="1"/>
              <a:t>wyrzutów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ame, table, ball&#10;&#10;Description generated with very high confidence">
            <a:extLst>
              <a:ext uri="{FF2B5EF4-FFF2-40B4-BE49-F238E27FC236}">
                <a16:creationId xmlns:a16="http://schemas.microsoft.com/office/drawing/2014/main" id="{7D935D85-3EFB-47D7-9CC1-587C4DDA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42" y="1614017"/>
            <a:ext cx="3322121" cy="36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4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80A8-F86D-4CE8-99C7-2F76F2F4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err="1"/>
              <a:t>Dokładniejsze</a:t>
            </a:r>
            <a:r>
              <a:rPr lang="en-US" sz="3700"/>
              <a:t> </a:t>
            </a:r>
            <a:r>
              <a:rPr lang="en-US" sz="3700" err="1"/>
              <a:t>przyjrzenie</a:t>
            </a:r>
            <a:r>
              <a:rPr lang="en-US" sz="3700"/>
              <a:t> </a:t>
            </a:r>
            <a:r>
              <a:rPr lang="en-US" sz="3700" err="1"/>
              <a:t>się</a:t>
            </a:r>
            <a:r>
              <a:rPr lang="en-US" sz="3700"/>
              <a:t> </a:t>
            </a:r>
            <a:r>
              <a:rPr lang="en-US" sz="3700" err="1"/>
              <a:t>siteswapom</a:t>
            </a:r>
            <a:endParaRPr lang="en-US" sz="3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58761802-CC3C-404E-A982-EAB28CAC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69633"/>
            <a:ext cx="4414438" cy="33368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97F1-88FB-40C7-950B-173A0C14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Natura </a:t>
            </a:r>
            <a:r>
              <a:rPr lang="en-US" dirty="0" err="1"/>
              <a:t>siteswap</a:t>
            </a:r>
            <a:r>
              <a:rPr lang="en-US" dirty="0"/>
              <a:t> jest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tyle</a:t>
            </a:r>
            <a:r>
              <a:rPr lang="en-US" dirty="0"/>
              <a:t> </a:t>
            </a:r>
            <a:r>
              <a:rPr lang="en-US" dirty="0" err="1"/>
              <a:t>matematyczna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wydaje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iż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 to </a:t>
            </a:r>
            <a:r>
              <a:rPr lang="en-US" dirty="0" err="1"/>
              <a:t>uda</a:t>
            </a:r>
            <a:r>
              <a:rPr lang="en-US" dirty="0"/>
              <a:t>. Na </a:t>
            </a:r>
            <a:r>
              <a:rPr lang="en-US" dirty="0" err="1"/>
              <a:t>obecną</a:t>
            </a:r>
            <a:r>
              <a:rPr lang="en-US" dirty="0"/>
              <a:t> </a:t>
            </a:r>
            <a:r>
              <a:rPr lang="en-US" dirty="0" err="1"/>
              <a:t>chwilę</a:t>
            </a:r>
            <a:r>
              <a:rPr lang="en-US" dirty="0"/>
              <a:t> </a:t>
            </a:r>
            <a:r>
              <a:rPr lang="en-US" dirty="0" err="1"/>
              <a:t>niewiele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mogę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dodać</a:t>
            </a:r>
            <a:r>
              <a:rPr lang="en-US" dirty="0"/>
              <a:t>, </a:t>
            </a:r>
            <a:r>
              <a:rPr lang="en-US" dirty="0" err="1"/>
              <a:t>poza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co </a:t>
            </a:r>
            <a:r>
              <a:rPr lang="en-US" dirty="0" err="1"/>
              <a:t>napisałem</a:t>
            </a:r>
            <a:r>
              <a:rPr lang="en-US" dirty="0"/>
              <a:t> </a:t>
            </a:r>
            <a:r>
              <a:rPr lang="en-US" dirty="0" err="1"/>
              <a:t>już</a:t>
            </a:r>
            <a:r>
              <a:rPr lang="en-US" dirty="0"/>
              <a:t> w </a:t>
            </a:r>
            <a:r>
              <a:rPr lang="en-US" dirty="0" err="1"/>
              <a:t>analizie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402-DBFC-4202-B1E7-A7ABAA3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Niejasna</a:t>
            </a:r>
            <a:r>
              <a:rPr lang="en-US" sz="4000" dirty="0"/>
              <a:t> </a:t>
            </a:r>
            <a:r>
              <a:rPr lang="en-US" sz="4000" dirty="0" err="1"/>
              <a:t>przyszłość</a:t>
            </a:r>
            <a:r>
              <a:rPr lang="en-US" sz="4000" dirty="0"/>
              <a:t> </a:t>
            </a:r>
            <a:r>
              <a:rPr lang="en-US" sz="4000" dirty="0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2BD7-FA2D-493F-8587-D577BC1C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Nawet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uda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 </a:t>
            </a:r>
            <a:r>
              <a:rPr lang="en-US" dirty="0" err="1"/>
              <a:t>wykonać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wcześniejsze</a:t>
            </a:r>
            <a:r>
              <a:rPr lang="en-US" dirty="0"/>
              <a:t> </a:t>
            </a:r>
            <a:r>
              <a:rPr lang="en-US" dirty="0" err="1"/>
              <a:t>kroki</a:t>
            </a:r>
            <a:r>
              <a:rPr lang="en-US" dirty="0"/>
              <a:t> </a:t>
            </a:r>
            <a:r>
              <a:rPr lang="en-US" dirty="0" err="1"/>
              <a:t>bezbłędnie</a:t>
            </a:r>
            <a:r>
              <a:rPr lang="en-US" dirty="0"/>
              <a:t>, to </a:t>
            </a:r>
            <a:r>
              <a:rPr lang="en-US" dirty="0" err="1"/>
              <a:t>mój</a:t>
            </a:r>
            <a:r>
              <a:rPr lang="en-US" dirty="0"/>
              <a:t> </a:t>
            </a:r>
            <a:r>
              <a:rPr lang="en-US" dirty="0" err="1"/>
              <a:t>symulator</a:t>
            </a:r>
            <a:r>
              <a:rPr lang="en-US" dirty="0"/>
              <a:t> </a:t>
            </a:r>
            <a:r>
              <a:rPr lang="en-US" dirty="0" err="1"/>
              <a:t>wciąż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sporo</a:t>
            </a:r>
            <a:r>
              <a:rPr lang="en-US" dirty="0"/>
              <a:t> </a:t>
            </a:r>
            <a:r>
              <a:rPr lang="en-US" dirty="0" err="1"/>
              <a:t>odstawał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programów</a:t>
            </a:r>
            <a:r>
              <a:rPr lang="en-US" dirty="0"/>
              <a:t> pod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względem</a:t>
            </a:r>
            <a:r>
              <a:rPr lang="en-US" dirty="0"/>
              <a:t>.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pora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w </a:t>
            </a:r>
            <a:r>
              <a:rPr lang="en-US" dirty="0" err="1"/>
              <a:t>niezbadne</a:t>
            </a:r>
            <a:r>
              <a:rPr lang="en-US" dirty="0"/>
              <a:t> </a:t>
            </a:r>
            <a:r>
              <a:rPr lang="en-US" dirty="0" err="1"/>
              <a:t>rejony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Rozważam</a:t>
            </a:r>
            <a:r>
              <a:rPr lang="en-US" dirty="0"/>
              <a:t> </a:t>
            </a:r>
            <a:r>
              <a:rPr lang="en-US" dirty="0" err="1"/>
              <a:t>upodobnienie</a:t>
            </a:r>
            <a:r>
              <a:rPr lang="en-US" dirty="0"/>
              <a:t> </a:t>
            </a:r>
            <a:r>
              <a:rPr lang="en-US" dirty="0" err="1"/>
              <a:t>mojego</a:t>
            </a:r>
            <a:r>
              <a:rPr lang="en-US" dirty="0"/>
              <a:t> </a:t>
            </a:r>
            <a:r>
              <a:rPr lang="en-US" dirty="0" err="1"/>
              <a:t>symulatora</a:t>
            </a:r>
            <a:r>
              <a:rPr lang="en-US" dirty="0"/>
              <a:t> do </a:t>
            </a:r>
            <a:r>
              <a:rPr lang="en-US" dirty="0" err="1"/>
              <a:t>człowieka</a:t>
            </a:r>
            <a:r>
              <a:rPr lang="en-US" dirty="0"/>
              <a:t>, </a:t>
            </a:r>
            <a:r>
              <a:rPr lang="en-US" dirty="0" err="1"/>
              <a:t>upośledzając</a:t>
            </a:r>
            <a:r>
              <a:rPr lang="en-US" dirty="0"/>
              <a:t> </a:t>
            </a:r>
            <a:r>
              <a:rPr lang="en-US" dirty="0" err="1"/>
              <a:t>jego</a:t>
            </a:r>
            <a:r>
              <a:rPr lang="en-US" dirty="0"/>
              <a:t> </a:t>
            </a:r>
            <a:r>
              <a:rPr lang="en-US" dirty="0" err="1"/>
              <a:t>dokładaność</a:t>
            </a:r>
            <a:r>
              <a:rPr lang="en-US" dirty="0"/>
              <a:t> w ten </a:t>
            </a:r>
            <a:r>
              <a:rPr lang="en-US" dirty="0" err="1"/>
              <a:t>sposób</a:t>
            </a:r>
            <a:r>
              <a:rPr lang="en-US" dirty="0"/>
              <a:t>, </a:t>
            </a:r>
            <a:r>
              <a:rPr lang="en-US" dirty="0" err="1"/>
              <a:t>iż</a:t>
            </a:r>
            <a:r>
              <a:rPr lang="en-US" dirty="0"/>
              <a:t> </a:t>
            </a:r>
            <a:r>
              <a:rPr lang="en-US" dirty="0" err="1"/>
              <a:t>będzie</a:t>
            </a:r>
            <a:r>
              <a:rPr lang="en-US" dirty="0"/>
              <a:t> </a:t>
            </a:r>
            <a:r>
              <a:rPr lang="en-US" dirty="0" err="1"/>
              <a:t>miał</a:t>
            </a:r>
            <a:r>
              <a:rPr lang="en-US" dirty="0"/>
              <a:t> </a:t>
            </a:r>
            <a:r>
              <a:rPr lang="en-US" dirty="0" err="1"/>
              <a:t>pewien</a:t>
            </a:r>
            <a:r>
              <a:rPr lang="en-US" dirty="0"/>
              <a:t> </a:t>
            </a:r>
            <a:r>
              <a:rPr lang="en-US" dirty="0" err="1"/>
              <a:t>margines</a:t>
            </a:r>
            <a:r>
              <a:rPr lang="en-US" dirty="0"/>
              <a:t> </a:t>
            </a:r>
            <a:r>
              <a:rPr lang="en-US" dirty="0" err="1"/>
              <a:t>błędu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chodzi</a:t>
            </a:r>
            <a:r>
              <a:rPr lang="en-US" dirty="0"/>
              <a:t> o </a:t>
            </a:r>
            <a:r>
              <a:rPr lang="en-US" dirty="0" err="1"/>
              <a:t>kierunek</a:t>
            </a:r>
            <a:r>
              <a:rPr lang="en-US" dirty="0"/>
              <a:t> </a:t>
            </a:r>
            <a:r>
              <a:rPr lang="en-US" dirty="0" err="1"/>
              <a:t>wyrzutu</a:t>
            </a:r>
            <a:r>
              <a:rPr lang="en-US" dirty="0"/>
              <a:t> </a:t>
            </a:r>
            <a:r>
              <a:rPr lang="en-US" dirty="0" err="1"/>
              <a:t>piłki</a:t>
            </a:r>
            <a:r>
              <a:rPr lang="en-US" dirty="0"/>
              <a:t>. Ta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losowana</a:t>
            </a:r>
            <a:r>
              <a:rPr lang="en-US" dirty="0"/>
              <a:t> z </a:t>
            </a:r>
            <a:r>
              <a:rPr lang="en-US" dirty="0" err="1"/>
              <a:t>pewnego</a:t>
            </a:r>
            <a:r>
              <a:rPr lang="en-US" dirty="0"/>
              <a:t> </a:t>
            </a:r>
            <a:r>
              <a:rPr lang="en-US" dirty="0" err="1"/>
              <a:t>przedziału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Myślę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docelowo</a:t>
            </a:r>
            <a:r>
              <a:rPr lang="en-US" dirty="0"/>
              <a:t> </a:t>
            </a:r>
            <a:r>
              <a:rPr lang="en-US" dirty="0" err="1"/>
              <a:t>miałoby</a:t>
            </a:r>
            <a:r>
              <a:rPr lang="en-US" dirty="0"/>
              <a:t> to </a:t>
            </a:r>
            <a:r>
              <a:rPr lang="en-US" dirty="0" err="1"/>
              <a:t>wyglądać</a:t>
            </a:r>
            <a:r>
              <a:rPr lang="en-US" dirty="0"/>
              <a:t> w ten </a:t>
            </a:r>
            <a:r>
              <a:rPr lang="en-US" dirty="0" err="1"/>
              <a:t>sposób</a:t>
            </a:r>
            <a:r>
              <a:rPr lang="en-US" dirty="0"/>
              <a:t>, </a:t>
            </a:r>
            <a:r>
              <a:rPr lang="en-US" dirty="0" err="1"/>
              <a:t>iż</a:t>
            </a:r>
            <a:r>
              <a:rPr lang="en-US" dirty="0"/>
              <a:t> </a:t>
            </a:r>
            <a:r>
              <a:rPr lang="en-US" dirty="0" err="1"/>
              <a:t>testuje</a:t>
            </a:r>
            <a:r>
              <a:rPr lang="en-US" dirty="0"/>
              <a:t> </a:t>
            </a:r>
            <a:r>
              <a:rPr lang="en-US" dirty="0" err="1"/>
              <a:t>powiedzmy</a:t>
            </a:r>
            <a:r>
              <a:rPr lang="en-US" dirty="0"/>
              <a:t> 3 </a:t>
            </a: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wysokości</a:t>
            </a:r>
            <a:r>
              <a:rPr lang="en-US" dirty="0"/>
              <a:t>,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jakichś</a:t>
            </a:r>
            <a:r>
              <a:rPr lang="en-US" dirty="0"/>
              <a:t> </a:t>
            </a:r>
            <a:r>
              <a:rPr lang="en-US" dirty="0" err="1"/>
              <a:t>algorytmów</a:t>
            </a:r>
            <a:r>
              <a:rPr lang="en-US" dirty="0"/>
              <a:t> </a:t>
            </a:r>
            <a:r>
              <a:rPr lang="en-US" dirty="0" err="1"/>
              <a:t>genetycznych</a:t>
            </a:r>
            <a:r>
              <a:rPr lang="en-US" dirty="0"/>
              <a:t>. W </a:t>
            </a:r>
            <a:r>
              <a:rPr lang="en-US" dirty="0" err="1"/>
              <a:t>takim</a:t>
            </a:r>
            <a:r>
              <a:rPr lang="en-US" dirty="0"/>
              <a:t> </a:t>
            </a:r>
            <a:r>
              <a:rPr lang="en-US" dirty="0" err="1"/>
              <a:t>razie</a:t>
            </a:r>
            <a:r>
              <a:rPr lang="en-US" dirty="0"/>
              <a:t> </a:t>
            </a:r>
            <a:r>
              <a:rPr lang="en-US" dirty="0" err="1"/>
              <a:t>każda</a:t>
            </a:r>
            <a:r>
              <a:rPr lang="en-US" dirty="0"/>
              <a:t> z 3 </a:t>
            </a:r>
            <a:r>
              <a:rPr lang="en-US" dirty="0" err="1"/>
              <a:t>populacji</a:t>
            </a:r>
            <a:r>
              <a:rPr lang="en-US" dirty="0"/>
              <a:t> </a:t>
            </a:r>
            <a:r>
              <a:rPr lang="en-US" dirty="0" err="1"/>
              <a:t>potrzebuje</a:t>
            </a:r>
            <a:r>
              <a:rPr lang="en-US" dirty="0"/>
              <a:t> </a:t>
            </a:r>
            <a:r>
              <a:rPr lang="en-US" dirty="0" err="1"/>
              <a:t>mieć</a:t>
            </a:r>
            <a:r>
              <a:rPr lang="en-US" dirty="0"/>
              <a:t> </a:t>
            </a:r>
            <a:r>
              <a:rPr lang="en-US" dirty="0" err="1"/>
              <a:t>nieco</a:t>
            </a:r>
            <a:r>
              <a:rPr lang="en-US" dirty="0"/>
              <a:t> </a:t>
            </a:r>
            <a:r>
              <a:rPr lang="en-US" dirty="0" err="1"/>
              <a:t>inną</a:t>
            </a:r>
            <a:r>
              <a:rPr lang="en-US" dirty="0"/>
              <a:t> </a:t>
            </a:r>
            <a:r>
              <a:rPr lang="en-US" dirty="0" err="1"/>
              <a:t>domyślną</a:t>
            </a:r>
            <a:r>
              <a:rPr lang="en-US" dirty="0"/>
              <a:t> </a:t>
            </a:r>
            <a:r>
              <a:rPr lang="en-US" dirty="0" err="1"/>
              <a:t>rotację</a:t>
            </a:r>
            <a:r>
              <a:rPr lang="en-US" dirty="0"/>
              <a:t> </a:t>
            </a:r>
            <a:r>
              <a:rPr lang="en-US" dirty="0" err="1"/>
              <a:t>rąk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 </a:t>
            </a:r>
            <a:r>
              <a:rPr lang="en-US" dirty="0" err="1"/>
              <a:t>taką</a:t>
            </a:r>
            <a:r>
              <a:rPr lang="en-US" dirty="0"/>
              <a:t> </a:t>
            </a:r>
            <a:r>
              <a:rPr lang="en-US" dirty="0" err="1"/>
              <a:t>samą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 </a:t>
            </a:r>
            <a:r>
              <a:rPr lang="en-US" dirty="0" err="1"/>
              <a:t>marginesu</a:t>
            </a:r>
            <a:r>
              <a:rPr lang="en-US" dirty="0"/>
              <a:t> </a:t>
            </a:r>
            <a:r>
              <a:rPr lang="en-US" dirty="0" err="1"/>
              <a:t>błędu</a:t>
            </a:r>
            <a:r>
              <a:rPr lang="en-US" dirty="0"/>
              <a:t>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chodzi</a:t>
            </a:r>
            <a:r>
              <a:rPr lang="en-US" dirty="0"/>
              <a:t> o </a:t>
            </a:r>
            <a:r>
              <a:rPr lang="en-US" dirty="0" err="1"/>
              <a:t>kierunek</a:t>
            </a:r>
            <a:r>
              <a:rPr lang="en-US" dirty="0"/>
              <a:t> </a:t>
            </a:r>
            <a:r>
              <a:rPr lang="en-US" dirty="0" err="1"/>
              <a:t>wyrzutu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Margines</a:t>
            </a:r>
            <a:r>
              <a:rPr lang="en-US" dirty="0"/>
              <a:t> </a:t>
            </a:r>
            <a:r>
              <a:rPr lang="en-US" dirty="0" err="1"/>
              <a:t>błędu</a:t>
            </a:r>
            <a:r>
              <a:rPr lang="en-US" dirty="0"/>
              <a:t> </a:t>
            </a:r>
            <a:r>
              <a:rPr lang="en-US" dirty="0" err="1"/>
              <a:t>zmniejszał</a:t>
            </a:r>
            <a:r>
              <a:rPr lang="en-US" dirty="0"/>
              <a:t> by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miarę</a:t>
            </a:r>
            <a:r>
              <a:rPr lang="en-US" dirty="0"/>
              <a:t> 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coraz</a:t>
            </a:r>
            <a:r>
              <a:rPr lang="en-US" dirty="0"/>
              <a:t> </a:t>
            </a:r>
            <a:r>
              <a:rPr lang="en-US" dirty="0" err="1"/>
              <a:t>dłużej</a:t>
            </a:r>
            <a:r>
              <a:rPr lang="en-US" dirty="0"/>
              <a:t> </a:t>
            </a:r>
            <a:r>
              <a:rPr lang="en-US" dirty="0" err="1"/>
              <a:t>udawałoby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danej</a:t>
            </a:r>
            <a:r>
              <a:rPr lang="en-US" dirty="0"/>
              <a:t> </a:t>
            </a:r>
            <a:r>
              <a:rPr lang="en-US" dirty="0" err="1"/>
              <a:t>populacji</a:t>
            </a:r>
            <a:r>
              <a:rPr lang="en-US" dirty="0"/>
              <a:t> </a:t>
            </a:r>
            <a:r>
              <a:rPr lang="en-US" dirty="0" err="1"/>
              <a:t>utrzymać</a:t>
            </a:r>
            <a:r>
              <a:rPr lang="en-US" dirty="0"/>
              <a:t> </a:t>
            </a:r>
            <a:r>
              <a:rPr lang="en-US" dirty="0" err="1"/>
              <a:t>poprawny</a:t>
            </a:r>
            <a:r>
              <a:rPr lang="en-US" dirty="0"/>
              <a:t> pattern. (</a:t>
            </a:r>
            <a:r>
              <a:rPr lang="en-US" dirty="0" err="1"/>
              <a:t>Działałby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prosty</a:t>
            </a:r>
            <a:r>
              <a:rPr lang="en-US" dirty="0"/>
              <a:t> </a:t>
            </a:r>
            <a:r>
              <a:rPr lang="en-US" dirty="0" err="1"/>
              <a:t>mechanizm</a:t>
            </a:r>
            <a:r>
              <a:rPr lang="en-US" dirty="0"/>
              <a:t> za </a:t>
            </a:r>
            <a:r>
              <a:rPr lang="en-US" dirty="0" err="1"/>
              <a:t>mała</a:t>
            </a:r>
            <a:r>
              <a:rPr lang="en-US" dirty="0"/>
              <a:t> </a:t>
            </a:r>
            <a:r>
              <a:rPr lang="en-US" dirty="0" err="1"/>
              <a:t>wyskość</a:t>
            </a:r>
            <a:r>
              <a:rPr lang="en-US" dirty="0"/>
              <a:t> - za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kolizji</a:t>
            </a:r>
            <a:r>
              <a:rPr lang="en-US" dirty="0"/>
              <a:t>, za </a:t>
            </a:r>
            <a:r>
              <a:rPr lang="en-US" dirty="0" err="1"/>
              <a:t>duża</a:t>
            </a:r>
            <a:r>
              <a:rPr lang="en-US" dirty="0"/>
              <a:t> </a:t>
            </a:r>
            <a:r>
              <a:rPr lang="en-US" dirty="0" err="1"/>
              <a:t>wysokość</a:t>
            </a:r>
            <a:r>
              <a:rPr lang="en-US" dirty="0"/>
              <a:t> -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wystarczająca</a:t>
            </a:r>
            <a:r>
              <a:rPr lang="en-US" dirty="0"/>
              <a:t> </a:t>
            </a:r>
            <a:r>
              <a:rPr lang="en-US" dirty="0" err="1"/>
              <a:t>dokładność</a:t>
            </a:r>
            <a:r>
              <a:rPr lang="en-US" dirty="0"/>
              <a:t> </a:t>
            </a:r>
            <a:r>
              <a:rPr lang="en-US" dirty="0" err="1"/>
              <a:t>wyrzutów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Nie </a:t>
            </a:r>
            <a:r>
              <a:rPr lang="en-US" dirty="0" err="1"/>
              <a:t>brzmi</a:t>
            </a:r>
            <a:r>
              <a:rPr lang="en-US" dirty="0"/>
              <a:t> </a:t>
            </a:r>
            <a:r>
              <a:rPr lang="en-US" dirty="0" err="1"/>
              <a:t>źle</a:t>
            </a:r>
            <a:r>
              <a:rPr lang="en-US" dirty="0"/>
              <a:t>, ale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wydaje</a:t>
            </a:r>
            <a:r>
              <a:rPr lang="en-US" dirty="0"/>
              <a:t> mi </a:t>
            </a:r>
            <a:r>
              <a:rPr lang="en-US" dirty="0" err="1"/>
              <a:t>się</a:t>
            </a:r>
            <a:r>
              <a:rPr lang="en-US" dirty="0"/>
              <a:t>, aby </a:t>
            </a:r>
            <a:r>
              <a:rPr lang="en-US" dirty="0" err="1"/>
              <a:t>taki</a:t>
            </a:r>
            <a:r>
              <a:rPr lang="en-US" dirty="0"/>
              <a:t> </a:t>
            </a:r>
            <a:r>
              <a:rPr lang="en-US" dirty="0" err="1"/>
              <a:t>eksperyment</a:t>
            </a:r>
            <a:r>
              <a:rPr lang="en-US" dirty="0"/>
              <a:t> </a:t>
            </a:r>
            <a:r>
              <a:rPr lang="en-US" dirty="0" err="1"/>
              <a:t>pozwolił</a:t>
            </a:r>
            <a:r>
              <a:rPr lang="en-US" dirty="0"/>
              <a:t> mi </a:t>
            </a:r>
            <a:r>
              <a:rPr lang="en-US" dirty="0" err="1"/>
              <a:t>dojść</a:t>
            </a:r>
            <a:r>
              <a:rPr lang="en-US" dirty="0"/>
              <a:t> do </a:t>
            </a:r>
            <a:r>
              <a:rPr lang="en-US" dirty="0" err="1"/>
              <a:t>jakiegoś</a:t>
            </a:r>
            <a:r>
              <a:rPr lang="en-US" dirty="0"/>
              <a:t> </a:t>
            </a:r>
            <a:r>
              <a:rPr lang="en-US" dirty="0" err="1"/>
              <a:t>sensownego</a:t>
            </a:r>
            <a:r>
              <a:rPr lang="en-US" dirty="0"/>
              <a:t> </a:t>
            </a:r>
            <a:r>
              <a:rPr lang="en-US" dirty="0" err="1"/>
              <a:t>wniosku</a:t>
            </a:r>
            <a:r>
              <a:rPr lang="en-US" dirty="0"/>
              <a:t>, </a:t>
            </a:r>
            <a:r>
              <a:rPr lang="en-US" dirty="0" err="1"/>
              <a:t>również</a:t>
            </a:r>
            <a:r>
              <a:rPr lang="en-US" dirty="0"/>
              <a:t> </a:t>
            </a:r>
            <a:r>
              <a:rPr lang="en-US" dirty="0" err="1"/>
              <a:t>nigdy</a:t>
            </a:r>
            <a:r>
              <a:rPr lang="en-US" dirty="0"/>
              <a:t> </a:t>
            </a:r>
            <a:r>
              <a:rPr lang="en-US" dirty="0" err="1"/>
              <a:t>niczego</a:t>
            </a:r>
            <a:r>
              <a:rPr lang="en-US" dirty="0"/>
              <a:t> </a:t>
            </a:r>
            <a:r>
              <a:rPr lang="en-US" dirty="0" err="1"/>
              <a:t>takiego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implementowałem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3E2AA7E1-CF05-4D40-ACEF-4D82A834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0" y="285750"/>
            <a:ext cx="2743200" cy="1714500"/>
          </a:xfrm>
          <a:prstGeom prst="rect">
            <a:avLst/>
          </a:prstGeom>
        </p:spPr>
      </p:pic>
      <p:pic>
        <p:nvPicPr>
          <p:cNvPr id="6" name="Picture 6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05048C78-D407-476D-9238-0F2CF147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962" y="285750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6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_2SEEDS">
      <a:dk1>
        <a:srgbClr val="000000"/>
      </a:dk1>
      <a:lt1>
        <a:srgbClr val="FFFFFF"/>
      </a:lt1>
      <a:dk2>
        <a:srgbClr val="233C22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6EB13B"/>
      </a:accent4>
      <a:accent5>
        <a:srgbClr val="4AB848"/>
      </a:accent5>
      <a:accent6>
        <a:srgbClr val="3BB16A"/>
      </a:accent6>
      <a:hlink>
        <a:srgbClr val="399431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Plan prac - ogólne ustalenia.</vt:lpstr>
      <vt:lpstr>Pierwszy działający model</vt:lpstr>
      <vt:lpstr>Dopracowanie skalowalności techniki</vt:lpstr>
      <vt:lpstr>Dokładniejsze przyjrzenie się siteswapom</vt:lpstr>
      <vt:lpstr>Niejasna przyszłość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580</cp:revision>
  <dcterms:created xsi:type="dcterms:W3CDTF">2020-04-06T17:12:42Z</dcterms:created>
  <dcterms:modified xsi:type="dcterms:W3CDTF">2020-04-08T14:29:21Z</dcterms:modified>
</cp:coreProperties>
</file>