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i4JM9LzMYejzxBVBfekPcmAS2Y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f7e8452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4f7e8452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f7e8452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f7e845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d4f7e8452e_0_6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d4f7e8452e_0_6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d4f7e8452e_0_6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d4f7e8452e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4f7e8452e_0_107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d4f7e8452e_0_107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d4f7e8452e_0_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4f7e8452e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d4f7e8452e_0_67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d4f7e8452e_0_67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d4f7e8452e_0_67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d4f7e8452e_0_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d4f7e8452e_0_72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d4f7e8452e_0_72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d4f7e8452e_0_72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d4f7e8452e_0_7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d4f7e8452e_0_7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d4f7e8452e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4f7e8452e_0_7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d4f7e8452e_0_7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d4f7e8452e_0_7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d4f7e8452e_0_7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d4f7e8452e_0_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4f7e8452e_0_8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d4f7e8452e_0_8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d4f7e8452e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d4f7e8452e_0_89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d4f7e8452e_0_89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d4f7e8452e_0_89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d4f7e8452e_0_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d4f7e8452e_0_9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d4f7e8452e_0_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d4f7e8452e_0_9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d4f7e8452e_0_9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d4f7e8452e_0_97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d4f7e8452e_0_97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d4f7e8452e_0_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4f7e8452e_0_10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d4f7e8452e_0_103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d4f7e8452e_0_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d4f7e8452e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d4f7e8452e_0_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d4f7e8452e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1485" marR="467360" rtl="0" algn="ctr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Experimental Study for Crop Disease Detection using CNN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311700" y="273100"/>
            <a:ext cx="8319600" cy="5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AN EXPERIMENTAL STUDY FOR  CROP DISEASE DETECTION USING CNN</a:t>
            </a:r>
            <a:endParaRPr b="1" sz="3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                                             </a:t>
            </a:r>
            <a:r>
              <a:rPr lang="en">
                <a:solidFill>
                  <a:srgbClr val="FFFFFF"/>
                </a:solidFill>
              </a:rPr>
              <a:t> 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AP18110010142-Retheshna  AP18110010159-Harika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AP18110010186-Vindhya      </a:t>
            </a: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AP18110010188-Radhika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424850" y="455175"/>
            <a:ext cx="9513300" cy="606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600"/>
              <a:t>Data Augmentation: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The image data is generated by transforming the actual training images by </a:t>
            </a:r>
            <a:endParaRPr sz="2600"/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rescale,</a:t>
            </a:r>
            <a:endParaRPr sz="2600"/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shear_range,</a:t>
            </a:r>
            <a:endParaRPr sz="2600"/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zoom_range,</a:t>
            </a:r>
            <a:endParaRPr sz="2600"/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horizontal_flip.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Performance evaluation:</a:t>
            </a:r>
            <a:endParaRPr sz="1800"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model gives 87.74% accuracy on validation set while training the model.The Cnn model learns to represent features of diseases from the training images.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Plotting accuracy and loss:</a:t>
            </a:r>
            <a:endParaRPr/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550" y="2781300"/>
            <a:ext cx="4610125" cy="222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8675" y="136550"/>
            <a:ext cx="4777000" cy="26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111275" y="-75"/>
            <a:ext cx="90327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  </a:t>
            </a:r>
            <a:r>
              <a:rPr lang="en" sz="2400"/>
              <a:t>Under the guidance of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                 </a:t>
            </a:r>
            <a:r>
              <a:rPr lang="en" sz="2400"/>
              <a:t>Dr.Neeraj sharma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                 </a:t>
            </a:r>
            <a:r>
              <a:rPr lang="en" sz="3000"/>
              <a:t>SRM University AP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              </a:t>
            </a:r>
            <a:r>
              <a:rPr lang="en" sz="3000"/>
              <a:t> Thank You!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        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f7e8452e_0_113"/>
          <p:cNvSpPr txBox="1"/>
          <p:nvPr>
            <p:ph type="title"/>
          </p:nvPr>
        </p:nvSpPr>
        <p:spPr>
          <a:xfrm>
            <a:off x="0" y="-303450"/>
            <a:ext cx="8891100" cy="53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2565"/>
              <a:buNone/>
            </a:pPr>
            <a:r>
              <a:t/>
            </a:r>
            <a:endParaRPr sz="30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801"/>
              <a:buNone/>
            </a:pPr>
            <a:r>
              <a:rPr lang="en" sz="2928"/>
              <a:t>Problem Sta</a:t>
            </a:r>
            <a:r>
              <a:rPr lang="en" sz="2928"/>
              <a:t>tement:</a:t>
            </a:r>
            <a:endParaRPr sz="292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801"/>
              <a:buNone/>
            </a:pPr>
            <a:r>
              <a:t/>
            </a:r>
            <a:endParaRPr sz="2928"/>
          </a:p>
          <a:p>
            <a:pPr indent="-39598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928"/>
              <a:t>It is necessary to help farmers in automatically detect symptoms of disease as soon as they appear by analysing the digital images which may helping us for:</a:t>
            </a:r>
            <a:endParaRPr sz="2928"/>
          </a:p>
          <a:p>
            <a:pPr indent="-395986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28"/>
              <a:t> Minimizing major production and </a:t>
            </a:r>
            <a:r>
              <a:rPr lang="en" sz="2928"/>
              <a:t>economic</a:t>
            </a:r>
            <a:r>
              <a:rPr lang="en" sz="2928"/>
              <a:t> losses.</a:t>
            </a:r>
            <a:endParaRPr sz="2928"/>
          </a:p>
          <a:p>
            <a:pPr indent="-395986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28"/>
              <a:t>Ensuring both quality and quantity of agricultural products and</a:t>
            </a:r>
            <a:endParaRPr sz="2928"/>
          </a:p>
          <a:p>
            <a:pPr indent="-395986" lvl="0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928"/>
              <a:t>Minimizing agrochemicals use. </a:t>
            </a:r>
            <a:endParaRPr sz="2928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04775" y="160725"/>
            <a:ext cx="8839200" cy="48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 sz="3300"/>
              <a:t>Introduction</a:t>
            </a:r>
            <a:r>
              <a:rPr lang="en"/>
              <a:t>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Crop diseases cause major losses in production and economically in agricultural industry  world wide.Early information on crop health and disease detection can facilitate the control of diseases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4f7e8452e_0_117"/>
          <p:cNvSpPr txBox="1"/>
          <p:nvPr>
            <p:ph type="title"/>
          </p:nvPr>
        </p:nvSpPr>
        <p:spPr>
          <a:xfrm>
            <a:off x="273100" y="166900"/>
            <a:ext cx="8800200" cy="44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Objective: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The objective of this </a:t>
            </a:r>
            <a:r>
              <a:rPr lang="en" sz="3400"/>
              <a:t>challange</a:t>
            </a:r>
            <a:r>
              <a:rPr lang="en" sz="3400"/>
              <a:t> is to build an expert model to predict if a crop is healthy or effected using CNN.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89250" y="333000"/>
            <a:ext cx="89655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300"/>
              <a:t>Proposed Methodology :</a:t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300"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 b="0" l="1531" r="1531" t="0"/>
          <a:stretch/>
        </p:blipFill>
        <p:spPr>
          <a:xfrm>
            <a:off x="4191450" y="75875"/>
            <a:ext cx="3440350" cy="48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212425" y="61825"/>
            <a:ext cx="8862900" cy="49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500"/>
              <a:t>Data acquisition: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The New Plant Disease Data set which is provided by kaggale website contains 22930 images belonging to 10 diseases of tomato leaves.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500"/>
          </a:p>
          <a:p>
            <a:pPr indent="0" lvl="0" marL="0" rtl="0" algn="just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ts val="6000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185475" y="234925"/>
            <a:ext cx="8445900" cy="49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800"/>
              <a:t>Inception v3: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8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is a Convolutional Neural Network (CNN) Model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It has “ImageNet” which contains Millions of images which belongs to 1000 classes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building blocks of inception v3 are convolutions,max pooling,concats, drop outs, fully connected layers and average pooling.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Feature extraction is done during this stage which helps model to clearly distinguish between all the characteristics of image.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409650" y="0"/>
            <a:ext cx="9393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600"/>
              <a:t>Fine Tuning: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Freezing the layers which are already trained by Inception V3.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332250" y="242700"/>
            <a:ext cx="8479500" cy="49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700"/>
              <a:t>Loss function: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Loss function is Categorical cross entropy(As we have 10 different classes).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700"/>
              <a:t>Optimizer :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Adam is an optimizer which is best among the others to reduce the loss.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