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410" r:id="rId5"/>
    <p:sldId id="383" r:id="rId6"/>
    <p:sldId id="411" r:id="rId7"/>
    <p:sldId id="412" r:id="rId8"/>
    <p:sldId id="413" r:id="rId9"/>
    <p:sldId id="4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48E11-CFB0-40CC-9588-22155219AA33}" v="6" dt="2024-03-25T16:11:46.16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p:scale>
          <a:sx n="200" d="100"/>
          <a:sy n="200" d="100"/>
        </p:scale>
        <p:origin x="115" y="-518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thik Selvakumaran" userId="4d67a5dc-1bb5-4aca-953c-e31772598ceb" providerId="ADAL" clId="{A0F48E11-CFB0-40CC-9588-22155219AA33}"/>
    <pc:docChg chg="undo custSel modSld">
      <pc:chgData name="Rethik Selvakumaran" userId="4d67a5dc-1bb5-4aca-953c-e31772598ceb" providerId="ADAL" clId="{A0F48E11-CFB0-40CC-9588-22155219AA33}" dt="2024-03-27T05:54:00.751" v="59" actId="207"/>
      <pc:docMkLst>
        <pc:docMk/>
      </pc:docMkLst>
      <pc:sldChg chg="addSp delSp modSp mod">
        <pc:chgData name="Rethik Selvakumaran" userId="4d67a5dc-1bb5-4aca-953c-e31772598ceb" providerId="ADAL" clId="{A0F48E11-CFB0-40CC-9588-22155219AA33}" dt="2024-03-27T05:52:18.803" v="53" actId="207"/>
        <pc:sldMkLst>
          <pc:docMk/>
          <pc:sldMk cId="1563898277" sldId="411"/>
        </pc:sldMkLst>
        <pc:spChg chg="mod">
          <ac:chgData name="Rethik Selvakumaran" userId="4d67a5dc-1bb5-4aca-953c-e31772598ceb" providerId="ADAL" clId="{A0F48E11-CFB0-40CC-9588-22155219AA33}" dt="2024-03-25T16:12:46.861" v="26" actId="14100"/>
          <ac:spMkLst>
            <pc:docMk/>
            <pc:sldMk cId="1563898277" sldId="411"/>
            <ac:spMk id="2" creationId="{B626C0EC-E00E-D6F7-307A-4B5FD402CD30}"/>
          </ac:spMkLst>
        </pc:spChg>
        <pc:spChg chg="mod">
          <ac:chgData name="Rethik Selvakumaran" userId="4d67a5dc-1bb5-4aca-953c-e31772598ceb" providerId="ADAL" clId="{A0F48E11-CFB0-40CC-9588-22155219AA33}" dt="2024-03-27T03:34:22.624" v="28" actId="947"/>
          <ac:spMkLst>
            <pc:docMk/>
            <pc:sldMk cId="1563898277" sldId="411"/>
            <ac:spMk id="3" creationId="{B0DF8D6C-9FD6-D9EB-0A98-D6290BDADCA8}"/>
          </ac:spMkLst>
        </pc:spChg>
        <pc:picChg chg="mod">
          <ac:chgData name="Rethik Selvakumaran" userId="4d67a5dc-1bb5-4aca-953c-e31772598ceb" providerId="ADAL" clId="{A0F48E11-CFB0-40CC-9588-22155219AA33}" dt="2024-03-27T05:52:09.716" v="51" actId="207"/>
          <ac:picMkLst>
            <pc:docMk/>
            <pc:sldMk cId="1563898277" sldId="411"/>
            <ac:picMk id="5" creationId="{55B305CC-A290-81D1-FF7D-F94467810D0B}"/>
          </ac:picMkLst>
        </pc:picChg>
        <pc:picChg chg="mod">
          <ac:chgData name="Rethik Selvakumaran" userId="4d67a5dc-1bb5-4aca-953c-e31772598ceb" providerId="ADAL" clId="{A0F48E11-CFB0-40CC-9588-22155219AA33}" dt="2024-03-27T05:52:18.803" v="53" actId="207"/>
          <ac:picMkLst>
            <pc:docMk/>
            <pc:sldMk cId="1563898277" sldId="411"/>
            <ac:picMk id="7" creationId="{83C2D24F-4033-5714-BCFC-347FD8F19234}"/>
          </ac:picMkLst>
        </pc:picChg>
        <pc:picChg chg="mod">
          <ac:chgData name="Rethik Selvakumaran" userId="4d67a5dc-1bb5-4aca-953c-e31772598ceb" providerId="ADAL" clId="{A0F48E11-CFB0-40CC-9588-22155219AA33}" dt="2024-03-27T05:52:15.540" v="52" actId="207"/>
          <ac:picMkLst>
            <pc:docMk/>
            <pc:sldMk cId="1563898277" sldId="411"/>
            <ac:picMk id="9" creationId="{2EC5406F-3539-977B-DB3F-6161288F995D}"/>
          </ac:picMkLst>
        </pc:picChg>
        <pc:cxnChg chg="add del">
          <ac:chgData name="Rethik Selvakumaran" userId="4d67a5dc-1bb5-4aca-953c-e31772598ceb" providerId="ADAL" clId="{A0F48E11-CFB0-40CC-9588-22155219AA33}" dt="2024-03-27T05:22:55.952" v="45" actId="21"/>
          <ac:cxnSpMkLst>
            <pc:docMk/>
            <pc:sldMk cId="1563898277" sldId="411"/>
            <ac:cxnSpMk id="6" creationId="{FAC1ECFF-8F80-3F49-02AC-8C54A7425BB1}"/>
          </ac:cxnSpMkLst>
        </pc:cxnChg>
      </pc:sldChg>
      <pc:sldChg chg="addSp modSp mod">
        <pc:chgData name="Rethik Selvakumaran" userId="4d67a5dc-1bb5-4aca-953c-e31772598ceb" providerId="ADAL" clId="{A0F48E11-CFB0-40CC-9588-22155219AA33}" dt="2024-03-27T05:53:40.249" v="56" actId="207"/>
        <pc:sldMkLst>
          <pc:docMk/>
          <pc:sldMk cId="2714671809" sldId="412"/>
        </pc:sldMkLst>
        <pc:spChg chg="mod">
          <ac:chgData name="Rethik Selvakumaran" userId="4d67a5dc-1bb5-4aca-953c-e31772598ceb" providerId="ADAL" clId="{A0F48E11-CFB0-40CC-9588-22155219AA33}" dt="2024-03-27T03:34:39.087" v="29" actId="947"/>
          <ac:spMkLst>
            <pc:docMk/>
            <pc:sldMk cId="2714671809" sldId="412"/>
            <ac:spMk id="3" creationId="{8AA5B5E6-BCD6-7770-5D71-68970238BE3B}"/>
          </ac:spMkLst>
        </pc:spChg>
        <pc:picChg chg="add mod">
          <ac:chgData name="Rethik Selvakumaran" userId="4d67a5dc-1bb5-4aca-953c-e31772598ceb" providerId="ADAL" clId="{A0F48E11-CFB0-40CC-9588-22155219AA33}" dt="2024-03-27T05:53:40.249" v="56" actId="207"/>
          <ac:picMkLst>
            <pc:docMk/>
            <pc:sldMk cId="2714671809" sldId="412"/>
            <ac:picMk id="4" creationId="{F203BDEA-D7CE-5A20-C80D-85F40DD1D7B0}"/>
          </ac:picMkLst>
        </pc:picChg>
        <pc:picChg chg="add mod">
          <ac:chgData name="Rethik Selvakumaran" userId="4d67a5dc-1bb5-4aca-953c-e31772598ceb" providerId="ADAL" clId="{A0F48E11-CFB0-40CC-9588-22155219AA33}" dt="2024-03-27T05:53:34.717" v="55" actId="207"/>
          <ac:picMkLst>
            <pc:docMk/>
            <pc:sldMk cId="2714671809" sldId="412"/>
            <ac:picMk id="5" creationId="{ACBD5EA4-8639-DD60-91DD-3ED7E127F78D}"/>
          </ac:picMkLst>
        </pc:picChg>
        <pc:picChg chg="add mod">
          <ac:chgData name="Rethik Selvakumaran" userId="4d67a5dc-1bb5-4aca-953c-e31772598ceb" providerId="ADAL" clId="{A0F48E11-CFB0-40CC-9588-22155219AA33}" dt="2024-03-27T05:53:29.748" v="54" actId="207"/>
          <ac:picMkLst>
            <pc:docMk/>
            <pc:sldMk cId="2714671809" sldId="412"/>
            <ac:picMk id="7" creationId="{A0FFE6B5-1277-271B-7CF7-B09415A95629}"/>
          </ac:picMkLst>
        </pc:picChg>
      </pc:sldChg>
      <pc:sldChg chg="addSp modSp mod">
        <pc:chgData name="Rethik Selvakumaran" userId="4d67a5dc-1bb5-4aca-953c-e31772598ceb" providerId="ADAL" clId="{A0F48E11-CFB0-40CC-9588-22155219AA33}" dt="2024-03-27T05:54:00.751" v="59" actId="207"/>
        <pc:sldMkLst>
          <pc:docMk/>
          <pc:sldMk cId="4033423810" sldId="413"/>
        </pc:sldMkLst>
        <pc:spChg chg="mod">
          <ac:chgData name="Rethik Selvakumaran" userId="4d67a5dc-1bb5-4aca-953c-e31772598ceb" providerId="ADAL" clId="{A0F48E11-CFB0-40CC-9588-22155219AA33}" dt="2024-03-27T03:34:52.226" v="30" actId="947"/>
          <ac:spMkLst>
            <pc:docMk/>
            <pc:sldMk cId="4033423810" sldId="413"/>
            <ac:spMk id="3" creationId="{A11D6DD5-961C-F77C-B1AD-010B3866DF0A}"/>
          </ac:spMkLst>
        </pc:spChg>
        <pc:picChg chg="add mod">
          <ac:chgData name="Rethik Selvakumaran" userId="4d67a5dc-1bb5-4aca-953c-e31772598ceb" providerId="ADAL" clId="{A0F48E11-CFB0-40CC-9588-22155219AA33}" dt="2024-03-27T05:54:00.751" v="59" actId="207"/>
          <ac:picMkLst>
            <pc:docMk/>
            <pc:sldMk cId="4033423810" sldId="413"/>
            <ac:picMk id="4" creationId="{AD6A3E06-3F16-6F86-10F6-A26F0126C3D9}"/>
          </ac:picMkLst>
        </pc:picChg>
        <pc:picChg chg="add mod">
          <ac:chgData name="Rethik Selvakumaran" userId="4d67a5dc-1bb5-4aca-953c-e31772598ceb" providerId="ADAL" clId="{A0F48E11-CFB0-40CC-9588-22155219AA33}" dt="2024-03-27T05:53:54.094" v="58" actId="207"/>
          <ac:picMkLst>
            <pc:docMk/>
            <pc:sldMk cId="4033423810" sldId="413"/>
            <ac:picMk id="5" creationId="{35F4BD7C-A941-2374-4C78-A1B7E58FE902}"/>
          </ac:picMkLst>
        </pc:picChg>
        <pc:picChg chg="add mod">
          <ac:chgData name="Rethik Selvakumaran" userId="4d67a5dc-1bb5-4aca-953c-e31772598ceb" providerId="ADAL" clId="{A0F48E11-CFB0-40CC-9588-22155219AA33}" dt="2024-03-27T05:53:50.020" v="57" actId="207"/>
          <ac:picMkLst>
            <pc:docMk/>
            <pc:sldMk cId="4033423810" sldId="413"/>
            <ac:picMk id="7" creationId="{6623A618-2F9F-F62E-AC12-8DA025C4704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3/27/2024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3.svg"/><Relationship Id="rId3" Type="http://schemas.openxmlformats.org/officeDocument/2006/relationships/hyperlink" Target="https://www.syncfusion.com/angular-components/angular-grid" TargetMode="External"/><Relationship Id="rId21" Type="http://schemas.openxmlformats.org/officeDocument/2006/relationships/image" Target="../media/image6.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2.png"/><Relationship Id="rId2" Type="http://schemas.openxmlformats.org/officeDocument/2006/relationships/hyperlink" Target="https://www.syncfusion.com/javascript-ui-controls/js-data-grid" TargetMode="External"/><Relationship Id="rId16" Type="http://schemas.openxmlformats.org/officeDocument/2006/relationships/image" Target="../media/image1.png"/><Relationship Id="rId20"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4.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 Id="rId22"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5.svg"/><Relationship Id="rId3" Type="http://schemas.openxmlformats.org/officeDocument/2006/relationships/hyperlink" Target="https://www.syncfusion.com/angular-components/angular-grid" TargetMode="External"/><Relationship Id="rId21" Type="http://schemas.openxmlformats.org/officeDocument/2006/relationships/image" Target="../media/image2.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4.png"/><Relationship Id="rId2" Type="http://schemas.openxmlformats.org/officeDocument/2006/relationships/hyperlink" Target="https://www.syncfusion.com/javascript-ui-controls/js-data-grid" TargetMode="External"/><Relationship Id="rId16" Type="http://schemas.openxmlformats.org/officeDocument/2006/relationships/image" Target="../media/image8.png"/><Relationship Id="rId20"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6.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 Id="rId22"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core-ui-controls/grid" TargetMode="External"/><Relationship Id="rId13" Type="http://schemas.openxmlformats.org/officeDocument/2006/relationships/image" Target="../media/image4.png"/><Relationship Id="rId18" Type="http://schemas.openxmlformats.org/officeDocument/2006/relationships/image" Target="../media/image3.sv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aspnet-mvc-ui-controls/grid" TargetMode="External"/><Relationship Id="rId12" Type="http://schemas.openxmlformats.org/officeDocument/2006/relationships/image" Target="../media/image9.png"/><Relationship Id="rId17" Type="http://schemas.openxmlformats.org/officeDocument/2006/relationships/image" Target="../media/image2.png"/><Relationship Id="rId2" Type="http://schemas.openxmlformats.org/officeDocument/2006/relationships/hyperlink" Target="https://www.syncfusion.com/javascript-ui-controls/js-data-grid" TargetMode="External"/><Relationship Id="rId16"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xamarin-ui-controls/xamarin-datagrid" TargetMode="External"/><Relationship Id="rId5" Type="http://schemas.openxmlformats.org/officeDocument/2006/relationships/hyperlink" Target="https://www.syncfusion.com/vue-components/vue-grid" TargetMode="External"/><Relationship Id="rId15" Type="http://schemas.openxmlformats.org/officeDocument/2006/relationships/image" Target="../media/image6.png"/><Relationship Id="rId10" Type="http://schemas.openxmlformats.org/officeDocument/2006/relationships/hyperlink" Target="https://www.syncfusion.com/maui-controls/maui-datagrid" TargetMode="External"/><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winforms-ui-controls/datagrid" TargetMode="Externa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108634" y="1702397"/>
            <a:ext cx="5486400" cy="3291840"/>
          </a:xfrm>
        </p:spPr>
        <p:txBody>
          <a:bodyPr/>
          <a:lstStyle/>
          <a:p>
            <a:r>
              <a:rPr lang="en-US" b="0" i="0" dirty="0">
                <a:solidFill>
                  <a:srgbClr val="212529"/>
                </a:solidFill>
                <a:effectLst/>
                <a:latin typeface="system-ui"/>
              </a:rPr>
              <a:t>Most Popular components in </a:t>
            </a:r>
            <a:r>
              <a:rPr lang="en-US" b="0" dirty="0" err="1">
                <a:solidFill>
                  <a:srgbClr val="0071C1"/>
                </a:solidFill>
                <a:latin typeface="system-ui"/>
              </a:rPr>
              <a:t>syncfusion</a:t>
            </a:r>
            <a:br>
              <a:rPr lang="en-US" b="0" i="0" u="sng" dirty="0">
                <a:solidFill>
                  <a:srgbClr val="0071C1"/>
                </a:solidFill>
                <a:effectLst/>
                <a:latin typeface="system-ui"/>
              </a:rPr>
            </a:br>
            <a:br>
              <a:rPr lang="en-US" b="0" i="0" u="sng" dirty="0">
                <a:solidFill>
                  <a:srgbClr val="0071C1"/>
                </a:solidFill>
                <a:effectLst/>
                <a:latin typeface="system-ui"/>
              </a:rPr>
            </a:br>
            <a:r>
              <a:rPr lang="en-US" sz="3200" b="0" dirty="0"/>
              <a:t>Rethik</a:t>
            </a:r>
            <a:endParaRPr lang="en-US" sz="3200" b="0" dirty="0">
              <a:solidFill>
                <a:srgbClr val="FF0000"/>
              </a:solidFill>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i="0" dirty="0">
                <a:solidFill>
                  <a:srgbClr val="212529"/>
                </a:solidFill>
                <a:effectLst/>
                <a:latin typeface="system-ui"/>
              </a:rPr>
              <a:t>components</a:t>
            </a:r>
            <a:endParaRPr lang="en-US" dirty="0"/>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fontScale="92500" lnSpcReduction="20000"/>
          </a:bodyPr>
          <a:lstStyle/>
          <a:p>
            <a:pPr algn="l">
              <a:buFont typeface="Arial" panose="020B0604020202020204" pitchFamily="34" charset="0"/>
              <a:buChar char="•"/>
            </a:pPr>
            <a:r>
              <a:rPr lang="en-US" b="1" i="0" u="none" strike="noStrike" dirty="0">
                <a:solidFill>
                  <a:schemeClr val="bg1"/>
                </a:solidFill>
                <a:effectLst/>
                <a:latin typeface="Open Sans" panose="020B0606030504020204" pitchFamily="34" charset="0"/>
              </a:rPr>
              <a:t>DataGrid</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i="0" u="none" strike="noStrike" dirty="0">
                <a:solidFill>
                  <a:srgbClr val="1A1A1A"/>
                </a:solidFill>
                <a:effectLst/>
                <a:latin typeface="Open Sans" panose="020B0606030504020204" pitchFamily="34" charset="0"/>
              </a:rPr>
              <a:t>Charts</a:t>
            </a:r>
            <a:endParaRPr lang="en-US" i="0" dirty="0">
              <a:solidFill>
                <a:srgbClr val="666666"/>
              </a:solidFill>
              <a:effectLst/>
              <a:latin typeface="Open Sans" panose="020B0606030504020204" pitchFamily="34" charset="0"/>
            </a:endParaRPr>
          </a:p>
          <a:p>
            <a:pPr algn="l">
              <a:buFont typeface="Arial" panose="020B0604020202020204" pitchFamily="34" charset="0"/>
              <a:buChar char="•"/>
            </a:pPr>
            <a:r>
              <a:rPr lang="en-US" i="0" u="none" strike="noStrike" dirty="0" err="1">
                <a:solidFill>
                  <a:srgbClr val="1A1A1A"/>
                </a:solidFill>
                <a:effectLst/>
                <a:latin typeface="Open Sans" panose="020B0606030504020204" pitchFamily="34" charset="0"/>
              </a:rPr>
              <a:t>ListView</a:t>
            </a:r>
            <a:endParaRPr lang="en-US" i="0" dirty="0">
              <a:solidFill>
                <a:srgbClr val="666666"/>
              </a:solidFill>
              <a:effectLst/>
              <a:latin typeface="Open Sans" panose="020B0606030504020204" pitchFamily="34" charset="0"/>
            </a:endParaRPr>
          </a:p>
          <a:p>
            <a:pPr algn="l">
              <a:buFont typeface="Arial" panose="020B0604020202020204" pitchFamily="34" charset="0"/>
              <a:buChar char="•"/>
            </a:pPr>
            <a:r>
              <a:rPr lang="en-US" i="0" u="none" strike="noStrike" dirty="0">
                <a:solidFill>
                  <a:srgbClr val="1A1A1A"/>
                </a:solidFill>
                <a:effectLst/>
                <a:latin typeface="Open Sans" panose="020B0606030504020204" pitchFamily="34" charset="0"/>
              </a:rPr>
              <a:t>Scheduler</a:t>
            </a:r>
            <a:endParaRPr lang="en-US" i="0" dirty="0">
              <a:solidFill>
                <a:srgbClr val="666666"/>
              </a:solidFill>
              <a:effectLst/>
              <a:latin typeface="Open Sans" panose="020B0606030504020204" pitchFamily="34" charset="0"/>
            </a:endParaRPr>
          </a:p>
          <a:p>
            <a:pPr algn="l">
              <a:buFont typeface="Arial" panose="020B0604020202020204" pitchFamily="34" charset="0"/>
              <a:buChar char="•"/>
            </a:pPr>
            <a:r>
              <a:rPr lang="en-US" i="0" u="none" strike="noStrike" dirty="0">
                <a:solidFill>
                  <a:srgbClr val="1A1A1A"/>
                </a:solidFill>
                <a:effectLst/>
                <a:latin typeface="Open Sans" panose="020B0606030504020204" pitchFamily="34" charset="0"/>
              </a:rPr>
              <a:t>Diagram</a:t>
            </a:r>
            <a:endParaRPr lang="en-US" i="0" dirty="0">
              <a:solidFill>
                <a:srgbClr val="666666"/>
              </a:solidFill>
              <a:effectLst/>
              <a:latin typeface="Open Sans" panose="020B0606030504020204" pitchFamily="34" charset="0"/>
            </a:endParaRPr>
          </a:p>
          <a:p>
            <a:pPr algn="l">
              <a:buFont typeface="Arial" panose="020B0604020202020204" pitchFamily="34" charset="0"/>
              <a:buChar char="•"/>
            </a:pPr>
            <a:r>
              <a:rPr lang="en-US" i="0" u="none" strike="noStrike" dirty="0">
                <a:solidFill>
                  <a:schemeClr val="bg1"/>
                </a:solidFill>
                <a:effectLst/>
                <a:latin typeface="Open Sans" panose="020B0606030504020204" pitchFamily="34" charset="0"/>
              </a:rPr>
              <a:t>PDF Viewer</a:t>
            </a:r>
            <a:endParaRPr lang="en-US" i="0" dirty="0">
              <a:solidFill>
                <a:schemeClr val="bg1"/>
              </a:solidFill>
              <a:effectLst/>
              <a:latin typeface="Open Sans" panose="020B0606030504020204" pitchFamily="34" charset="0"/>
            </a:endParaRPr>
          </a:p>
          <a:p>
            <a:pPr algn="l">
              <a:buFont typeface="Arial" panose="020B0604020202020204" pitchFamily="34" charset="0"/>
              <a:buChar char="•"/>
            </a:pPr>
            <a:r>
              <a:rPr lang="en-US" i="0" u="none" strike="noStrike" dirty="0">
                <a:solidFill>
                  <a:srgbClr val="1A1A1A"/>
                </a:solidFill>
                <a:effectLst/>
                <a:latin typeface="Open Sans" panose="020B0606030504020204" pitchFamily="34" charset="0"/>
              </a:rPr>
              <a:t>Excel Library</a:t>
            </a:r>
            <a:endParaRPr lang="en-US"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C0EC-E00E-D6F7-307A-4B5FD402CD30}"/>
              </a:ext>
            </a:extLst>
          </p:cNvPr>
          <p:cNvSpPr>
            <a:spLocks noGrp="1"/>
          </p:cNvSpPr>
          <p:nvPr>
            <p:ph type="title"/>
          </p:nvPr>
        </p:nvSpPr>
        <p:spPr>
          <a:xfrm>
            <a:off x="594360" y="242596"/>
            <a:ext cx="6787747" cy="2202023"/>
          </a:xfrm>
        </p:spPr>
        <p:txBody>
          <a:bodyPr/>
          <a:lstStyle/>
          <a:p>
            <a:r>
              <a:rPr lang="en-US" b="1" i="0" dirty="0">
                <a:solidFill>
                  <a:srgbClr val="1A1A1A"/>
                </a:solidFill>
                <a:effectLst/>
                <a:latin typeface="Open Sans" panose="020B0606030504020204" pitchFamily="34" charset="0"/>
              </a:rPr>
              <a:t>DataGrid</a:t>
            </a:r>
            <a:br>
              <a:rPr lang="en-US" b="1" i="0" dirty="0">
                <a:solidFill>
                  <a:srgbClr val="1A1A1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B0DF8D6C-9FD6-D9EB-0A98-D6290BDADCA8}"/>
              </a:ext>
            </a:extLst>
          </p:cNvPr>
          <p:cNvSpPr>
            <a:spLocks noGrp="1"/>
          </p:cNvSpPr>
          <p:nvPr>
            <p:ph sz="quarter" idx="13"/>
          </p:nvPr>
        </p:nvSpPr>
        <p:spPr>
          <a:xfrm>
            <a:off x="594360" y="2165376"/>
            <a:ext cx="6073141" cy="4132047"/>
          </a:xfrm>
        </p:spPr>
        <p:txBody>
          <a:bodyPr>
            <a:normAutofit/>
          </a:bodyPr>
          <a:lstStyle/>
          <a:p>
            <a:pPr marL="0" indent="0" algn="l">
              <a:lnSpc>
                <a:spcPct val="110000"/>
              </a:lnSpc>
              <a:buNone/>
            </a:pPr>
            <a:r>
              <a:rPr lang="en-US" sz="16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lgn="l">
              <a:lnSpc>
                <a:spcPct val="110000"/>
              </a:lnSpc>
              <a:buNone/>
            </a:pPr>
            <a:r>
              <a:rPr lang="en-US" sz="1500" b="1" i="0" dirty="0">
                <a:solidFill>
                  <a:srgbClr val="1A1A1A"/>
                </a:solidFill>
                <a:effectLst/>
                <a:latin typeface="Open Sans" panose="020B0606030504020204" pitchFamily="34" charset="0"/>
              </a:rPr>
              <a:t>SUPPORTED PLATFORMS</a:t>
            </a:r>
            <a:endParaRPr lang="en-US" sz="1500" b="0" i="0" dirty="0">
              <a:solidFill>
                <a:srgbClr val="666666"/>
              </a:solidFill>
              <a:effectLst/>
              <a:latin typeface="Open Sans" panose="020B0606030504020204" pitchFamily="34" charset="0"/>
            </a:endParaRPr>
          </a:p>
          <a:p>
            <a:pPr lvl="1">
              <a:lnSpc>
                <a:spcPct val="130000"/>
              </a:lnSpc>
              <a:buFont typeface="Open Sans" panose="020B0606030504020204" pitchFamily="34" charset="0"/>
              <a:buChar char="ı"/>
            </a:pPr>
            <a:r>
              <a:rPr lang="en-US" sz="1100" b="0" i="0" dirty="0">
                <a:solidFill>
                  <a:srgbClr val="666666"/>
                </a:solidFill>
                <a:effectLst/>
                <a:latin typeface="Open Sans" panose="020B0606030504020204" pitchFamily="34" charset="0"/>
              </a:rPr>
              <a:t> </a:t>
            </a:r>
            <a:r>
              <a:rPr lang="en-US" sz="1100" dirty="0">
                <a:solidFill>
                  <a:srgbClr val="666666"/>
                </a:solid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3"/>
              </a:rPr>
              <a:t>Angular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4"/>
              </a:rPr>
              <a:t>React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5"/>
              </a:rPr>
              <a:t>Vue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err="1">
                <a:solidFill>
                  <a:srgbClr val="0057FF"/>
                </a:solidFill>
                <a:effectLst/>
                <a:uFill>
                  <a:solidFill>
                    <a:schemeClr val="tx1"/>
                  </a:solidFill>
                </a:uFill>
                <a:latin typeface="Open Sans" panose="020B0606030504020204" pitchFamily="34" charset="0"/>
                <a:hlinkClick r:id="rId6"/>
              </a:rPr>
              <a:t>Blazor</a:t>
            </a:r>
            <a:br>
              <a:rPr lang="en-US" sz="1100" b="0" i="0" u="sng" dirty="0">
                <a:solidFill>
                  <a:srgbClr val="666666"/>
                </a:solidFill>
                <a:effectLst/>
                <a:uFill>
                  <a:solidFill>
                    <a:schemeClr val="tx1"/>
                  </a:solidFill>
                </a:uFill>
                <a:latin typeface="Open Sans" panose="020B0606030504020204" pitchFamily="34" charset="0"/>
              </a:rPr>
            </a:b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7"/>
              </a:rPr>
              <a:t>Flutter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8"/>
              </a:rPr>
              <a:t>ASP.NET MVC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9"/>
              </a:rPr>
              <a:t>ASP.NET Core</a:t>
            </a:r>
            <a:endParaRPr lang="en-US" sz="1100" b="0" i="0" u="sng" strike="noStrike" dirty="0">
              <a:solidFill>
                <a:srgbClr val="0057FF"/>
              </a:solidFill>
              <a:effectLst/>
              <a:uFill>
                <a:solidFill>
                  <a:schemeClr val="tx1"/>
                </a:solidFill>
              </a:uFill>
              <a:latin typeface="Open Sans" panose="020B0606030504020204" pitchFamily="34" charset="0"/>
            </a:endParaRPr>
          </a:p>
          <a:p>
            <a:pPr lvl="1">
              <a:lnSpc>
                <a:spcPct val="130000"/>
              </a:lnSpc>
              <a:buFont typeface="Open Sans" panose="020B0606030504020204" pitchFamily="34" charset="0"/>
              <a:buChar char="ı"/>
            </a:pPr>
            <a:r>
              <a:rPr lang="en-US" sz="1100" u="sng" dirty="0">
                <a:solidFill>
                  <a:srgbClr val="666666"/>
                </a:solidFill>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10"/>
              </a:rPr>
              <a:t>WinForms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11"/>
              </a:rPr>
              <a:t>WPF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err="1">
                <a:solidFill>
                  <a:srgbClr val="0057FF"/>
                </a:solidFill>
                <a:effectLst/>
                <a:uFill>
                  <a:solidFill>
                    <a:schemeClr val="tx1"/>
                  </a:solidFill>
                </a:uFill>
                <a:latin typeface="Open Sans" panose="020B0606030504020204" pitchFamily="34" charset="0"/>
                <a:hlinkClick r:id="rId12"/>
              </a:rPr>
              <a:t>WinUI</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12"/>
              </a:rPr>
              <a:t>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7"/>
              </a:rPr>
              <a:t>Flutter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13"/>
              </a:rPr>
              <a:t>Xamarin</a:t>
            </a:r>
            <a:br>
              <a:rPr lang="en-US" sz="1100" b="0" i="0" u="sng" dirty="0">
                <a:solidFill>
                  <a:srgbClr val="666666"/>
                </a:solidFill>
                <a:effectLst/>
                <a:uFill>
                  <a:solidFill>
                    <a:schemeClr val="tx1"/>
                  </a:solidFill>
                </a:uFill>
                <a:latin typeface="Open Sans" panose="020B0606030504020204" pitchFamily="34" charset="0"/>
              </a:rPr>
            </a:b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14"/>
              </a:rPr>
              <a:t>UWP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15"/>
              </a:rPr>
              <a:t>.NET MAUI</a:t>
            </a:r>
            <a:endParaRPr lang="en-US" sz="1100" b="0" i="0" u="sng" dirty="0">
              <a:solidFill>
                <a:srgbClr val="666666"/>
              </a:solidFill>
              <a:effectLst/>
              <a:uFill>
                <a:solidFill>
                  <a:schemeClr val="tx1"/>
                </a:solidFill>
              </a:uFill>
              <a:latin typeface="Open Sans" panose="020B0606030504020204" pitchFamily="34" charset="0"/>
            </a:endParaRPr>
          </a:p>
          <a:p>
            <a:pPr lvl="1">
              <a:lnSpc>
                <a:spcPct val="130000"/>
              </a:lnSpc>
              <a:buFont typeface="Open Sans" panose="020B0606030504020204" pitchFamily="34" charset="0"/>
              <a:buChar char="ı"/>
            </a:pP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13"/>
              </a:rPr>
              <a:t>Xamarin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7"/>
              </a:rPr>
              <a:t>Flutter </a:t>
            </a:r>
            <a:r>
              <a:rPr lang="en-US" sz="1100" u="sng" dirty="0">
                <a:solidFill>
                  <a:srgbClr val="666666"/>
                </a:solidFill>
                <a:uFill>
                  <a:solidFill>
                    <a:schemeClr val="tx1"/>
                  </a:solidFill>
                </a:uFill>
                <a:latin typeface="Open Sans" panose="020B0606030504020204" pitchFamily="34" charset="0"/>
              </a:rPr>
              <a:t> • </a:t>
            </a:r>
            <a:r>
              <a:rPr lang="en-US" sz="1100" b="0" i="0" u="sng" dirty="0">
                <a:solidFill>
                  <a:srgbClr val="666666"/>
                </a:solidFill>
                <a:effectLst/>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14"/>
              </a:rPr>
              <a:t>UWP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 </a:t>
            </a:r>
            <a:r>
              <a:rPr lang="en-US" sz="11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100" b="0" i="0" u="sng" dirty="0">
                <a:solidFill>
                  <a:srgbClr val="666666"/>
                </a:solidFill>
                <a:effectLst/>
                <a:uFill>
                  <a:solidFill>
                    <a:schemeClr val="tx1"/>
                  </a:solidFill>
                </a:uFill>
                <a:latin typeface="Open Sans" panose="020B0606030504020204" pitchFamily="34" charset="0"/>
              </a:rPr>
              <a:t> </a:t>
            </a:r>
            <a:r>
              <a:rPr lang="en-US" sz="1100" u="sng" dirty="0">
                <a:solidFill>
                  <a:srgbClr val="666666"/>
                </a:solidFill>
                <a:uFill>
                  <a:solidFill>
                    <a:schemeClr val="tx1"/>
                  </a:solidFill>
                </a:uFill>
                <a:latin typeface="Open Sans" panose="020B0606030504020204" pitchFamily="34" charset="0"/>
              </a:rPr>
              <a:t> •</a:t>
            </a:r>
            <a:r>
              <a:rPr lang="en-US" sz="1100" b="0" i="0" u="sng" strike="noStrike" dirty="0">
                <a:solidFill>
                  <a:srgbClr val="0057FF"/>
                </a:solidFill>
                <a:effectLst/>
                <a:uFill>
                  <a:solidFill>
                    <a:schemeClr val="tx1"/>
                  </a:solidFill>
                </a:uFill>
                <a:latin typeface="Open Sans" panose="020B0606030504020204" pitchFamily="34" charset="0"/>
                <a:hlinkClick r:id="rId15"/>
              </a:rPr>
              <a:t>.NET MAUI</a:t>
            </a:r>
            <a:endParaRPr lang="en-US" sz="1100" b="0" i="0" u="sng" dirty="0">
              <a:solidFill>
                <a:srgbClr val="666666"/>
              </a:solidFill>
              <a:effectLst/>
              <a:uFill>
                <a:solidFill>
                  <a:schemeClr val="tx1"/>
                </a:solidFill>
              </a:uFill>
              <a:latin typeface="Open Sans" panose="020B0606030504020204" pitchFamily="34" charset="0"/>
            </a:endParaRPr>
          </a:p>
          <a:p>
            <a:pPr lvl="1">
              <a:lnSpc>
                <a:spcPct val="110000"/>
              </a:lnSpc>
              <a:buFont typeface="Open Sans" panose="020B0606030504020204" pitchFamily="34" charset="0"/>
              <a:buChar char="ı"/>
            </a:pPr>
            <a:endParaRPr lang="en-US" sz="1500" b="0" i="0" dirty="0">
              <a:solidFill>
                <a:srgbClr val="666666"/>
              </a:solidFill>
              <a:effectLst/>
              <a:latin typeface="Open Sans" panose="020B0606030504020204" pitchFamily="34" charset="0"/>
            </a:endParaRPr>
          </a:p>
          <a:p>
            <a:pPr algn="l">
              <a:lnSpc>
                <a:spcPct val="110000"/>
              </a:lnSpc>
            </a:pPr>
            <a:endParaRPr lang="en-US" dirty="0"/>
          </a:p>
        </p:txBody>
      </p:sp>
      <p:pic>
        <p:nvPicPr>
          <p:cNvPr id="1026" name="Picture 2" descr="Syncfusion Essential DataGrid">
            <a:extLst>
              <a:ext uri="{FF2B5EF4-FFF2-40B4-BE49-F238E27FC236}">
                <a16:creationId xmlns:a16="http://schemas.microsoft.com/office/drawing/2014/main" id="{2C3451FA-CF63-AE21-6A1D-645ED93B03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8017" y="2165375"/>
            <a:ext cx="4851329" cy="413204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World outline">
            <a:extLst>
              <a:ext uri="{FF2B5EF4-FFF2-40B4-BE49-F238E27FC236}">
                <a16:creationId xmlns:a16="http://schemas.microsoft.com/office/drawing/2014/main" id="{55B305CC-A290-81D1-FF7D-F94467810D0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1318" y="4638312"/>
            <a:ext cx="268942" cy="266331"/>
          </a:xfrm>
          <a:prstGeom prst="rect">
            <a:avLst/>
          </a:prstGeom>
        </p:spPr>
      </p:pic>
      <p:pic>
        <p:nvPicPr>
          <p:cNvPr id="7" name="Graphic 6" descr="Smart Phone with solid fill">
            <a:extLst>
              <a:ext uri="{FF2B5EF4-FFF2-40B4-BE49-F238E27FC236}">
                <a16:creationId xmlns:a16="http://schemas.microsoft.com/office/drawing/2014/main" id="{83C2D24F-4033-5714-BCFC-347FD8F1923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81318" y="5604146"/>
            <a:ext cx="268942" cy="268942"/>
          </a:xfrm>
          <a:prstGeom prst="rect">
            <a:avLst/>
          </a:prstGeom>
        </p:spPr>
      </p:pic>
      <p:pic>
        <p:nvPicPr>
          <p:cNvPr id="9" name="Graphic 8" descr="Monitor with solid fill">
            <a:extLst>
              <a:ext uri="{FF2B5EF4-FFF2-40B4-BE49-F238E27FC236}">
                <a16:creationId xmlns:a16="http://schemas.microsoft.com/office/drawing/2014/main" id="{2EC5406F-3539-977B-DB3F-6161288F995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81318" y="5095853"/>
            <a:ext cx="268942" cy="268942"/>
          </a:xfrm>
          <a:prstGeom prst="rect">
            <a:avLst/>
          </a:prstGeom>
        </p:spPr>
      </p:pic>
    </p:spTree>
    <p:extLst>
      <p:ext uri="{BB962C8B-B14F-4D97-AF65-F5344CB8AC3E}">
        <p14:creationId xmlns:p14="http://schemas.microsoft.com/office/powerpoint/2010/main" val="156389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2052-47D5-7BA3-DD38-8695A8CECC33}"/>
              </a:ext>
            </a:extLst>
          </p:cNvPr>
          <p:cNvSpPr>
            <a:spLocks noGrp="1"/>
          </p:cNvSpPr>
          <p:nvPr>
            <p:ph type="title"/>
          </p:nvPr>
        </p:nvSpPr>
        <p:spPr/>
        <p:txBody>
          <a:bodyPr/>
          <a:lstStyle/>
          <a:p>
            <a:r>
              <a:rPr lang="en-US" b="1" i="0" dirty="0">
                <a:solidFill>
                  <a:srgbClr val="1A1A1A"/>
                </a:solidFill>
                <a:effectLst/>
                <a:latin typeface="Open Sans" panose="020B0606030504020204" pitchFamily="34" charset="0"/>
              </a:rPr>
              <a:t>Charts</a:t>
            </a:r>
            <a:endParaRPr lang="en-US" dirty="0"/>
          </a:p>
        </p:txBody>
      </p:sp>
      <p:sp>
        <p:nvSpPr>
          <p:cNvPr id="3" name="Content Placeholder 2">
            <a:extLst>
              <a:ext uri="{FF2B5EF4-FFF2-40B4-BE49-F238E27FC236}">
                <a16:creationId xmlns:a16="http://schemas.microsoft.com/office/drawing/2014/main" id="{8AA5B5E6-BCD6-7770-5D71-68970238BE3B}"/>
              </a:ext>
            </a:extLst>
          </p:cNvPr>
          <p:cNvSpPr>
            <a:spLocks noGrp="1"/>
          </p:cNvSpPr>
          <p:nvPr>
            <p:ph sz="quarter" idx="13"/>
          </p:nvPr>
        </p:nvSpPr>
        <p:spPr>
          <a:xfrm>
            <a:off x="594360" y="1997831"/>
            <a:ext cx="6787747" cy="4420898"/>
          </a:xfrm>
        </p:spPr>
        <p:txBody>
          <a:bodyPr>
            <a:normAutofit/>
          </a:bodyPr>
          <a:lstStyle/>
          <a:p>
            <a:pPr marL="0" indent="0">
              <a:lnSpc>
                <a:spcPct val="120000"/>
              </a:lnSpc>
              <a:buNone/>
            </a:pPr>
            <a:r>
              <a:rPr lang="en-US" sz="17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lgn="l">
              <a:lnSpc>
                <a:spcPct val="110000"/>
              </a:lnSpc>
              <a:buNone/>
            </a:pPr>
            <a:r>
              <a:rPr lang="en-US" sz="1500" b="1" i="0" dirty="0">
                <a:solidFill>
                  <a:srgbClr val="1A1A1A"/>
                </a:solidFill>
                <a:effectLst/>
                <a:latin typeface="Open Sans" panose="020B0606030504020204" pitchFamily="34" charset="0"/>
              </a:rPr>
              <a:t>SUPPORTED PLATFORMS</a:t>
            </a:r>
            <a:endParaRPr lang="en-US" sz="1500" b="0" i="0" dirty="0">
              <a:solidFill>
                <a:srgbClr val="666666"/>
              </a:solidFill>
              <a:effectLst/>
              <a:latin typeface="Open Sans" panose="020B0606030504020204" pitchFamily="34" charset="0"/>
            </a:endParaRPr>
          </a:p>
          <a:p>
            <a:pPr lvl="1">
              <a:lnSpc>
                <a:spcPct val="160000"/>
              </a:lnSpc>
              <a:buFont typeface="Open Sans" panose="020B0606030504020204" pitchFamily="34" charset="0"/>
              <a:buChar char="ı"/>
            </a:pPr>
            <a:r>
              <a:rPr lang="en-US" sz="1200" u="sng" dirty="0">
                <a:solidFill>
                  <a:srgbClr val="666666"/>
                </a:solidFill>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3"/>
              </a:rPr>
              <a:t>Angular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4"/>
              </a:rPr>
              <a:t>React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5"/>
              </a:rPr>
              <a:t>Vue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err="1">
                <a:solidFill>
                  <a:srgbClr val="0057FF"/>
                </a:solidFill>
                <a:effectLst/>
                <a:uFill>
                  <a:solidFill>
                    <a:schemeClr val="tx1"/>
                  </a:solidFill>
                </a:uFill>
                <a:latin typeface="Open Sans" panose="020B0606030504020204" pitchFamily="34" charset="0"/>
                <a:hlinkClick r:id="rId6"/>
              </a:rPr>
              <a:t>Blazor</a:t>
            </a:r>
            <a:br>
              <a:rPr lang="en-US" sz="1200" b="0" i="0" u="sng" dirty="0">
                <a:solidFill>
                  <a:srgbClr val="666666"/>
                </a:solidFill>
                <a:effectLst/>
                <a:uFill>
                  <a:solidFill>
                    <a:schemeClr val="tx1"/>
                  </a:solidFill>
                </a:uFill>
                <a:latin typeface="Open Sans" panose="020B0606030504020204" pitchFamily="34" charset="0"/>
              </a:rPr>
            </a:b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7"/>
              </a:rPr>
              <a:t>Flutter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8"/>
              </a:rPr>
              <a:t>ASP.NET MVC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u="sng" dirty="0">
                <a:solidFill>
                  <a:srgbClr val="0057FF"/>
                </a:solidFill>
                <a:uFill>
                  <a:solidFill>
                    <a:schemeClr val="tx1"/>
                  </a:solidFill>
                </a:uFill>
                <a:latin typeface="Open Sans" panose="020B0606030504020204" pitchFamily="34" charset="0"/>
                <a:hlinkClick r:id="rId9"/>
              </a:rPr>
              <a:t>ASP.NET Core </a:t>
            </a:r>
            <a:endParaRPr lang="en-US" sz="1200" u="sng" dirty="0">
              <a:solidFill>
                <a:srgbClr val="0057FF"/>
              </a:solidFill>
              <a:uFill>
                <a:solidFill>
                  <a:schemeClr val="tx1"/>
                </a:solidFill>
              </a:uFill>
              <a:latin typeface="Open Sans" panose="020B0606030504020204" pitchFamily="34" charset="0"/>
            </a:endParaRPr>
          </a:p>
          <a:p>
            <a:pPr lvl="1">
              <a:lnSpc>
                <a:spcPct val="160000"/>
              </a:lnSpc>
              <a:buFont typeface="Open Sans" panose="020B0606030504020204" pitchFamily="34" charset="0"/>
              <a:buChar char="ı"/>
            </a:pPr>
            <a:r>
              <a:rPr lang="en-US" sz="1200" u="sng" dirty="0">
                <a:solidFill>
                  <a:srgbClr val="666666"/>
                </a:solidFill>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0"/>
              </a:rPr>
              <a:t>WinForms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11"/>
              </a:rPr>
              <a:t>WPF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err="1">
                <a:solidFill>
                  <a:srgbClr val="0057FF"/>
                </a:solidFill>
                <a:effectLst/>
                <a:uFill>
                  <a:solidFill>
                    <a:schemeClr val="tx1"/>
                  </a:solidFill>
                </a:uFill>
                <a:latin typeface="Open Sans" panose="020B0606030504020204" pitchFamily="34" charset="0"/>
                <a:hlinkClick r:id="rId12"/>
              </a:rPr>
              <a:t>WinUI</a:t>
            </a:r>
            <a:r>
              <a:rPr lang="en-US" sz="1200" b="0" i="0" u="sng" strike="noStrike" dirty="0">
                <a:solidFill>
                  <a:srgbClr val="0057FF"/>
                </a:solidFill>
                <a:effectLst/>
                <a:uFill>
                  <a:solidFill>
                    <a:schemeClr val="tx1"/>
                  </a:solidFill>
                </a:uFill>
                <a:latin typeface="Open Sans" panose="020B0606030504020204" pitchFamily="34" charset="0"/>
                <a:hlinkClick r:id="rId12"/>
              </a:rPr>
              <a:t>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7"/>
              </a:rPr>
              <a:t>Flutter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3"/>
              </a:rPr>
              <a:t>Xamarin</a:t>
            </a:r>
            <a:br>
              <a:rPr lang="en-US" sz="1200" b="0" i="0" u="sng" dirty="0">
                <a:solidFill>
                  <a:srgbClr val="666666"/>
                </a:solidFill>
                <a:effectLst/>
                <a:uFill>
                  <a:solidFill>
                    <a:schemeClr val="tx1"/>
                  </a:solidFill>
                </a:uFill>
                <a:latin typeface="Open Sans" panose="020B0606030504020204" pitchFamily="34" charset="0"/>
              </a:rPr>
            </a:b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14"/>
              </a:rPr>
              <a:t>UWP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5"/>
              </a:rPr>
              <a:t>.NET MAUI</a:t>
            </a:r>
            <a:endParaRPr lang="en-US" sz="1200" b="0" i="0" u="sng" dirty="0">
              <a:solidFill>
                <a:srgbClr val="666666"/>
              </a:solidFill>
              <a:effectLst/>
              <a:uFill>
                <a:solidFill>
                  <a:schemeClr val="tx1"/>
                </a:solidFill>
              </a:uFill>
              <a:latin typeface="Open Sans" panose="020B0606030504020204" pitchFamily="34" charset="0"/>
            </a:endParaRPr>
          </a:p>
          <a:p>
            <a:pPr lvl="1">
              <a:lnSpc>
                <a:spcPct val="160000"/>
              </a:lnSpc>
              <a:buFont typeface="Open Sans" panose="020B0606030504020204" pitchFamily="34" charset="0"/>
              <a:buChar char="ı"/>
            </a:pP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13"/>
              </a:rPr>
              <a:t>Xamarin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7"/>
              </a:rPr>
              <a:t>Flutter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4"/>
              </a:rPr>
              <a:t>UWP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5"/>
              </a:rPr>
              <a:t>.NET MAUI</a:t>
            </a:r>
            <a:endParaRPr lang="en-US" sz="1200" b="0" i="0" u="sng" dirty="0">
              <a:solidFill>
                <a:srgbClr val="666666"/>
              </a:solidFill>
              <a:effectLst/>
              <a:uFill>
                <a:solidFill>
                  <a:schemeClr val="tx1"/>
                </a:solidFill>
              </a:uFill>
              <a:latin typeface="Open Sans" panose="020B0606030504020204" pitchFamily="34" charset="0"/>
            </a:endParaRPr>
          </a:p>
          <a:p>
            <a:pPr marL="0" indent="0">
              <a:buNone/>
            </a:pPr>
            <a:endParaRPr lang="en-US" dirty="0"/>
          </a:p>
        </p:txBody>
      </p:sp>
      <p:pic>
        <p:nvPicPr>
          <p:cNvPr id="2050" name="Picture 2" descr="Syncfusion Essential Chart">
            <a:extLst>
              <a:ext uri="{FF2B5EF4-FFF2-40B4-BE49-F238E27FC236}">
                <a16:creationId xmlns:a16="http://schemas.microsoft.com/office/drawing/2014/main" id="{24E0F8E9-A240-3943-697A-53E8BDDB1A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82566" y="1997831"/>
            <a:ext cx="4488093" cy="4012533"/>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with solid fill">
            <a:extLst>
              <a:ext uri="{FF2B5EF4-FFF2-40B4-BE49-F238E27FC236}">
                <a16:creationId xmlns:a16="http://schemas.microsoft.com/office/drawing/2014/main" id="{F203BDEA-D7CE-5A20-C80D-85F40DD1D7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1318" y="5748064"/>
            <a:ext cx="268942" cy="268942"/>
          </a:xfrm>
          <a:prstGeom prst="rect">
            <a:avLst/>
          </a:prstGeom>
        </p:spPr>
      </p:pic>
      <p:pic>
        <p:nvPicPr>
          <p:cNvPr id="5" name="Graphic 4" descr="Monitor with solid fill">
            <a:extLst>
              <a:ext uri="{FF2B5EF4-FFF2-40B4-BE49-F238E27FC236}">
                <a16:creationId xmlns:a16="http://schemas.microsoft.com/office/drawing/2014/main" id="{ACBD5EA4-8639-DD60-91DD-3ED7E127F78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81318" y="5077400"/>
            <a:ext cx="268942" cy="268942"/>
          </a:xfrm>
          <a:prstGeom prst="rect">
            <a:avLst/>
          </a:prstGeom>
        </p:spPr>
      </p:pic>
      <p:pic>
        <p:nvPicPr>
          <p:cNvPr id="7" name="Graphic 6" descr="World outline">
            <a:extLst>
              <a:ext uri="{FF2B5EF4-FFF2-40B4-BE49-F238E27FC236}">
                <a16:creationId xmlns:a16="http://schemas.microsoft.com/office/drawing/2014/main" id="{A0FFE6B5-1277-271B-7CF7-B09415A9562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75940" y="4401357"/>
            <a:ext cx="274320" cy="274320"/>
          </a:xfrm>
          <a:prstGeom prst="rect">
            <a:avLst/>
          </a:prstGeom>
        </p:spPr>
      </p:pic>
    </p:spTree>
    <p:extLst>
      <p:ext uri="{BB962C8B-B14F-4D97-AF65-F5344CB8AC3E}">
        <p14:creationId xmlns:p14="http://schemas.microsoft.com/office/powerpoint/2010/main" val="271467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2DC-404D-26FF-7036-888AFD6190E2}"/>
              </a:ext>
            </a:extLst>
          </p:cNvPr>
          <p:cNvSpPr>
            <a:spLocks noGrp="1"/>
          </p:cNvSpPr>
          <p:nvPr>
            <p:ph type="title"/>
          </p:nvPr>
        </p:nvSpPr>
        <p:spPr/>
        <p:txBody>
          <a:bodyPr/>
          <a:lstStyle/>
          <a:p>
            <a:r>
              <a:rPr lang="en-US" b="1" i="0" dirty="0" err="1">
                <a:solidFill>
                  <a:srgbClr val="1A1A1A"/>
                </a:solidFill>
                <a:effectLst/>
                <a:latin typeface="Open Sans" panose="020B0606030504020204" pitchFamily="34" charset="0"/>
              </a:rPr>
              <a:t>ListView</a:t>
            </a:r>
            <a:endParaRPr lang="en-US" dirty="0"/>
          </a:p>
        </p:txBody>
      </p:sp>
      <p:sp>
        <p:nvSpPr>
          <p:cNvPr id="3" name="Content Placeholder 2">
            <a:extLst>
              <a:ext uri="{FF2B5EF4-FFF2-40B4-BE49-F238E27FC236}">
                <a16:creationId xmlns:a16="http://schemas.microsoft.com/office/drawing/2014/main" id="{A11D6DD5-961C-F77C-B1AD-010B3866DF0A}"/>
              </a:ext>
            </a:extLst>
          </p:cNvPr>
          <p:cNvSpPr>
            <a:spLocks noGrp="1"/>
          </p:cNvSpPr>
          <p:nvPr>
            <p:ph sz="quarter" idx="13"/>
          </p:nvPr>
        </p:nvSpPr>
        <p:spPr>
          <a:xfrm>
            <a:off x="594359" y="2281918"/>
            <a:ext cx="6787747" cy="3939588"/>
          </a:xfrm>
        </p:spPr>
        <p:txBody>
          <a:bodyPr>
            <a:normAutofit/>
          </a:bodyPr>
          <a:lstStyle/>
          <a:p>
            <a:pPr marL="0" indent="0">
              <a:lnSpc>
                <a:spcPct val="120000"/>
              </a:lnSpc>
              <a:buNone/>
            </a:pPr>
            <a:r>
              <a:rPr lang="en-US" sz="1700" b="0" i="0" dirty="0">
                <a:solidFill>
                  <a:srgbClr val="1A1A1A"/>
                </a:solidFill>
                <a:effectLst/>
                <a:latin typeface="Open Sans" panose="020B0606030504020204" pitchFamily="34" charset="0"/>
              </a:rPr>
              <a:t>The </a:t>
            </a:r>
            <a:r>
              <a:rPr lang="en-US" sz="1700" b="0" i="0" dirty="0" err="1">
                <a:solidFill>
                  <a:srgbClr val="1A1A1A"/>
                </a:solidFill>
                <a:effectLst/>
                <a:latin typeface="Open Sans" panose="020B0606030504020204" pitchFamily="34" charset="0"/>
              </a:rPr>
              <a:t>ListView</a:t>
            </a:r>
            <a:r>
              <a:rPr lang="en-US" sz="17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700" b="0" i="0" dirty="0" err="1">
                <a:solidFill>
                  <a:srgbClr val="1A1A1A"/>
                </a:solidFill>
                <a:effectLst/>
                <a:latin typeface="Open Sans" panose="020B0606030504020204" pitchFamily="34" charset="0"/>
              </a:rPr>
              <a:t>ListView</a:t>
            </a:r>
            <a:r>
              <a:rPr lang="en-US" sz="1700" b="0" i="0" dirty="0">
                <a:solidFill>
                  <a:srgbClr val="1A1A1A"/>
                </a:solidFill>
                <a:effectLst/>
                <a:latin typeface="Open Sans" panose="020B0606030504020204" pitchFamily="34" charset="0"/>
              </a:rPr>
              <a:t> control has been optimized to work with large amounts of data.</a:t>
            </a:r>
          </a:p>
          <a:p>
            <a:pPr marL="0" indent="0" algn="l">
              <a:lnSpc>
                <a:spcPct val="110000"/>
              </a:lnSpc>
              <a:buNone/>
            </a:pPr>
            <a:r>
              <a:rPr lang="en-US" sz="1500" b="1" i="0" dirty="0">
                <a:solidFill>
                  <a:srgbClr val="1A1A1A"/>
                </a:solidFill>
                <a:effectLst/>
                <a:latin typeface="Open Sans" panose="020B0606030504020204" pitchFamily="34" charset="0"/>
              </a:rPr>
              <a:t>SUPPORTED PLATFORMS</a:t>
            </a:r>
            <a:endParaRPr lang="en-US" sz="1500" b="0" i="0" dirty="0">
              <a:solidFill>
                <a:srgbClr val="666666"/>
              </a:solidFill>
              <a:effectLst/>
              <a:latin typeface="Open Sans" panose="020B0606030504020204" pitchFamily="34" charset="0"/>
            </a:endParaRPr>
          </a:p>
          <a:p>
            <a:pPr lvl="1">
              <a:lnSpc>
                <a:spcPct val="160000"/>
              </a:lnSpc>
              <a:buFont typeface="Open Sans" panose="020B0606030504020204" pitchFamily="34" charset="0"/>
              <a:buChar char="ı"/>
            </a:pPr>
            <a:r>
              <a:rPr lang="en-US" sz="1200" dirty="0">
                <a:solidFill>
                  <a:srgbClr val="666666"/>
                </a:solidFill>
                <a:latin typeface="Open Sans" panose="020B0606030504020204" pitchFamily="34" charset="0"/>
              </a:rPr>
              <a:t>•</a:t>
            </a:r>
            <a:r>
              <a:rPr lang="en-US" sz="1200" b="0" i="0" dirty="0">
                <a:solidFill>
                  <a:srgbClr val="666666"/>
                </a:solidFill>
                <a:effectLst/>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3"/>
              </a:rPr>
              <a:t>Angular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4"/>
              </a:rPr>
              <a:t>React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5"/>
              </a:rPr>
              <a:t>Vue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err="1">
                <a:solidFill>
                  <a:srgbClr val="0057FF"/>
                </a:solidFill>
                <a:effectLst/>
                <a:uFill>
                  <a:solidFill>
                    <a:schemeClr val="tx1"/>
                  </a:solidFill>
                </a:uFill>
                <a:latin typeface="Open Sans" panose="020B0606030504020204" pitchFamily="34" charset="0"/>
                <a:hlinkClick r:id="rId6"/>
              </a:rPr>
              <a:t>Blazor</a:t>
            </a:r>
            <a:br>
              <a:rPr lang="en-US" sz="1200" b="0" i="0" u="sng" dirty="0">
                <a:solidFill>
                  <a:srgbClr val="666666"/>
                </a:solidFill>
                <a:effectLst/>
                <a:uFill>
                  <a:solidFill>
                    <a:schemeClr val="tx1"/>
                  </a:solidFill>
                </a:uFill>
                <a:latin typeface="Open Sans" panose="020B0606030504020204" pitchFamily="34" charset="0"/>
              </a:rPr>
            </a:br>
            <a:r>
              <a:rPr lang="en-US" sz="1200" u="sng" dirty="0">
                <a:solidFill>
                  <a:srgbClr val="666666"/>
                </a:solidFill>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7"/>
              </a:rPr>
              <a:t>ASP.NET MVC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8"/>
              </a:rPr>
              <a:t>ASP.NET Core</a:t>
            </a:r>
            <a:endParaRPr lang="en-US" sz="1200" b="0" i="0" u="sng" strike="noStrike" dirty="0">
              <a:solidFill>
                <a:srgbClr val="0057FF"/>
              </a:solidFill>
              <a:effectLst/>
              <a:uFill>
                <a:solidFill>
                  <a:schemeClr val="tx1"/>
                </a:solidFill>
              </a:uFill>
              <a:latin typeface="Open Sans" panose="020B0606030504020204" pitchFamily="34" charset="0"/>
            </a:endParaRPr>
          </a:p>
          <a:p>
            <a:pPr lvl="1">
              <a:lnSpc>
                <a:spcPct val="160000"/>
              </a:lnSpc>
              <a:buFont typeface="Open Sans" panose="020B0606030504020204" pitchFamily="34" charset="0"/>
              <a:buChar char="ı"/>
            </a:pPr>
            <a:r>
              <a:rPr lang="en-US" sz="1200" u="sng" dirty="0">
                <a:solidFill>
                  <a:srgbClr val="666666"/>
                </a:solidFill>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9"/>
              </a:rPr>
              <a:t>WinForms </a:t>
            </a:r>
            <a:r>
              <a:rPr lang="en-US" sz="1200" u="sng" dirty="0">
                <a:solidFill>
                  <a:srgbClr val="666666"/>
                </a:solidFill>
                <a:uFill>
                  <a:solidFill>
                    <a:schemeClr val="tx1"/>
                  </a:solidFill>
                </a:uFill>
                <a:latin typeface="Open Sans" panose="020B0606030504020204" pitchFamily="34" charset="0"/>
              </a:rPr>
              <a:t> •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0"/>
              </a:rPr>
              <a:t>.NET MAUI</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11"/>
              </a:rPr>
              <a:t>Xamarin</a:t>
            </a:r>
            <a:endParaRPr lang="en-US" sz="1200" b="0" i="0" u="sng" strike="noStrike" dirty="0">
              <a:solidFill>
                <a:srgbClr val="0057FF"/>
              </a:solidFill>
              <a:effectLst/>
              <a:uFill>
                <a:solidFill>
                  <a:schemeClr val="tx1"/>
                </a:solidFill>
              </a:uFill>
              <a:latin typeface="Open Sans" panose="020B0606030504020204" pitchFamily="34" charset="0"/>
            </a:endParaRPr>
          </a:p>
          <a:p>
            <a:pPr lvl="1">
              <a:lnSpc>
                <a:spcPct val="160000"/>
              </a:lnSpc>
              <a:buFont typeface="Open Sans" panose="020B0606030504020204" pitchFamily="34" charset="0"/>
              <a:buChar char="ı"/>
            </a:pPr>
            <a:r>
              <a:rPr lang="en-US" sz="1200" u="sng" dirty="0">
                <a:solidFill>
                  <a:srgbClr val="666666"/>
                </a:solidFill>
                <a:uFill>
                  <a:solidFill>
                    <a:schemeClr val="tx1"/>
                  </a:solidFill>
                </a:uFill>
                <a:latin typeface="Open Sans" panose="020B0606030504020204" pitchFamily="34" charset="0"/>
              </a:rPr>
              <a:t>•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10"/>
              </a:rPr>
              <a:t> .NET MAUI</a:t>
            </a:r>
            <a:r>
              <a:rPr lang="en-US" sz="1200" u="sng" dirty="0">
                <a:solidFill>
                  <a:srgbClr val="666666"/>
                </a:solidFill>
                <a:uFill>
                  <a:solidFill>
                    <a:schemeClr val="tx1"/>
                  </a:solidFill>
                </a:uFill>
                <a:latin typeface="Open Sans" panose="020B0606030504020204" pitchFamily="34" charset="0"/>
              </a:rPr>
              <a:t> • </a:t>
            </a:r>
            <a:r>
              <a:rPr lang="en-US" sz="1200" b="0" i="0" u="sng" strike="noStrike" dirty="0">
                <a:solidFill>
                  <a:srgbClr val="0057FF"/>
                </a:solidFill>
                <a:effectLst/>
                <a:uFill>
                  <a:solidFill>
                    <a:schemeClr val="tx1"/>
                  </a:solidFill>
                </a:uFill>
                <a:latin typeface="Open Sans" panose="020B0606030504020204" pitchFamily="34" charset="0"/>
                <a:hlinkClick r:id="rId10"/>
              </a:rPr>
              <a:t> </a:t>
            </a:r>
            <a:r>
              <a:rPr lang="en-US" sz="1200" b="0" i="0" u="sng" strike="noStrike" dirty="0">
                <a:solidFill>
                  <a:srgbClr val="0057FF"/>
                </a:solidFill>
                <a:effectLst/>
                <a:uFill>
                  <a:solidFill>
                    <a:schemeClr val="tx1"/>
                  </a:solidFill>
                </a:uFill>
                <a:latin typeface="Open Sans" panose="020B0606030504020204" pitchFamily="34" charset="0"/>
                <a:hlinkClick r:id="rId11"/>
              </a:rPr>
              <a:t>Xamarin </a:t>
            </a:r>
            <a:r>
              <a:rPr lang="en-US" sz="1200" b="0" i="0" u="sng" dirty="0">
                <a:solidFill>
                  <a:srgbClr val="666666"/>
                </a:solidFill>
                <a:effectLst/>
                <a:uFill>
                  <a:solidFill>
                    <a:schemeClr val="tx1"/>
                  </a:solidFill>
                </a:uFill>
                <a:latin typeface="Open Sans" panose="020B0606030504020204" pitchFamily="34" charset="0"/>
              </a:rPr>
              <a:t> </a:t>
            </a:r>
            <a:r>
              <a:rPr lang="en-US" sz="1200" u="sng" dirty="0">
                <a:solidFill>
                  <a:srgbClr val="666666"/>
                </a:solidFill>
                <a:uFill>
                  <a:solidFill>
                    <a:schemeClr val="tx1"/>
                  </a:solidFill>
                </a:uFill>
                <a:latin typeface="Open Sans" panose="020B0606030504020204" pitchFamily="34" charset="0"/>
              </a:rPr>
              <a:t>• </a:t>
            </a:r>
            <a:r>
              <a:rPr lang="en-US" sz="1200" b="0" i="0" u="sng" dirty="0">
                <a:solidFill>
                  <a:srgbClr val="666666"/>
                </a:solidFill>
                <a:effectLst/>
                <a:uFill>
                  <a:solidFill>
                    <a:schemeClr val="tx1"/>
                  </a:solidFill>
                </a:uFill>
                <a:latin typeface="Open Sans" panose="020B0606030504020204" pitchFamily="34" charset="0"/>
              </a:rPr>
              <a:t> </a:t>
            </a:r>
            <a:r>
              <a:rPr lang="en-US" sz="1200" b="0" i="0" u="sng" strike="noStrike" dirty="0">
                <a:solidFill>
                  <a:srgbClr val="0057FF"/>
                </a:solidFill>
                <a:effectLst/>
                <a:uFill>
                  <a:solidFill>
                    <a:schemeClr val="tx1"/>
                  </a:solidFill>
                </a:uFill>
                <a:latin typeface="Open Sans" panose="020B0606030504020204" pitchFamily="34" charset="0"/>
                <a:hlinkClick r:id="rId2"/>
              </a:rPr>
              <a:t>JavaScript </a:t>
            </a:r>
            <a:r>
              <a:rPr lang="en-US" sz="1200" b="0" i="0" u="sng" dirty="0">
                <a:solidFill>
                  <a:srgbClr val="666666"/>
                </a:solidFill>
                <a:effectLst/>
                <a:uFill>
                  <a:solidFill>
                    <a:schemeClr val="tx1"/>
                  </a:solidFill>
                </a:uFill>
                <a:latin typeface="Open Sans" panose="020B0606030504020204" pitchFamily="34" charset="0"/>
              </a:rPr>
              <a:t> </a:t>
            </a:r>
          </a:p>
          <a:p>
            <a:pPr marL="0" indent="0">
              <a:buNone/>
            </a:pPr>
            <a:endParaRPr lang="en-US" dirty="0"/>
          </a:p>
        </p:txBody>
      </p:sp>
      <p:pic>
        <p:nvPicPr>
          <p:cNvPr id="3074" name="Picture 2" descr="Syncfusion List View">
            <a:extLst>
              <a:ext uri="{FF2B5EF4-FFF2-40B4-BE49-F238E27FC236}">
                <a16:creationId xmlns:a16="http://schemas.microsoft.com/office/drawing/2014/main" id="{E9EDF804-EFC8-60B4-5916-34334B2AAF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2106" y="2281918"/>
            <a:ext cx="4401340" cy="3748776"/>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with solid fill">
            <a:extLst>
              <a:ext uri="{FF2B5EF4-FFF2-40B4-BE49-F238E27FC236}">
                <a16:creationId xmlns:a16="http://schemas.microsoft.com/office/drawing/2014/main" id="{AD6A3E06-3F16-6F86-10F6-A26F0126C3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3388" y="5761752"/>
            <a:ext cx="220824" cy="220824"/>
          </a:xfrm>
          <a:prstGeom prst="rect">
            <a:avLst/>
          </a:prstGeom>
        </p:spPr>
      </p:pic>
      <p:pic>
        <p:nvPicPr>
          <p:cNvPr id="5" name="Graphic 4" descr="Monitor with solid fill">
            <a:extLst>
              <a:ext uri="{FF2B5EF4-FFF2-40B4-BE49-F238E27FC236}">
                <a16:creationId xmlns:a16="http://schemas.microsoft.com/office/drawing/2014/main" id="{35F4BD7C-A941-2374-4C78-A1B7E58FE90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9058" y="5413418"/>
            <a:ext cx="220824" cy="220824"/>
          </a:xfrm>
          <a:prstGeom prst="rect">
            <a:avLst/>
          </a:prstGeom>
        </p:spPr>
      </p:pic>
      <p:pic>
        <p:nvPicPr>
          <p:cNvPr id="7" name="Graphic 6" descr="World outline">
            <a:extLst>
              <a:ext uri="{FF2B5EF4-FFF2-40B4-BE49-F238E27FC236}">
                <a16:creationId xmlns:a16="http://schemas.microsoft.com/office/drawing/2014/main" id="{6623A618-2F9F-F62E-AC12-8DA025C4704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63388" y="4768611"/>
            <a:ext cx="220824" cy="220824"/>
          </a:xfrm>
          <a:prstGeom prst="rect">
            <a:avLst/>
          </a:prstGeom>
        </p:spPr>
      </p:pic>
    </p:spTree>
    <p:extLst>
      <p:ext uri="{BB962C8B-B14F-4D97-AF65-F5344CB8AC3E}">
        <p14:creationId xmlns:p14="http://schemas.microsoft.com/office/powerpoint/2010/main" val="403342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5AE8-9C21-FA1C-B285-63DB73F2A49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0394028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{F207F956-297D-4E58-BF69-E5F7DDD547C6}tf78853419_win32</Template>
  <TotalTime>186</TotalTime>
  <Words>344</Words>
  <Application>Microsoft Office PowerPoint</Application>
  <PresentationFormat>Widescreen</PresentationFormat>
  <Paragraphs>30</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Book</vt:lpstr>
      <vt:lpstr>Franklin Gothic Demi</vt:lpstr>
      <vt:lpstr>Open Sans</vt:lpstr>
      <vt:lpstr>system-ui</vt:lpstr>
      <vt:lpstr>Custom</vt:lpstr>
      <vt:lpstr>Most Popular components in syncfusion  Rethik</vt:lpstr>
      <vt:lpstr>components</vt:lpstr>
      <vt:lpstr>DataGrid </vt:lpstr>
      <vt:lpstr>Charts</vt:lpstr>
      <vt:lpstr>ListView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Rethik</dc:title>
  <dc:creator>Rethik Selvakumaran</dc:creator>
  <cp:lastModifiedBy>Rethik Selvakumaran</cp:lastModifiedBy>
  <cp:revision>1</cp:revision>
  <dcterms:created xsi:type="dcterms:W3CDTF">2024-03-25T09:33:01Z</dcterms:created>
  <dcterms:modified xsi:type="dcterms:W3CDTF">2024-03-27T05:54:05Z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