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7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92" autoAdjust="0"/>
    <p:restoredTop sz="94660"/>
  </p:normalViewPr>
  <p:slideViewPr>
    <p:cSldViewPr snapToGrid="0">
      <p:cViewPr>
        <p:scale>
          <a:sx n="75" d="100"/>
          <a:sy n="75" d="100"/>
        </p:scale>
        <p:origin x="354" y="-12"/>
      </p:cViewPr>
      <p:guideLst>
        <p:guide orient="horz" pos="32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6812" y="767443"/>
            <a:ext cx="10480766" cy="512028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Group No : 2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Section : 1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CSS-FLEXBOX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014" y="482595"/>
            <a:ext cx="9864498" cy="769261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CSS Grid?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6700" y="1251856"/>
            <a:ext cx="10033000" cy="51489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CSS Grid Layout Module offers a grid-based layout system, with rows and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columns.</a:t>
            </a:r>
          </a:p>
          <a:p>
            <a:pPr marL="0" indent="0"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grid layout consists of a parent element, with one or more child elements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Grid Templates:</a:t>
            </a:r>
          </a:p>
          <a:p>
            <a:pPr algn="just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Grid Columns</a:t>
            </a:r>
          </a:p>
          <a:p>
            <a:pPr algn="just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Grid rows</a:t>
            </a:r>
          </a:p>
          <a:p>
            <a:pPr algn="just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Grid Gap</a:t>
            </a:r>
          </a:p>
          <a:p>
            <a:pPr algn="just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Grid Lines</a:t>
            </a:r>
          </a:p>
          <a:p>
            <a:pPr algn="just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Justify-content</a:t>
            </a:r>
          </a:p>
          <a:p>
            <a:pPr algn="just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Align-content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15764" y="6396335"/>
            <a:ext cx="339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Akhitha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Tumula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52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0"/>
            <a:ext cx="8911687" cy="7257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Gird Template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51" y="1210490"/>
            <a:ext cx="5073231" cy="22869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9" y="1210490"/>
            <a:ext cx="5704113" cy="22869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65" y="3977818"/>
            <a:ext cx="5174832" cy="2415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7" y="3990881"/>
            <a:ext cx="5704114" cy="2415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12834" y="739893"/>
            <a:ext cx="898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Column-end									column-start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1209" y="3512342"/>
            <a:ext cx="898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Row-start								Template-column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42664" y="6396335"/>
            <a:ext cx="339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Akhitha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Tumula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31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37" y="2939829"/>
            <a:ext cx="1606731" cy="1953962"/>
          </a:xfrm>
        </p:spPr>
      </p:pic>
      <p:sp>
        <p:nvSpPr>
          <p:cNvPr id="5" name="TextBox 4"/>
          <p:cNvSpPr txBox="1"/>
          <p:nvPr/>
        </p:nvSpPr>
        <p:spPr>
          <a:xfrm>
            <a:off x="3684936" y="4924195"/>
            <a:ext cx="2712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Mahender Reddy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Surkanti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63319" y="4934604"/>
            <a:ext cx="180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Akhitha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Tumula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66721" y="4881146"/>
            <a:ext cx="2461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RethimaReddy Polam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98598" y="4881146"/>
            <a:ext cx="2453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Rohan Goud Bhandari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045" y="2915460"/>
            <a:ext cx="1531056" cy="19558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2978174"/>
            <a:ext cx="1521062" cy="18859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928" y="2908300"/>
            <a:ext cx="1494972" cy="193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3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9369" y="846532"/>
            <a:ext cx="4798132" cy="128089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Agenda 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415" y="1791729"/>
            <a:ext cx="8613131" cy="4559643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CSS Grid and CSS FlexBox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FlexBox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FlexBox Properties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Grid Properties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91500" y="6286500"/>
            <a:ext cx="400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RethimaReddy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olam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1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901" y="1068610"/>
            <a:ext cx="9637712" cy="128089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CSS GRID and FLEXBOX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901" y="1905000"/>
            <a:ext cx="9042399" cy="400622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specifies how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web page looks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its colors, fonts, formatting, layout, and styling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flex-box and Grid layout are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particular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ways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specify the layout of HTML pages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Flex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boxes can adjust in size either decreasing, to avoid unnecessarily monopolizing space, or increasing to make room for contents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 constrained within its boundaries.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91500" y="6286500"/>
            <a:ext cx="400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RethimaReddy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olam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0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44710"/>
            <a:ext cx="8911687" cy="74749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Terminology of FlexBox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500" y="1092200"/>
            <a:ext cx="9536112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flex container properties are: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 flex-directions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 flex-wrap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 justify contents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4. align-items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5. align-contents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6. flex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7. order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8. flex-grow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9. flex-shrink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10. flex-basis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11. align-self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91500" y="6286500"/>
            <a:ext cx="400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RethimaReddy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olam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3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54" y="0"/>
            <a:ext cx="8911687" cy="73762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Flex-Direction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54" y="1023123"/>
            <a:ext cx="4759345" cy="24139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1015793"/>
            <a:ext cx="4613727" cy="24466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04955" y="464619"/>
            <a:ext cx="725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										Column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8323" y="3513820"/>
            <a:ext cx="1005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Row-reverse										Column-reverse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624" y="3972052"/>
            <a:ext cx="4845175" cy="24709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85" y="3951837"/>
            <a:ext cx="4717143" cy="24646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56500" y="6396335"/>
            <a:ext cx="463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Mahender Reddy Surkanti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43" y="217708"/>
            <a:ext cx="9791926" cy="68217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Flex-wrap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4" y="899885"/>
            <a:ext cx="10755085" cy="5849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flex-wrap property specifies whether the flex items should wrap or not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wrap                        						nowrap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1" y="1857829"/>
            <a:ext cx="5113112" cy="2383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506" y="1857829"/>
            <a:ext cx="5365070" cy="23839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6" y="4711700"/>
            <a:ext cx="5148944" cy="2146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97100" y="4279901"/>
            <a:ext cx="23495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wrap-reverse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53400" y="6396335"/>
            <a:ext cx="444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Mahender Reddy Surkanti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2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98" y="0"/>
            <a:ext cx="3956731" cy="7692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Justify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343" y="566057"/>
            <a:ext cx="10140269" cy="5345165"/>
          </a:xfrm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flex-end										center	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space-around								space-between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6" y="954313"/>
            <a:ext cx="4920343" cy="2284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886" y="954313"/>
            <a:ext cx="5660571" cy="2284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74" y="3580945"/>
            <a:ext cx="4920343" cy="27471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886" y="3626895"/>
            <a:ext cx="5660571" cy="26725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91500" y="6375400"/>
            <a:ext cx="400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Mahender Reddy Surkanti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71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943428"/>
            <a:ext cx="10668000" cy="5914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Few other properties are defined below: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align-items</a:t>
            </a:r>
          </a:p>
          <a:p>
            <a:pPr marL="0" indent="0"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difference between the flex-start and flex-end in justify-content and align-items is that justify-content will make adjustments column wise and align-items makes row wise.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align-contents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flex-grow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flex-shrink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flex-basis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align-self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67700" y="6396335"/>
            <a:ext cx="392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Mahender Reddy Surkanti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034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1108</TotalTime>
  <Words>290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Group No : 2 Section : 1 CSS-FLEXBOX </vt:lpstr>
      <vt:lpstr>Team Members: </vt:lpstr>
      <vt:lpstr>Agenda :</vt:lpstr>
      <vt:lpstr>WHAT IS CSS GRID and FLEXBOX:</vt:lpstr>
      <vt:lpstr>Terminology of FlexBox</vt:lpstr>
      <vt:lpstr>Flex-Direction  </vt:lpstr>
      <vt:lpstr>Flex-wrap</vt:lpstr>
      <vt:lpstr>Justify contents:</vt:lpstr>
      <vt:lpstr>PowerPoint Presentation</vt:lpstr>
      <vt:lpstr>What is CSS Grid?</vt:lpstr>
      <vt:lpstr>Gird Template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CSS-FLEXBOX</dc:title>
  <dc:creator>Surkanti,Mahender Reddy</dc:creator>
  <cp:lastModifiedBy>Surkanti,Mahender Reddy</cp:lastModifiedBy>
  <cp:revision>36</cp:revision>
  <dcterms:created xsi:type="dcterms:W3CDTF">2019-09-18T21:16:50Z</dcterms:created>
  <dcterms:modified xsi:type="dcterms:W3CDTF">2019-09-19T16:43:59Z</dcterms:modified>
</cp:coreProperties>
</file>