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2" autoAdjust="0"/>
    <p:restoredTop sz="94660"/>
  </p:normalViewPr>
  <p:slideViewPr>
    <p:cSldViewPr snapToGrid="0">
      <p:cViewPr>
        <p:scale>
          <a:sx n="75" d="100"/>
          <a:sy n="75" d="100"/>
        </p:scale>
        <p:origin x="204" y="144"/>
      </p:cViewPr>
      <p:guideLst>
        <p:guide orient="horz" pos="10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No : 2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: 1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CSS-FLEXBOX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14" y="482595"/>
            <a:ext cx="9864498" cy="76926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700" y="1251856"/>
            <a:ext cx="10033000" cy="514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CSS Grid Layout Module offers a grid-based layout system, with rows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layout consists of a parent element, with one or more child elements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Grid Templates: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Columns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rows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Gap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Lines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2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54" y="174167"/>
            <a:ext cx="8911687" cy="7257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0" y="1393370"/>
            <a:ext cx="5073231" cy="2286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1393370"/>
            <a:ext cx="5704113" cy="228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9" y="4173761"/>
            <a:ext cx="5174832" cy="241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4173761"/>
            <a:ext cx="5704114" cy="2415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5085" y="961962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Column-end									column-start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5084" y="3747473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Row-start								Template-column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7" y="2939829"/>
            <a:ext cx="1606731" cy="1953962"/>
          </a:xfrm>
        </p:spPr>
      </p:pic>
      <p:sp>
        <p:nvSpPr>
          <p:cNvPr id="5" name="TextBox 4"/>
          <p:cNvSpPr txBox="1"/>
          <p:nvPr/>
        </p:nvSpPr>
        <p:spPr>
          <a:xfrm>
            <a:off x="3684936" y="4924195"/>
            <a:ext cx="27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Surkanti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3319" y="4934604"/>
            <a:ext cx="18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Akhitha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5921" y="4888437"/>
            <a:ext cx="246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5898" y="4885032"/>
            <a:ext cx="245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Rohan Goud Bhandari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45" y="2953560"/>
            <a:ext cx="1511960" cy="19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69" y="846532"/>
            <a:ext cx="479813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415" y="1791729"/>
            <a:ext cx="8613131" cy="455964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CSS FlexBox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1068610"/>
            <a:ext cx="963771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1" y="1905000"/>
            <a:ext cx="9042399" cy="40062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how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web page looks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colors, fonts, formatting, layout, and styling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flex-box and Grid layout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specify the layout of HTML pages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boxes can adjust in size either decreasing, to avoid unnecessarily monopolizing space, or increasing to make room for contents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constrained within its boundaries.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7474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 of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092200"/>
            <a:ext cx="9536112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flex container properties are: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flex-directions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flex-wrap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justify 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align-items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align-contents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flex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order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flex-grow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 flex-shrink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 flex-basis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11. align-self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454" y="380228"/>
            <a:ext cx="8911687" cy="7376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4" y="1302523"/>
            <a:ext cx="4759345" cy="24139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4" y="1214951"/>
            <a:ext cx="4717143" cy="2501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1455" y="845619"/>
            <a:ext cx="72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									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5623" y="3869420"/>
            <a:ext cx="10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Row-reverse										Column-reverse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24" y="4238752"/>
            <a:ext cx="4845175" cy="247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5" y="4243937"/>
            <a:ext cx="4717143" cy="24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217708"/>
            <a:ext cx="9791926" cy="682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899885"/>
            <a:ext cx="10755085" cy="584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flex-wrap property specifies whether the flex items should wrap or 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wrap                        						nowrap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wrap-reverse			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857829"/>
            <a:ext cx="5113112" cy="238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6" y="1857829"/>
            <a:ext cx="5365070" cy="2383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6" y="4731657"/>
            <a:ext cx="4557485" cy="2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98" y="0"/>
            <a:ext cx="3956731" cy="769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566057"/>
            <a:ext cx="10140269" cy="534516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flex-end										center	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space-around								space-between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954313"/>
            <a:ext cx="4920343" cy="228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954313"/>
            <a:ext cx="5660571" cy="228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3552370"/>
            <a:ext cx="4920343" cy="274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3626895"/>
            <a:ext cx="5660571" cy="26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43428"/>
            <a:ext cx="10668000" cy="591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Few other properties are defined below: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flex-start and flex-end in justify-content and align-items is that justify-content will make adjustments column wise and align-items makes row wise.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align-contents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03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1060</TotalTime>
  <Words>267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Agenda :</vt:lpstr>
      <vt:lpstr>WHAT IS CSS GRID and FLEXBOX:</vt:lpstr>
      <vt:lpstr>Terminology of FlexBox</vt:lpstr>
      <vt:lpstr>Flex-Direction  </vt:lpstr>
      <vt:lpstr>Flex-wrap</vt:lpstr>
      <vt:lpstr>Justify contents:</vt:lpstr>
      <vt:lpstr>PowerPoint Presentation</vt:lpstr>
      <vt:lpstr>What is CSS Grid?</vt:lpstr>
      <vt:lpstr>Gird Template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Polam,Rethimareddy</cp:lastModifiedBy>
  <cp:revision>31</cp:revision>
  <dcterms:created xsi:type="dcterms:W3CDTF">2019-09-18T21:16:50Z</dcterms:created>
  <dcterms:modified xsi:type="dcterms:W3CDTF">2019-09-19T15:01:00Z</dcterms:modified>
</cp:coreProperties>
</file>