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10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2" y="767443"/>
            <a:ext cx="10480766" cy="5120282"/>
          </a:xfrm>
        </p:spPr>
        <p:txBody>
          <a:bodyPr>
            <a:normAutofit/>
          </a:bodyPr>
          <a:lstStyle/>
          <a:p>
            <a:r>
              <a:rPr lang="en-US" b="1" dirty="0" smtClean="0"/>
              <a:t>Group No : 2</a:t>
            </a:r>
            <a:br>
              <a:rPr lang="en-US" b="1" dirty="0" smtClean="0"/>
            </a:br>
            <a:r>
              <a:rPr lang="en-US" b="1" dirty="0" smtClean="0"/>
              <a:t>Section : 1</a:t>
            </a:r>
            <a:br>
              <a:rPr lang="en-US" b="1" dirty="0" smtClean="0"/>
            </a:br>
            <a:r>
              <a:rPr lang="en-US" b="1" dirty="0"/>
              <a:t>CSS-FLEXBOX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</a:t>
            </a:r>
            <a:r>
              <a:rPr lang="en-US" dirty="0" smtClean="0"/>
              <a:t> </a:t>
            </a:r>
            <a:r>
              <a:rPr lang="en-US" b="1" dirty="0" smtClean="0"/>
              <a:t>Members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5" y="2916474"/>
            <a:ext cx="1606731" cy="2104188"/>
          </a:xfrm>
        </p:spPr>
      </p:pic>
      <p:sp>
        <p:nvSpPr>
          <p:cNvPr id="5" name="TextBox 4"/>
          <p:cNvSpPr txBox="1"/>
          <p:nvPr/>
        </p:nvSpPr>
        <p:spPr>
          <a:xfrm>
            <a:off x="3958046" y="5421086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Mahender Reddy</a:t>
            </a:r>
            <a:r>
              <a:rPr lang="en-US" dirty="0" smtClean="0"/>
              <a:t> </a:t>
            </a:r>
            <a:r>
              <a:rPr lang="en-US" sz="1200" dirty="0"/>
              <a:t>Surkanti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81052" y="5434149"/>
            <a:ext cx="18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Akhitha</a:t>
            </a:r>
            <a:r>
              <a:rPr lang="en-US" dirty="0"/>
              <a:t> </a:t>
            </a:r>
            <a:r>
              <a:rPr lang="en-US" sz="1200" dirty="0" smtClean="0"/>
              <a:t>Tumula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35487" y="5473337"/>
            <a:ext cx="210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Rethima Reddy Polam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778241" y="544721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Rohan Goud Bhandari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03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Mahender</a:t>
            </a:r>
          </a:p>
          <a:p>
            <a:r>
              <a:rPr lang="en-US" dirty="0" smtClean="0"/>
              <a:t>Rethima</a:t>
            </a:r>
          </a:p>
          <a:p>
            <a:r>
              <a:rPr lang="en-US" dirty="0" smtClean="0"/>
              <a:t>Akhitha</a:t>
            </a:r>
          </a:p>
          <a:p>
            <a:r>
              <a:rPr lang="en-US" dirty="0" smtClean="0"/>
              <a:t>Rohan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13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</a:t>
            </a:r>
            <a:r>
              <a:rPr lang="en-US" dirty="0"/>
              <a:t> </a:t>
            </a:r>
            <a:r>
              <a:rPr lang="en-US" b="1" dirty="0" smtClean="0"/>
              <a:t>PROFILE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1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05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27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Group No : 2 Section : 1 CSS-FLEXBOX </vt:lpstr>
      <vt:lpstr>Team Members: </vt:lpstr>
      <vt:lpstr>INTRODUCTION :</vt:lpstr>
      <vt:lpstr>ORGANIZATION PROFILE 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CSS-FLEXBOX</dc:title>
  <dc:creator>Surkanti,Mahender Reddy</dc:creator>
  <cp:lastModifiedBy>Surkanti,Mahender Reddy</cp:lastModifiedBy>
  <cp:revision>6</cp:revision>
  <dcterms:created xsi:type="dcterms:W3CDTF">2019-09-18T21:16:50Z</dcterms:created>
  <dcterms:modified xsi:type="dcterms:W3CDTF">2019-09-19T00:47:09Z</dcterms:modified>
</cp:coreProperties>
</file>