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6" r:id="rId11"/>
    <p:sldId id="269" r:id="rId12"/>
    <p:sldId id="272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2" autoAdjust="0"/>
    <p:restoredTop sz="94660"/>
  </p:normalViewPr>
  <p:slideViewPr>
    <p:cSldViewPr snapToGrid="0">
      <p:cViewPr>
        <p:scale>
          <a:sx n="66" d="100"/>
          <a:sy n="66" d="100"/>
        </p:scale>
        <p:origin x="564" y="342"/>
      </p:cViewPr>
      <p:guideLst>
        <p:guide orient="horz" pos="3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thima-reddy.github.io/CSS-FLEXBOX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ackit.com/cs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812" y="767443"/>
            <a:ext cx="10480766" cy="512028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No : 2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Section : 1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CSS-FLEXBOX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014" y="482595"/>
            <a:ext cx="9864498" cy="76926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004" y="1251856"/>
            <a:ext cx="9456695" cy="5148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CSS Grid Layout Module offers a grid-based layout system, with rows 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columns.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layout consists of a parent element, with one or more child elements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Grid Templates: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Columns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rows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Gap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Lines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Align-content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5764" y="6396335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Akhitha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Tumula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2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7257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Gird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1" y="1210490"/>
            <a:ext cx="5073231" cy="22869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1210490"/>
            <a:ext cx="5704113" cy="2286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5" y="3977818"/>
            <a:ext cx="5174832" cy="2415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3990881"/>
            <a:ext cx="5704114" cy="2415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2834" y="739893"/>
            <a:ext cx="898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Column-end									column-start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1209" y="3512342"/>
            <a:ext cx="898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Row-start								Template-column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42664" y="6396335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Akhitha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Tumula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1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39" y="630524"/>
            <a:ext cx="4980952" cy="3796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8687" y="5225143"/>
            <a:ext cx="7141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://rethima-reddy.github.io/CSS-FLEXBOX/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3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9143"/>
            <a:ext cx="8915400" cy="424207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W3SCHOOL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https://www.w3schools.com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CSS-TRICK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https://css-tricks.com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QUICKIT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https://www.quackit.com/css/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865" y="2940909"/>
            <a:ext cx="4891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28" y="711200"/>
            <a:ext cx="8548915" cy="52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37" y="2939829"/>
            <a:ext cx="1606731" cy="1953962"/>
          </a:xfrm>
        </p:spPr>
      </p:pic>
      <p:sp>
        <p:nvSpPr>
          <p:cNvPr id="5" name="TextBox 4"/>
          <p:cNvSpPr txBox="1"/>
          <p:nvPr/>
        </p:nvSpPr>
        <p:spPr>
          <a:xfrm>
            <a:off x="3684936" y="4924195"/>
            <a:ext cx="271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Surkanti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3319" y="4934604"/>
            <a:ext cx="18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Akhitha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Tumula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6721" y="4881146"/>
            <a:ext cx="246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Polam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8598" y="4881146"/>
            <a:ext cx="2453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Rohan Goud Bhandari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45" y="2915460"/>
            <a:ext cx="1531056" cy="1955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2978174"/>
            <a:ext cx="1521062" cy="18859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928" y="2908300"/>
            <a:ext cx="1494972" cy="19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369" y="846532"/>
            <a:ext cx="4798132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 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415" y="1791729"/>
            <a:ext cx="8613131" cy="4559643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 and CSS FlexBox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FlexBox Properties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Grid Properties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0" y="62865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olam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1" y="1068610"/>
            <a:ext cx="9637712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 and FLEXBOX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1" y="1905000"/>
            <a:ext cx="9042399" cy="40062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how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web page looks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its colors, fonts, formatting, layout, and styling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flex-box and Grid layout 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particular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ways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specify the layout of HTML pages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boxes can adjust in size either decreasing, to avoid unnecessarily monopolizing space, or increasing to make room for contents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 constrained within its boundaries.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0" y="62865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olam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4710"/>
            <a:ext cx="8911687" cy="7474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Terminology of FlexBox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0" y="1092200"/>
            <a:ext cx="9536112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flex container properties are: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flex-directions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flex-wrap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justify contents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align-items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align-contents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flex-grow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8. flex-shrink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0" y="62865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olam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54" y="0"/>
            <a:ext cx="8911687" cy="73762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Flex-Direction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54" y="1023123"/>
            <a:ext cx="4759345" cy="24139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015793"/>
            <a:ext cx="4613727" cy="2446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4955" y="464619"/>
            <a:ext cx="72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										Column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8323" y="3513820"/>
            <a:ext cx="100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Row-reverse										Column-reverse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24" y="3972052"/>
            <a:ext cx="4845175" cy="2470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5" y="3951837"/>
            <a:ext cx="4717143" cy="24646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6500" y="6396335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217708"/>
            <a:ext cx="9791926" cy="6821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Flex-wrap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899885"/>
            <a:ext cx="10755085" cy="584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flex-wrap property specifies whether the flex items should wrap or not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wrap                        						nowrap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1857829"/>
            <a:ext cx="5113112" cy="2383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06" y="1857829"/>
            <a:ext cx="5365070" cy="2383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6" y="4711700"/>
            <a:ext cx="5148944" cy="214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7100" y="4279901"/>
            <a:ext cx="2349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wrap-reverse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6396335"/>
            <a:ext cx="44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98" y="0"/>
            <a:ext cx="3956731" cy="7692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Justify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43" y="566057"/>
            <a:ext cx="10140269" cy="5345165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flex-end										center	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space-around								space-between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954313"/>
            <a:ext cx="4920343" cy="2284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86" y="954313"/>
            <a:ext cx="5660571" cy="228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4" y="3580945"/>
            <a:ext cx="4920343" cy="2747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86" y="3626895"/>
            <a:ext cx="5660571" cy="26725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91500" y="63754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718" y="943428"/>
            <a:ext cx="10054281" cy="5914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Few other properties are defined below: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difference between the flex-start and flex-end in justify-content and align-items is that justify-content will make adjustments column wise and align-items makes row wise.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align-contents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flex-grow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flex-shrink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7700" y="6396335"/>
            <a:ext cx="3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034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1149</TotalTime>
  <Words>299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Group No : 2 Section : 1 CSS-FLEXBOX </vt:lpstr>
      <vt:lpstr>Team Members: </vt:lpstr>
      <vt:lpstr>Agenda :</vt:lpstr>
      <vt:lpstr>WHAT IS CSS GRID and FLEXBOX:</vt:lpstr>
      <vt:lpstr>Terminology of FlexBox</vt:lpstr>
      <vt:lpstr>Flex-Direction  </vt:lpstr>
      <vt:lpstr>Flex-wrap</vt:lpstr>
      <vt:lpstr>Justify contents:</vt:lpstr>
      <vt:lpstr>PowerPoint Presentation</vt:lpstr>
      <vt:lpstr>What is CSS Grid?</vt:lpstr>
      <vt:lpstr>Gird Template</vt:lpstr>
      <vt:lpstr>PowerPoint Presentation</vt:lpstr>
      <vt:lpstr>References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CSS-FLEXBOX</dc:title>
  <dc:creator>Surkanti,Mahender Reddy</dc:creator>
  <cp:lastModifiedBy>Polam,Rethimareddy</cp:lastModifiedBy>
  <cp:revision>40</cp:revision>
  <dcterms:created xsi:type="dcterms:W3CDTF">2019-09-18T21:16:50Z</dcterms:created>
  <dcterms:modified xsi:type="dcterms:W3CDTF">2019-09-19T17:39:18Z</dcterms:modified>
</cp:coreProperties>
</file>