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738" y="342"/>
      </p:cViewPr>
      <p:guideLst>
        <p:guide orient="horz" pos="10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812" y="767443"/>
            <a:ext cx="10480766" cy="512028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No : 2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Section : 1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CSS-FLEXBOX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37" y="2939829"/>
            <a:ext cx="1606731" cy="1953962"/>
          </a:xfrm>
        </p:spPr>
      </p:pic>
      <p:sp>
        <p:nvSpPr>
          <p:cNvPr id="5" name="TextBox 4"/>
          <p:cNvSpPr txBox="1"/>
          <p:nvPr/>
        </p:nvSpPr>
        <p:spPr>
          <a:xfrm>
            <a:off x="3684936" y="4924195"/>
            <a:ext cx="271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Surkanti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3319" y="4934604"/>
            <a:ext cx="18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Akhitha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5921" y="4888437"/>
            <a:ext cx="246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Polam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5898" y="4885032"/>
            <a:ext cx="2453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Rohan Goud Bhandari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45" y="2953560"/>
            <a:ext cx="1511960" cy="19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369" y="846532"/>
            <a:ext cx="479813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415" y="1791729"/>
            <a:ext cx="8613131" cy="455964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CSS FlexBox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FlexBox Properties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Grid Properties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3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1" y="624110"/>
            <a:ext cx="963771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FLEXBOX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1" y="1397000"/>
            <a:ext cx="9637711" cy="45142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web pages are written in a combination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 and CSS.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how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web page looks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its colors, fonts, formatting, layout, and styling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flex-box and Grid layout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particular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ways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specify the layout of HTML pages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Flex boxes can adjust in size either decreasing, to avoid unnecessarily monopolizing space, or increasing to make room for contents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constrained within its boundaries.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1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4710"/>
            <a:ext cx="8911687" cy="7474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Terminology of FlexBox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0" y="1092200"/>
            <a:ext cx="9536112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flex container properties are: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flex-directions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flex-wrap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justify 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align-items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align-contents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flex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 order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8. flex-grow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9. flex-shrink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10. flex-basis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11. align-self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5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439" y="908316"/>
            <a:ext cx="9614028" cy="7227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Flex-Directions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0585" y="1890584"/>
            <a:ext cx="9614027" cy="4020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flex-direction property defines in which direction the container wants to stack the flex items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Their are different </a:t>
            </a:r>
            <a:r>
              <a:rPr lang="en-US" dirty="0" smtClean="0"/>
              <a:t>directions </a:t>
            </a:r>
            <a:r>
              <a:rPr lang="en-US" dirty="0"/>
              <a:t>we can use in this like</a:t>
            </a:r>
          </a:p>
          <a:p>
            <a:r>
              <a:rPr lang="en-US" dirty="0"/>
              <a:t>a. column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b</a:t>
            </a:r>
            <a:r>
              <a:rPr lang="en-US" dirty="0"/>
              <a:t>. row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c</a:t>
            </a:r>
            <a:r>
              <a:rPr lang="en-US" dirty="0"/>
              <a:t>. </a:t>
            </a:r>
            <a:r>
              <a:rPr lang="en-US" dirty="0" smtClean="0"/>
              <a:t>column-reverse</a:t>
            </a:r>
          </a:p>
          <a:p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smtClean="0"/>
              <a:t>row-reverse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455" y="290477"/>
            <a:ext cx="8911687" cy="5868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54" y="1302523"/>
            <a:ext cx="4759345" cy="24139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84" y="1214951"/>
            <a:ext cx="4717143" cy="2501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1455" y="845619"/>
            <a:ext cx="72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										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5623" y="3869420"/>
            <a:ext cx="100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Row-reverse										Column-reverse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24" y="4238752"/>
            <a:ext cx="4845175" cy="2470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85" y="4243937"/>
            <a:ext cx="4717143" cy="24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0"/>
            <a:ext cx="9791926" cy="682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Flex-wrap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566057"/>
            <a:ext cx="10755085" cy="6183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flex-wrap property specifies whether the flex items should wrap or not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wrap                        						nowrap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wrap-reverse									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1567549"/>
            <a:ext cx="4557485" cy="2307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1589318"/>
            <a:ext cx="5365070" cy="2307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6" y="4397829"/>
            <a:ext cx="4557485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Justify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714" y="1567543"/>
            <a:ext cx="10270898" cy="434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justify-content property is used to align the flex items. The alignment can be done on the items in that division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Properties: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a. center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b. flex-start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c. flex-end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d. space- around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space-between</a:t>
            </a:r>
          </a:p>
        </p:txBody>
      </p:sp>
    </p:spTree>
    <p:extLst>
      <p:ext uri="{BB962C8B-B14F-4D97-AF65-F5344CB8AC3E}">
        <p14:creationId xmlns:p14="http://schemas.microsoft.com/office/powerpoint/2010/main" val="41324830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266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Group No : 2 Section : 1 CSS-FLEXBOX </vt:lpstr>
      <vt:lpstr>Team Members: </vt:lpstr>
      <vt:lpstr>Agenda :</vt:lpstr>
      <vt:lpstr>WHAT IS CSS GRID and FLEXBOX:</vt:lpstr>
      <vt:lpstr>Terminology of FlexBox</vt:lpstr>
      <vt:lpstr>              Flex-Directions</vt:lpstr>
      <vt:lpstr>Flex-Direction</vt:lpstr>
      <vt:lpstr>Flex-wrap</vt:lpstr>
      <vt:lpstr>Justify contents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CSS-FLEXBOX</dc:title>
  <dc:creator>Surkanti,Mahender Reddy</dc:creator>
  <cp:lastModifiedBy>Polam,Rethimareddy</cp:lastModifiedBy>
  <cp:revision>20</cp:revision>
  <dcterms:created xsi:type="dcterms:W3CDTF">2019-09-18T21:16:50Z</dcterms:created>
  <dcterms:modified xsi:type="dcterms:W3CDTF">2019-09-19T04:53:46Z</dcterms:modified>
</cp:coreProperties>
</file>