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3" r:id="rId5"/>
    <p:sldId id="259" r:id="rId6"/>
    <p:sldId id="260" r:id="rId7"/>
    <p:sldId id="262" r:id="rId8"/>
    <p:sldId id="263" r:id="rId9"/>
    <p:sldId id="265" r:id="rId10"/>
    <p:sldId id="267" r:id="rId11"/>
    <p:sldId id="274" r:id="rId12"/>
    <p:sldId id="266" r:id="rId13"/>
    <p:sldId id="269" r:id="rId14"/>
    <p:sldId id="272" r:id="rId15"/>
    <p:sldId id="271"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88"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92" autoAdjust="0"/>
    <p:restoredTop sz="94660"/>
  </p:normalViewPr>
  <p:slideViewPr>
    <p:cSldViewPr snapToGrid="0">
      <p:cViewPr varScale="1">
        <p:scale>
          <a:sx n="78" d="100"/>
          <a:sy n="78" d="100"/>
        </p:scale>
        <p:origin x="126" y="96"/>
      </p:cViewPr>
      <p:guideLst>
        <p:guide orient="horz" pos="328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9/20/2019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hyperlink" Target="https://rethima-reddy.github.io/CSS-FLEXBOX/"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ss-tricks.com/"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4" Type="http://schemas.openxmlformats.org/officeDocument/2006/relationships/hyperlink" Target="https://www.quackit.com/css/"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1912" y="-134257"/>
            <a:ext cx="10480766" cy="5120282"/>
          </a:xfrm>
        </p:spPr>
        <p:txBody>
          <a:bodyPr>
            <a:normAutofit/>
          </a:bodyPr>
          <a:lstStyle/>
          <a:p>
            <a:pPr algn="ctr"/>
            <a:r>
              <a:rPr lang="en-US" b="1" dirty="0" smtClean="0">
                <a:latin typeface="Arial" panose="020B0604020202020204" pitchFamily="34" charset="0"/>
                <a:cs typeface="Arial" panose="020B0604020202020204" pitchFamily="34" charset="0"/>
              </a:rPr>
              <a:t>Section </a:t>
            </a:r>
            <a:r>
              <a:rPr lang="en-US" b="1" dirty="0">
                <a:latin typeface="Arial" panose="020B0604020202020204" pitchFamily="34" charset="0"/>
                <a:cs typeface="Arial" panose="020B0604020202020204" pitchFamily="34" charset="0"/>
              </a:rPr>
              <a:t>: 1 </a:t>
            </a:r>
            <a:r>
              <a:rPr lang="en-US" b="1" dirty="0" smtClean="0">
                <a:latin typeface="Arial" panose="020B0604020202020204" pitchFamily="34" charset="0"/>
                <a:cs typeface="Arial" panose="020B0604020202020204" pitchFamily="34" charset="0"/>
              </a:rPr>
              <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Group </a:t>
            </a:r>
            <a:r>
              <a:rPr lang="en-US" b="1" dirty="0" smtClean="0">
                <a:latin typeface="Arial" panose="020B0604020202020204" pitchFamily="34" charset="0"/>
                <a:cs typeface="Arial" panose="020B0604020202020204" pitchFamily="34" charset="0"/>
              </a:rPr>
              <a:t>No : 2</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CSS-FLEXBOX and GRID</a:t>
            </a:r>
            <a:r>
              <a:rPr lang="en-US" b="1" dirty="0">
                <a:latin typeface="Arial" panose="020B0604020202020204" pitchFamily="34" charset="0"/>
                <a:cs typeface="Arial" panose="020B0604020202020204" pitchFamily="34" charset="0"/>
              </a:rPr>
              <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108180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6952" y="123568"/>
            <a:ext cx="10635048" cy="6734431"/>
          </a:xfrm>
        </p:spPr>
        <p:txBody>
          <a:bodyPr>
            <a:normAutofit fontScale="92500" lnSpcReduction="10000"/>
          </a:bodyPr>
          <a:lstStyle/>
          <a:p>
            <a:pPr marL="0" indent="0">
              <a:buNone/>
            </a:pPr>
            <a:r>
              <a:rPr lang="en-US" sz="3600" b="1" dirty="0" smtClean="0">
                <a:latin typeface="Arial" panose="020B0604020202020204" pitchFamily="34" charset="0"/>
                <a:cs typeface="Arial" panose="020B0604020202020204" pitchFamily="34" charset="0"/>
              </a:rPr>
              <a:t>A</a:t>
            </a:r>
            <a:r>
              <a:rPr lang="en-US" sz="3600" b="1" dirty="0" smtClean="0">
                <a:latin typeface="Arial" panose="020B0604020202020204" pitchFamily="34" charset="0"/>
                <a:cs typeface="Arial" panose="020B0604020202020204" pitchFamily="34" charset="0"/>
              </a:rPr>
              <a:t>lign-items</a:t>
            </a:r>
          </a:p>
          <a:p>
            <a:pPr marL="0" indent="0">
              <a:buNone/>
            </a:pPr>
            <a:r>
              <a:rPr lang="en-US" sz="2000" b="1" dirty="0" smtClean="0">
                <a:latin typeface="Arial" panose="020B0604020202020204" pitchFamily="34" charset="0"/>
                <a:cs typeface="Arial" panose="020B0604020202020204" pitchFamily="34" charset="0"/>
              </a:rPr>
              <a:t>Center											Flex-end</a:t>
            </a:r>
            <a:endParaRPr lang="en-US" sz="2000" b="1" dirty="0">
              <a:latin typeface="Arial" panose="020B0604020202020204" pitchFamily="34" charset="0"/>
              <a:cs typeface="Arial" panose="020B0604020202020204" pitchFamily="34" charset="0"/>
            </a:endParaRPr>
          </a:p>
          <a:p>
            <a:pPr marL="0" indent="0">
              <a:buNone/>
            </a:pPr>
            <a:endParaRPr lang="en-US" sz="3600" b="1" dirty="0" smtClean="0">
              <a:latin typeface="Arial" panose="020B0604020202020204" pitchFamily="34" charset="0"/>
              <a:cs typeface="Arial" panose="020B0604020202020204" pitchFamily="34" charset="0"/>
            </a:endParaRPr>
          </a:p>
          <a:p>
            <a:pPr marL="0" indent="0">
              <a:buNone/>
            </a:pPr>
            <a:endParaRPr lang="en-US" sz="3600" b="1" dirty="0">
              <a:latin typeface="Arial" panose="020B0604020202020204" pitchFamily="34" charset="0"/>
              <a:cs typeface="Arial" panose="020B0604020202020204" pitchFamily="34" charset="0"/>
            </a:endParaRPr>
          </a:p>
          <a:p>
            <a:pPr marL="0" indent="0">
              <a:buNone/>
            </a:pPr>
            <a:endParaRPr lang="en-US" sz="3600" b="1" dirty="0" smtClean="0">
              <a:latin typeface="Arial" panose="020B0604020202020204" pitchFamily="34" charset="0"/>
              <a:cs typeface="Arial" panose="020B0604020202020204" pitchFamily="34" charset="0"/>
            </a:endParaRPr>
          </a:p>
          <a:p>
            <a:pPr marL="0" indent="0">
              <a:buNone/>
            </a:pPr>
            <a:endParaRPr lang="en-US" sz="2400" b="1" dirty="0" smtClean="0">
              <a:latin typeface="Arial" panose="020B0604020202020204" pitchFamily="34" charset="0"/>
              <a:cs typeface="Arial" panose="020B0604020202020204" pitchFamily="34" charset="0"/>
            </a:endParaRPr>
          </a:p>
          <a:p>
            <a:pPr marL="0" indent="0">
              <a:buNone/>
            </a:pPr>
            <a:r>
              <a:rPr lang="en-US" sz="2400" b="1" dirty="0" smtClean="0">
                <a:latin typeface="Arial" panose="020B0604020202020204" pitchFamily="34" charset="0"/>
                <a:cs typeface="Arial" panose="020B0604020202020204" pitchFamily="34" charset="0"/>
              </a:rPr>
              <a:t>								Flex-start</a:t>
            </a:r>
          </a:p>
          <a:p>
            <a:pPr marL="0" indent="0">
              <a:buNone/>
            </a:pPr>
            <a:endParaRPr lang="en-US" sz="3600" b="1" dirty="0" smtClean="0">
              <a:latin typeface="Arial" panose="020B0604020202020204" pitchFamily="34" charset="0"/>
              <a:cs typeface="Arial" panose="020B0604020202020204" pitchFamily="34" charset="0"/>
            </a:endParaRPr>
          </a:p>
          <a:p>
            <a:pPr marL="0" indent="0">
              <a:buNone/>
            </a:pPr>
            <a:endParaRPr lang="en-US" sz="3600" b="1" dirty="0">
              <a:latin typeface="Arial" panose="020B0604020202020204" pitchFamily="34" charset="0"/>
              <a:cs typeface="Arial" panose="020B0604020202020204" pitchFamily="34" charset="0"/>
            </a:endParaRPr>
          </a:p>
          <a:p>
            <a:pPr marL="0" indent="0">
              <a:buNone/>
            </a:pPr>
            <a:endParaRPr lang="en-US" sz="3600" b="1" dirty="0" smtClean="0">
              <a:latin typeface="Arial" panose="020B0604020202020204" pitchFamily="34" charset="0"/>
              <a:cs typeface="Arial" panose="020B0604020202020204" pitchFamily="34" charset="0"/>
            </a:endParaRPr>
          </a:p>
          <a:p>
            <a:pPr marL="0" indent="0">
              <a:buNone/>
            </a:pPr>
            <a:endParaRPr lang="en-US" sz="2400" b="1" dirty="0" smtClean="0">
              <a:latin typeface="Arial" panose="020B0604020202020204" pitchFamily="34" charset="0"/>
              <a:cs typeface="Arial" panose="020B0604020202020204" pitchFamily="34" charset="0"/>
            </a:endParaRPr>
          </a:p>
          <a:p>
            <a:pPr marL="0" indent="0">
              <a:buNone/>
            </a:pPr>
            <a:r>
              <a:rPr lang="en-US" sz="2200" b="1" dirty="0" smtClean="0">
                <a:latin typeface="Arial" panose="020B0604020202020204" pitchFamily="34" charset="0"/>
                <a:cs typeface="Arial" panose="020B0604020202020204" pitchFamily="34" charset="0"/>
              </a:rPr>
              <a:t>Note</a:t>
            </a:r>
            <a:r>
              <a:rPr lang="en-US" sz="2200" b="1"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The difference between the </a:t>
            </a:r>
            <a:r>
              <a:rPr lang="en-US" sz="2200" dirty="0" smtClean="0">
                <a:latin typeface="Arial" panose="020B0604020202020204" pitchFamily="34" charset="0"/>
                <a:cs typeface="Arial" panose="020B0604020202020204" pitchFamily="34" charset="0"/>
              </a:rPr>
              <a:t>justify-content </a:t>
            </a:r>
            <a:r>
              <a:rPr lang="en-US" sz="2200" dirty="0">
                <a:latin typeface="Arial" panose="020B0604020202020204" pitchFamily="34" charset="0"/>
                <a:cs typeface="Arial" panose="020B0604020202020204" pitchFamily="34" charset="0"/>
              </a:rPr>
              <a:t>and align-items is that justify-content will make adjustments </a:t>
            </a:r>
            <a:r>
              <a:rPr lang="en-US" sz="2200" dirty="0" smtClean="0">
                <a:latin typeface="Arial" panose="020B0604020202020204" pitchFamily="34" charset="0"/>
                <a:cs typeface="Arial" panose="020B0604020202020204" pitchFamily="34" charset="0"/>
              </a:rPr>
              <a:t>column </a:t>
            </a:r>
            <a:r>
              <a:rPr lang="en-US" sz="2200" dirty="0">
                <a:latin typeface="Arial" panose="020B0604020202020204" pitchFamily="34" charset="0"/>
                <a:cs typeface="Arial" panose="020B0604020202020204" pitchFamily="34" charset="0"/>
              </a:rPr>
              <a:t>wise and align-items makes </a:t>
            </a:r>
            <a:r>
              <a:rPr lang="en-US" sz="2200" dirty="0" smtClean="0">
                <a:latin typeface="Arial" panose="020B0604020202020204" pitchFamily="34" charset="0"/>
                <a:cs typeface="Arial" panose="020B0604020202020204" pitchFamily="34" charset="0"/>
              </a:rPr>
              <a:t>row </a:t>
            </a:r>
            <a:r>
              <a:rPr lang="en-US" sz="2200" dirty="0">
                <a:latin typeface="Arial" panose="020B0604020202020204" pitchFamily="34" charset="0"/>
                <a:cs typeface="Arial" panose="020B0604020202020204" pitchFamily="34" charset="0"/>
              </a:rPr>
              <a:t>wise.</a:t>
            </a:r>
          </a:p>
          <a:p>
            <a:pPr marL="0" indent="0">
              <a:buNone/>
            </a:pPr>
            <a:endParaRPr lang="en-US" sz="2400" dirty="0">
              <a:latin typeface="Arial" panose="020B0604020202020204" pitchFamily="34" charset="0"/>
              <a:cs typeface="Arial" panose="020B0604020202020204" pitchFamily="34" charset="0"/>
            </a:endParaRPr>
          </a:p>
        </p:txBody>
      </p:sp>
      <p:sp>
        <p:nvSpPr>
          <p:cNvPr id="2" name="TextBox 1"/>
          <p:cNvSpPr txBox="1"/>
          <p:nvPr/>
        </p:nvSpPr>
        <p:spPr>
          <a:xfrm>
            <a:off x="8267700" y="6396335"/>
            <a:ext cx="3924300"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Mahender Reddy Surkanti</a:t>
            </a:r>
            <a:endParaRPr lang="en-US" sz="2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464" y="1112108"/>
            <a:ext cx="4856205" cy="20882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3157" y="1112108"/>
            <a:ext cx="5263978" cy="208829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5046" y="3698616"/>
            <a:ext cx="5931245" cy="2199502"/>
          </a:xfrm>
          <a:prstGeom prst="rect">
            <a:avLst/>
          </a:prstGeom>
        </p:spPr>
      </p:pic>
    </p:spTree>
    <p:extLst>
      <p:ext uri="{BB962C8B-B14F-4D97-AF65-F5344CB8AC3E}">
        <p14:creationId xmlns:p14="http://schemas.microsoft.com/office/powerpoint/2010/main" val="2072203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4500" y="774700"/>
            <a:ext cx="9588500" cy="5753099"/>
          </a:xfrm>
        </p:spPr>
        <p:txBody>
          <a:bodyPr>
            <a:normAutofit/>
          </a:bodyPr>
          <a:lstStyle/>
          <a:p>
            <a:pPr marL="0" indent="0">
              <a:buNone/>
            </a:pPr>
            <a:r>
              <a:rPr lang="en-US" sz="2400" b="1" dirty="0" smtClean="0">
                <a:latin typeface="Arial" panose="020B0604020202020204" pitchFamily="34" charset="0"/>
                <a:cs typeface="Arial" panose="020B0604020202020204" pitchFamily="34" charset="0"/>
              </a:rPr>
              <a:t>Few other properties are </a:t>
            </a:r>
          </a:p>
          <a:p>
            <a:pPr>
              <a:buFont typeface="Arial" panose="020B0604020202020204" pitchFamily="34" charset="0"/>
              <a:buChar char="•"/>
            </a:pPr>
            <a:r>
              <a:rPr lang="en-US" sz="2400" b="1" dirty="0" smtClean="0">
                <a:latin typeface="Arial" panose="020B0604020202020204" pitchFamily="34" charset="0"/>
                <a:cs typeface="Arial" panose="020B0604020202020204" pitchFamily="34" charset="0"/>
              </a:rPr>
              <a:t>Flex-grow</a:t>
            </a:r>
          </a:p>
          <a:p>
            <a:pPr marL="0" indent="0">
              <a:buNone/>
            </a:pPr>
            <a:r>
              <a:rPr lang="en-US" sz="2400" dirty="0">
                <a:latin typeface="Arial" panose="020B0604020202020204" pitchFamily="34" charset="0"/>
                <a:cs typeface="Arial" panose="020B0604020202020204" pitchFamily="34" charset="0"/>
              </a:rPr>
              <a:t>	</a:t>
            </a:r>
            <a:r>
              <a:rPr lang="en-US" sz="2200" dirty="0" smtClean="0">
                <a:latin typeface="Arial" panose="020B0604020202020204" pitchFamily="34" charset="0"/>
                <a:cs typeface="Arial" panose="020B0604020202020204" pitchFamily="34" charset="0"/>
              </a:rPr>
              <a:t>The </a:t>
            </a:r>
            <a:r>
              <a:rPr lang="en-US" sz="2200" dirty="0">
                <a:latin typeface="Arial" panose="020B0604020202020204" pitchFamily="34" charset="0"/>
                <a:cs typeface="Arial" panose="020B0604020202020204" pitchFamily="34" charset="0"/>
              </a:rPr>
              <a:t>flex-grow property is a sub-property of the Flexible Box </a:t>
            </a:r>
            <a:r>
              <a:rPr lang="en-US" sz="2200" dirty="0" smtClean="0">
                <a:latin typeface="Arial" panose="020B0604020202020204" pitchFamily="34" charset="0"/>
                <a:cs typeface="Arial" panose="020B0604020202020204" pitchFamily="34" charset="0"/>
              </a:rPr>
              <a:t>Layout module</a:t>
            </a:r>
            <a:r>
              <a:rPr lang="en-US" sz="2200" dirty="0">
                <a:latin typeface="Arial" panose="020B0604020202020204" pitchFamily="34" charset="0"/>
                <a:cs typeface="Arial" panose="020B0604020202020204" pitchFamily="34" charset="0"/>
              </a:rPr>
              <a:t>. It defines the ability for a flex item to grow if necessary. </a:t>
            </a:r>
          </a:p>
          <a:p>
            <a:pPr marL="0" indent="0">
              <a:buNone/>
            </a:pPr>
            <a:r>
              <a:rPr lang="en-US" sz="2200" dirty="0" smtClean="0">
                <a:latin typeface="Arial" panose="020B0604020202020204" pitchFamily="34" charset="0"/>
                <a:cs typeface="Arial" panose="020B0604020202020204" pitchFamily="34" charset="0"/>
              </a:rPr>
              <a:t>	It </a:t>
            </a:r>
            <a:r>
              <a:rPr lang="en-US" sz="2200" dirty="0">
                <a:latin typeface="Arial" panose="020B0604020202020204" pitchFamily="34" charset="0"/>
                <a:cs typeface="Arial" panose="020B0604020202020204" pitchFamily="34" charset="0"/>
              </a:rPr>
              <a:t>dictates what amount of the available space inside the flex container </a:t>
            </a:r>
            <a:r>
              <a:rPr lang="en-US" sz="2200" dirty="0" smtClean="0">
                <a:latin typeface="Arial" panose="020B0604020202020204" pitchFamily="34" charset="0"/>
                <a:cs typeface="Arial" panose="020B0604020202020204" pitchFamily="34" charset="0"/>
              </a:rPr>
              <a:t>the </a:t>
            </a:r>
            <a:r>
              <a:rPr lang="en-US" sz="2200" dirty="0">
                <a:latin typeface="Arial" panose="020B0604020202020204" pitchFamily="34" charset="0"/>
                <a:cs typeface="Arial" panose="020B0604020202020204" pitchFamily="34" charset="0"/>
              </a:rPr>
              <a:t>item should take up</a:t>
            </a:r>
            <a:endParaRPr lang="en-US" sz="2200" dirty="0" smtClean="0">
              <a:latin typeface="Arial" panose="020B0604020202020204" pitchFamily="34" charset="0"/>
              <a:cs typeface="Arial" panose="020B0604020202020204" pitchFamily="34" charset="0"/>
            </a:endParaRPr>
          </a:p>
          <a:p>
            <a:pPr>
              <a:buFont typeface="Arial" panose="020B0604020202020204" pitchFamily="34" charset="0"/>
              <a:buChar char="•"/>
            </a:pPr>
            <a:r>
              <a:rPr lang="en-US" sz="2400" b="1" dirty="0" smtClean="0">
                <a:latin typeface="Arial" panose="020B0604020202020204" pitchFamily="34" charset="0"/>
                <a:cs typeface="Arial" panose="020B0604020202020204" pitchFamily="34" charset="0"/>
              </a:rPr>
              <a:t>flex-shrink</a:t>
            </a:r>
          </a:p>
          <a:p>
            <a:pPr marL="0" indent="0">
              <a:buNone/>
            </a:pPr>
            <a:r>
              <a:rPr lang="en-US" sz="2400" dirty="0">
                <a:latin typeface="Arial" panose="020B0604020202020204" pitchFamily="34" charset="0"/>
                <a:cs typeface="Arial" panose="020B0604020202020204" pitchFamily="34" charset="0"/>
              </a:rPr>
              <a:t>	It specifies the "flex shrink factor", which determines how much the flex item will shrink relative to the rest of the flex items in the flex container when there isn't enough space on the row</a:t>
            </a:r>
            <a:endParaRPr lang="en-US" sz="2400" dirty="0" smtClean="0">
              <a:latin typeface="Arial" panose="020B0604020202020204" pitchFamily="34" charset="0"/>
              <a:cs typeface="Arial" panose="020B0604020202020204" pitchFamily="34" charset="0"/>
            </a:endParaRPr>
          </a:p>
          <a:p>
            <a:pPr>
              <a:buFont typeface="Arial" panose="020B0604020202020204" pitchFamily="34" charset="0"/>
              <a:buChar char="•"/>
            </a:pPr>
            <a:endParaRPr lang="en-US" sz="2400" dirty="0" smtClean="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2" name="TextBox 1"/>
          <p:cNvSpPr txBox="1"/>
          <p:nvPr/>
        </p:nvSpPr>
        <p:spPr>
          <a:xfrm>
            <a:off x="8267700" y="6396335"/>
            <a:ext cx="3924300"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Mahender Reddy Surkanti</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6590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6014" y="482595"/>
            <a:ext cx="9864498" cy="769261"/>
          </a:xfrm>
        </p:spPr>
        <p:txBody>
          <a:bodyPr>
            <a:normAutofit/>
          </a:bodyPr>
          <a:lstStyle/>
          <a:p>
            <a:r>
              <a:rPr lang="en-US" b="1" dirty="0" smtClean="0">
                <a:latin typeface="Arial" panose="020B0604020202020204" pitchFamily="34" charset="0"/>
                <a:cs typeface="Arial" panose="020B0604020202020204" pitchFamily="34" charset="0"/>
              </a:rPr>
              <a:t>What is CSS Grid?</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113004" y="1251856"/>
            <a:ext cx="9456695" cy="5148944"/>
          </a:xfrm>
        </p:spPr>
        <p:txBody>
          <a:bodyPr>
            <a:normAutofit lnSpcReduction="10000"/>
          </a:bodyPr>
          <a:lstStyle/>
          <a:p>
            <a:pPr marL="0" indent="0">
              <a:buNone/>
            </a:pPr>
            <a:r>
              <a:rPr lang="en-US" sz="2600" dirty="0">
                <a:latin typeface="Arial" panose="020B0604020202020204" pitchFamily="34" charset="0"/>
                <a:cs typeface="Arial" panose="020B0604020202020204" pitchFamily="34" charset="0"/>
              </a:rPr>
              <a:t>The CSS Grid Layout Module offers a grid-based layout system, with rows and </a:t>
            </a:r>
            <a:r>
              <a:rPr lang="en-US" sz="2600" dirty="0" smtClean="0">
                <a:latin typeface="Arial" panose="020B0604020202020204" pitchFamily="34" charset="0"/>
                <a:cs typeface="Arial" panose="020B0604020202020204" pitchFamily="34" charset="0"/>
              </a:rPr>
              <a:t>columns.</a:t>
            </a:r>
          </a:p>
          <a:p>
            <a:pPr marL="0" indent="0">
              <a:buNone/>
            </a:pPr>
            <a:r>
              <a:rPr lang="en-US" sz="2600" dirty="0" smtClean="0">
                <a:latin typeface="Arial" panose="020B0604020202020204" pitchFamily="34" charset="0"/>
                <a:cs typeface="Arial" panose="020B0604020202020204" pitchFamily="34" charset="0"/>
              </a:rPr>
              <a:t>A </a:t>
            </a:r>
            <a:r>
              <a:rPr lang="en-US" sz="2600" dirty="0">
                <a:latin typeface="Arial" panose="020B0604020202020204" pitchFamily="34" charset="0"/>
                <a:cs typeface="Arial" panose="020B0604020202020204" pitchFamily="34" charset="0"/>
              </a:rPr>
              <a:t>grid layout consists of a parent element, with one or more child elements</a:t>
            </a:r>
            <a:r>
              <a:rPr lang="en-US" sz="2600" dirty="0" smtClean="0">
                <a:latin typeface="Arial" panose="020B0604020202020204" pitchFamily="34" charset="0"/>
                <a:cs typeface="Arial" panose="020B0604020202020204" pitchFamily="34" charset="0"/>
              </a:rPr>
              <a:t>.</a:t>
            </a:r>
          </a:p>
          <a:p>
            <a:pPr marL="0" indent="0">
              <a:buNone/>
            </a:pPr>
            <a:r>
              <a:rPr lang="en-US" sz="2600" b="1" dirty="0" smtClean="0">
                <a:latin typeface="Arial" panose="020B0604020202020204" pitchFamily="34" charset="0"/>
                <a:cs typeface="Arial" panose="020B0604020202020204" pitchFamily="34" charset="0"/>
              </a:rPr>
              <a:t>Grid Templates:</a:t>
            </a:r>
          </a:p>
          <a:p>
            <a:pPr algn="just"/>
            <a:r>
              <a:rPr lang="en-US" sz="2600" dirty="0">
                <a:latin typeface="Arial" panose="020B0604020202020204" pitchFamily="34" charset="0"/>
                <a:cs typeface="Arial" panose="020B0604020202020204" pitchFamily="34" charset="0"/>
              </a:rPr>
              <a:t>Grid Columns</a:t>
            </a:r>
          </a:p>
          <a:p>
            <a:pPr algn="just"/>
            <a:r>
              <a:rPr lang="en-US" sz="2600" dirty="0">
                <a:latin typeface="Arial" panose="020B0604020202020204" pitchFamily="34" charset="0"/>
                <a:cs typeface="Arial" panose="020B0604020202020204" pitchFamily="34" charset="0"/>
              </a:rPr>
              <a:t>Grid rows</a:t>
            </a:r>
          </a:p>
          <a:p>
            <a:pPr algn="just"/>
            <a:r>
              <a:rPr lang="en-US" sz="2600" dirty="0">
                <a:latin typeface="Arial" panose="020B0604020202020204" pitchFamily="34" charset="0"/>
                <a:cs typeface="Arial" panose="020B0604020202020204" pitchFamily="34" charset="0"/>
              </a:rPr>
              <a:t>Grid Gap</a:t>
            </a:r>
          </a:p>
          <a:p>
            <a:pPr algn="just"/>
            <a:r>
              <a:rPr lang="en-US" sz="2600" dirty="0">
                <a:latin typeface="Arial" panose="020B0604020202020204" pitchFamily="34" charset="0"/>
                <a:cs typeface="Arial" panose="020B0604020202020204" pitchFamily="34" charset="0"/>
              </a:rPr>
              <a:t>Grid Lines</a:t>
            </a:r>
          </a:p>
          <a:p>
            <a:pPr algn="just"/>
            <a:r>
              <a:rPr lang="en-US" sz="2600" dirty="0">
                <a:latin typeface="Arial" panose="020B0604020202020204" pitchFamily="34" charset="0"/>
                <a:cs typeface="Arial" panose="020B0604020202020204" pitchFamily="34" charset="0"/>
              </a:rPr>
              <a:t>Justify-content</a:t>
            </a:r>
          </a:p>
          <a:p>
            <a:pPr algn="just"/>
            <a:r>
              <a:rPr lang="en-US" sz="2600" dirty="0">
                <a:latin typeface="Arial" panose="020B0604020202020204" pitchFamily="34" charset="0"/>
                <a:cs typeface="Arial" panose="020B0604020202020204" pitchFamily="34" charset="0"/>
              </a:rPr>
              <a:t>Align-content</a:t>
            </a:r>
          </a:p>
          <a:p>
            <a:pPr marL="0" indent="0">
              <a:buNone/>
            </a:pPr>
            <a:endParaRPr lang="en-US" sz="2400" dirty="0" smtClean="0">
              <a:latin typeface="Arial" panose="020B0604020202020204" pitchFamily="34" charset="0"/>
              <a:cs typeface="Arial" panose="020B0604020202020204" pitchFamily="34" charset="0"/>
            </a:endParaRPr>
          </a:p>
        </p:txBody>
      </p:sp>
      <p:sp>
        <p:nvSpPr>
          <p:cNvPr id="7" name="TextBox 6"/>
          <p:cNvSpPr txBox="1"/>
          <p:nvPr/>
        </p:nvSpPr>
        <p:spPr>
          <a:xfrm>
            <a:off x="8915764" y="6396335"/>
            <a:ext cx="3396343"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Akhitha</a:t>
            </a:r>
            <a:r>
              <a:rPr lang="en-US"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Tumula</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8522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0"/>
            <a:ext cx="8911687" cy="725719"/>
          </a:xfrm>
        </p:spPr>
        <p:txBody>
          <a:bodyPr/>
          <a:lstStyle/>
          <a:p>
            <a:r>
              <a:rPr lang="en-US" dirty="0">
                <a:latin typeface="Arial" panose="020B0604020202020204" pitchFamily="34" charset="0"/>
                <a:cs typeface="Arial" panose="020B0604020202020204" pitchFamily="34" charset="0"/>
              </a:rPr>
              <a:t>Gird Template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1351" y="1210490"/>
            <a:ext cx="5073231" cy="228690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8879" y="1210490"/>
            <a:ext cx="5704113" cy="228690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065" y="3977818"/>
            <a:ext cx="5174832" cy="241572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7257" y="3990881"/>
            <a:ext cx="5704114" cy="2415725"/>
          </a:xfrm>
          <a:prstGeom prst="rect">
            <a:avLst/>
          </a:prstGeom>
        </p:spPr>
      </p:pic>
      <p:sp>
        <p:nvSpPr>
          <p:cNvPr id="8" name="TextBox 7"/>
          <p:cNvSpPr txBox="1"/>
          <p:nvPr/>
        </p:nvSpPr>
        <p:spPr>
          <a:xfrm>
            <a:off x="1812834" y="739893"/>
            <a:ext cx="8984343"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Column-end									column-start </a:t>
            </a:r>
            <a:endParaRPr lang="en-US" sz="2400" dirty="0">
              <a:latin typeface="Arial" panose="020B0604020202020204" pitchFamily="34" charset="0"/>
              <a:cs typeface="Arial" panose="020B0604020202020204" pitchFamily="34" charset="0"/>
            </a:endParaRPr>
          </a:p>
        </p:txBody>
      </p:sp>
      <p:sp>
        <p:nvSpPr>
          <p:cNvPr id="9" name="TextBox 8"/>
          <p:cNvSpPr txBox="1"/>
          <p:nvPr/>
        </p:nvSpPr>
        <p:spPr>
          <a:xfrm>
            <a:off x="1891209" y="3512342"/>
            <a:ext cx="8984343"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Row-start								Template-column </a:t>
            </a:r>
            <a:endParaRPr lang="en-US" sz="2400" dirty="0">
              <a:latin typeface="Arial" panose="020B0604020202020204" pitchFamily="34" charset="0"/>
              <a:cs typeface="Arial" panose="020B0604020202020204" pitchFamily="34" charset="0"/>
            </a:endParaRPr>
          </a:p>
        </p:txBody>
      </p:sp>
      <p:sp>
        <p:nvSpPr>
          <p:cNvPr id="11" name="TextBox 10"/>
          <p:cNvSpPr txBox="1"/>
          <p:nvPr/>
        </p:nvSpPr>
        <p:spPr>
          <a:xfrm>
            <a:off x="8242664" y="6396335"/>
            <a:ext cx="3396343"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Akhitha</a:t>
            </a:r>
            <a:r>
              <a:rPr lang="en-US"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Tumula</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9317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839" y="630524"/>
            <a:ext cx="4980952" cy="3796333"/>
          </a:xfrm>
          <a:prstGeom prst="rect">
            <a:avLst/>
          </a:prstGeom>
        </p:spPr>
      </p:pic>
      <p:sp>
        <p:nvSpPr>
          <p:cNvPr id="5" name="TextBox 4"/>
          <p:cNvSpPr txBox="1"/>
          <p:nvPr/>
        </p:nvSpPr>
        <p:spPr>
          <a:xfrm>
            <a:off x="2728687" y="5225143"/>
            <a:ext cx="7141028" cy="1015663"/>
          </a:xfrm>
          <a:prstGeom prst="rect">
            <a:avLst/>
          </a:prstGeom>
          <a:noFill/>
        </p:spPr>
        <p:txBody>
          <a:bodyPr wrap="square" rtlCol="0">
            <a:spAutoFit/>
          </a:bodyPr>
          <a:lstStyle/>
          <a:p>
            <a:r>
              <a:rPr lang="en-US" sz="3000" b="1" dirty="0" smtClean="0">
                <a:latin typeface="Arial" panose="020B0604020202020204" pitchFamily="34" charset="0"/>
                <a:cs typeface="Arial" panose="020B0604020202020204" pitchFamily="34" charset="0"/>
                <a:hlinkClick r:id="rId3"/>
              </a:rPr>
              <a:t>https</a:t>
            </a:r>
            <a:r>
              <a:rPr lang="en-US" sz="3000" b="1" dirty="0">
                <a:latin typeface="Arial" panose="020B0604020202020204" pitchFamily="34" charset="0"/>
                <a:cs typeface="Arial" panose="020B0604020202020204" pitchFamily="34" charset="0"/>
                <a:hlinkClick r:id="rId3"/>
              </a:rPr>
              <a:t>://rethima-reddy.github.io/CSS-FLEXBOX/</a:t>
            </a:r>
            <a:endParaRPr lang="en-US" sz="3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1738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References</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1669143"/>
            <a:ext cx="8915400" cy="4242079"/>
          </a:xfrm>
        </p:spPr>
        <p:txBody>
          <a:bodyPr/>
          <a:lstStyle/>
          <a:p>
            <a:r>
              <a:rPr lang="en-US" dirty="0" smtClean="0"/>
              <a:t> </a:t>
            </a:r>
            <a:r>
              <a:rPr lang="en-US" sz="2400" dirty="0" smtClean="0">
                <a:latin typeface="Arial" panose="020B0604020202020204" pitchFamily="34" charset="0"/>
                <a:cs typeface="Arial" panose="020B0604020202020204" pitchFamily="34" charset="0"/>
              </a:rPr>
              <a:t>W3SCHOOL </a:t>
            </a:r>
            <a:r>
              <a:rPr lang="en-US" sz="2400" dirty="0">
                <a:latin typeface="Arial" panose="020B0604020202020204" pitchFamily="34" charset="0"/>
                <a:cs typeface="Arial" panose="020B0604020202020204" pitchFamily="34" charset="0"/>
                <a:hlinkClick r:id="rId2"/>
              </a:rPr>
              <a:t>https://www.w3schools.com</a:t>
            </a:r>
            <a:r>
              <a:rPr lang="en-US" sz="2400" dirty="0" smtClean="0">
                <a:latin typeface="Arial" panose="020B0604020202020204" pitchFamily="34" charset="0"/>
                <a:cs typeface="Arial" panose="020B0604020202020204" pitchFamily="34" charset="0"/>
                <a:hlinkClick r:id="rId2"/>
              </a:rPr>
              <a:t>/</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CSS-TRICK </a:t>
            </a:r>
            <a:r>
              <a:rPr lang="en-US" sz="2400" dirty="0">
                <a:latin typeface="Arial" panose="020B0604020202020204" pitchFamily="34" charset="0"/>
                <a:cs typeface="Arial" panose="020B0604020202020204" pitchFamily="34" charset="0"/>
                <a:hlinkClick r:id="rId3"/>
              </a:rPr>
              <a:t>https://css-tricks.com</a:t>
            </a:r>
            <a:r>
              <a:rPr lang="en-US" sz="2400" dirty="0" smtClean="0">
                <a:latin typeface="Arial" panose="020B0604020202020204" pitchFamily="34" charset="0"/>
                <a:cs typeface="Arial" panose="020B0604020202020204" pitchFamily="34" charset="0"/>
                <a:hlinkClick r:id="rId3"/>
              </a:rPr>
              <a:t>/</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QUICKIT </a:t>
            </a:r>
            <a:r>
              <a:rPr lang="en-US" sz="2400" dirty="0">
                <a:latin typeface="Arial" panose="020B0604020202020204" pitchFamily="34" charset="0"/>
                <a:cs typeface="Arial" panose="020B0604020202020204" pitchFamily="34" charset="0"/>
                <a:hlinkClick r:id="rId4"/>
              </a:rPr>
              <a:t>https://www.quackit.com/css/</a:t>
            </a:r>
            <a:endParaRPr lang="en-US" sz="2400" dirty="0" smtClean="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68120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24865" y="2940909"/>
            <a:ext cx="4891706" cy="830997"/>
          </a:xfrm>
          <a:prstGeom prst="rect">
            <a:avLst/>
          </a:prstGeom>
          <a:noFill/>
        </p:spPr>
        <p:txBody>
          <a:bodyPr wrap="square" rtlCol="0">
            <a:spAutoFit/>
          </a:bodyPr>
          <a:lstStyle/>
          <a:p>
            <a:endParaRPr lang="en-US" sz="4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628" y="711200"/>
            <a:ext cx="8548915" cy="5210629"/>
          </a:xfrm>
          <a:prstGeom prst="rect">
            <a:avLst/>
          </a:prstGeom>
        </p:spPr>
      </p:pic>
    </p:spTree>
    <p:extLst>
      <p:ext uri="{BB962C8B-B14F-4D97-AF65-F5344CB8AC3E}">
        <p14:creationId xmlns:p14="http://schemas.microsoft.com/office/powerpoint/2010/main" val="1021276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Team</a:t>
            </a:r>
            <a:r>
              <a:rPr lang="en-US" dirty="0" smtClean="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Members</a:t>
            </a: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59837" y="2939829"/>
            <a:ext cx="1606731" cy="1953962"/>
          </a:xfrm>
        </p:spPr>
      </p:pic>
      <p:sp>
        <p:nvSpPr>
          <p:cNvPr id="5" name="TextBox 4"/>
          <p:cNvSpPr txBox="1"/>
          <p:nvPr/>
        </p:nvSpPr>
        <p:spPr>
          <a:xfrm>
            <a:off x="3684936" y="4924195"/>
            <a:ext cx="2712042" cy="338554"/>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rPr>
              <a:t>Mahender Reddy </a:t>
            </a:r>
            <a:r>
              <a:rPr lang="en-US" sz="1600" b="1" dirty="0">
                <a:latin typeface="Arial" panose="020B0604020202020204" pitchFamily="34" charset="0"/>
                <a:cs typeface="Arial" panose="020B0604020202020204" pitchFamily="34" charset="0"/>
              </a:rPr>
              <a:t>Surkanti</a:t>
            </a:r>
          </a:p>
        </p:txBody>
      </p:sp>
      <p:sp>
        <p:nvSpPr>
          <p:cNvPr id="6" name="TextBox 5"/>
          <p:cNvSpPr txBox="1"/>
          <p:nvPr/>
        </p:nvSpPr>
        <p:spPr>
          <a:xfrm>
            <a:off x="1863319" y="4934604"/>
            <a:ext cx="1802674"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Akhitha </a:t>
            </a:r>
            <a:r>
              <a:rPr lang="en-US" sz="1600" b="1" dirty="0" smtClean="0">
                <a:latin typeface="Arial" panose="020B0604020202020204" pitchFamily="34" charset="0"/>
                <a:cs typeface="Arial" panose="020B0604020202020204" pitchFamily="34" charset="0"/>
              </a:rPr>
              <a:t>Tumula</a:t>
            </a:r>
            <a:endParaRPr lang="en-US" sz="1600" b="1" dirty="0">
              <a:latin typeface="Arial" panose="020B0604020202020204" pitchFamily="34" charset="0"/>
              <a:cs typeface="Arial" panose="020B0604020202020204" pitchFamily="34" charset="0"/>
            </a:endParaRPr>
          </a:p>
        </p:txBody>
      </p:sp>
      <p:sp>
        <p:nvSpPr>
          <p:cNvPr id="7" name="TextBox 6"/>
          <p:cNvSpPr txBox="1"/>
          <p:nvPr/>
        </p:nvSpPr>
        <p:spPr>
          <a:xfrm>
            <a:off x="6466721" y="4881146"/>
            <a:ext cx="2461378" cy="338554"/>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rPr>
              <a:t>RethimaReddy Polam</a:t>
            </a:r>
            <a:endParaRPr lang="en-US" sz="1600" b="1" dirty="0">
              <a:latin typeface="Arial" panose="020B0604020202020204" pitchFamily="34" charset="0"/>
              <a:cs typeface="Arial" panose="020B0604020202020204" pitchFamily="34" charset="0"/>
            </a:endParaRPr>
          </a:p>
        </p:txBody>
      </p:sp>
      <p:sp>
        <p:nvSpPr>
          <p:cNvPr id="8" name="TextBox 7"/>
          <p:cNvSpPr txBox="1"/>
          <p:nvPr/>
        </p:nvSpPr>
        <p:spPr>
          <a:xfrm>
            <a:off x="8798598" y="4881146"/>
            <a:ext cx="2453601"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Rohan Goud Bhandari</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9045" y="2915460"/>
            <a:ext cx="1531056" cy="195586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4200" y="2978174"/>
            <a:ext cx="1521062" cy="1885926"/>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34928" y="2908300"/>
            <a:ext cx="1494972" cy="1937927"/>
          </a:xfrm>
          <a:prstGeom prst="rect">
            <a:avLst/>
          </a:prstGeom>
        </p:spPr>
      </p:pic>
    </p:spTree>
    <p:extLst>
      <p:ext uri="{BB962C8B-B14F-4D97-AF65-F5344CB8AC3E}">
        <p14:creationId xmlns:p14="http://schemas.microsoft.com/office/powerpoint/2010/main" val="25850319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9369" y="846532"/>
            <a:ext cx="4798132" cy="1280890"/>
          </a:xfrm>
        </p:spPr>
        <p:txBody>
          <a:bodyPr/>
          <a:lstStyle/>
          <a:p>
            <a:r>
              <a:rPr lang="en-US" b="1" dirty="0" smtClean="0">
                <a:latin typeface="Arial" panose="020B0604020202020204" pitchFamily="34" charset="0"/>
                <a:cs typeface="Arial" panose="020B0604020202020204" pitchFamily="34" charset="0"/>
              </a:rPr>
              <a:t>Agenda :</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681415" y="1791729"/>
            <a:ext cx="8613131" cy="4559643"/>
          </a:xfrm>
        </p:spPr>
        <p:txBody>
          <a:bodyPr/>
          <a:lstStyle/>
          <a:p>
            <a:r>
              <a:rPr lang="en-US" sz="2400" dirty="0" smtClean="0">
                <a:latin typeface="Arial" panose="020B0604020202020204" pitchFamily="34" charset="0"/>
                <a:cs typeface="Arial" panose="020B0604020202020204" pitchFamily="34" charset="0"/>
              </a:rPr>
              <a:t>What is CSS Grid and CSS FlexBox</a:t>
            </a:r>
          </a:p>
          <a:p>
            <a:r>
              <a:rPr lang="en-US" sz="2400" dirty="0" smtClean="0">
                <a:latin typeface="Arial" panose="020B0604020202020204" pitchFamily="34" charset="0"/>
                <a:cs typeface="Arial" panose="020B0604020202020204" pitchFamily="34" charset="0"/>
              </a:rPr>
              <a:t>FlexBox</a:t>
            </a:r>
          </a:p>
          <a:p>
            <a:r>
              <a:rPr lang="en-US" sz="2400" dirty="0" smtClean="0">
                <a:latin typeface="Arial" panose="020B0604020202020204" pitchFamily="34" charset="0"/>
                <a:cs typeface="Arial" panose="020B0604020202020204" pitchFamily="34" charset="0"/>
              </a:rPr>
              <a:t>FlexBox Properties</a:t>
            </a:r>
          </a:p>
          <a:p>
            <a:r>
              <a:rPr lang="en-US" sz="2400" dirty="0" smtClean="0">
                <a:latin typeface="Arial" panose="020B0604020202020204" pitchFamily="34" charset="0"/>
                <a:cs typeface="Arial" panose="020B0604020202020204" pitchFamily="34" charset="0"/>
              </a:rPr>
              <a:t>Grid</a:t>
            </a:r>
          </a:p>
          <a:p>
            <a:r>
              <a:rPr lang="en-US" sz="2400" dirty="0" smtClean="0">
                <a:latin typeface="Arial" panose="020B0604020202020204" pitchFamily="34" charset="0"/>
                <a:cs typeface="Arial" panose="020B0604020202020204" pitchFamily="34" charset="0"/>
              </a:rPr>
              <a:t>Grid Properties</a:t>
            </a:r>
          </a:p>
          <a:p>
            <a:r>
              <a:rPr lang="en-US" sz="2400" dirty="0" smtClean="0">
                <a:latin typeface="Arial" panose="020B0604020202020204" pitchFamily="34" charset="0"/>
                <a:cs typeface="Arial" panose="020B0604020202020204" pitchFamily="34" charset="0"/>
              </a:rPr>
              <a:t>Demo</a:t>
            </a:r>
          </a:p>
          <a:p>
            <a:endParaRPr lang="en-US" dirty="0" smtClean="0">
              <a:latin typeface="Arial" panose="020B0604020202020204" pitchFamily="34" charset="0"/>
              <a:cs typeface="Arial" panose="020B0604020202020204" pitchFamily="34" charset="0"/>
            </a:endParaRPr>
          </a:p>
        </p:txBody>
      </p:sp>
      <p:sp>
        <p:nvSpPr>
          <p:cNvPr id="4" name="TextBox 3"/>
          <p:cNvSpPr txBox="1"/>
          <p:nvPr/>
        </p:nvSpPr>
        <p:spPr>
          <a:xfrm>
            <a:off x="8191500" y="6286500"/>
            <a:ext cx="4000500"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RethimaReddy </a:t>
            </a:r>
            <a:r>
              <a:rPr lang="en-US" sz="2400" dirty="0">
                <a:latin typeface="Arial" panose="020B0604020202020204" pitchFamily="34" charset="0"/>
                <a:cs typeface="Arial" panose="020B0604020202020204" pitchFamily="34" charset="0"/>
              </a:rPr>
              <a:t>P</a:t>
            </a:r>
            <a:r>
              <a:rPr lang="en-US" sz="2400" dirty="0" smtClean="0">
                <a:latin typeface="Arial" panose="020B0604020202020204" pitchFamily="34" charset="0"/>
                <a:cs typeface="Arial" panose="020B0604020202020204" pitchFamily="34" charset="0"/>
              </a:rPr>
              <a:t>olam</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8130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14500" y="1072634"/>
            <a:ext cx="10134599" cy="2554545"/>
          </a:xfrm>
          <a:prstGeom prst="rect">
            <a:avLst/>
          </a:prstGeom>
        </p:spPr>
        <p:txBody>
          <a:bodyPr wrap="square">
            <a:spAutoFit/>
          </a:bodyPr>
          <a:lstStyle/>
          <a:p>
            <a:r>
              <a:rPr lang="en-US" sz="8000" b="1" dirty="0" smtClean="0">
                <a:latin typeface="Arial" panose="020B0604020202020204" pitchFamily="34" charset="0"/>
                <a:cs typeface="Arial" panose="020B0604020202020204" pitchFamily="34" charset="0"/>
              </a:rPr>
              <a:t>CSS-FLEXBOX and 								GRID</a:t>
            </a:r>
            <a:endParaRPr lang="en-US" sz="8000" dirty="0"/>
          </a:p>
        </p:txBody>
      </p:sp>
    </p:spTree>
    <p:extLst>
      <p:ext uri="{BB962C8B-B14F-4D97-AF65-F5344CB8AC3E}">
        <p14:creationId xmlns:p14="http://schemas.microsoft.com/office/powerpoint/2010/main" val="128043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901" y="1068610"/>
            <a:ext cx="9637712" cy="1280890"/>
          </a:xfrm>
        </p:spPr>
        <p:txBody>
          <a:bodyPr/>
          <a:lstStyle/>
          <a:p>
            <a:r>
              <a:rPr lang="en-US" b="1" dirty="0" smtClean="0">
                <a:latin typeface="Arial" panose="020B0604020202020204" pitchFamily="34" charset="0"/>
                <a:cs typeface="Arial" panose="020B0604020202020204" pitchFamily="34" charset="0"/>
              </a:rPr>
              <a:t>WHAT IS CSS GRID and FLEXBOX</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866901" y="1905000"/>
            <a:ext cx="9042399" cy="4006222"/>
          </a:xfrm>
        </p:spPr>
        <p:txBody>
          <a:bodyPr>
            <a:normAutofit/>
          </a:bodyPr>
          <a:lstStyle/>
          <a:p>
            <a:r>
              <a:rPr lang="en-US" sz="2400" dirty="0" smtClean="0">
                <a:latin typeface="Arial" panose="020B0604020202020204" pitchFamily="34" charset="0"/>
                <a:cs typeface="Arial" panose="020B0604020202020204" pitchFamily="34" charset="0"/>
              </a:rPr>
              <a:t>CSS </a:t>
            </a:r>
            <a:r>
              <a:rPr lang="en-US" sz="2400" dirty="0">
                <a:latin typeface="Arial" panose="020B0604020202020204" pitchFamily="34" charset="0"/>
                <a:cs typeface="Arial" panose="020B0604020202020204" pitchFamily="34" charset="0"/>
              </a:rPr>
              <a:t>specifies how </a:t>
            </a:r>
            <a:r>
              <a:rPr lang="en-US" sz="2400" dirty="0" smtClean="0">
                <a:latin typeface="Arial" panose="020B0604020202020204" pitchFamily="34" charset="0"/>
                <a:cs typeface="Arial" panose="020B0604020202020204" pitchFamily="34" charset="0"/>
              </a:rPr>
              <a:t>a web page looks </a:t>
            </a:r>
            <a:r>
              <a:rPr lang="en-US" sz="2400" dirty="0" smtClean="0">
                <a:latin typeface="Arial" panose="020B0604020202020204" pitchFamily="34" charset="0"/>
                <a:cs typeface="Arial" panose="020B0604020202020204" pitchFamily="34" charset="0"/>
              </a:rPr>
              <a:t>like, its </a:t>
            </a:r>
            <a:r>
              <a:rPr lang="en-US" sz="2400" dirty="0">
                <a:latin typeface="Arial" panose="020B0604020202020204" pitchFamily="34" charset="0"/>
                <a:cs typeface="Arial" panose="020B0604020202020204" pitchFamily="34" charset="0"/>
              </a:rPr>
              <a:t>colors, fonts, formatting, layout, and styling</a:t>
            </a:r>
            <a:r>
              <a:rPr lang="en-US" sz="2400" dirty="0" smtClean="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CSS </a:t>
            </a:r>
            <a:r>
              <a:rPr lang="en-US" sz="2400" dirty="0" smtClean="0">
                <a:latin typeface="Arial" panose="020B0604020202020204" pitchFamily="34" charset="0"/>
                <a:cs typeface="Arial" panose="020B0604020202020204" pitchFamily="34" charset="0"/>
              </a:rPr>
              <a:t>flex-box and Grid layout are </a:t>
            </a:r>
            <a:r>
              <a:rPr lang="en-US" sz="2400" dirty="0">
                <a:latin typeface="Arial" panose="020B0604020202020204" pitchFamily="34" charset="0"/>
                <a:cs typeface="Arial" panose="020B0604020202020204" pitchFamily="34" charset="0"/>
              </a:rPr>
              <a:t>particular </a:t>
            </a:r>
            <a:r>
              <a:rPr lang="en-US" sz="2400" dirty="0" smtClean="0">
                <a:latin typeface="Arial" panose="020B0604020202020204" pitchFamily="34" charset="0"/>
                <a:cs typeface="Arial" panose="020B0604020202020204" pitchFamily="34" charset="0"/>
              </a:rPr>
              <a:t>ways </a:t>
            </a:r>
            <a:r>
              <a:rPr lang="en-US" sz="2400" dirty="0">
                <a:latin typeface="Arial" panose="020B0604020202020204" pitchFamily="34" charset="0"/>
                <a:cs typeface="Arial" panose="020B0604020202020204" pitchFamily="34" charset="0"/>
              </a:rPr>
              <a:t>to specify the layout of HTML pages</a:t>
            </a:r>
            <a:r>
              <a:rPr lang="en-US" sz="2400" dirty="0" smtClean="0">
                <a:latin typeface="Arial" panose="020B0604020202020204" pitchFamily="34" charset="0"/>
                <a:cs typeface="Arial" panose="020B0604020202020204" pitchFamily="34" charset="0"/>
              </a:rPr>
              <a:t>.</a:t>
            </a:r>
          </a:p>
          <a:p>
            <a:r>
              <a:rPr lang="en-US" sz="2400" dirty="0" smtClean="0">
                <a:latin typeface="Arial" panose="020B0604020202020204" pitchFamily="34" charset="0"/>
                <a:cs typeface="Arial" panose="020B0604020202020204" pitchFamily="34" charset="0"/>
              </a:rPr>
              <a:t>Flex </a:t>
            </a:r>
            <a:r>
              <a:rPr lang="en-US" sz="2400" dirty="0">
                <a:latin typeface="Arial" panose="020B0604020202020204" pitchFamily="34" charset="0"/>
                <a:cs typeface="Arial" panose="020B0604020202020204" pitchFamily="34" charset="0"/>
              </a:rPr>
              <a:t>boxes can adjust in size either decreasing, to avoid unnecessarily monopolizing space, or increasing to make room for contents </a:t>
            </a:r>
            <a:r>
              <a:rPr lang="en-US" sz="2400" dirty="0" smtClean="0">
                <a:latin typeface="Arial" panose="020B0604020202020204" pitchFamily="34" charset="0"/>
                <a:cs typeface="Arial" panose="020B0604020202020204" pitchFamily="34" charset="0"/>
              </a:rPr>
              <a:t>to </a:t>
            </a:r>
            <a:r>
              <a:rPr lang="en-US" sz="2400" dirty="0">
                <a:latin typeface="Arial" panose="020B0604020202020204" pitchFamily="34" charset="0"/>
                <a:cs typeface="Arial" panose="020B0604020202020204" pitchFamily="34" charset="0"/>
              </a:rPr>
              <a:t>be constrained within its boundaries.</a:t>
            </a:r>
            <a:endParaRPr lang="en-US" sz="24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
        <p:nvSpPr>
          <p:cNvPr id="4" name="TextBox 3"/>
          <p:cNvSpPr txBox="1"/>
          <p:nvPr/>
        </p:nvSpPr>
        <p:spPr>
          <a:xfrm>
            <a:off x="8191500" y="6286500"/>
            <a:ext cx="4000500"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RethimaReddy </a:t>
            </a:r>
            <a:r>
              <a:rPr lang="en-US" sz="2400" dirty="0">
                <a:latin typeface="Arial" panose="020B0604020202020204" pitchFamily="34" charset="0"/>
                <a:cs typeface="Arial" panose="020B0604020202020204" pitchFamily="34" charset="0"/>
              </a:rPr>
              <a:t>P</a:t>
            </a:r>
            <a:r>
              <a:rPr lang="en-US" sz="2400" dirty="0" smtClean="0">
                <a:latin typeface="Arial" panose="020B0604020202020204" pitchFamily="34" charset="0"/>
                <a:cs typeface="Arial" panose="020B0604020202020204" pitchFamily="34" charset="0"/>
              </a:rPr>
              <a:t>olam</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50190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44710"/>
            <a:ext cx="8911687" cy="747490"/>
          </a:xfrm>
        </p:spPr>
        <p:txBody>
          <a:bodyPr/>
          <a:lstStyle/>
          <a:p>
            <a:r>
              <a:rPr lang="en-US" dirty="0" smtClean="0">
                <a:latin typeface="Arial" panose="020B0604020202020204" pitchFamily="34" charset="0"/>
                <a:cs typeface="Arial" panose="020B0604020202020204" pitchFamily="34" charset="0"/>
              </a:rPr>
              <a:t>Properties </a:t>
            </a:r>
            <a:r>
              <a:rPr lang="en-US" dirty="0" smtClean="0">
                <a:latin typeface="Arial" panose="020B0604020202020204" pitchFamily="34" charset="0"/>
                <a:cs typeface="Arial" panose="020B0604020202020204" pitchFamily="34" charset="0"/>
              </a:rPr>
              <a:t>of FlexBox</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968500" y="1092200"/>
            <a:ext cx="9536112" cy="5461000"/>
          </a:xfrm>
        </p:spPr>
        <p:txBody>
          <a:bodyPr>
            <a:noAutofit/>
          </a:bodyPr>
          <a:lstStyle/>
          <a:p>
            <a:pPr marL="0" indent="0">
              <a:buNone/>
            </a:pPr>
            <a:r>
              <a:rPr lang="en-US" sz="2000" dirty="0">
                <a:latin typeface="Arial" panose="020B0604020202020204" pitchFamily="34" charset="0"/>
                <a:cs typeface="Arial" panose="020B0604020202020204" pitchFamily="34" charset="0"/>
              </a:rPr>
              <a:t>The flex container properties are:</a:t>
            </a:r>
          </a:p>
          <a:p>
            <a:r>
              <a:rPr lang="en-US" sz="2000" dirty="0">
                <a:latin typeface="Arial" panose="020B0604020202020204" pitchFamily="34" charset="0"/>
                <a:cs typeface="Arial" panose="020B0604020202020204" pitchFamily="34" charset="0"/>
              </a:rPr>
              <a:t>1. flex-directions</a:t>
            </a:r>
          </a:p>
          <a:p>
            <a:r>
              <a:rPr lang="en-US" sz="2000" dirty="0">
                <a:latin typeface="Arial" panose="020B0604020202020204" pitchFamily="34" charset="0"/>
                <a:cs typeface="Arial" panose="020B0604020202020204" pitchFamily="34" charset="0"/>
              </a:rPr>
              <a:t>2. flex-wrap</a:t>
            </a:r>
          </a:p>
          <a:p>
            <a:r>
              <a:rPr lang="en-US" sz="2000" dirty="0">
                <a:latin typeface="Arial" panose="020B0604020202020204" pitchFamily="34" charset="0"/>
                <a:cs typeface="Arial" panose="020B0604020202020204" pitchFamily="34" charset="0"/>
              </a:rPr>
              <a:t>3. justify contents</a:t>
            </a:r>
          </a:p>
          <a:p>
            <a:r>
              <a:rPr lang="en-US" sz="2000" dirty="0">
                <a:latin typeface="Arial" panose="020B0604020202020204" pitchFamily="34" charset="0"/>
                <a:cs typeface="Arial" panose="020B0604020202020204" pitchFamily="34" charset="0"/>
              </a:rPr>
              <a:t>4. </a:t>
            </a:r>
            <a:r>
              <a:rPr lang="en-US" sz="2000" dirty="0" smtClean="0">
                <a:latin typeface="Arial" panose="020B0604020202020204" pitchFamily="34" charset="0"/>
                <a:cs typeface="Arial" panose="020B0604020202020204" pitchFamily="34" charset="0"/>
              </a:rPr>
              <a:t>align-items</a:t>
            </a:r>
          </a:p>
          <a:p>
            <a:r>
              <a:rPr lang="en-US" sz="2000" dirty="0" smtClean="0">
                <a:latin typeface="Arial" panose="020B0604020202020204" pitchFamily="34" charset="0"/>
                <a:cs typeface="Arial" panose="020B0604020202020204" pitchFamily="34" charset="0"/>
              </a:rPr>
              <a:t>5. </a:t>
            </a:r>
            <a:r>
              <a:rPr lang="en-US" sz="2000" dirty="0">
                <a:latin typeface="Arial" panose="020B0604020202020204" pitchFamily="34" charset="0"/>
                <a:cs typeface="Arial" panose="020B0604020202020204" pitchFamily="34" charset="0"/>
              </a:rPr>
              <a:t>flex-grow</a:t>
            </a:r>
          </a:p>
          <a:p>
            <a:r>
              <a:rPr lang="en-US" sz="2000" dirty="0">
                <a:latin typeface="Arial" panose="020B0604020202020204" pitchFamily="34" charset="0"/>
                <a:cs typeface="Arial" panose="020B0604020202020204" pitchFamily="34" charset="0"/>
              </a:rPr>
              <a:t>6</a:t>
            </a: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flex-shrink</a:t>
            </a:r>
            <a:endParaRPr lang="en-US" sz="2000" dirty="0">
              <a:latin typeface="Arial" panose="020B0604020202020204" pitchFamily="34" charset="0"/>
              <a:cs typeface="Arial" panose="020B0604020202020204" pitchFamily="34" charset="0"/>
            </a:endParaRPr>
          </a:p>
        </p:txBody>
      </p:sp>
      <p:sp>
        <p:nvSpPr>
          <p:cNvPr id="4" name="TextBox 3"/>
          <p:cNvSpPr txBox="1"/>
          <p:nvPr/>
        </p:nvSpPr>
        <p:spPr>
          <a:xfrm>
            <a:off x="8191500" y="6286500"/>
            <a:ext cx="4000500"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RethimaReddy </a:t>
            </a:r>
            <a:r>
              <a:rPr lang="en-US" sz="2400" dirty="0">
                <a:latin typeface="Arial" panose="020B0604020202020204" pitchFamily="34" charset="0"/>
                <a:cs typeface="Arial" panose="020B0604020202020204" pitchFamily="34" charset="0"/>
              </a:rPr>
              <a:t>P</a:t>
            </a:r>
            <a:r>
              <a:rPr lang="en-US" sz="2400" dirty="0" smtClean="0">
                <a:latin typeface="Arial" panose="020B0604020202020204" pitchFamily="34" charset="0"/>
                <a:cs typeface="Arial" panose="020B0604020202020204" pitchFamily="34" charset="0"/>
              </a:rPr>
              <a:t>olam</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53505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854" y="0"/>
            <a:ext cx="8911687" cy="737629"/>
          </a:xfrm>
        </p:spPr>
        <p:txBody>
          <a:bodyPr>
            <a:noAutofit/>
          </a:bodyPr>
          <a:lstStyle/>
          <a:p>
            <a:r>
              <a:rPr lang="en-US" sz="2800" dirty="0" smtClean="0">
                <a:latin typeface="Arial" panose="020B0604020202020204" pitchFamily="34" charset="0"/>
                <a:cs typeface="Arial" panose="020B0604020202020204" pitchFamily="34" charset="0"/>
              </a:rPr>
              <a:t>Flex-Direction</a:t>
            </a: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6054" y="1023123"/>
            <a:ext cx="4759345" cy="241394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300" y="1015793"/>
            <a:ext cx="4613727" cy="2446671"/>
          </a:xfrm>
          <a:prstGeom prst="rect">
            <a:avLst/>
          </a:prstGeom>
        </p:spPr>
      </p:pic>
      <p:sp>
        <p:nvSpPr>
          <p:cNvPr id="6" name="TextBox 5"/>
          <p:cNvSpPr txBox="1"/>
          <p:nvPr/>
        </p:nvSpPr>
        <p:spPr>
          <a:xfrm>
            <a:off x="1704955" y="464619"/>
            <a:ext cx="7255410"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Row										Column</a:t>
            </a:r>
            <a:endParaRPr lang="en-US" sz="2400" dirty="0">
              <a:latin typeface="Arial" panose="020B0604020202020204" pitchFamily="34" charset="0"/>
              <a:cs typeface="Arial" panose="020B0604020202020204" pitchFamily="34" charset="0"/>
            </a:endParaRPr>
          </a:p>
        </p:txBody>
      </p:sp>
      <p:sp>
        <p:nvSpPr>
          <p:cNvPr id="8" name="TextBox 7"/>
          <p:cNvSpPr txBox="1"/>
          <p:nvPr/>
        </p:nvSpPr>
        <p:spPr>
          <a:xfrm>
            <a:off x="1568323" y="3513820"/>
            <a:ext cx="10055803"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Row-reverse										Column-reverse</a:t>
            </a:r>
            <a:endParaRPr lang="en-US" sz="2400"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5624" y="3972052"/>
            <a:ext cx="4845175" cy="247095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5085" y="3951837"/>
            <a:ext cx="4717143" cy="2464618"/>
          </a:xfrm>
          <a:prstGeom prst="rect">
            <a:avLst/>
          </a:prstGeom>
        </p:spPr>
      </p:pic>
      <p:sp>
        <p:nvSpPr>
          <p:cNvPr id="3" name="TextBox 2"/>
          <p:cNvSpPr txBox="1"/>
          <p:nvPr/>
        </p:nvSpPr>
        <p:spPr>
          <a:xfrm>
            <a:off x="7556500" y="6396335"/>
            <a:ext cx="4635500"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Rethimareddy Polam</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5872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543" y="217708"/>
            <a:ext cx="9791926" cy="682176"/>
          </a:xfrm>
        </p:spPr>
        <p:txBody>
          <a:bodyPr/>
          <a:lstStyle/>
          <a:p>
            <a:r>
              <a:rPr lang="en-US" dirty="0" smtClean="0">
                <a:latin typeface="Arial" panose="020B0604020202020204" pitchFamily="34" charset="0"/>
                <a:cs typeface="Arial" panose="020B0604020202020204" pitchFamily="34" charset="0"/>
              </a:rPr>
              <a:t>Flex-wrap</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436914" y="899885"/>
            <a:ext cx="10755085" cy="5849257"/>
          </a:xfrm>
        </p:spPr>
        <p:txBody>
          <a:bodyPr>
            <a:normAutofit/>
          </a:bodyPr>
          <a:lstStyle/>
          <a:p>
            <a:pPr marL="0" indent="0">
              <a:buNone/>
            </a:pPr>
            <a:r>
              <a:rPr lang="en-US" sz="2400" dirty="0">
                <a:latin typeface="Arial" panose="020B0604020202020204" pitchFamily="34" charset="0"/>
                <a:cs typeface="Arial" panose="020B0604020202020204" pitchFamily="34" charset="0"/>
              </a:rPr>
              <a:t>The flex-wrap property specifies whether the flex items should wrap or not</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a</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wrap                        						nowrap</a:t>
            </a:r>
          </a:p>
          <a:p>
            <a:pPr marL="0" indent="0">
              <a:buNone/>
            </a:pPr>
            <a:endParaRPr lang="en-US" sz="2400" dirty="0" smtClean="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a:p>
            <a:pPr marL="3657600" lvl="8" indent="0">
              <a:buNone/>
            </a:pPr>
            <a:endParaRPr lang="en-US" sz="2400" dirty="0">
              <a:latin typeface="Arial" panose="020B0604020202020204" pitchFamily="34" charset="0"/>
              <a:cs typeface="Arial" panose="020B0604020202020204" pitchFamily="34" charset="0"/>
            </a:endParaRPr>
          </a:p>
          <a:p>
            <a:pPr marL="3657600" lvl="8" indent="0">
              <a:buNone/>
            </a:pPr>
            <a:endParaRPr lang="en-US" sz="2400" dirty="0" smtClean="0">
              <a:latin typeface="Arial" panose="020B0604020202020204" pitchFamily="34" charset="0"/>
              <a:cs typeface="Arial" panose="020B0604020202020204" pitchFamily="34" charset="0"/>
            </a:endParaRPr>
          </a:p>
          <a:p>
            <a:pPr marL="3657600" lvl="8" indent="0">
              <a:buNone/>
            </a:pPr>
            <a:r>
              <a:rPr lang="en-US" sz="1800" dirty="0" smtClean="0">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971" y="1857829"/>
            <a:ext cx="5113112" cy="21299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3506" y="1857829"/>
            <a:ext cx="5365070" cy="2383973"/>
          </a:xfrm>
          <a:prstGeom prst="rect">
            <a:avLst/>
          </a:prstGeom>
        </p:spPr>
      </p:pic>
      <p:sp>
        <p:nvSpPr>
          <p:cNvPr id="8" name="TextBox 7"/>
          <p:cNvSpPr txBox="1"/>
          <p:nvPr/>
        </p:nvSpPr>
        <p:spPr>
          <a:xfrm>
            <a:off x="2197100" y="3975484"/>
            <a:ext cx="2349500" cy="457200"/>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wrap-reverse</a:t>
            </a:r>
            <a:r>
              <a:rPr lang="en-US" dirty="0">
                <a:latin typeface="Arial" panose="020B0604020202020204" pitchFamily="34" charset="0"/>
                <a:cs typeface="Arial" panose="020B0604020202020204" pitchFamily="34" charset="0"/>
              </a:rPr>
              <a:t>	</a:t>
            </a:r>
            <a:endParaRPr lang="en-US" dirty="0"/>
          </a:p>
        </p:txBody>
      </p:sp>
      <p:sp>
        <p:nvSpPr>
          <p:cNvPr id="9" name="TextBox 8"/>
          <p:cNvSpPr txBox="1"/>
          <p:nvPr/>
        </p:nvSpPr>
        <p:spPr>
          <a:xfrm>
            <a:off x="8153400" y="6396335"/>
            <a:ext cx="4445000"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Mahender Reddy Surkanti</a:t>
            </a:r>
            <a:endParaRPr lang="en-US" sz="24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506" y="4432684"/>
            <a:ext cx="5588000" cy="2335508"/>
          </a:xfrm>
          <a:prstGeom prst="rect">
            <a:avLst/>
          </a:prstGeom>
        </p:spPr>
      </p:pic>
    </p:spTree>
    <p:extLst>
      <p:ext uri="{BB962C8B-B14F-4D97-AF65-F5344CB8AC3E}">
        <p14:creationId xmlns:p14="http://schemas.microsoft.com/office/powerpoint/2010/main" val="37832759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698" y="0"/>
            <a:ext cx="3956731" cy="769257"/>
          </a:xfrm>
        </p:spPr>
        <p:txBody>
          <a:bodyPr/>
          <a:lstStyle/>
          <a:p>
            <a:r>
              <a:rPr lang="en-US" dirty="0">
                <a:latin typeface="Arial" panose="020B0604020202020204" pitchFamily="34" charset="0"/>
                <a:cs typeface="Arial" panose="020B0604020202020204" pitchFamily="34" charset="0"/>
              </a:rPr>
              <a:t>Justify </a:t>
            </a:r>
            <a:r>
              <a:rPr lang="en-US" dirty="0" smtClean="0">
                <a:latin typeface="Arial" panose="020B0604020202020204" pitchFamily="34" charset="0"/>
                <a:cs typeface="Arial" panose="020B0604020202020204" pitchFamily="34" charset="0"/>
              </a:rPr>
              <a:t>contents:</a:t>
            </a:r>
            <a:endParaRPr lang="en-US" dirty="0"/>
          </a:p>
        </p:txBody>
      </p:sp>
      <p:sp>
        <p:nvSpPr>
          <p:cNvPr id="3" name="Content Placeholder 2"/>
          <p:cNvSpPr>
            <a:spLocks noGrp="1"/>
          </p:cNvSpPr>
          <p:nvPr>
            <p:ph idx="1"/>
          </p:nvPr>
        </p:nvSpPr>
        <p:spPr>
          <a:xfrm>
            <a:off x="1364343" y="566057"/>
            <a:ext cx="10140269" cy="5345165"/>
          </a:xfrm>
        </p:spPr>
        <p:txBody>
          <a:bodyPr/>
          <a:lstStyle/>
          <a:p>
            <a:r>
              <a:rPr lang="en-US" sz="2000" dirty="0" smtClean="0">
                <a:latin typeface="Arial" panose="020B0604020202020204" pitchFamily="34" charset="0"/>
                <a:cs typeface="Arial" panose="020B0604020202020204" pitchFamily="34" charset="0"/>
              </a:rPr>
              <a:t>flex-end										center	</a:t>
            </a:r>
          </a:p>
          <a:p>
            <a:endParaRPr lang="en-US" sz="2000" dirty="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pPr marL="0" indent="0">
              <a:buNone/>
            </a:pP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space-around								space-between</a:t>
            </a:r>
            <a:endParaRPr lang="en-US" sz="2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086" y="954313"/>
            <a:ext cx="4920343" cy="22843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9886" y="954313"/>
            <a:ext cx="5660571" cy="228432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974" y="3580945"/>
            <a:ext cx="4920343" cy="274710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79886" y="3626895"/>
            <a:ext cx="5660571" cy="2672583"/>
          </a:xfrm>
          <a:prstGeom prst="rect">
            <a:avLst/>
          </a:prstGeom>
        </p:spPr>
      </p:pic>
      <p:sp>
        <p:nvSpPr>
          <p:cNvPr id="8" name="TextBox 7"/>
          <p:cNvSpPr txBox="1"/>
          <p:nvPr/>
        </p:nvSpPr>
        <p:spPr>
          <a:xfrm>
            <a:off x="8191500" y="6375400"/>
            <a:ext cx="4000500"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Mahender Reddy Surkanti</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671475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1251</TotalTime>
  <Words>266</Words>
  <Application>Microsoft Office PowerPoint</Application>
  <PresentationFormat>Widescreen</PresentationFormat>
  <Paragraphs>123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Wisp</vt:lpstr>
      <vt:lpstr>Section : 1  Group No : 2 CSS-FLEXBOX and GRID </vt:lpstr>
      <vt:lpstr>Team Members: </vt:lpstr>
      <vt:lpstr>Agenda :</vt:lpstr>
      <vt:lpstr>PowerPoint Presentation</vt:lpstr>
      <vt:lpstr>WHAT IS CSS GRID and FLEXBOX:</vt:lpstr>
      <vt:lpstr>Properties of FlexBox</vt:lpstr>
      <vt:lpstr>Flex-Direction  </vt:lpstr>
      <vt:lpstr>Flex-wrap</vt:lpstr>
      <vt:lpstr>Justify contents:</vt:lpstr>
      <vt:lpstr>PowerPoint Presentation</vt:lpstr>
      <vt:lpstr>PowerPoint Presentation</vt:lpstr>
      <vt:lpstr>What is CSS Grid?</vt:lpstr>
      <vt:lpstr>Gird Template</vt:lpstr>
      <vt:lpstr>PowerPoint Presentation</vt:lpstr>
      <vt:lpstr>References</vt:lpstr>
      <vt:lpstr>PowerPoint Presentation</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CSS-FLEXBOX</dc:title>
  <dc:creator>Surkanti,Mahender Reddy</dc:creator>
  <cp:lastModifiedBy>Polam,Rethimareddy</cp:lastModifiedBy>
  <cp:revision>49</cp:revision>
  <dcterms:created xsi:type="dcterms:W3CDTF">2019-09-18T21:16:50Z</dcterms:created>
  <dcterms:modified xsi:type="dcterms:W3CDTF">2019-09-20T15:44:36Z</dcterms:modified>
</cp:coreProperties>
</file>