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2" autoAdjust="0"/>
    <p:restoredTop sz="94660"/>
  </p:normalViewPr>
  <p:slideViewPr>
    <p:cSldViewPr snapToGrid="0">
      <p:cViewPr>
        <p:scale>
          <a:sx n="75" d="100"/>
          <a:sy n="75" d="100"/>
        </p:scale>
        <p:origin x="354" y="-12"/>
      </p:cViewPr>
      <p:guideLst>
        <p:guide orient="horz" pos="10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812" y="767443"/>
            <a:ext cx="10480766" cy="512028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No : 2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Section : 1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CSS-FLEXBOX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1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6014" y="482595"/>
            <a:ext cx="9864498" cy="76926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700" y="1251856"/>
            <a:ext cx="10033000" cy="51489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CSS Grid Layout Module offers a grid-based layout system, with rows and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columns.</a:t>
            </a:r>
          </a:p>
          <a:p>
            <a:pPr marL="0" indent="0"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layout consists of a parent element, with one or more child elements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Grid Templates: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Columns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rows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Gap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Grid Lines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Justify-content</a:t>
            </a:r>
          </a:p>
          <a:p>
            <a:pPr algn="just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Align-content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5764" y="6396335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Akhitha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2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72571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Gird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1" y="1210490"/>
            <a:ext cx="5073231" cy="228690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1210490"/>
            <a:ext cx="5704113" cy="2286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5" y="3977818"/>
            <a:ext cx="5174832" cy="2415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7" y="3990881"/>
            <a:ext cx="5704114" cy="2415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2834" y="739893"/>
            <a:ext cx="898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Column-end									column-start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91209" y="3512342"/>
            <a:ext cx="8984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Row-start								Template-column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42664" y="6396335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Akhitha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31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37" y="2939829"/>
            <a:ext cx="1606731" cy="1953962"/>
          </a:xfrm>
        </p:spPr>
      </p:pic>
      <p:sp>
        <p:nvSpPr>
          <p:cNvPr id="5" name="TextBox 4"/>
          <p:cNvSpPr txBox="1"/>
          <p:nvPr/>
        </p:nvSpPr>
        <p:spPr>
          <a:xfrm>
            <a:off x="3684936" y="4924195"/>
            <a:ext cx="271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Surkanti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3319" y="4934604"/>
            <a:ext cx="1802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Akhitha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Tumula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15921" y="4888437"/>
            <a:ext cx="246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Polam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85898" y="4885032"/>
            <a:ext cx="2453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Rohan Goud Bhandari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045" y="2915460"/>
            <a:ext cx="1531056" cy="19558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330" y="2933700"/>
            <a:ext cx="1556932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369" y="846532"/>
            <a:ext cx="479813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 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415" y="1791729"/>
            <a:ext cx="8613131" cy="4559643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CSS FlexBox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FlexBox Properties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Grid Properties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0" y="62865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1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901" y="1068610"/>
            <a:ext cx="9637712" cy="128089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CSS GRID and FLEXBOX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901" y="1905000"/>
            <a:ext cx="9042399" cy="400622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specifies how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 web page looks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its colors, fonts, formatting, layout, and styling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flex-box and Grid layout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particular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ways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specify the layout of HTML pages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boxes can adjust in size either decreasing, to avoid unnecessarily monopolizing space, or increasing to make room for contents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 constrained within its boundaries.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91500" y="62865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4710"/>
            <a:ext cx="8911687" cy="74749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Terminology of FlexBox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0" y="1092200"/>
            <a:ext cx="9536112" cy="546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flex container properties are: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flex-directions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flex-wrap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justify 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4. align-items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5. align-contents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6. flex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7. order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8. flex-grow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9. flex-shrink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10. flex-basis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11. align-self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91500" y="62865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RethimaReddy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olam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9854" y="0"/>
            <a:ext cx="8911687" cy="737629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Flex-Direction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054" y="1023123"/>
            <a:ext cx="4759345" cy="24139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0" y="1015793"/>
            <a:ext cx="4613727" cy="2446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4955" y="464619"/>
            <a:ext cx="725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										Column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8323" y="3513820"/>
            <a:ext cx="100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Row-reverse										Column-reverse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24" y="3972052"/>
            <a:ext cx="4845175" cy="24709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85" y="3951837"/>
            <a:ext cx="4717143" cy="24646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6500" y="6396335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3" y="217708"/>
            <a:ext cx="9791926" cy="6821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Flex-wrap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914" y="899885"/>
            <a:ext cx="10755085" cy="5849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flex-wrap property specifies whether the flex items should wrap or not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wrap                        						nowrap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0" lvl="8" indent="0"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						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1" y="1857829"/>
            <a:ext cx="5113112" cy="23839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06" y="1857829"/>
            <a:ext cx="5365070" cy="23839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6" y="4711700"/>
            <a:ext cx="5148944" cy="2146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7100" y="4279901"/>
            <a:ext cx="23495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wrap-reverse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6396335"/>
            <a:ext cx="44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2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698" y="0"/>
            <a:ext cx="3956731" cy="76925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Justify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43" y="566057"/>
            <a:ext cx="10140269" cy="5345165"/>
          </a:xfrm>
        </p:spPr>
        <p:txBody>
          <a:bodyPr/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flex-end										center	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space-around								space-between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6" y="954313"/>
            <a:ext cx="4920343" cy="2284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6" y="954313"/>
            <a:ext cx="5660571" cy="22843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4" y="3580945"/>
            <a:ext cx="4920343" cy="2747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6" y="3626895"/>
            <a:ext cx="5660571" cy="26725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91500" y="6375400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43428"/>
            <a:ext cx="10668000" cy="5914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Few other properties are defined below: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align-items</a:t>
            </a:r>
          </a:p>
          <a:p>
            <a:pPr marL="0" indent="0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difference between the flex-start and flex-end in justify-content and align-items is that justify-content will make adjustments column wise and align-items makes row wise.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align-contents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flex-grow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flex-shrink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flex-basis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align-self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67700" y="6396335"/>
            <a:ext cx="3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Mahender Reddy Surkanti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034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1093</TotalTime>
  <Words>290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Group No : 2 Section : 1 CSS-FLEXBOX </vt:lpstr>
      <vt:lpstr>Team Members: </vt:lpstr>
      <vt:lpstr>Agenda :</vt:lpstr>
      <vt:lpstr>WHAT IS CSS GRID and FLEXBOX:</vt:lpstr>
      <vt:lpstr>Terminology of FlexBox</vt:lpstr>
      <vt:lpstr>Flex-Direction  </vt:lpstr>
      <vt:lpstr>Flex-wrap</vt:lpstr>
      <vt:lpstr>Justify contents:</vt:lpstr>
      <vt:lpstr>PowerPoint Presentation</vt:lpstr>
      <vt:lpstr>What is CSS Grid?</vt:lpstr>
      <vt:lpstr>Gird Template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CSS-FLEXBOX</dc:title>
  <dc:creator>Surkanti,Mahender Reddy</dc:creator>
  <cp:lastModifiedBy>Surkanti,Mahender Reddy</cp:lastModifiedBy>
  <cp:revision>34</cp:revision>
  <dcterms:created xsi:type="dcterms:W3CDTF">2019-09-18T21:16:50Z</dcterms:created>
  <dcterms:modified xsi:type="dcterms:W3CDTF">2019-09-19T16:28:47Z</dcterms:modified>
</cp:coreProperties>
</file>