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i Daniel Ivan" initials="ADI" lastIdx="3" clrIdx="0">
    <p:extLst>
      <p:ext uri="{19B8F6BF-5375-455C-9EA6-DF929625EA0E}">
        <p15:presenceInfo xmlns:p15="http://schemas.microsoft.com/office/powerpoint/2012/main" userId="d3c4cde5a19fb9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ADE250-68AD-477C-B7A4-80E27BD55A77}" v="39" dt="2019-10-09T18:47:18.0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i Daniel Ivan" userId="d3c4cde5a19fb9a3" providerId="LiveId" clId="{A6A77833-C58B-4237-AD71-6D723E100C6B}"/>
    <pc:docChg chg="modSld">
      <pc:chgData name="Andrei Daniel Ivan" userId="d3c4cde5a19fb9a3" providerId="LiveId" clId="{A6A77833-C58B-4237-AD71-6D723E100C6B}" dt="2019-10-10T12:09:21.282" v="20" actId="20577"/>
      <pc:docMkLst>
        <pc:docMk/>
      </pc:docMkLst>
      <pc:sldChg chg="modSp">
        <pc:chgData name="Andrei Daniel Ivan" userId="d3c4cde5a19fb9a3" providerId="LiveId" clId="{A6A77833-C58B-4237-AD71-6D723E100C6B}" dt="2019-10-10T12:09:21.282" v="20" actId="20577"/>
        <pc:sldMkLst>
          <pc:docMk/>
          <pc:sldMk cId="2242395889" sldId="257"/>
        </pc:sldMkLst>
        <pc:spChg chg="mod">
          <ac:chgData name="Andrei Daniel Ivan" userId="d3c4cde5a19fb9a3" providerId="LiveId" clId="{A6A77833-C58B-4237-AD71-6D723E100C6B}" dt="2019-10-10T12:09:21.282" v="20" actId="20577"/>
          <ac:spMkLst>
            <pc:docMk/>
            <pc:sldMk cId="2242395889" sldId="257"/>
            <ac:spMk id="4" creationId="{A372732A-5502-4218-941E-F135920541BB}"/>
          </ac:spMkLst>
        </pc:spChg>
      </pc:sldChg>
    </pc:docChg>
  </pc:docChgLst>
  <pc:docChgLst>
    <pc:chgData name="Andrei Daniel Ivan" userId="d3c4cde5a19fb9a3" providerId="LiveId" clId="{DAADE250-68AD-477C-B7A4-80E27BD55A77}"/>
    <pc:docChg chg="undo custSel addSld delSld modSld sldOrd">
      <pc:chgData name="Andrei Daniel Ivan" userId="d3c4cde5a19fb9a3" providerId="LiveId" clId="{DAADE250-68AD-477C-B7A4-80E27BD55A77}" dt="2019-10-09T18:44:46.340" v="5308" actId="20577"/>
      <pc:docMkLst>
        <pc:docMk/>
      </pc:docMkLst>
      <pc:sldChg chg="modSp">
        <pc:chgData name="Andrei Daniel Ivan" userId="d3c4cde5a19fb9a3" providerId="LiveId" clId="{DAADE250-68AD-477C-B7A4-80E27BD55A77}" dt="2019-10-09T13:17:03.401" v="1848" actId="115"/>
        <pc:sldMkLst>
          <pc:docMk/>
          <pc:sldMk cId="364308129" sldId="256"/>
        </pc:sldMkLst>
        <pc:spChg chg="mod">
          <ac:chgData name="Andrei Daniel Ivan" userId="d3c4cde5a19fb9a3" providerId="LiveId" clId="{DAADE250-68AD-477C-B7A4-80E27BD55A77}" dt="2019-10-09T13:17:03.401" v="1848" actId="115"/>
          <ac:spMkLst>
            <pc:docMk/>
            <pc:sldMk cId="364308129" sldId="256"/>
            <ac:spMk id="2" creationId="{9A092159-4597-4830-B3AD-05D2093EFAEE}"/>
          </ac:spMkLst>
        </pc:spChg>
        <pc:spChg chg="mod">
          <ac:chgData name="Andrei Daniel Ivan" userId="d3c4cde5a19fb9a3" providerId="LiveId" clId="{DAADE250-68AD-477C-B7A4-80E27BD55A77}" dt="2019-10-08T21:47:01.546" v="54" actId="20577"/>
          <ac:spMkLst>
            <pc:docMk/>
            <pc:sldMk cId="364308129" sldId="256"/>
            <ac:spMk id="3" creationId="{3F7D69AE-2C12-48D4-934E-E43844B1F2C4}"/>
          </ac:spMkLst>
        </pc:spChg>
      </pc:sldChg>
      <pc:sldChg chg="addSp delSp modSp add addCm delCm modCm">
        <pc:chgData name="Andrei Daniel Ivan" userId="d3c4cde5a19fb9a3" providerId="LiveId" clId="{DAADE250-68AD-477C-B7A4-80E27BD55A77}" dt="2019-10-08T23:21:10.626" v="1227" actId="14100"/>
        <pc:sldMkLst>
          <pc:docMk/>
          <pc:sldMk cId="2242395889" sldId="257"/>
        </pc:sldMkLst>
        <pc:spChg chg="mod">
          <ac:chgData name="Andrei Daniel Ivan" userId="d3c4cde5a19fb9a3" providerId="LiveId" clId="{DAADE250-68AD-477C-B7A4-80E27BD55A77}" dt="2019-10-08T22:30:43.767" v="753" actId="20577"/>
          <ac:spMkLst>
            <pc:docMk/>
            <pc:sldMk cId="2242395889" sldId="257"/>
            <ac:spMk id="2" creationId="{F1DDE7A4-1A5F-4F0D-B842-7798EDC6EDA8}"/>
          </ac:spMkLst>
        </pc:spChg>
        <pc:spChg chg="del mod">
          <ac:chgData name="Andrei Daniel Ivan" userId="d3c4cde5a19fb9a3" providerId="LiveId" clId="{DAADE250-68AD-477C-B7A4-80E27BD55A77}" dt="2019-10-08T21:59:20.986" v="100" actId="478"/>
          <ac:spMkLst>
            <pc:docMk/>
            <pc:sldMk cId="2242395889" sldId="257"/>
            <ac:spMk id="3" creationId="{DBB6CD21-A942-4469-AD1A-43C2F028A237}"/>
          </ac:spMkLst>
        </pc:spChg>
        <pc:spChg chg="add mod">
          <ac:chgData name="Andrei Daniel Ivan" userId="d3c4cde5a19fb9a3" providerId="LiveId" clId="{DAADE250-68AD-477C-B7A4-80E27BD55A77}" dt="2019-10-08T23:20:45.738" v="1225" actId="404"/>
          <ac:spMkLst>
            <pc:docMk/>
            <pc:sldMk cId="2242395889" sldId="257"/>
            <ac:spMk id="4" creationId="{A372732A-5502-4218-941E-F135920541BB}"/>
          </ac:spMkLst>
        </pc:spChg>
        <pc:spChg chg="add del mod">
          <ac:chgData name="Andrei Daniel Ivan" userId="d3c4cde5a19fb9a3" providerId="LiveId" clId="{DAADE250-68AD-477C-B7A4-80E27BD55A77}" dt="2019-10-08T22:34:14.014" v="770" actId="478"/>
          <ac:spMkLst>
            <pc:docMk/>
            <pc:sldMk cId="2242395889" sldId="257"/>
            <ac:spMk id="5" creationId="{A8C6EDA7-2A27-4FE4-B738-07CA47B01803}"/>
          </ac:spMkLst>
        </pc:spChg>
        <pc:spChg chg="add del mod">
          <ac:chgData name="Andrei Daniel Ivan" userId="d3c4cde5a19fb9a3" providerId="LiveId" clId="{DAADE250-68AD-477C-B7A4-80E27BD55A77}" dt="2019-10-08T22:34:51.173" v="786" actId="478"/>
          <ac:spMkLst>
            <pc:docMk/>
            <pc:sldMk cId="2242395889" sldId="257"/>
            <ac:spMk id="6" creationId="{F3A34100-3B96-4094-8441-1F7AFE362CB6}"/>
          </ac:spMkLst>
        </pc:spChg>
        <pc:spChg chg="add del mod">
          <ac:chgData name="Andrei Daniel Ivan" userId="d3c4cde5a19fb9a3" providerId="LiveId" clId="{DAADE250-68AD-477C-B7A4-80E27BD55A77}" dt="2019-10-08T22:35:38.958" v="788" actId="478"/>
          <ac:spMkLst>
            <pc:docMk/>
            <pc:sldMk cId="2242395889" sldId="257"/>
            <ac:spMk id="7" creationId="{DD0E2A51-F669-49FC-9658-691C999F8EFE}"/>
          </ac:spMkLst>
        </pc:spChg>
        <pc:spChg chg="add del mod">
          <ac:chgData name="Andrei Daniel Ivan" userId="d3c4cde5a19fb9a3" providerId="LiveId" clId="{DAADE250-68AD-477C-B7A4-80E27BD55A77}" dt="2019-10-08T22:36:06.389" v="791" actId="478"/>
          <ac:spMkLst>
            <pc:docMk/>
            <pc:sldMk cId="2242395889" sldId="257"/>
            <ac:spMk id="8" creationId="{129186B4-6D73-4BA7-B8E8-306AB6D7C8F8}"/>
          </ac:spMkLst>
        </pc:spChg>
        <pc:spChg chg="add del mod">
          <ac:chgData name="Andrei Daniel Ivan" userId="d3c4cde5a19fb9a3" providerId="LiveId" clId="{DAADE250-68AD-477C-B7A4-80E27BD55A77}" dt="2019-10-08T22:37:03.494" v="799" actId="478"/>
          <ac:spMkLst>
            <pc:docMk/>
            <pc:sldMk cId="2242395889" sldId="257"/>
            <ac:spMk id="9" creationId="{63F65E4B-1828-45B3-AD99-CAE66BA25DE9}"/>
          </ac:spMkLst>
        </pc:spChg>
        <pc:spChg chg="add del mod">
          <ac:chgData name="Andrei Daniel Ivan" userId="d3c4cde5a19fb9a3" providerId="LiveId" clId="{DAADE250-68AD-477C-B7A4-80E27BD55A77}" dt="2019-10-08T22:45:53.566" v="1188" actId="478"/>
          <ac:spMkLst>
            <pc:docMk/>
            <pc:sldMk cId="2242395889" sldId="257"/>
            <ac:spMk id="10" creationId="{49EFFFDB-D0B2-4BCB-9AC4-5A386F81D62D}"/>
          </ac:spMkLst>
        </pc:spChg>
        <pc:spChg chg="add del mod">
          <ac:chgData name="Andrei Daniel Ivan" userId="d3c4cde5a19fb9a3" providerId="LiveId" clId="{DAADE250-68AD-477C-B7A4-80E27BD55A77}" dt="2019-10-08T22:44:47.302" v="1169" actId="478"/>
          <ac:spMkLst>
            <pc:docMk/>
            <pc:sldMk cId="2242395889" sldId="257"/>
            <ac:spMk id="11" creationId="{5DFC6825-393A-43C1-BA00-275DFEE9A296}"/>
          </ac:spMkLst>
        </pc:spChg>
        <pc:spChg chg="add del mod">
          <ac:chgData name="Andrei Daniel Ivan" userId="d3c4cde5a19fb9a3" providerId="LiveId" clId="{DAADE250-68AD-477C-B7A4-80E27BD55A77}" dt="2019-10-08T22:45:00.501" v="1174" actId="478"/>
          <ac:spMkLst>
            <pc:docMk/>
            <pc:sldMk cId="2242395889" sldId="257"/>
            <ac:spMk id="12" creationId="{4B1A8BEB-F1AD-45E1-87EE-5E046E26D3CC}"/>
          </ac:spMkLst>
        </pc:spChg>
        <pc:spChg chg="add mod">
          <ac:chgData name="Andrei Daniel Ivan" userId="d3c4cde5a19fb9a3" providerId="LiveId" clId="{DAADE250-68AD-477C-B7A4-80E27BD55A77}" dt="2019-10-08T23:21:10.626" v="1227" actId="14100"/>
          <ac:spMkLst>
            <pc:docMk/>
            <pc:sldMk cId="2242395889" sldId="257"/>
            <ac:spMk id="13" creationId="{1F12078C-19C8-4477-9666-570275E8A9CA}"/>
          </ac:spMkLst>
        </pc:spChg>
      </pc:sldChg>
      <pc:sldChg chg="addSp modSp add">
        <pc:chgData name="Andrei Daniel Ivan" userId="d3c4cde5a19fb9a3" providerId="LiveId" clId="{DAADE250-68AD-477C-B7A4-80E27BD55A77}" dt="2019-10-09T13:28:48.566" v="2997" actId="14100"/>
        <pc:sldMkLst>
          <pc:docMk/>
          <pc:sldMk cId="1909265911" sldId="258"/>
        </pc:sldMkLst>
        <pc:spChg chg="mod">
          <ac:chgData name="Andrei Daniel Ivan" userId="d3c4cde5a19fb9a3" providerId="LiveId" clId="{DAADE250-68AD-477C-B7A4-80E27BD55A77}" dt="2019-10-08T23:38:58.106" v="1239" actId="20577"/>
          <ac:spMkLst>
            <pc:docMk/>
            <pc:sldMk cId="1909265911" sldId="258"/>
            <ac:spMk id="2" creationId="{F1DDE7A4-1A5F-4F0D-B842-7798EDC6EDA8}"/>
          </ac:spMkLst>
        </pc:spChg>
        <pc:spChg chg="mod">
          <ac:chgData name="Andrei Daniel Ivan" userId="d3c4cde5a19fb9a3" providerId="LiveId" clId="{DAADE250-68AD-477C-B7A4-80E27BD55A77}" dt="2019-10-08T23:48:19.493" v="1820" actId="403"/>
          <ac:spMkLst>
            <pc:docMk/>
            <pc:sldMk cId="1909265911" sldId="258"/>
            <ac:spMk id="4" creationId="{A372732A-5502-4218-941E-F135920541BB}"/>
          </ac:spMkLst>
        </pc:spChg>
        <pc:spChg chg="add mod">
          <ac:chgData name="Andrei Daniel Ivan" userId="d3c4cde5a19fb9a3" providerId="LiveId" clId="{DAADE250-68AD-477C-B7A4-80E27BD55A77}" dt="2019-10-09T13:28:48.566" v="2997" actId="14100"/>
          <ac:spMkLst>
            <pc:docMk/>
            <pc:sldMk cId="1909265911" sldId="258"/>
            <ac:spMk id="5" creationId="{93D43126-3009-438D-AEB4-04C9CA966F4A}"/>
          </ac:spMkLst>
        </pc:spChg>
        <pc:spChg chg="mod">
          <ac:chgData name="Andrei Daniel Ivan" userId="d3c4cde5a19fb9a3" providerId="LiveId" clId="{DAADE250-68AD-477C-B7A4-80E27BD55A77}" dt="2019-10-09T13:28:28.958" v="2993" actId="14100"/>
          <ac:spMkLst>
            <pc:docMk/>
            <pc:sldMk cId="1909265911" sldId="258"/>
            <ac:spMk id="13" creationId="{1F12078C-19C8-4477-9666-570275E8A9CA}"/>
          </ac:spMkLst>
        </pc:spChg>
      </pc:sldChg>
      <pc:sldChg chg="delSp modSp add">
        <pc:chgData name="Andrei Daniel Ivan" userId="d3c4cde5a19fb9a3" providerId="LiveId" clId="{DAADE250-68AD-477C-B7A4-80E27BD55A77}" dt="2019-10-09T18:28:34.140" v="3591" actId="20577"/>
        <pc:sldMkLst>
          <pc:docMk/>
          <pc:sldMk cId="2617522827" sldId="259"/>
        </pc:sldMkLst>
        <pc:spChg chg="mod">
          <ac:chgData name="Andrei Daniel Ivan" userId="d3c4cde5a19fb9a3" providerId="LiveId" clId="{DAADE250-68AD-477C-B7A4-80E27BD55A77}" dt="2019-10-09T13:29:49.398" v="3023" actId="20577"/>
          <ac:spMkLst>
            <pc:docMk/>
            <pc:sldMk cId="2617522827" sldId="259"/>
            <ac:spMk id="2" creationId="{F1DDE7A4-1A5F-4F0D-B842-7798EDC6EDA8}"/>
          </ac:spMkLst>
        </pc:spChg>
        <pc:spChg chg="mod">
          <ac:chgData name="Andrei Daniel Ivan" userId="d3c4cde5a19fb9a3" providerId="LiveId" clId="{DAADE250-68AD-477C-B7A4-80E27BD55A77}" dt="2019-10-09T18:28:34.140" v="3591" actId="20577"/>
          <ac:spMkLst>
            <pc:docMk/>
            <pc:sldMk cId="2617522827" sldId="259"/>
            <ac:spMk id="4" creationId="{A372732A-5502-4218-941E-F135920541BB}"/>
          </ac:spMkLst>
        </pc:spChg>
        <pc:spChg chg="del">
          <ac:chgData name="Andrei Daniel Ivan" userId="d3c4cde5a19fb9a3" providerId="LiveId" clId="{DAADE250-68AD-477C-B7A4-80E27BD55A77}" dt="2019-10-09T13:36:18.543" v="3516" actId="478"/>
          <ac:spMkLst>
            <pc:docMk/>
            <pc:sldMk cId="2617522827" sldId="259"/>
            <ac:spMk id="5" creationId="{93D43126-3009-438D-AEB4-04C9CA966F4A}"/>
          </ac:spMkLst>
        </pc:spChg>
        <pc:spChg chg="del mod">
          <ac:chgData name="Andrei Daniel Ivan" userId="d3c4cde5a19fb9a3" providerId="LiveId" clId="{DAADE250-68AD-477C-B7A4-80E27BD55A77}" dt="2019-10-09T13:31:39.744" v="3183" actId="478"/>
          <ac:spMkLst>
            <pc:docMk/>
            <pc:sldMk cId="2617522827" sldId="259"/>
            <ac:spMk id="13" creationId="{1F12078C-19C8-4477-9666-570275E8A9CA}"/>
          </ac:spMkLst>
        </pc:spChg>
      </pc:sldChg>
      <pc:sldChg chg="add del">
        <pc:chgData name="Andrei Daniel Ivan" userId="d3c4cde5a19fb9a3" providerId="LiveId" clId="{DAADE250-68AD-477C-B7A4-80E27BD55A77}" dt="2019-10-09T13:36:40.047" v="3518" actId="2696"/>
        <pc:sldMkLst>
          <pc:docMk/>
          <pc:sldMk cId="549990658" sldId="260"/>
        </pc:sldMkLst>
      </pc:sldChg>
      <pc:sldChg chg="delSp modSp add ord">
        <pc:chgData name="Andrei Daniel Ivan" userId="d3c4cde5a19fb9a3" providerId="LiveId" clId="{DAADE250-68AD-477C-B7A4-80E27BD55A77}" dt="2019-10-09T18:39:44.356" v="5131" actId="20577"/>
        <pc:sldMkLst>
          <pc:docMk/>
          <pc:sldMk cId="1298329531" sldId="260"/>
        </pc:sldMkLst>
        <pc:spChg chg="mod">
          <ac:chgData name="Andrei Daniel Ivan" userId="d3c4cde5a19fb9a3" providerId="LiveId" clId="{DAADE250-68AD-477C-B7A4-80E27BD55A77}" dt="2019-10-09T18:31:37.851" v="4191" actId="20577"/>
          <ac:spMkLst>
            <pc:docMk/>
            <pc:sldMk cId="1298329531" sldId="260"/>
            <ac:spMk id="2" creationId="{F1DDE7A4-1A5F-4F0D-B842-7798EDC6EDA8}"/>
          </ac:spMkLst>
        </pc:spChg>
        <pc:spChg chg="mod">
          <ac:chgData name="Andrei Daniel Ivan" userId="d3c4cde5a19fb9a3" providerId="LiveId" clId="{DAADE250-68AD-477C-B7A4-80E27BD55A77}" dt="2019-10-09T18:31:07.883" v="4181" actId="20577"/>
          <ac:spMkLst>
            <pc:docMk/>
            <pc:sldMk cId="1298329531" sldId="260"/>
            <ac:spMk id="4" creationId="{A372732A-5502-4218-941E-F135920541BB}"/>
          </ac:spMkLst>
        </pc:spChg>
        <pc:spChg chg="mod">
          <ac:chgData name="Andrei Daniel Ivan" userId="d3c4cde5a19fb9a3" providerId="LiveId" clId="{DAADE250-68AD-477C-B7A4-80E27BD55A77}" dt="2019-10-09T18:39:44.356" v="5131" actId="20577"/>
          <ac:spMkLst>
            <pc:docMk/>
            <pc:sldMk cId="1298329531" sldId="260"/>
            <ac:spMk id="5" creationId="{93D43126-3009-438D-AEB4-04C9CA966F4A}"/>
          </ac:spMkLst>
        </pc:spChg>
        <pc:spChg chg="del">
          <ac:chgData name="Andrei Daniel Ivan" userId="d3c4cde5a19fb9a3" providerId="LiveId" clId="{DAADE250-68AD-477C-B7A4-80E27BD55A77}" dt="2019-10-09T13:36:53.759" v="3525" actId="478"/>
          <ac:spMkLst>
            <pc:docMk/>
            <pc:sldMk cId="1298329531" sldId="260"/>
            <ac:spMk id="13" creationId="{1F12078C-19C8-4477-9666-570275E8A9CA}"/>
          </ac:spMkLst>
        </pc:spChg>
      </pc:sldChg>
      <pc:sldChg chg="modSp add">
        <pc:chgData name="Andrei Daniel Ivan" userId="d3c4cde5a19fb9a3" providerId="LiveId" clId="{DAADE250-68AD-477C-B7A4-80E27BD55A77}" dt="2019-10-09T18:44:46.340" v="5308" actId="20577"/>
        <pc:sldMkLst>
          <pc:docMk/>
          <pc:sldMk cId="2559414779" sldId="261"/>
        </pc:sldMkLst>
        <pc:spChg chg="mod">
          <ac:chgData name="Andrei Daniel Ivan" userId="d3c4cde5a19fb9a3" providerId="LiveId" clId="{DAADE250-68AD-477C-B7A4-80E27BD55A77}" dt="2019-10-09T18:35:24.325" v="4765" actId="20577"/>
          <ac:spMkLst>
            <pc:docMk/>
            <pc:sldMk cId="2559414779" sldId="261"/>
            <ac:spMk id="2" creationId="{F1DDE7A4-1A5F-4F0D-B842-7798EDC6EDA8}"/>
          </ac:spMkLst>
        </pc:spChg>
        <pc:spChg chg="mod">
          <ac:chgData name="Andrei Daniel Ivan" userId="d3c4cde5a19fb9a3" providerId="LiveId" clId="{DAADE250-68AD-477C-B7A4-80E27BD55A77}" dt="2019-10-09T18:40:04.852" v="5136" actId="20577"/>
          <ac:spMkLst>
            <pc:docMk/>
            <pc:sldMk cId="2559414779" sldId="261"/>
            <ac:spMk id="4" creationId="{A372732A-5502-4218-941E-F135920541BB}"/>
          </ac:spMkLst>
        </pc:spChg>
        <pc:spChg chg="mod">
          <ac:chgData name="Andrei Daniel Ivan" userId="d3c4cde5a19fb9a3" providerId="LiveId" clId="{DAADE250-68AD-477C-B7A4-80E27BD55A77}" dt="2019-10-09T18:44:46.340" v="5308" actId="20577"/>
          <ac:spMkLst>
            <pc:docMk/>
            <pc:sldMk cId="2559414779" sldId="261"/>
            <ac:spMk id="5" creationId="{93D43126-3009-438D-AEB4-04C9CA966F4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EB8F9-9849-4F1B-8247-B2B87148EF6E}" type="datetimeFigureOut">
              <a:rPr lang="it-IT" smtClean="0"/>
              <a:t>10/10/2019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D6702-F63B-4FAB-81E3-236831EF9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028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737C0F-0541-4EAA-B74D-23ECD08AF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E9C8F8F-E757-447D-BBBB-E405CC831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F26945-9283-4BE7-AE80-7BDB1E46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A0FB-CF1C-47F6-91D4-1C3CA751F9E9}" type="datetime1">
              <a:rPr lang="it-IT" smtClean="0"/>
              <a:t>10/10/2019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DBA97-A6FC-4823-ACA6-5EC8D6E8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0CF7A4-3AEE-457E-96BC-AF213F3CD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852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01455C-855E-4C87-8B43-A37B5625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5D542C6-9EA7-4DE9-8C44-EA1111070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895219D-0AA6-4CA1-8F8B-310CFCC0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A126-7E24-41B0-BF97-2A786E70C1FA}" type="datetime1">
              <a:rPr lang="it-IT" smtClean="0"/>
              <a:t>10/10/2019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B86122-4FDD-49FE-B395-C85DADF55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78561F-B58C-4C29-80AF-B1107BFA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904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803993F-6749-479E-B39D-55C78C8BD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DA01660-0AD9-4DDE-A164-FAA84D8CD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2E1921-D76C-4059-831C-858F92DE3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CA09-BF15-4BB5-A48A-905F3CE1D328}" type="datetime1">
              <a:rPr lang="it-IT" smtClean="0"/>
              <a:t>10/10/2019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C3EA95-7079-4CDA-88F4-3EEA1E06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2319F3-8E88-478E-89D6-1953F4C4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281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18A5B9-2144-4066-9A2B-40BA98D1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4406CB-6258-479A-A03A-0825B74CF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E55E02-0F54-4105-8F92-EA58AEE1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E4A0-7CB0-487B-9DFB-64650E1C1B8B}" type="datetime1">
              <a:rPr lang="it-IT" smtClean="0"/>
              <a:t>10/10/2019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4829A2-EEFF-43F9-B367-AB72563EA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70258C-BD9B-450F-899D-20C988FE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297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997253-4BBF-4BC3-B4E7-3DD58193A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9738FD-22F9-4398-87EB-9C9D04D32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83D4BB-1F3A-4549-B962-5A0906A86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AF06-D95A-4F2E-8519-8CFAD4AEF972}" type="datetime1">
              <a:rPr lang="it-IT" smtClean="0"/>
              <a:t>10/10/2019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877620-3E2C-4C9A-BBBF-1AFFF73F9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B161D4-461B-4691-9BFB-02DDFDA3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964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1942F3-35AC-467A-B6D6-456EF89E6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4FA2A0-8D01-4C6E-94CA-E1548EE9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8CA00A7-FDCF-4D08-B42B-2628B5C57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F3F8559-1002-43B8-84AB-0ABC46BFA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1CB7-0129-4A76-9A67-2B42770410A4}" type="datetime1">
              <a:rPr lang="it-IT" smtClean="0"/>
              <a:t>10/10/2019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266138-D933-418F-9540-0F23E9E4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E6A0EB3-07DB-4FD6-B7B8-907A4F48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236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B28205-55AC-4F07-ACCF-1490D036D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6B016A1-2F73-42EF-8C57-10AB699AE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4A28090-30D2-402C-9DC8-F0F901486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AD58F0A-9D80-4FE2-848D-18F392EBB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7A46137-92CD-4884-BA52-DE56F8C273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E077836-1C37-4195-9A6B-67C00102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03DE-08EE-4C60-A0D3-BD531A14075B}" type="datetime1">
              <a:rPr lang="it-IT" smtClean="0"/>
              <a:t>10/10/2019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C793D12-CFE3-489D-B247-F921CE08B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FB06C8E-5F7E-4191-913C-C2B44EA3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639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C32BBE-3324-49A8-A676-7FC4F8419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C46EEC7-225C-4880-96FC-00FCA3B28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7E87-E775-4268-B714-706FB03B1D8C}" type="datetime1">
              <a:rPr lang="it-IT" smtClean="0"/>
              <a:t>10/10/2019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508C148-00BE-4837-A710-ACA7CFAF3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653ED46-7353-4BCF-A793-24ACAF2B6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901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431234F-E8F1-4339-B845-EAC886BD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715A-7BEC-4FB3-80E2-54E66E1ACCF2}" type="datetime1">
              <a:rPr lang="it-IT" smtClean="0"/>
              <a:t>10/10/2019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E26083-8A33-47F3-8B83-0CAD3A0F3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8142141-2FF1-4CC0-94B4-8EF3AAAB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973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B5C281-DD72-4E0C-A56B-E955DF579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32EAF4-2F00-41BE-8E5C-52128DFED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6E261C2-BC5F-49ED-914C-FF9F191C6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C73208-9F74-445D-9B61-AA2F0CFE7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AEFE-6F83-44A7-BD3E-80F70A0A3A86}" type="datetime1">
              <a:rPr lang="it-IT" smtClean="0"/>
              <a:t>10/10/2019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D19BFF-2B36-4A50-A4C7-214C84AE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5D5F765-41D4-49CE-A057-F10CC3096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505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4750BE-D013-4589-999D-6CE38E4BF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E4B5050-DDE7-4D0D-9CFD-3391B9355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9017870-C819-4D50-86E1-2902257DB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4436DF-E43A-4CED-B9ED-D192D60D6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F9A5-1D9E-4C1A-88C8-B0C7774D3EC7}" type="datetime1">
              <a:rPr lang="it-IT" smtClean="0"/>
              <a:t>10/10/2019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1CAE82-ADC9-4C1E-9C3D-48CD4A7FE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AF7631-CD41-4E8B-9C85-A07C89CA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612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D4B86C3-2729-4409-9719-6BA242162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18B298D-1B07-40DC-B508-13661AA06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EDDB2C-2A30-4DBB-B0DC-2343C927B6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C5307-3A56-4F91-8FB2-60E4C7C3FF23}" type="datetime1">
              <a:rPr lang="it-IT" smtClean="0"/>
              <a:t>10/10/2019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E6F84F-B96C-4CD4-A24F-DA06C8C78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DD5BD6-EF61-4379-A5E2-2FBBC29C8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206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092159-4597-4830-B3AD-05D2093EFA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u="sng" dirty="0"/>
              <a:t>ESERCITAZIONE 0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7D69AE-2C12-48D4-934E-E43844B1F2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Lettura e scrittura File in C e Java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AE7BC65-C2A4-421C-A1CC-693A1277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30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2077"/>
            <a:ext cx="7886700" cy="911224"/>
          </a:xfrm>
        </p:spPr>
        <p:txBody>
          <a:bodyPr>
            <a:normAutofit/>
          </a:bodyPr>
          <a:lstStyle/>
          <a:p>
            <a:pPr algn="ctr"/>
            <a:r>
              <a:rPr lang="it-IT" u="sng" dirty="0"/>
              <a:t>Codice C: Produttore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372732A-5502-4218-941E-F13592054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3301"/>
            <a:ext cx="7886700" cy="5173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100" dirty="0" err="1">
                <a:latin typeface="Consolas" panose="020B0609020204030204" pitchFamily="49" charset="0"/>
              </a:rPr>
              <a:t>int</a:t>
            </a:r>
            <a:r>
              <a:rPr lang="it-IT" sz="1100" dirty="0">
                <a:latin typeface="Consolas" panose="020B0609020204030204" pitchFamily="49" charset="0"/>
              </a:rPr>
              <a:t> </a:t>
            </a:r>
            <a:r>
              <a:rPr lang="it-IT" sz="1100" dirty="0" err="1">
                <a:latin typeface="Consolas" panose="020B0609020204030204" pitchFamily="49" charset="0"/>
              </a:rPr>
              <a:t>main</a:t>
            </a:r>
            <a:r>
              <a:rPr lang="it-IT" sz="1100" dirty="0">
                <a:latin typeface="Consolas" panose="020B0609020204030204" pitchFamily="49" charset="0"/>
              </a:rPr>
              <a:t>(</a:t>
            </a:r>
            <a:r>
              <a:rPr lang="it-IT" sz="1100" dirty="0" err="1">
                <a:latin typeface="Consolas" panose="020B0609020204030204" pitchFamily="49" charset="0"/>
              </a:rPr>
              <a:t>int</a:t>
            </a:r>
            <a:r>
              <a:rPr lang="it-IT" sz="1100" dirty="0">
                <a:latin typeface="Consolas" panose="020B0609020204030204" pitchFamily="49" charset="0"/>
              </a:rPr>
              <a:t> </a:t>
            </a:r>
            <a:r>
              <a:rPr lang="it-IT" sz="1100" dirty="0" err="1">
                <a:latin typeface="Consolas" panose="020B0609020204030204" pitchFamily="49" charset="0"/>
              </a:rPr>
              <a:t>argc</a:t>
            </a:r>
            <a:r>
              <a:rPr lang="it-IT" sz="1100" dirty="0">
                <a:latin typeface="Consolas" panose="020B0609020204030204" pitchFamily="49" charset="0"/>
              </a:rPr>
              <a:t>, </a:t>
            </a:r>
            <a:r>
              <a:rPr lang="it-IT" sz="1100" dirty="0" err="1">
                <a:latin typeface="Consolas" panose="020B0609020204030204" pitchFamily="49" charset="0"/>
              </a:rPr>
              <a:t>char</a:t>
            </a:r>
            <a:r>
              <a:rPr lang="it-IT" sz="1100" dirty="0">
                <a:latin typeface="Consolas" panose="020B0609020204030204" pitchFamily="49" charset="0"/>
              </a:rPr>
              <a:t>* </a:t>
            </a:r>
            <a:r>
              <a:rPr lang="it-IT" sz="1100" dirty="0" err="1">
                <a:latin typeface="Consolas" panose="020B0609020204030204" pitchFamily="49" charset="0"/>
              </a:rPr>
              <a:t>argv</a:t>
            </a:r>
            <a:r>
              <a:rPr lang="it-IT" sz="1100" dirty="0">
                <a:latin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it-IT" sz="1100" dirty="0">
                <a:latin typeface="Consolas" panose="020B0609020204030204" pitchFamily="49" charset="0"/>
              </a:rPr>
              <a:t>	</a:t>
            </a:r>
            <a:r>
              <a:rPr lang="it-IT" sz="1100" dirty="0" err="1">
                <a:latin typeface="Consolas" panose="020B0609020204030204" pitchFamily="49" charset="0"/>
              </a:rPr>
              <a:t>int</a:t>
            </a:r>
            <a:r>
              <a:rPr lang="it-IT" sz="1100" dirty="0">
                <a:latin typeface="Consolas" panose="020B0609020204030204" pitchFamily="49" charset="0"/>
              </a:rPr>
              <a:t> </a:t>
            </a:r>
            <a:r>
              <a:rPr lang="it-IT" sz="1100" dirty="0" err="1">
                <a:latin typeface="Consolas" panose="020B0609020204030204" pitchFamily="49" charset="0"/>
              </a:rPr>
              <a:t>fd</a:t>
            </a:r>
            <a:r>
              <a:rPr lang="it-IT" sz="1100" dirty="0">
                <a:latin typeface="Consolas" panose="020B0609020204030204" pitchFamily="49" charset="0"/>
              </a:rPr>
              <a:t>, </a:t>
            </a:r>
            <a:r>
              <a:rPr lang="it-IT" sz="1100" dirty="0" err="1">
                <a:latin typeface="Consolas" panose="020B0609020204030204" pitchFamily="49" charset="0"/>
              </a:rPr>
              <a:t>written</a:t>
            </a:r>
            <a:r>
              <a:rPr lang="it-IT" sz="11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dirty="0">
                <a:latin typeface="Consolas" panose="020B0609020204030204" pitchFamily="49" charset="0"/>
              </a:rPr>
              <a:t>	</a:t>
            </a:r>
            <a:r>
              <a:rPr lang="it-IT" sz="1100" dirty="0" err="1">
                <a:latin typeface="Consolas" panose="020B0609020204030204" pitchFamily="49" charset="0"/>
              </a:rPr>
              <a:t>char</a:t>
            </a:r>
            <a:r>
              <a:rPr lang="it-IT" sz="1100" dirty="0">
                <a:latin typeface="Consolas" panose="020B0609020204030204" pitchFamily="49" charset="0"/>
              </a:rPr>
              <a:t> *</a:t>
            </a:r>
            <a:r>
              <a:rPr lang="it-IT" sz="1100" dirty="0" err="1">
                <a:latin typeface="Consolas" panose="020B0609020204030204" pitchFamily="49" charset="0"/>
              </a:rPr>
              <a:t>file_out</a:t>
            </a:r>
            <a:r>
              <a:rPr lang="it-IT" sz="1100" dirty="0">
                <a:latin typeface="Consolas" panose="020B0609020204030204" pitchFamily="49" charset="0"/>
              </a:rPr>
              <a:t>, riga[MAX_</a:t>
            </a:r>
            <a:r>
              <a:rPr lang="it-IT" sz="1100">
                <a:latin typeface="Consolas" panose="020B0609020204030204" pitchFamily="49" charset="0"/>
              </a:rPr>
              <a:t>DIM];</a:t>
            </a:r>
            <a:endParaRPr lang="it-IT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it-IT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100" dirty="0">
                <a:latin typeface="Consolas" panose="020B0609020204030204" pitchFamily="49" charset="0"/>
              </a:rPr>
              <a:t>	</a:t>
            </a:r>
            <a:r>
              <a:rPr lang="it-IT" sz="1100" dirty="0" err="1">
                <a:latin typeface="Consolas" panose="020B0609020204030204" pitchFamily="49" charset="0"/>
              </a:rPr>
              <a:t>file_out</a:t>
            </a:r>
            <a:r>
              <a:rPr lang="it-IT" sz="1100" dirty="0">
                <a:latin typeface="Consolas" panose="020B0609020204030204" pitchFamily="49" charset="0"/>
              </a:rPr>
              <a:t> = </a:t>
            </a:r>
            <a:r>
              <a:rPr lang="it-IT" sz="1100" dirty="0" err="1">
                <a:latin typeface="Consolas" panose="020B0609020204030204" pitchFamily="49" charset="0"/>
              </a:rPr>
              <a:t>argv</a:t>
            </a:r>
            <a:r>
              <a:rPr lang="it-IT" sz="1100" dirty="0">
                <a:latin typeface="Consolas" panose="020B0609020204030204" pitchFamily="49" charset="0"/>
              </a:rPr>
              <a:t>[1];</a:t>
            </a:r>
          </a:p>
          <a:p>
            <a:pPr marL="0" indent="0">
              <a:buNone/>
            </a:pPr>
            <a:endParaRPr lang="it-IT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100" dirty="0">
                <a:latin typeface="Consolas" panose="020B0609020204030204" pitchFamily="49" charset="0"/>
              </a:rPr>
              <a:t>	</a:t>
            </a:r>
            <a:r>
              <a:rPr lang="it-IT" sz="1100" dirty="0" err="1">
                <a:latin typeface="Consolas" panose="020B0609020204030204" pitchFamily="49" charset="0"/>
              </a:rPr>
              <a:t>fd</a:t>
            </a:r>
            <a:r>
              <a:rPr lang="it-IT" sz="1100" dirty="0">
                <a:latin typeface="Consolas" panose="020B0609020204030204" pitchFamily="49" charset="0"/>
              </a:rPr>
              <a:t> = open(</a:t>
            </a:r>
            <a:r>
              <a:rPr lang="it-IT" sz="1100" dirty="0" err="1">
                <a:latin typeface="Consolas" panose="020B0609020204030204" pitchFamily="49" charset="0"/>
              </a:rPr>
              <a:t>file_out</a:t>
            </a:r>
            <a:r>
              <a:rPr lang="it-IT" sz="1100" dirty="0">
                <a:latin typeface="Consolas" panose="020B0609020204030204" pitchFamily="49" charset="0"/>
              </a:rPr>
              <a:t>, O_WRONLY|O_CREAT|O_TRUNC, 00640);</a:t>
            </a:r>
          </a:p>
          <a:p>
            <a:pPr marL="0" indent="0">
              <a:buNone/>
            </a:pPr>
            <a:endParaRPr lang="it-IT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100" dirty="0">
                <a:latin typeface="Consolas" panose="020B0609020204030204" pitchFamily="49" charset="0"/>
              </a:rPr>
              <a:t>	</a:t>
            </a:r>
            <a:r>
              <a:rPr lang="it-IT" sz="1100" dirty="0" err="1">
                <a:latin typeface="Consolas" panose="020B0609020204030204" pitchFamily="49" charset="0"/>
              </a:rPr>
              <a:t>printf</a:t>
            </a:r>
            <a:r>
              <a:rPr lang="it-IT" sz="1100" dirty="0">
                <a:latin typeface="Consolas" panose="020B0609020204030204" pitchFamily="49" charset="0"/>
              </a:rPr>
              <a:t>(‘’Inserisci il testo o premi EOF per terminare.\n’’);</a:t>
            </a:r>
          </a:p>
          <a:p>
            <a:pPr marL="0" indent="0">
              <a:buNone/>
            </a:pPr>
            <a:endParaRPr lang="it-IT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100" dirty="0">
                <a:latin typeface="Consolas" panose="020B0609020204030204" pitchFamily="49" charset="0"/>
              </a:rPr>
              <a:t>	</a:t>
            </a:r>
            <a:r>
              <a:rPr lang="it-IT" sz="1100" dirty="0" err="1">
                <a:latin typeface="Consolas" panose="020B0609020204030204" pitchFamily="49" charset="0"/>
              </a:rPr>
              <a:t>while</a:t>
            </a:r>
            <a:r>
              <a:rPr lang="it-IT" sz="1100" dirty="0">
                <a:latin typeface="Consolas" panose="020B0609020204030204" pitchFamily="49" charset="0"/>
              </a:rPr>
              <a:t> (</a:t>
            </a:r>
            <a:r>
              <a:rPr lang="it-IT" sz="1100" dirty="0" err="1">
                <a:latin typeface="Consolas" panose="020B0609020204030204" pitchFamily="49" charset="0"/>
              </a:rPr>
              <a:t>fgets</a:t>
            </a:r>
            <a:r>
              <a:rPr lang="it-IT" sz="1100" dirty="0">
                <a:latin typeface="Consolas" panose="020B0609020204030204" pitchFamily="49" charset="0"/>
              </a:rPr>
              <a:t>(riga, MAX_DIM, </a:t>
            </a:r>
            <a:r>
              <a:rPr lang="it-IT" sz="1100" dirty="0" err="1">
                <a:latin typeface="Consolas" panose="020B0609020204030204" pitchFamily="49" charset="0"/>
              </a:rPr>
              <a:t>stdin</a:t>
            </a:r>
            <a:r>
              <a:rPr lang="it-IT" sz="1100" dirty="0"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it-IT" sz="1100" dirty="0">
                <a:latin typeface="Consolas" panose="020B0609020204030204" pitchFamily="49" charset="0"/>
              </a:rPr>
              <a:t>		</a:t>
            </a:r>
            <a:r>
              <a:rPr lang="it-IT" sz="1100" dirty="0" err="1">
                <a:latin typeface="Consolas" panose="020B0609020204030204" pitchFamily="49" charset="0"/>
              </a:rPr>
              <a:t>written</a:t>
            </a:r>
            <a:r>
              <a:rPr lang="it-IT" sz="1100" dirty="0">
                <a:latin typeface="Consolas" panose="020B0609020204030204" pitchFamily="49" charset="0"/>
              </a:rPr>
              <a:t> = </a:t>
            </a:r>
            <a:r>
              <a:rPr lang="it-IT" sz="1100" dirty="0" err="1">
                <a:latin typeface="Consolas" panose="020B0609020204030204" pitchFamily="49" charset="0"/>
              </a:rPr>
              <a:t>write</a:t>
            </a:r>
            <a:r>
              <a:rPr lang="it-IT" sz="1100" dirty="0">
                <a:latin typeface="Consolas" panose="020B0609020204030204" pitchFamily="49" charset="0"/>
              </a:rPr>
              <a:t>(</a:t>
            </a:r>
            <a:r>
              <a:rPr lang="it-IT" sz="1100" dirty="0" err="1">
                <a:latin typeface="Consolas" panose="020B0609020204030204" pitchFamily="49" charset="0"/>
              </a:rPr>
              <a:t>fd</a:t>
            </a:r>
            <a:r>
              <a:rPr lang="it-IT" sz="1100" dirty="0">
                <a:latin typeface="Consolas" panose="020B0609020204030204" pitchFamily="49" charset="0"/>
              </a:rPr>
              <a:t>, riga, </a:t>
            </a:r>
            <a:r>
              <a:rPr lang="it-IT" sz="1100" dirty="0" err="1">
                <a:latin typeface="Consolas" panose="020B0609020204030204" pitchFamily="49" charset="0"/>
              </a:rPr>
              <a:t>strlen</a:t>
            </a:r>
            <a:r>
              <a:rPr lang="it-IT" sz="1100" dirty="0">
                <a:latin typeface="Consolas" panose="020B0609020204030204" pitchFamily="49" charset="0"/>
              </a:rPr>
              <a:t>(riga)*</a:t>
            </a:r>
            <a:r>
              <a:rPr lang="it-IT" sz="1100" dirty="0" err="1">
                <a:latin typeface="Consolas" panose="020B0609020204030204" pitchFamily="49" charset="0"/>
              </a:rPr>
              <a:t>sizeof</a:t>
            </a:r>
            <a:r>
              <a:rPr lang="it-IT" sz="1100" dirty="0">
                <a:latin typeface="Consolas" panose="020B0609020204030204" pitchFamily="49" charset="0"/>
              </a:rPr>
              <a:t>(</a:t>
            </a:r>
            <a:r>
              <a:rPr lang="it-IT" sz="1100" dirty="0" err="1">
                <a:latin typeface="Consolas" panose="020B0609020204030204" pitchFamily="49" charset="0"/>
              </a:rPr>
              <a:t>char</a:t>
            </a:r>
            <a:r>
              <a:rPr lang="it-IT" sz="110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it-IT" sz="11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endParaRPr lang="it-IT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100" dirty="0">
                <a:latin typeface="Consolas" panose="020B0609020204030204" pitchFamily="49" charset="0"/>
              </a:rPr>
              <a:t>	</a:t>
            </a:r>
            <a:r>
              <a:rPr lang="it-IT" sz="1100" dirty="0" err="1">
                <a:latin typeface="Consolas" panose="020B0609020204030204" pitchFamily="49" charset="0"/>
              </a:rPr>
              <a:t>close</a:t>
            </a:r>
            <a:r>
              <a:rPr lang="it-IT" sz="1100" dirty="0">
                <a:latin typeface="Consolas" panose="020B0609020204030204" pitchFamily="49" charset="0"/>
              </a:rPr>
              <a:t>(</a:t>
            </a:r>
            <a:r>
              <a:rPr lang="it-IT" sz="1100" dirty="0" err="1">
                <a:latin typeface="Consolas" panose="020B0609020204030204" pitchFamily="49" charset="0"/>
              </a:rPr>
              <a:t>fd</a:t>
            </a:r>
            <a:r>
              <a:rPr lang="it-IT" sz="11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100" dirty="0">
                <a:latin typeface="Consolas" panose="020B0609020204030204" pitchFamily="49" charset="0"/>
              </a:rPr>
              <a:t>	</a:t>
            </a:r>
            <a:r>
              <a:rPr lang="it-IT" sz="1100" dirty="0" err="1">
                <a:latin typeface="Consolas" panose="020B0609020204030204" pitchFamily="49" charset="0"/>
              </a:rPr>
              <a:t>return</a:t>
            </a:r>
            <a:r>
              <a:rPr lang="it-IT" sz="1100" dirty="0">
                <a:latin typeface="Consolas" panose="020B0609020204030204" pitchFamily="49" charset="0"/>
              </a:rPr>
              <a:t> EXIT_SUCCESS;</a:t>
            </a:r>
          </a:p>
          <a:p>
            <a:pPr marL="0" indent="0">
              <a:buNone/>
            </a:pPr>
            <a:r>
              <a:rPr lang="it-IT" sz="11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Callout: linea senza bordo 12">
            <a:extLst>
              <a:ext uri="{FF2B5EF4-FFF2-40B4-BE49-F238E27FC236}">
                <a16:creationId xmlns:a16="http://schemas.microsoft.com/office/drawing/2014/main" id="{1F12078C-19C8-4477-9666-570275E8A9CA}"/>
              </a:ext>
            </a:extLst>
          </p:cNvPr>
          <p:cNvSpPr/>
          <p:nvPr/>
        </p:nvSpPr>
        <p:spPr>
          <a:xfrm>
            <a:off x="4441013" y="4605373"/>
            <a:ext cx="3833037" cy="1249326"/>
          </a:xfrm>
          <a:prstGeom prst="callout1">
            <a:avLst>
              <a:gd name="adj1" fmla="val 47686"/>
              <a:gd name="adj2" fmla="val -3479"/>
              <a:gd name="adj3" fmla="val -42572"/>
              <a:gd name="adj4" fmla="val -37568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it-IT" sz="1400" dirty="0">
                <a:solidFill>
                  <a:schemeClr val="tx1"/>
                </a:solidFill>
              </a:rPr>
              <a:t>Si legge il testo in input usando la funzione </a:t>
            </a:r>
            <a:r>
              <a:rPr lang="it-IT" sz="1400" dirty="0" err="1">
                <a:solidFill>
                  <a:schemeClr val="tx1"/>
                </a:solidFill>
              </a:rPr>
              <a:t>fgets</a:t>
            </a:r>
            <a:r>
              <a:rPr lang="it-IT" sz="1400" dirty="0">
                <a:solidFill>
                  <a:schemeClr val="tx1"/>
                </a:solidFill>
              </a:rPr>
              <a:t> all’interno di un ciclo </a:t>
            </a:r>
            <a:r>
              <a:rPr lang="it-IT" sz="1400" dirty="0" err="1">
                <a:solidFill>
                  <a:schemeClr val="tx1"/>
                </a:solidFill>
              </a:rPr>
              <a:t>while</a:t>
            </a:r>
            <a:r>
              <a:rPr lang="it-IT" sz="1400" dirty="0">
                <a:solidFill>
                  <a:schemeClr val="tx1"/>
                </a:solidFill>
              </a:rPr>
              <a:t>. Con la funzione </a:t>
            </a:r>
            <a:r>
              <a:rPr lang="it-IT" sz="1400" dirty="0" err="1">
                <a:solidFill>
                  <a:schemeClr val="tx1"/>
                </a:solidFill>
              </a:rPr>
              <a:t>fgets</a:t>
            </a:r>
            <a:r>
              <a:rPr lang="it-IT" sz="1400" dirty="0">
                <a:solidFill>
                  <a:schemeClr val="tx1"/>
                </a:solidFill>
              </a:rPr>
              <a:t> si legge una linea da </a:t>
            </a:r>
            <a:r>
              <a:rPr lang="it-IT" sz="1400" dirty="0" err="1">
                <a:solidFill>
                  <a:schemeClr val="tx1"/>
                </a:solidFill>
              </a:rPr>
              <a:t>stdin</a:t>
            </a:r>
            <a:r>
              <a:rPr lang="it-IT" sz="1400" dirty="0">
                <a:solidFill>
                  <a:schemeClr val="tx1"/>
                </a:solidFill>
              </a:rPr>
              <a:t> di dimensione massima MAX_DIM (o fino a quando non si incontra \n o EOF) e la si memorizza nel buffer riga.</a:t>
            </a:r>
          </a:p>
          <a:p>
            <a:pPr algn="ctr"/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971C6B6-1BBA-4B59-BA52-618C274D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239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2077"/>
            <a:ext cx="7886700" cy="911224"/>
          </a:xfrm>
        </p:spPr>
        <p:txBody>
          <a:bodyPr>
            <a:normAutofit/>
          </a:bodyPr>
          <a:lstStyle/>
          <a:p>
            <a:pPr algn="ctr"/>
            <a:r>
              <a:rPr lang="it-IT" u="sng" dirty="0"/>
              <a:t>Codice C: Consumatore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372732A-5502-4218-941E-F13592054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3301"/>
            <a:ext cx="7886700" cy="517366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sz="1000" dirty="0" err="1">
                <a:latin typeface="Consolas" panose="020B0609020204030204" pitchFamily="49" charset="0"/>
              </a:rPr>
              <a:t>int</a:t>
            </a:r>
            <a:r>
              <a:rPr lang="it-IT" sz="1000" dirty="0">
                <a:latin typeface="Consolas" panose="020B0609020204030204" pitchFamily="49" charset="0"/>
              </a:rPr>
              <a:t> </a:t>
            </a:r>
            <a:r>
              <a:rPr lang="it-IT" sz="1000" dirty="0" err="1">
                <a:latin typeface="Consolas" panose="020B0609020204030204" pitchFamily="49" charset="0"/>
              </a:rPr>
              <a:t>main</a:t>
            </a:r>
            <a:r>
              <a:rPr lang="it-IT" sz="1000" dirty="0">
                <a:latin typeface="Consolas" panose="020B0609020204030204" pitchFamily="49" charset="0"/>
              </a:rPr>
              <a:t>(</a:t>
            </a:r>
            <a:r>
              <a:rPr lang="it-IT" sz="1000" dirty="0" err="1">
                <a:latin typeface="Consolas" panose="020B0609020204030204" pitchFamily="49" charset="0"/>
              </a:rPr>
              <a:t>int</a:t>
            </a:r>
            <a:r>
              <a:rPr lang="it-IT" sz="1000" dirty="0">
                <a:latin typeface="Consolas" panose="020B0609020204030204" pitchFamily="49" charset="0"/>
              </a:rPr>
              <a:t> </a:t>
            </a:r>
            <a:r>
              <a:rPr lang="it-IT" sz="1000" dirty="0" err="1">
                <a:latin typeface="Consolas" panose="020B0609020204030204" pitchFamily="49" charset="0"/>
              </a:rPr>
              <a:t>argc</a:t>
            </a:r>
            <a:r>
              <a:rPr lang="it-IT" sz="1000" dirty="0">
                <a:latin typeface="Consolas" panose="020B0609020204030204" pitchFamily="49" charset="0"/>
              </a:rPr>
              <a:t>, </a:t>
            </a:r>
            <a:r>
              <a:rPr lang="it-IT" sz="1000" dirty="0" err="1">
                <a:latin typeface="Consolas" panose="020B0609020204030204" pitchFamily="49" charset="0"/>
              </a:rPr>
              <a:t>char</a:t>
            </a:r>
            <a:r>
              <a:rPr lang="it-IT" sz="1000" dirty="0">
                <a:latin typeface="Consolas" panose="020B0609020204030204" pitchFamily="49" charset="0"/>
              </a:rPr>
              <a:t>* </a:t>
            </a:r>
            <a:r>
              <a:rPr lang="it-IT" sz="1000" dirty="0" err="1">
                <a:latin typeface="Consolas" panose="020B0609020204030204" pitchFamily="49" charset="0"/>
              </a:rPr>
              <a:t>argv</a:t>
            </a:r>
            <a:r>
              <a:rPr lang="it-IT" sz="1000" dirty="0">
                <a:latin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</a:t>
            </a:r>
            <a:r>
              <a:rPr lang="it-IT" sz="1000" dirty="0" err="1">
                <a:latin typeface="Consolas" panose="020B0609020204030204" pitchFamily="49" charset="0"/>
              </a:rPr>
              <a:t>int</a:t>
            </a:r>
            <a:r>
              <a:rPr lang="it-IT" sz="1000" dirty="0">
                <a:latin typeface="Consolas" panose="020B0609020204030204" pitchFamily="49" charset="0"/>
              </a:rPr>
              <a:t> </a:t>
            </a:r>
            <a:r>
              <a:rPr lang="it-IT" sz="1000" dirty="0" err="1">
                <a:latin typeface="Consolas" panose="020B0609020204030204" pitchFamily="49" charset="0"/>
              </a:rPr>
              <a:t>nread</a:t>
            </a:r>
            <a:r>
              <a:rPr lang="it-IT" sz="1000" dirty="0">
                <a:latin typeface="Consolas" panose="020B0609020204030204" pitchFamily="49" charset="0"/>
              </a:rPr>
              <a:t>, </a:t>
            </a:r>
            <a:r>
              <a:rPr lang="it-IT" sz="1000" dirty="0" err="1">
                <a:latin typeface="Consolas" panose="020B0609020204030204" pitchFamily="49" charset="0"/>
              </a:rPr>
              <a:t>fd</a:t>
            </a:r>
            <a:r>
              <a:rPr lang="it-IT" sz="1000" dirty="0">
                <a:latin typeface="Consolas" panose="020B0609020204030204" pitchFamily="49" charset="0"/>
              </a:rPr>
              <a:t>, trovato;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</a:t>
            </a:r>
            <a:r>
              <a:rPr lang="it-IT" sz="1000" dirty="0" err="1">
                <a:latin typeface="Consolas" panose="020B0609020204030204" pitchFamily="49" charset="0"/>
              </a:rPr>
              <a:t>char</a:t>
            </a:r>
            <a:r>
              <a:rPr lang="it-IT" sz="1000" dirty="0">
                <a:latin typeface="Consolas" panose="020B0609020204030204" pitchFamily="49" charset="0"/>
              </a:rPr>
              <a:t> </a:t>
            </a:r>
            <a:r>
              <a:rPr lang="it-IT" sz="1000" dirty="0" err="1">
                <a:latin typeface="Consolas" panose="020B0609020204030204" pitchFamily="49" charset="0"/>
              </a:rPr>
              <a:t>read_char</a:t>
            </a:r>
            <a:r>
              <a:rPr lang="it-IT" sz="1000" dirty="0">
                <a:latin typeface="Consolas" panose="020B0609020204030204" pitchFamily="49" charset="0"/>
              </a:rPr>
              <a:t>, </a:t>
            </a:r>
            <a:r>
              <a:rPr lang="it-IT" sz="1000" dirty="0" err="1">
                <a:latin typeface="Consolas" panose="020B0609020204030204" pitchFamily="49" charset="0"/>
              </a:rPr>
              <a:t>charToRemove</a:t>
            </a:r>
            <a:r>
              <a:rPr lang="it-IT" sz="1000" dirty="0">
                <a:latin typeface="Consolas" panose="020B0609020204030204" pitchFamily="49" charset="0"/>
              </a:rPr>
              <a:t>[MAX_DIM], </a:t>
            </a:r>
            <a:r>
              <a:rPr lang="it-IT" sz="1000" dirty="0" err="1">
                <a:latin typeface="Consolas" panose="020B0609020204030204" pitchFamily="49" charset="0"/>
              </a:rPr>
              <a:t>carSeq</a:t>
            </a:r>
            <a:r>
              <a:rPr lang="it-IT" sz="1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</a:t>
            </a:r>
            <a:r>
              <a:rPr lang="it-IT" sz="1000" dirty="0" err="1">
                <a:latin typeface="Consolas" panose="020B0609020204030204" pitchFamily="49" charset="0"/>
              </a:rPr>
              <a:t>strcpy</a:t>
            </a:r>
            <a:r>
              <a:rPr lang="it-IT" sz="1000" dirty="0">
                <a:latin typeface="Consolas" panose="020B0609020204030204" pitchFamily="49" charset="0"/>
              </a:rPr>
              <a:t>(</a:t>
            </a:r>
            <a:r>
              <a:rPr lang="it-IT" sz="1000" dirty="0" err="1">
                <a:latin typeface="Consolas" panose="020B0609020204030204" pitchFamily="49" charset="0"/>
              </a:rPr>
              <a:t>charToRemove</a:t>
            </a:r>
            <a:r>
              <a:rPr lang="it-IT" sz="1000" dirty="0">
                <a:latin typeface="Consolas" panose="020B0609020204030204" pitchFamily="49" charset="0"/>
              </a:rPr>
              <a:t>, </a:t>
            </a:r>
            <a:r>
              <a:rPr lang="it-IT" sz="1000" dirty="0" err="1">
                <a:latin typeface="Consolas" panose="020B0609020204030204" pitchFamily="49" charset="0"/>
              </a:rPr>
              <a:t>argv</a:t>
            </a:r>
            <a:r>
              <a:rPr lang="it-IT" sz="1000" dirty="0">
                <a:latin typeface="Consolas" panose="020B0609020204030204" pitchFamily="49" charset="0"/>
              </a:rPr>
              <a:t>[1]);</a:t>
            </a:r>
          </a:p>
          <a:p>
            <a:pPr marL="0" indent="0">
              <a:buNone/>
            </a:pPr>
            <a:endParaRPr lang="it-IT" sz="1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</a:t>
            </a:r>
            <a:r>
              <a:rPr lang="it-IT" sz="1000" dirty="0" err="1">
                <a:latin typeface="Consolas" panose="020B0609020204030204" pitchFamily="49" charset="0"/>
              </a:rPr>
              <a:t>if</a:t>
            </a:r>
            <a:r>
              <a:rPr lang="it-IT" sz="1000" dirty="0">
                <a:latin typeface="Consolas" panose="020B0609020204030204" pitchFamily="49" charset="0"/>
              </a:rPr>
              <a:t> (</a:t>
            </a:r>
            <a:r>
              <a:rPr lang="it-IT" sz="1000" dirty="0" err="1">
                <a:latin typeface="Consolas" panose="020B0609020204030204" pitchFamily="49" charset="0"/>
              </a:rPr>
              <a:t>argc</a:t>
            </a:r>
            <a:r>
              <a:rPr lang="it-IT" sz="1000" dirty="0">
                <a:latin typeface="Consolas" panose="020B0609020204030204" pitchFamily="49" charset="0"/>
              </a:rPr>
              <a:t> == 3) {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</a:t>
            </a:r>
            <a:r>
              <a:rPr lang="it-IT" sz="1000" dirty="0" err="1">
                <a:latin typeface="Consolas" panose="020B0609020204030204" pitchFamily="49" charset="0"/>
              </a:rPr>
              <a:t>fd</a:t>
            </a:r>
            <a:r>
              <a:rPr lang="it-IT" sz="1000" dirty="0">
                <a:latin typeface="Consolas" panose="020B0609020204030204" pitchFamily="49" charset="0"/>
              </a:rPr>
              <a:t> = open(</a:t>
            </a:r>
            <a:r>
              <a:rPr lang="it-IT" sz="1000" dirty="0" err="1">
                <a:latin typeface="Consolas" panose="020B0609020204030204" pitchFamily="49" charset="0"/>
              </a:rPr>
              <a:t>argv</a:t>
            </a:r>
            <a:r>
              <a:rPr lang="it-IT" sz="1000" dirty="0">
                <a:latin typeface="Consolas" panose="020B0609020204030204" pitchFamily="49" charset="0"/>
              </a:rPr>
              <a:t>[2], O_RDONLY);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} else </a:t>
            </a:r>
            <a:r>
              <a:rPr lang="it-IT" sz="1000" dirty="0" err="1">
                <a:latin typeface="Consolas" panose="020B0609020204030204" pitchFamily="49" charset="0"/>
              </a:rPr>
              <a:t>if</a:t>
            </a:r>
            <a:r>
              <a:rPr lang="it-IT" sz="1000" dirty="0">
                <a:latin typeface="Consolas" panose="020B0609020204030204" pitchFamily="49" charset="0"/>
              </a:rPr>
              <a:t> (</a:t>
            </a:r>
            <a:r>
              <a:rPr lang="it-IT" sz="1000" dirty="0" err="1">
                <a:latin typeface="Consolas" panose="020B0609020204030204" pitchFamily="49" charset="0"/>
              </a:rPr>
              <a:t>argc</a:t>
            </a:r>
            <a:r>
              <a:rPr lang="it-IT" sz="1000" dirty="0">
                <a:latin typeface="Consolas" panose="020B0609020204030204" pitchFamily="49" charset="0"/>
              </a:rPr>
              <a:t> == 2) {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</a:t>
            </a:r>
            <a:r>
              <a:rPr lang="it-IT" sz="1000" dirty="0" err="1">
                <a:latin typeface="Consolas" panose="020B0609020204030204" pitchFamily="49" charset="0"/>
              </a:rPr>
              <a:t>fd</a:t>
            </a:r>
            <a:r>
              <a:rPr lang="it-IT" sz="1000" dirty="0">
                <a:latin typeface="Consolas" panose="020B0609020204030204" pitchFamily="49" charset="0"/>
              </a:rPr>
              <a:t> = STDIN_FILENO;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endParaRPr lang="it-IT" sz="1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</a:t>
            </a:r>
            <a:r>
              <a:rPr lang="it-IT" sz="1000" dirty="0" err="1">
                <a:latin typeface="Consolas" panose="020B0609020204030204" pitchFamily="49" charset="0"/>
              </a:rPr>
              <a:t>while</a:t>
            </a:r>
            <a:r>
              <a:rPr lang="it-IT" sz="1000" dirty="0">
                <a:latin typeface="Consolas" panose="020B0609020204030204" pitchFamily="49" charset="0"/>
              </a:rPr>
              <a:t> (</a:t>
            </a:r>
            <a:r>
              <a:rPr lang="it-IT" sz="1000" dirty="0" err="1">
                <a:latin typeface="Consolas" panose="020B0609020204030204" pitchFamily="49" charset="0"/>
              </a:rPr>
              <a:t>nread</a:t>
            </a:r>
            <a:r>
              <a:rPr lang="it-IT" sz="1000" dirty="0">
                <a:latin typeface="Consolas" panose="020B0609020204030204" pitchFamily="49" charset="0"/>
              </a:rPr>
              <a:t> = </a:t>
            </a:r>
            <a:r>
              <a:rPr lang="it-IT" sz="1000" dirty="0" err="1">
                <a:latin typeface="Consolas" panose="020B0609020204030204" pitchFamily="49" charset="0"/>
              </a:rPr>
              <a:t>read</a:t>
            </a:r>
            <a:r>
              <a:rPr lang="it-IT" sz="1000" dirty="0">
                <a:latin typeface="Consolas" panose="020B0609020204030204" pitchFamily="49" charset="0"/>
              </a:rPr>
              <a:t>(</a:t>
            </a:r>
            <a:r>
              <a:rPr lang="it-IT" sz="1000" dirty="0" err="1">
                <a:latin typeface="Consolas" panose="020B0609020204030204" pitchFamily="49" charset="0"/>
              </a:rPr>
              <a:t>fd</a:t>
            </a:r>
            <a:r>
              <a:rPr lang="it-IT" sz="1000" dirty="0">
                <a:latin typeface="Consolas" panose="020B0609020204030204" pitchFamily="49" charset="0"/>
              </a:rPr>
              <a:t>, &amp;</a:t>
            </a:r>
            <a:r>
              <a:rPr lang="it-IT" sz="1000" dirty="0" err="1">
                <a:latin typeface="Consolas" panose="020B0609020204030204" pitchFamily="49" charset="0"/>
              </a:rPr>
              <a:t>read_char</a:t>
            </a:r>
            <a:r>
              <a:rPr lang="it-IT" sz="1000" dirty="0">
                <a:latin typeface="Consolas" panose="020B0609020204030204" pitchFamily="49" charset="0"/>
              </a:rPr>
              <a:t>, </a:t>
            </a:r>
            <a:r>
              <a:rPr lang="it-IT" sz="1000" dirty="0" err="1">
                <a:latin typeface="Consolas" panose="020B0609020204030204" pitchFamily="49" charset="0"/>
              </a:rPr>
              <a:t>sizeof</a:t>
            </a:r>
            <a:r>
              <a:rPr lang="it-IT" sz="1000" dirty="0">
                <a:latin typeface="Consolas" panose="020B0609020204030204" pitchFamily="49" charset="0"/>
              </a:rPr>
              <a:t>(</a:t>
            </a:r>
            <a:r>
              <a:rPr lang="it-IT" sz="1000" dirty="0" err="1">
                <a:latin typeface="Consolas" panose="020B0609020204030204" pitchFamily="49" charset="0"/>
              </a:rPr>
              <a:t>char</a:t>
            </a:r>
            <a:r>
              <a:rPr lang="it-IT" sz="1000" dirty="0"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trovato = 0;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for (</a:t>
            </a:r>
            <a:r>
              <a:rPr lang="it-IT" sz="1000" dirty="0" err="1">
                <a:latin typeface="Consolas" panose="020B0609020204030204" pitchFamily="49" charset="0"/>
              </a:rPr>
              <a:t>int</a:t>
            </a:r>
            <a:r>
              <a:rPr lang="it-IT" sz="1000" dirty="0">
                <a:latin typeface="Consolas" panose="020B0609020204030204" pitchFamily="49" charset="0"/>
              </a:rPr>
              <a:t> i = 0; !trovato &amp;&amp; i &lt; </a:t>
            </a:r>
            <a:r>
              <a:rPr lang="it-IT" sz="1000" dirty="0" err="1">
                <a:latin typeface="Consolas" panose="020B0609020204030204" pitchFamily="49" charset="0"/>
              </a:rPr>
              <a:t>strlen</a:t>
            </a:r>
            <a:r>
              <a:rPr lang="it-IT" sz="1000" dirty="0">
                <a:latin typeface="Consolas" panose="020B0609020204030204" pitchFamily="49" charset="0"/>
              </a:rPr>
              <a:t>(</a:t>
            </a:r>
            <a:r>
              <a:rPr lang="it-IT" sz="1000" dirty="0" err="1">
                <a:latin typeface="Consolas" panose="020B0609020204030204" pitchFamily="49" charset="0"/>
              </a:rPr>
              <a:t>charToRemove</a:t>
            </a:r>
            <a:r>
              <a:rPr lang="it-IT" sz="1000" dirty="0">
                <a:latin typeface="Consolas" panose="020B0609020204030204" pitchFamily="49" charset="0"/>
              </a:rPr>
              <a:t>); i++) {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	</a:t>
            </a:r>
            <a:r>
              <a:rPr lang="it-IT" sz="1000" dirty="0" err="1">
                <a:latin typeface="Consolas" panose="020B0609020204030204" pitchFamily="49" charset="0"/>
              </a:rPr>
              <a:t>carSeq</a:t>
            </a:r>
            <a:r>
              <a:rPr lang="it-IT" sz="1000" dirty="0">
                <a:latin typeface="Consolas" panose="020B0609020204030204" pitchFamily="49" charset="0"/>
              </a:rPr>
              <a:t> = </a:t>
            </a:r>
            <a:r>
              <a:rPr lang="it-IT" sz="1000" dirty="0" err="1">
                <a:latin typeface="Consolas" panose="020B0609020204030204" pitchFamily="49" charset="0"/>
              </a:rPr>
              <a:t>charToRemove</a:t>
            </a:r>
            <a:r>
              <a:rPr lang="it-IT" sz="1000" dirty="0">
                <a:latin typeface="Consolas" panose="020B0609020204030204" pitchFamily="49" charset="0"/>
              </a:rPr>
              <a:t>[i];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	</a:t>
            </a:r>
            <a:r>
              <a:rPr lang="it-IT" sz="1000" dirty="0" err="1">
                <a:latin typeface="Consolas" panose="020B0609020204030204" pitchFamily="49" charset="0"/>
              </a:rPr>
              <a:t>if</a:t>
            </a:r>
            <a:r>
              <a:rPr lang="it-IT" sz="1000" dirty="0">
                <a:latin typeface="Consolas" panose="020B0609020204030204" pitchFamily="49" charset="0"/>
              </a:rPr>
              <a:t> (</a:t>
            </a:r>
            <a:r>
              <a:rPr lang="it-IT" sz="1000" dirty="0" err="1">
                <a:latin typeface="Consolas" panose="020B0609020204030204" pitchFamily="49" charset="0"/>
              </a:rPr>
              <a:t>read_char</a:t>
            </a:r>
            <a:r>
              <a:rPr lang="it-IT" sz="1000" dirty="0">
                <a:latin typeface="Consolas" panose="020B0609020204030204" pitchFamily="49" charset="0"/>
              </a:rPr>
              <a:t> == </a:t>
            </a:r>
            <a:r>
              <a:rPr lang="it-IT" sz="1000" dirty="0" err="1">
                <a:latin typeface="Consolas" panose="020B0609020204030204" pitchFamily="49" charset="0"/>
              </a:rPr>
              <a:t>carSeq</a:t>
            </a:r>
            <a:r>
              <a:rPr lang="it-IT" sz="10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		trovato = 1;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	}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</a:t>
            </a:r>
            <a:r>
              <a:rPr lang="it-IT" sz="1000" dirty="0" err="1">
                <a:latin typeface="Consolas" panose="020B0609020204030204" pitchFamily="49" charset="0"/>
              </a:rPr>
              <a:t>if</a:t>
            </a:r>
            <a:r>
              <a:rPr lang="it-IT" sz="1000" dirty="0">
                <a:latin typeface="Consolas" panose="020B0609020204030204" pitchFamily="49" charset="0"/>
              </a:rPr>
              <a:t> (!trovato) {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	</a:t>
            </a:r>
            <a:r>
              <a:rPr lang="it-IT" sz="1000" dirty="0" err="1">
                <a:latin typeface="Consolas" panose="020B0609020204030204" pitchFamily="49" charset="0"/>
              </a:rPr>
              <a:t>putchar</a:t>
            </a:r>
            <a:r>
              <a:rPr lang="it-IT" sz="1000" dirty="0">
                <a:latin typeface="Consolas" panose="020B0609020204030204" pitchFamily="49" charset="0"/>
              </a:rPr>
              <a:t>(</a:t>
            </a:r>
            <a:r>
              <a:rPr lang="it-IT" sz="1000" dirty="0" err="1">
                <a:latin typeface="Consolas" panose="020B0609020204030204" pitchFamily="49" charset="0"/>
              </a:rPr>
              <a:t>read_char</a:t>
            </a:r>
            <a:r>
              <a:rPr lang="it-IT" sz="1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</a:t>
            </a:r>
            <a:r>
              <a:rPr lang="it-IT" sz="1000" dirty="0" err="1">
                <a:latin typeface="Consolas" panose="020B0609020204030204" pitchFamily="49" charset="0"/>
              </a:rPr>
              <a:t>close</a:t>
            </a:r>
            <a:r>
              <a:rPr lang="it-IT" sz="1000" dirty="0">
                <a:latin typeface="Consolas" panose="020B0609020204030204" pitchFamily="49" charset="0"/>
              </a:rPr>
              <a:t>(</a:t>
            </a:r>
            <a:r>
              <a:rPr lang="it-IT" sz="1000" dirty="0" err="1">
                <a:latin typeface="Consolas" panose="020B0609020204030204" pitchFamily="49" charset="0"/>
              </a:rPr>
              <a:t>fd</a:t>
            </a:r>
            <a:r>
              <a:rPr lang="it-IT" sz="1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Callout: linea senza bordo 12">
            <a:extLst>
              <a:ext uri="{FF2B5EF4-FFF2-40B4-BE49-F238E27FC236}">
                <a16:creationId xmlns:a16="http://schemas.microsoft.com/office/drawing/2014/main" id="{1F12078C-19C8-4477-9666-570275E8A9CA}"/>
              </a:ext>
            </a:extLst>
          </p:cNvPr>
          <p:cNvSpPr/>
          <p:nvPr/>
        </p:nvSpPr>
        <p:spPr>
          <a:xfrm>
            <a:off x="4652607" y="1443308"/>
            <a:ext cx="3833037" cy="1289259"/>
          </a:xfrm>
          <a:prstGeom prst="callout1">
            <a:avLst>
              <a:gd name="adj1" fmla="val 47686"/>
              <a:gd name="adj2" fmla="val -3479"/>
              <a:gd name="adj3" fmla="val 62373"/>
              <a:gd name="adj4" fmla="val -25338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it-IT" sz="1300" dirty="0">
                <a:solidFill>
                  <a:schemeClr val="tx1"/>
                </a:solidFill>
              </a:rPr>
              <a:t>Per semplificare e abbreviare il codice si fa all’inizio una distinzione tra il caso in cui si passano entrambi i parametri come argomenti e il caso in cui si usa la </a:t>
            </a:r>
            <a:r>
              <a:rPr lang="it-IT" sz="1300" dirty="0" err="1">
                <a:solidFill>
                  <a:schemeClr val="tx1"/>
                </a:solidFill>
              </a:rPr>
              <a:t>ridirezione</a:t>
            </a:r>
            <a:r>
              <a:rPr lang="it-IT" sz="1300" dirty="0">
                <a:solidFill>
                  <a:schemeClr val="tx1"/>
                </a:solidFill>
              </a:rPr>
              <a:t>; a seconda del caso si mette nella variabile </a:t>
            </a:r>
            <a:r>
              <a:rPr lang="it-IT" sz="1300" dirty="0" err="1">
                <a:solidFill>
                  <a:schemeClr val="tx1"/>
                </a:solidFill>
              </a:rPr>
              <a:t>fd</a:t>
            </a:r>
            <a:r>
              <a:rPr lang="it-IT" sz="1300" dirty="0">
                <a:solidFill>
                  <a:schemeClr val="tx1"/>
                </a:solidFill>
              </a:rPr>
              <a:t> il file descriptor del file passato come argomento o dello standard input.</a:t>
            </a:r>
          </a:p>
          <a:p>
            <a:pPr algn="ctr"/>
            <a:endParaRPr lang="it-IT" dirty="0"/>
          </a:p>
        </p:txBody>
      </p:sp>
      <p:sp>
        <p:nvSpPr>
          <p:cNvPr id="5" name="Callout: linea senza bordo 4">
            <a:extLst>
              <a:ext uri="{FF2B5EF4-FFF2-40B4-BE49-F238E27FC236}">
                <a16:creationId xmlns:a16="http://schemas.microsoft.com/office/drawing/2014/main" id="{93D43126-3009-438D-AEB4-04C9CA966F4A}"/>
              </a:ext>
            </a:extLst>
          </p:cNvPr>
          <p:cNvSpPr/>
          <p:nvPr/>
        </p:nvSpPr>
        <p:spPr>
          <a:xfrm>
            <a:off x="4652606" y="4631805"/>
            <a:ext cx="3833037" cy="1777830"/>
          </a:xfrm>
          <a:prstGeom prst="callout1">
            <a:avLst>
              <a:gd name="adj1" fmla="val 3647"/>
              <a:gd name="adj2" fmla="val -1963"/>
              <a:gd name="adj3" fmla="val -4626"/>
              <a:gd name="adj4" fmla="val -19936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it-IT" sz="1200" dirty="0">
                <a:solidFill>
                  <a:schemeClr val="tx1"/>
                </a:solidFill>
              </a:rPr>
              <a:t>Avendo gestito l’input prima, ora si può scrivere un codice unico con la lettura da file usando la variabile </a:t>
            </a:r>
            <a:r>
              <a:rPr lang="it-IT" sz="1200" dirty="0" err="1">
                <a:solidFill>
                  <a:schemeClr val="tx1"/>
                </a:solidFill>
              </a:rPr>
              <a:t>fd</a:t>
            </a:r>
            <a:r>
              <a:rPr lang="it-IT" sz="1200" dirty="0">
                <a:solidFill>
                  <a:schemeClr val="tx1"/>
                </a:solidFill>
              </a:rPr>
              <a:t>. L’algoritmo per eliminare i caratteri prevede di leggere un carattere alla volta e confrontarlo con tutti quelli che sono stati passati come argomento. Se il carattere letto è tra quelli passati come argomento, si cambia il valore della variabile trovato da 0 a 1 (e si esce dal ciclo for). Se invece trovato vale 0 alla fine del ciclo for, si stampa il carattere letto.</a:t>
            </a:r>
          </a:p>
          <a:p>
            <a:pPr algn="ctr"/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DA42C05-2B68-46AA-9D4B-C5C753DA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9265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2077"/>
            <a:ext cx="7886700" cy="911224"/>
          </a:xfrm>
        </p:spPr>
        <p:txBody>
          <a:bodyPr>
            <a:normAutofit/>
          </a:bodyPr>
          <a:lstStyle/>
          <a:p>
            <a:pPr algn="ctr"/>
            <a:r>
              <a:rPr lang="it-IT" u="sng" dirty="0"/>
              <a:t>Codice Java: Produttore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372732A-5502-4218-941E-F13592054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3301"/>
            <a:ext cx="7886700" cy="5173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public class Produttore {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public </a:t>
            </a:r>
            <a:r>
              <a:rPr lang="it-IT" sz="1000" dirty="0" err="1">
                <a:latin typeface="Consolas" panose="020B0609020204030204" pitchFamily="49" charset="0"/>
              </a:rPr>
              <a:t>static</a:t>
            </a:r>
            <a:r>
              <a:rPr lang="it-IT" sz="1000" dirty="0">
                <a:latin typeface="Consolas" panose="020B0609020204030204" pitchFamily="49" charset="0"/>
              </a:rPr>
              <a:t> </a:t>
            </a:r>
            <a:r>
              <a:rPr lang="it-IT" sz="1000" dirty="0" err="1">
                <a:latin typeface="Consolas" panose="020B0609020204030204" pitchFamily="49" charset="0"/>
              </a:rPr>
              <a:t>void</a:t>
            </a:r>
            <a:r>
              <a:rPr lang="it-IT" sz="1000" dirty="0">
                <a:latin typeface="Consolas" panose="020B0609020204030204" pitchFamily="49" charset="0"/>
              </a:rPr>
              <a:t> </a:t>
            </a:r>
            <a:r>
              <a:rPr lang="it-IT" sz="1000" dirty="0" err="1">
                <a:latin typeface="Consolas" panose="020B0609020204030204" pitchFamily="49" charset="0"/>
              </a:rPr>
              <a:t>main</a:t>
            </a:r>
            <a:r>
              <a:rPr lang="it-IT" sz="1000" dirty="0">
                <a:latin typeface="Consolas" panose="020B0609020204030204" pitchFamily="49" charset="0"/>
              </a:rPr>
              <a:t>(</a:t>
            </a:r>
            <a:r>
              <a:rPr lang="it-IT" sz="1000" dirty="0" err="1">
                <a:latin typeface="Consolas" panose="020B0609020204030204" pitchFamily="49" charset="0"/>
              </a:rPr>
              <a:t>String</a:t>
            </a:r>
            <a:r>
              <a:rPr lang="it-IT" sz="1000" dirty="0">
                <a:latin typeface="Consolas" panose="020B0609020204030204" pitchFamily="49" charset="0"/>
              </a:rPr>
              <a:t>[] </a:t>
            </a:r>
            <a:r>
              <a:rPr lang="it-IT" sz="1000" dirty="0" err="1">
                <a:latin typeface="Consolas" panose="020B0609020204030204" pitchFamily="49" charset="0"/>
              </a:rPr>
              <a:t>args</a:t>
            </a:r>
            <a:r>
              <a:rPr lang="it-IT" sz="10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</a:t>
            </a:r>
            <a:r>
              <a:rPr lang="it-IT" sz="1000" dirty="0" err="1">
                <a:latin typeface="Consolas" panose="020B0609020204030204" pitchFamily="49" charset="0"/>
              </a:rPr>
              <a:t>BufferedReader</a:t>
            </a:r>
            <a:r>
              <a:rPr lang="it-IT" sz="1000" dirty="0">
                <a:latin typeface="Consolas" panose="020B0609020204030204" pitchFamily="49" charset="0"/>
              </a:rPr>
              <a:t> in = new </a:t>
            </a:r>
            <a:r>
              <a:rPr lang="it-IT" sz="1000" dirty="0" err="1">
                <a:latin typeface="Consolas" panose="020B0609020204030204" pitchFamily="49" charset="0"/>
              </a:rPr>
              <a:t>BufferedReader</a:t>
            </a:r>
            <a:r>
              <a:rPr lang="it-IT" sz="1000" dirty="0">
                <a:latin typeface="Consolas" panose="020B0609020204030204" pitchFamily="49" charset="0"/>
              </a:rPr>
              <a:t>(new </a:t>
            </a:r>
            <a:r>
              <a:rPr lang="it-IT" sz="1000" dirty="0" err="1">
                <a:latin typeface="Consolas" panose="020B0609020204030204" pitchFamily="49" charset="0"/>
              </a:rPr>
              <a:t>InputStreamReader</a:t>
            </a:r>
            <a:r>
              <a:rPr lang="it-IT" sz="1000" dirty="0">
                <a:latin typeface="Consolas" panose="020B0609020204030204" pitchFamily="49" charset="0"/>
              </a:rPr>
              <a:t>(</a:t>
            </a:r>
            <a:r>
              <a:rPr lang="it-IT" sz="1000" dirty="0" err="1">
                <a:latin typeface="Consolas" panose="020B0609020204030204" pitchFamily="49" charset="0"/>
              </a:rPr>
              <a:t>System.in</a:t>
            </a:r>
            <a:r>
              <a:rPr lang="it-IT" sz="100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</a:t>
            </a:r>
            <a:r>
              <a:rPr lang="it-IT" sz="1000" dirty="0" err="1">
                <a:latin typeface="Consolas" panose="020B0609020204030204" pitchFamily="49" charset="0"/>
              </a:rPr>
              <a:t>FileWriter</a:t>
            </a:r>
            <a:r>
              <a:rPr lang="it-IT" sz="1000" dirty="0">
                <a:latin typeface="Consolas" panose="020B0609020204030204" pitchFamily="49" charset="0"/>
              </a:rPr>
              <a:t> </a:t>
            </a:r>
            <a:r>
              <a:rPr lang="it-IT" sz="1000" dirty="0" err="1">
                <a:latin typeface="Consolas" panose="020B0609020204030204" pitchFamily="49" charset="0"/>
              </a:rPr>
              <a:t>fout</a:t>
            </a:r>
            <a:r>
              <a:rPr lang="it-IT" sz="1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it-IT" sz="1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</a:t>
            </a:r>
            <a:r>
              <a:rPr lang="it-IT" sz="1000" dirty="0" err="1">
                <a:latin typeface="Consolas" panose="020B0609020204030204" pitchFamily="49" charset="0"/>
              </a:rPr>
              <a:t>try</a:t>
            </a:r>
            <a:r>
              <a:rPr lang="it-IT" sz="10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	</a:t>
            </a:r>
            <a:r>
              <a:rPr lang="it-IT" sz="1000" dirty="0" err="1">
                <a:latin typeface="Consolas" panose="020B0609020204030204" pitchFamily="49" charset="0"/>
              </a:rPr>
              <a:t>String</a:t>
            </a:r>
            <a:r>
              <a:rPr lang="it-IT" sz="1000" dirty="0">
                <a:latin typeface="Consolas" panose="020B0609020204030204" pitchFamily="49" charset="0"/>
              </a:rPr>
              <a:t> line;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	</a:t>
            </a:r>
            <a:r>
              <a:rPr lang="it-IT" sz="1000" dirty="0" err="1">
                <a:latin typeface="Consolas" panose="020B0609020204030204" pitchFamily="49" charset="0"/>
              </a:rPr>
              <a:t>fout</a:t>
            </a:r>
            <a:r>
              <a:rPr lang="it-IT" sz="1000" dirty="0">
                <a:latin typeface="Consolas" panose="020B0609020204030204" pitchFamily="49" charset="0"/>
              </a:rPr>
              <a:t> = new </a:t>
            </a:r>
            <a:r>
              <a:rPr lang="it-IT" sz="1000" dirty="0" err="1">
                <a:latin typeface="Consolas" panose="020B0609020204030204" pitchFamily="49" charset="0"/>
              </a:rPr>
              <a:t>FileWriter</a:t>
            </a:r>
            <a:r>
              <a:rPr lang="it-IT" sz="1000" dirty="0">
                <a:latin typeface="Consolas" panose="020B0609020204030204" pitchFamily="49" charset="0"/>
              </a:rPr>
              <a:t>(</a:t>
            </a:r>
            <a:r>
              <a:rPr lang="it-IT" sz="1000" dirty="0" err="1">
                <a:latin typeface="Consolas" panose="020B0609020204030204" pitchFamily="49" charset="0"/>
              </a:rPr>
              <a:t>args</a:t>
            </a:r>
            <a:r>
              <a:rPr lang="it-IT" sz="1000" dirty="0">
                <a:latin typeface="Consolas" panose="020B0609020204030204" pitchFamily="49" charset="0"/>
              </a:rPr>
              <a:t>[0]);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	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	</a:t>
            </a:r>
            <a:r>
              <a:rPr lang="it-IT" sz="1000" dirty="0" err="1">
                <a:latin typeface="Consolas" panose="020B0609020204030204" pitchFamily="49" charset="0"/>
              </a:rPr>
              <a:t>while</a:t>
            </a:r>
            <a:r>
              <a:rPr lang="it-IT" sz="1000" dirty="0">
                <a:latin typeface="Consolas" panose="020B0609020204030204" pitchFamily="49" charset="0"/>
              </a:rPr>
              <a:t> ((line = </a:t>
            </a:r>
            <a:r>
              <a:rPr lang="it-IT" sz="1000" dirty="0" err="1">
                <a:latin typeface="Consolas" panose="020B0609020204030204" pitchFamily="49" charset="0"/>
              </a:rPr>
              <a:t>in.readLine</a:t>
            </a:r>
            <a:r>
              <a:rPr lang="it-IT" sz="1000" dirty="0">
                <a:latin typeface="Consolas" panose="020B0609020204030204" pitchFamily="49" charset="0"/>
              </a:rPr>
              <a:t>()) != </a:t>
            </a:r>
            <a:r>
              <a:rPr lang="it-IT" sz="1000" dirty="0" err="1">
                <a:latin typeface="Consolas" panose="020B0609020204030204" pitchFamily="49" charset="0"/>
              </a:rPr>
              <a:t>null</a:t>
            </a:r>
            <a:r>
              <a:rPr lang="it-IT" sz="10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		</a:t>
            </a:r>
            <a:r>
              <a:rPr lang="it-IT" sz="1000" dirty="0" err="1">
                <a:latin typeface="Consolas" panose="020B0609020204030204" pitchFamily="49" charset="0"/>
              </a:rPr>
              <a:t>fout.write</a:t>
            </a:r>
            <a:r>
              <a:rPr lang="it-IT" sz="1000" dirty="0">
                <a:latin typeface="Consolas" panose="020B0609020204030204" pitchFamily="49" charset="0"/>
              </a:rPr>
              <a:t>(line, 0, </a:t>
            </a:r>
            <a:r>
              <a:rPr lang="it-IT" sz="1000" dirty="0" err="1">
                <a:latin typeface="Consolas" panose="020B0609020204030204" pitchFamily="49" charset="0"/>
              </a:rPr>
              <a:t>line.length</a:t>
            </a:r>
            <a:r>
              <a:rPr lang="it-IT" sz="1000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		</a:t>
            </a:r>
            <a:r>
              <a:rPr lang="it-IT" sz="1000" dirty="0" err="1">
                <a:latin typeface="Consolas" panose="020B0609020204030204" pitchFamily="49" charset="0"/>
              </a:rPr>
              <a:t>fout.write</a:t>
            </a:r>
            <a:r>
              <a:rPr lang="it-IT" sz="1000" dirty="0">
                <a:latin typeface="Consolas" panose="020B0609020204030204" pitchFamily="49" charset="0"/>
              </a:rPr>
              <a:t>(‘’\n’’);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	}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	</a:t>
            </a:r>
            <a:r>
              <a:rPr lang="it-IT" sz="1000" dirty="0" err="1">
                <a:latin typeface="Consolas" panose="020B0609020204030204" pitchFamily="49" charset="0"/>
              </a:rPr>
              <a:t>fout.close</a:t>
            </a:r>
            <a:r>
              <a:rPr lang="it-IT" sz="1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catch (</a:t>
            </a:r>
            <a:r>
              <a:rPr lang="it-IT" sz="1000" dirty="0" err="1">
                <a:latin typeface="Consolas" panose="020B0609020204030204" pitchFamily="49" charset="0"/>
              </a:rPr>
              <a:t>IOException</a:t>
            </a:r>
            <a:r>
              <a:rPr lang="it-IT" sz="1000" dirty="0">
                <a:latin typeface="Consolas" panose="020B0609020204030204" pitchFamily="49" charset="0"/>
              </a:rPr>
              <a:t> e) {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	</a:t>
            </a:r>
            <a:r>
              <a:rPr lang="it-IT" sz="1000" dirty="0" err="1">
                <a:latin typeface="Consolas" panose="020B0609020204030204" pitchFamily="49" charset="0"/>
              </a:rPr>
              <a:t>e.printStackTrace</a:t>
            </a:r>
            <a:r>
              <a:rPr lang="it-IT" sz="1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	</a:t>
            </a:r>
            <a:r>
              <a:rPr lang="it-IT" sz="1000" dirty="0" err="1">
                <a:latin typeface="Consolas" panose="020B0609020204030204" pitchFamily="49" charset="0"/>
              </a:rPr>
              <a:t>System.exit</a:t>
            </a:r>
            <a:r>
              <a:rPr lang="it-IT" sz="1000" dirty="0">
                <a:latin typeface="Consolas" panose="020B0609020204030204" pitchFamily="49" charset="0"/>
              </a:rPr>
              <a:t>(1);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7522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2077"/>
            <a:ext cx="7886700" cy="911224"/>
          </a:xfrm>
        </p:spPr>
        <p:txBody>
          <a:bodyPr>
            <a:normAutofit/>
          </a:bodyPr>
          <a:lstStyle/>
          <a:p>
            <a:pPr algn="ctr"/>
            <a:r>
              <a:rPr lang="it-IT" u="sng" dirty="0"/>
              <a:t>Codice Java: Consumatore (1)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372732A-5502-4218-941E-F13592054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3301"/>
            <a:ext cx="7886700" cy="51736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public class Consumatore {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public </a:t>
            </a:r>
            <a:r>
              <a:rPr lang="it-IT" sz="1000" dirty="0" err="1">
                <a:latin typeface="Consolas" panose="020B0609020204030204" pitchFamily="49" charset="0"/>
              </a:rPr>
              <a:t>static</a:t>
            </a:r>
            <a:r>
              <a:rPr lang="it-IT" sz="1000" dirty="0">
                <a:latin typeface="Consolas" panose="020B0609020204030204" pitchFamily="49" charset="0"/>
              </a:rPr>
              <a:t> </a:t>
            </a:r>
            <a:r>
              <a:rPr lang="it-IT" sz="1000" dirty="0" err="1">
                <a:latin typeface="Consolas" panose="020B0609020204030204" pitchFamily="49" charset="0"/>
              </a:rPr>
              <a:t>void</a:t>
            </a:r>
            <a:r>
              <a:rPr lang="it-IT" sz="1000" dirty="0">
                <a:latin typeface="Consolas" panose="020B0609020204030204" pitchFamily="49" charset="0"/>
              </a:rPr>
              <a:t> </a:t>
            </a:r>
            <a:r>
              <a:rPr lang="it-IT" sz="1000" dirty="0" err="1">
                <a:latin typeface="Consolas" panose="020B0609020204030204" pitchFamily="49" charset="0"/>
              </a:rPr>
              <a:t>main</a:t>
            </a:r>
            <a:r>
              <a:rPr lang="it-IT" sz="1000" dirty="0">
                <a:latin typeface="Consolas" panose="020B0609020204030204" pitchFamily="49" charset="0"/>
              </a:rPr>
              <a:t>(</a:t>
            </a:r>
            <a:r>
              <a:rPr lang="it-IT" sz="1000" dirty="0" err="1">
                <a:latin typeface="Consolas" panose="020B0609020204030204" pitchFamily="49" charset="0"/>
              </a:rPr>
              <a:t>String</a:t>
            </a:r>
            <a:r>
              <a:rPr lang="it-IT" sz="1000" dirty="0">
                <a:latin typeface="Consolas" panose="020B0609020204030204" pitchFamily="49" charset="0"/>
              </a:rPr>
              <a:t>[] </a:t>
            </a:r>
            <a:r>
              <a:rPr lang="it-IT" sz="1000" dirty="0" err="1">
                <a:latin typeface="Consolas" panose="020B0609020204030204" pitchFamily="49" charset="0"/>
              </a:rPr>
              <a:t>args</a:t>
            </a:r>
            <a:r>
              <a:rPr lang="it-IT" sz="10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</a:t>
            </a:r>
            <a:r>
              <a:rPr lang="it-IT" sz="1000" dirty="0" err="1">
                <a:latin typeface="Consolas" panose="020B0609020204030204" pitchFamily="49" charset="0"/>
              </a:rPr>
              <a:t>BufferedReader</a:t>
            </a:r>
            <a:r>
              <a:rPr lang="it-IT" sz="1000" dirty="0">
                <a:latin typeface="Consolas" panose="020B0609020204030204" pitchFamily="49" charset="0"/>
              </a:rPr>
              <a:t> </a:t>
            </a:r>
            <a:r>
              <a:rPr lang="it-IT" sz="1000" dirty="0" err="1">
                <a:latin typeface="Consolas" panose="020B0609020204030204" pitchFamily="49" charset="0"/>
              </a:rPr>
              <a:t>bufferedReader</a:t>
            </a:r>
            <a:r>
              <a:rPr lang="it-IT" sz="1000" dirty="0">
                <a:latin typeface="Consolas" panose="020B0609020204030204" pitchFamily="49" charset="0"/>
              </a:rPr>
              <a:t> = </a:t>
            </a:r>
            <a:r>
              <a:rPr lang="it-IT" sz="1000" dirty="0" err="1">
                <a:latin typeface="Consolas" panose="020B0609020204030204" pitchFamily="49" charset="0"/>
              </a:rPr>
              <a:t>null</a:t>
            </a:r>
            <a:r>
              <a:rPr lang="it-IT" sz="1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</a:t>
            </a:r>
            <a:r>
              <a:rPr lang="it-IT" sz="1000" dirty="0" err="1">
                <a:latin typeface="Consolas" panose="020B0609020204030204" pitchFamily="49" charset="0"/>
              </a:rPr>
              <a:t>boolean</a:t>
            </a:r>
            <a:r>
              <a:rPr lang="it-IT" sz="1000" dirty="0">
                <a:latin typeface="Consolas" panose="020B0609020204030204" pitchFamily="49" charset="0"/>
              </a:rPr>
              <a:t> </a:t>
            </a:r>
            <a:r>
              <a:rPr lang="it-IT" sz="1000" dirty="0" err="1">
                <a:latin typeface="Consolas" panose="020B0609020204030204" pitchFamily="49" charset="0"/>
              </a:rPr>
              <a:t>charIsPresent</a:t>
            </a:r>
            <a:r>
              <a:rPr lang="it-IT" sz="1000" dirty="0">
                <a:latin typeface="Consolas" panose="020B0609020204030204" pitchFamily="49" charset="0"/>
              </a:rPr>
              <a:t> = false;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</a:t>
            </a:r>
            <a:r>
              <a:rPr lang="it-IT" sz="1000" dirty="0" err="1">
                <a:latin typeface="Consolas" panose="020B0609020204030204" pitchFamily="49" charset="0"/>
              </a:rPr>
              <a:t>String</a:t>
            </a:r>
            <a:r>
              <a:rPr lang="it-IT" sz="1000" dirty="0">
                <a:latin typeface="Consolas" panose="020B0609020204030204" pitchFamily="49" charset="0"/>
              </a:rPr>
              <a:t> </a:t>
            </a:r>
            <a:r>
              <a:rPr lang="it-IT" sz="1000" dirty="0" err="1">
                <a:latin typeface="Consolas" panose="020B0609020204030204" pitchFamily="49" charset="0"/>
              </a:rPr>
              <a:t>characters_to_remove</a:t>
            </a:r>
            <a:r>
              <a:rPr lang="it-IT" sz="1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</a:t>
            </a:r>
            <a:r>
              <a:rPr lang="it-IT" sz="1000" dirty="0" err="1">
                <a:latin typeface="Consolas" panose="020B0609020204030204" pitchFamily="49" charset="0"/>
              </a:rPr>
              <a:t>int</a:t>
            </a:r>
            <a:r>
              <a:rPr lang="it-IT" sz="1000" dirty="0">
                <a:latin typeface="Consolas" panose="020B0609020204030204" pitchFamily="49" charset="0"/>
              </a:rPr>
              <a:t> </a:t>
            </a:r>
            <a:r>
              <a:rPr lang="it-IT" sz="1000" dirty="0" err="1">
                <a:latin typeface="Consolas" panose="020B0609020204030204" pitchFamily="49" charset="0"/>
              </a:rPr>
              <a:t>nread</a:t>
            </a:r>
            <a:r>
              <a:rPr lang="it-IT" sz="1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</a:t>
            </a:r>
            <a:r>
              <a:rPr lang="it-IT" sz="1000" dirty="0" err="1">
                <a:latin typeface="Consolas" panose="020B0609020204030204" pitchFamily="49" charset="0"/>
              </a:rPr>
              <a:t>char</a:t>
            </a:r>
            <a:r>
              <a:rPr lang="it-IT" sz="1000" dirty="0">
                <a:latin typeface="Consolas" panose="020B0609020204030204" pitchFamily="49" charset="0"/>
              </a:rPr>
              <a:t> </a:t>
            </a:r>
            <a:r>
              <a:rPr lang="it-IT" sz="1000" dirty="0" err="1">
                <a:latin typeface="Consolas" panose="020B0609020204030204" pitchFamily="49" charset="0"/>
              </a:rPr>
              <a:t>read_char</a:t>
            </a:r>
            <a:r>
              <a:rPr lang="it-IT" sz="1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it-IT" sz="1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</a:t>
            </a:r>
            <a:r>
              <a:rPr lang="it-IT" sz="1000" dirty="0" err="1">
                <a:latin typeface="Consolas" panose="020B0609020204030204" pitchFamily="49" charset="0"/>
              </a:rPr>
              <a:t>characters_to_remove</a:t>
            </a:r>
            <a:r>
              <a:rPr lang="it-IT" sz="1000" dirty="0">
                <a:latin typeface="Consolas" panose="020B0609020204030204" pitchFamily="49" charset="0"/>
              </a:rPr>
              <a:t> = </a:t>
            </a:r>
            <a:r>
              <a:rPr lang="it-IT" sz="1000" dirty="0" err="1">
                <a:latin typeface="Consolas" panose="020B0609020204030204" pitchFamily="49" charset="0"/>
              </a:rPr>
              <a:t>args</a:t>
            </a:r>
            <a:r>
              <a:rPr lang="it-IT" sz="1000" dirty="0">
                <a:latin typeface="Consolas" panose="020B0609020204030204" pitchFamily="49" charset="0"/>
              </a:rPr>
              <a:t>[0];</a:t>
            </a:r>
          </a:p>
          <a:p>
            <a:pPr marL="0" indent="0">
              <a:buNone/>
            </a:pPr>
            <a:endParaRPr lang="it-IT" sz="1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</a:t>
            </a:r>
            <a:r>
              <a:rPr lang="it-IT" sz="1000" dirty="0" err="1">
                <a:latin typeface="Consolas" panose="020B0609020204030204" pitchFamily="49" charset="0"/>
              </a:rPr>
              <a:t>if</a:t>
            </a:r>
            <a:r>
              <a:rPr lang="it-IT" sz="1000" dirty="0">
                <a:latin typeface="Consolas" panose="020B0609020204030204" pitchFamily="49" charset="0"/>
              </a:rPr>
              <a:t> (</a:t>
            </a:r>
            <a:r>
              <a:rPr lang="it-IT" sz="1000" dirty="0" err="1">
                <a:latin typeface="Consolas" panose="020B0609020204030204" pitchFamily="49" charset="0"/>
              </a:rPr>
              <a:t>args.length</a:t>
            </a:r>
            <a:r>
              <a:rPr lang="it-IT" sz="1000" dirty="0">
                <a:latin typeface="Consolas" panose="020B0609020204030204" pitchFamily="49" charset="0"/>
              </a:rPr>
              <a:t> == 1) {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	</a:t>
            </a:r>
            <a:r>
              <a:rPr lang="it-IT" sz="1000" dirty="0" err="1">
                <a:latin typeface="Consolas" panose="020B0609020204030204" pitchFamily="49" charset="0"/>
              </a:rPr>
              <a:t>bufferedReader</a:t>
            </a:r>
            <a:r>
              <a:rPr lang="it-IT" sz="1000" dirty="0">
                <a:latin typeface="Consolas" panose="020B0609020204030204" pitchFamily="49" charset="0"/>
              </a:rPr>
              <a:t> = new </a:t>
            </a:r>
            <a:r>
              <a:rPr lang="it-IT" sz="1000" dirty="0" err="1">
                <a:latin typeface="Consolas" panose="020B0609020204030204" pitchFamily="49" charset="0"/>
              </a:rPr>
              <a:t>BufferedReader</a:t>
            </a:r>
            <a:r>
              <a:rPr lang="it-IT" sz="1000" dirty="0">
                <a:latin typeface="Consolas" panose="020B0609020204030204" pitchFamily="49" charset="0"/>
              </a:rPr>
              <a:t>(new </a:t>
            </a:r>
            <a:r>
              <a:rPr lang="it-IT" sz="1000" dirty="0" err="1">
                <a:latin typeface="Consolas" panose="020B0609020204030204" pitchFamily="49" charset="0"/>
              </a:rPr>
              <a:t>InputStreamReader</a:t>
            </a:r>
            <a:r>
              <a:rPr lang="it-IT" sz="1000" dirty="0">
                <a:latin typeface="Consolas" panose="020B0609020204030204" pitchFamily="49" charset="0"/>
              </a:rPr>
              <a:t>(</a:t>
            </a:r>
            <a:r>
              <a:rPr lang="it-IT" sz="1000" dirty="0" err="1">
                <a:latin typeface="Consolas" panose="020B0609020204030204" pitchFamily="49" charset="0"/>
              </a:rPr>
              <a:t>System.in</a:t>
            </a:r>
            <a:r>
              <a:rPr lang="it-IT" sz="100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else </a:t>
            </a:r>
            <a:r>
              <a:rPr lang="it-IT" sz="1000" dirty="0" err="1">
                <a:latin typeface="Consolas" panose="020B0609020204030204" pitchFamily="49" charset="0"/>
              </a:rPr>
              <a:t>if</a:t>
            </a:r>
            <a:r>
              <a:rPr lang="it-IT" sz="1000" dirty="0">
                <a:latin typeface="Consolas" panose="020B0609020204030204" pitchFamily="49" charset="0"/>
              </a:rPr>
              <a:t> (</a:t>
            </a:r>
            <a:r>
              <a:rPr lang="it-IT" sz="1000" dirty="0" err="1">
                <a:latin typeface="Consolas" panose="020B0609020204030204" pitchFamily="49" charset="0"/>
              </a:rPr>
              <a:t>args.length</a:t>
            </a:r>
            <a:r>
              <a:rPr lang="it-IT" sz="1000" dirty="0">
                <a:latin typeface="Consolas" panose="020B0609020204030204" pitchFamily="49" charset="0"/>
              </a:rPr>
              <a:t> == 2) {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	</a:t>
            </a:r>
            <a:r>
              <a:rPr lang="it-IT" sz="1000" dirty="0" err="1">
                <a:latin typeface="Consolas" panose="020B0609020204030204" pitchFamily="49" charset="0"/>
              </a:rPr>
              <a:t>try</a:t>
            </a:r>
            <a:r>
              <a:rPr lang="it-IT" sz="10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		</a:t>
            </a:r>
            <a:r>
              <a:rPr lang="it-IT" sz="1000" dirty="0" err="1">
                <a:latin typeface="Consolas" panose="020B0609020204030204" pitchFamily="49" charset="0"/>
              </a:rPr>
              <a:t>bufferedReader</a:t>
            </a:r>
            <a:r>
              <a:rPr lang="it-IT" sz="1000" dirty="0">
                <a:latin typeface="Consolas" panose="020B0609020204030204" pitchFamily="49" charset="0"/>
              </a:rPr>
              <a:t> = new </a:t>
            </a:r>
            <a:r>
              <a:rPr lang="it-IT" sz="1000" dirty="0" err="1">
                <a:latin typeface="Consolas" panose="020B0609020204030204" pitchFamily="49" charset="0"/>
              </a:rPr>
              <a:t>BufferedReader</a:t>
            </a:r>
            <a:r>
              <a:rPr lang="it-IT" sz="1000" dirty="0">
                <a:latin typeface="Consolas" panose="020B0609020204030204" pitchFamily="49" charset="0"/>
              </a:rPr>
              <a:t>(new </a:t>
            </a:r>
            <a:r>
              <a:rPr lang="it-IT" sz="1000" dirty="0" err="1">
                <a:latin typeface="Consolas" panose="020B0609020204030204" pitchFamily="49" charset="0"/>
              </a:rPr>
              <a:t>FileReader</a:t>
            </a:r>
            <a:r>
              <a:rPr lang="it-IT" sz="1000" dirty="0">
                <a:latin typeface="Consolas" panose="020B0609020204030204" pitchFamily="49" charset="0"/>
              </a:rPr>
              <a:t>(</a:t>
            </a:r>
            <a:r>
              <a:rPr lang="it-IT" sz="1000" dirty="0" err="1">
                <a:latin typeface="Consolas" panose="020B0609020204030204" pitchFamily="49" charset="0"/>
              </a:rPr>
              <a:t>args</a:t>
            </a:r>
            <a:r>
              <a:rPr lang="it-IT" sz="1000" dirty="0">
                <a:latin typeface="Consolas" panose="020B0609020204030204" pitchFamily="49" charset="0"/>
              </a:rPr>
              <a:t>[1]));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	}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	catch (</a:t>
            </a:r>
            <a:r>
              <a:rPr lang="it-IT" sz="1000" dirty="0" err="1">
                <a:latin typeface="Consolas" panose="020B0609020204030204" pitchFamily="49" charset="0"/>
              </a:rPr>
              <a:t>FileNotFoundException</a:t>
            </a:r>
            <a:r>
              <a:rPr lang="it-IT" sz="1000" dirty="0">
                <a:latin typeface="Consolas" panose="020B0609020204030204" pitchFamily="49" charset="0"/>
              </a:rPr>
              <a:t> e) {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		</a:t>
            </a:r>
            <a:r>
              <a:rPr lang="it-IT" sz="1000" dirty="0" err="1">
                <a:latin typeface="Consolas" panose="020B0609020204030204" pitchFamily="49" charset="0"/>
              </a:rPr>
              <a:t>System.out.println</a:t>
            </a:r>
            <a:r>
              <a:rPr lang="it-IT" sz="1000" dirty="0">
                <a:latin typeface="Consolas" panose="020B0609020204030204" pitchFamily="49" charset="0"/>
              </a:rPr>
              <a:t>(‘’Il file non è stato trovato.’’);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		</a:t>
            </a:r>
            <a:r>
              <a:rPr lang="it-IT" sz="1000" dirty="0" err="1">
                <a:latin typeface="Consolas" panose="020B0609020204030204" pitchFamily="49" charset="0"/>
              </a:rPr>
              <a:t>System.exit</a:t>
            </a:r>
            <a:r>
              <a:rPr lang="it-IT" sz="1000" dirty="0">
                <a:latin typeface="Consolas" panose="020B0609020204030204" pitchFamily="49" charset="0"/>
              </a:rPr>
              <a:t>(1);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	}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</a:rPr>
              <a:t>	</a:t>
            </a:r>
          </a:p>
        </p:txBody>
      </p:sp>
      <p:sp>
        <p:nvSpPr>
          <p:cNvPr id="5" name="Callout: linea senza bordo 4">
            <a:extLst>
              <a:ext uri="{FF2B5EF4-FFF2-40B4-BE49-F238E27FC236}">
                <a16:creationId xmlns:a16="http://schemas.microsoft.com/office/drawing/2014/main" id="{93D43126-3009-438D-AEB4-04C9CA966F4A}"/>
              </a:ext>
            </a:extLst>
          </p:cNvPr>
          <p:cNvSpPr/>
          <p:nvPr/>
        </p:nvSpPr>
        <p:spPr>
          <a:xfrm>
            <a:off x="5338701" y="1354286"/>
            <a:ext cx="3119499" cy="1359225"/>
          </a:xfrm>
          <a:prstGeom prst="callout1">
            <a:avLst>
              <a:gd name="adj1" fmla="val 60000"/>
              <a:gd name="adj2" fmla="val -3846"/>
              <a:gd name="adj3" fmla="val 144337"/>
              <a:gd name="adj4" fmla="val -3290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it-IT" sz="1400" dirty="0">
                <a:solidFill>
                  <a:schemeClr val="tx1"/>
                </a:solidFill>
              </a:rPr>
              <a:t>Anche in questo caso si fa inizialmente una distinzione tra i due casi di input (con e senza </a:t>
            </a:r>
            <a:r>
              <a:rPr lang="it-IT" sz="1400" dirty="0" err="1">
                <a:solidFill>
                  <a:schemeClr val="tx1"/>
                </a:solidFill>
              </a:rPr>
              <a:t>ridirezione</a:t>
            </a:r>
            <a:r>
              <a:rPr lang="it-IT" sz="1400" dirty="0">
                <a:solidFill>
                  <a:schemeClr val="tx1"/>
                </a:solidFill>
              </a:rPr>
              <a:t>) e si usa in entrambi i casi un </a:t>
            </a:r>
            <a:r>
              <a:rPr lang="it-IT" sz="1400" dirty="0" err="1">
                <a:solidFill>
                  <a:schemeClr val="tx1"/>
                </a:solidFill>
              </a:rPr>
              <a:t>BufferedReader</a:t>
            </a:r>
            <a:r>
              <a:rPr lang="it-IT" sz="1400" dirty="0">
                <a:solidFill>
                  <a:schemeClr val="tx1"/>
                </a:solidFill>
              </a:rPr>
              <a:t>, in modo tale da rendere la lettura da file/input unica.</a:t>
            </a:r>
          </a:p>
          <a:p>
            <a:pPr algn="ctr"/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9F417B8-0CE6-4FAB-B552-C2266E8D3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8329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2077"/>
            <a:ext cx="7886700" cy="911224"/>
          </a:xfrm>
        </p:spPr>
        <p:txBody>
          <a:bodyPr>
            <a:normAutofit/>
          </a:bodyPr>
          <a:lstStyle/>
          <a:p>
            <a:pPr algn="ctr"/>
            <a:r>
              <a:rPr lang="it-IT" u="sng" dirty="0"/>
              <a:t>Codice Java: Consumatore (2)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372732A-5502-4218-941E-F13592054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3301"/>
            <a:ext cx="7886700" cy="5173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900" dirty="0">
                <a:latin typeface="Consolas" panose="020B0609020204030204" pitchFamily="49" charset="0"/>
              </a:rPr>
              <a:t>		</a:t>
            </a:r>
            <a:r>
              <a:rPr lang="it-IT" sz="900" dirty="0" err="1">
                <a:latin typeface="Consolas" panose="020B0609020204030204" pitchFamily="49" charset="0"/>
              </a:rPr>
              <a:t>try</a:t>
            </a:r>
            <a:r>
              <a:rPr lang="it-IT" sz="9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900" dirty="0">
                <a:latin typeface="Consolas" panose="020B0609020204030204" pitchFamily="49" charset="0"/>
              </a:rPr>
              <a:t>			</a:t>
            </a:r>
            <a:r>
              <a:rPr lang="it-IT" sz="900" dirty="0" err="1">
                <a:latin typeface="Consolas" panose="020B0609020204030204" pitchFamily="49" charset="0"/>
              </a:rPr>
              <a:t>while</a:t>
            </a:r>
            <a:r>
              <a:rPr lang="it-IT" sz="900" dirty="0">
                <a:latin typeface="Consolas" panose="020B0609020204030204" pitchFamily="49" charset="0"/>
              </a:rPr>
              <a:t> ((</a:t>
            </a:r>
            <a:r>
              <a:rPr lang="it-IT" sz="900" dirty="0" err="1">
                <a:latin typeface="Consolas" panose="020B0609020204030204" pitchFamily="49" charset="0"/>
              </a:rPr>
              <a:t>nread</a:t>
            </a:r>
            <a:r>
              <a:rPr lang="it-IT" sz="900" dirty="0">
                <a:latin typeface="Consolas" panose="020B0609020204030204" pitchFamily="49" charset="0"/>
              </a:rPr>
              <a:t> = </a:t>
            </a:r>
            <a:r>
              <a:rPr lang="it-IT" sz="900" dirty="0" err="1">
                <a:latin typeface="Consolas" panose="020B0609020204030204" pitchFamily="49" charset="0"/>
              </a:rPr>
              <a:t>bufferedReader.read</a:t>
            </a:r>
            <a:r>
              <a:rPr lang="it-IT" sz="900" dirty="0">
                <a:latin typeface="Consolas" panose="020B0609020204030204" pitchFamily="49" charset="0"/>
              </a:rPr>
              <a:t>()) &gt;= 0) {</a:t>
            </a:r>
          </a:p>
          <a:p>
            <a:pPr marL="0" indent="0">
              <a:buNone/>
            </a:pPr>
            <a:r>
              <a:rPr lang="it-IT" sz="900" dirty="0">
                <a:latin typeface="Consolas" panose="020B0609020204030204" pitchFamily="49" charset="0"/>
              </a:rPr>
              <a:t>				</a:t>
            </a:r>
            <a:r>
              <a:rPr lang="it-IT" sz="900" dirty="0" err="1">
                <a:latin typeface="Consolas" panose="020B0609020204030204" pitchFamily="49" charset="0"/>
              </a:rPr>
              <a:t>read_char</a:t>
            </a:r>
            <a:r>
              <a:rPr lang="it-IT" sz="900" dirty="0">
                <a:latin typeface="Consolas" panose="020B0609020204030204" pitchFamily="49" charset="0"/>
              </a:rPr>
              <a:t> = (</a:t>
            </a:r>
            <a:r>
              <a:rPr lang="it-IT" sz="900" dirty="0" err="1">
                <a:latin typeface="Consolas" panose="020B0609020204030204" pitchFamily="49" charset="0"/>
              </a:rPr>
              <a:t>char</a:t>
            </a:r>
            <a:r>
              <a:rPr lang="it-IT" sz="900" dirty="0">
                <a:latin typeface="Consolas" panose="020B0609020204030204" pitchFamily="49" charset="0"/>
              </a:rPr>
              <a:t>) </a:t>
            </a:r>
            <a:r>
              <a:rPr lang="it-IT" sz="900" dirty="0" err="1">
                <a:latin typeface="Consolas" panose="020B0609020204030204" pitchFamily="49" charset="0"/>
              </a:rPr>
              <a:t>nread</a:t>
            </a:r>
            <a:r>
              <a:rPr lang="it-IT" sz="9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900" dirty="0">
                <a:latin typeface="Consolas" panose="020B0609020204030204" pitchFamily="49" charset="0"/>
              </a:rPr>
              <a:t>				for (</a:t>
            </a:r>
            <a:r>
              <a:rPr lang="it-IT" sz="900" dirty="0" err="1">
                <a:latin typeface="Consolas" panose="020B0609020204030204" pitchFamily="49" charset="0"/>
              </a:rPr>
              <a:t>int</a:t>
            </a:r>
            <a:r>
              <a:rPr lang="it-IT" sz="900" dirty="0">
                <a:latin typeface="Consolas" panose="020B0609020204030204" pitchFamily="49" charset="0"/>
              </a:rPr>
              <a:t> i = 0; i &lt; </a:t>
            </a:r>
            <a:r>
              <a:rPr lang="it-IT" sz="900" dirty="0" err="1">
                <a:latin typeface="Consolas" panose="020B0609020204030204" pitchFamily="49" charset="0"/>
              </a:rPr>
              <a:t>characters_to_remove.length</a:t>
            </a:r>
            <a:r>
              <a:rPr lang="it-IT" sz="900" dirty="0">
                <a:latin typeface="Consolas" panose="020B0609020204030204" pitchFamily="49" charset="0"/>
              </a:rPr>
              <a:t>() &amp;&amp; !</a:t>
            </a:r>
            <a:r>
              <a:rPr lang="it-IT" sz="900" dirty="0" err="1">
                <a:latin typeface="Consolas" panose="020B0609020204030204" pitchFamily="49" charset="0"/>
              </a:rPr>
              <a:t>charIsPresent</a:t>
            </a:r>
            <a:r>
              <a:rPr lang="it-IT" sz="900" dirty="0">
                <a:latin typeface="Consolas" panose="020B0609020204030204" pitchFamily="49" charset="0"/>
              </a:rPr>
              <a:t>; i++) {</a:t>
            </a:r>
          </a:p>
          <a:p>
            <a:pPr marL="0" indent="0">
              <a:buNone/>
            </a:pPr>
            <a:r>
              <a:rPr lang="it-IT" sz="900" dirty="0">
                <a:latin typeface="Consolas" panose="020B0609020204030204" pitchFamily="49" charset="0"/>
              </a:rPr>
              <a:t>					</a:t>
            </a:r>
            <a:r>
              <a:rPr lang="it-IT" sz="900" dirty="0" err="1">
                <a:latin typeface="Consolas" panose="020B0609020204030204" pitchFamily="49" charset="0"/>
              </a:rPr>
              <a:t>if</a:t>
            </a:r>
            <a:r>
              <a:rPr lang="it-IT" sz="900" dirty="0">
                <a:latin typeface="Consolas" panose="020B0609020204030204" pitchFamily="49" charset="0"/>
              </a:rPr>
              <a:t> (</a:t>
            </a:r>
            <a:r>
              <a:rPr lang="it-IT" sz="900" dirty="0" err="1">
                <a:latin typeface="Consolas" panose="020B0609020204030204" pitchFamily="49" charset="0"/>
              </a:rPr>
              <a:t>read_char</a:t>
            </a:r>
            <a:r>
              <a:rPr lang="it-IT" sz="900" dirty="0">
                <a:latin typeface="Consolas" panose="020B0609020204030204" pitchFamily="49" charset="0"/>
              </a:rPr>
              <a:t> == </a:t>
            </a:r>
            <a:r>
              <a:rPr lang="it-IT" sz="900" dirty="0" err="1">
                <a:latin typeface="Consolas" panose="020B0609020204030204" pitchFamily="49" charset="0"/>
              </a:rPr>
              <a:t>characters_to_remove.charAt</a:t>
            </a:r>
            <a:r>
              <a:rPr lang="it-IT" sz="900" dirty="0">
                <a:latin typeface="Consolas" panose="020B0609020204030204" pitchFamily="49" charset="0"/>
              </a:rPr>
              <a:t>(i)) {</a:t>
            </a:r>
          </a:p>
          <a:p>
            <a:pPr marL="0" indent="0">
              <a:buNone/>
            </a:pPr>
            <a:r>
              <a:rPr lang="it-IT" sz="900" dirty="0">
                <a:latin typeface="Consolas" panose="020B0609020204030204" pitchFamily="49" charset="0"/>
              </a:rPr>
              <a:t>						</a:t>
            </a:r>
            <a:r>
              <a:rPr lang="it-IT" sz="900" dirty="0" err="1">
                <a:latin typeface="Consolas" panose="020B0609020204030204" pitchFamily="49" charset="0"/>
              </a:rPr>
              <a:t>charIsPresent</a:t>
            </a:r>
            <a:r>
              <a:rPr lang="it-IT" sz="900" dirty="0">
                <a:latin typeface="Consolas" panose="020B0609020204030204" pitchFamily="49" charset="0"/>
              </a:rPr>
              <a:t> = </a:t>
            </a:r>
            <a:r>
              <a:rPr lang="it-IT" sz="900" dirty="0" err="1">
                <a:latin typeface="Consolas" panose="020B0609020204030204" pitchFamily="49" charset="0"/>
              </a:rPr>
              <a:t>true</a:t>
            </a:r>
            <a:r>
              <a:rPr lang="it-IT" sz="9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900" dirty="0">
                <a:latin typeface="Consolas" panose="020B0609020204030204" pitchFamily="49" charset="0"/>
              </a:rPr>
              <a:t>					}</a:t>
            </a:r>
          </a:p>
          <a:p>
            <a:pPr marL="0" indent="0">
              <a:buNone/>
            </a:pPr>
            <a:r>
              <a:rPr lang="it-IT" sz="900" dirty="0">
                <a:latin typeface="Consolas" panose="020B0609020204030204" pitchFamily="49" charset="0"/>
              </a:rPr>
              <a:t>				}</a:t>
            </a:r>
          </a:p>
          <a:p>
            <a:pPr marL="0" indent="0">
              <a:buNone/>
            </a:pPr>
            <a:r>
              <a:rPr lang="it-IT" sz="900" dirty="0">
                <a:latin typeface="Consolas" panose="020B0609020204030204" pitchFamily="49" charset="0"/>
              </a:rPr>
              <a:t>				</a:t>
            </a:r>
            <a:r>
              <a:rPr lang="it-IT" sz="900" dirty="0" err="1">
                <a:latin typeface="Consolas" panose="020B0609020204030204" pitchFamily="49" charset="0"/>
              </a:rPr>
              <a:t>if</a:t>
            </a:r>
            <a:r>
              <a:rPr lang="it-IT" sz="900" dirty="0">
                <a:latin typeface="Consolas" panose="020B0609020204030204" pitchFamily="49" charset="0"/>
              </a:rPr>
              <a:t> (!</a:t>
            </a:r>
            <a:r>
              <a:rPr lang="it-IT" sz="900" dirty="0" err="1">
                <a:latin typeface="Consolas" panose="020B0609020204030204" pitchFamily="49" charset="0"/>
              </a:rPr>
              <a:t>charIsPresent</a:t>
            </a:r>
            <a:r>
              <a:rPr lang="it-IT" sz="9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900" dirty="0">
                <a:latin typeface="Consolas" panose="020B0609020204030204" pitchFamily="49" charset="0"/>
              </a:rPr>
              <a:t>					</a:t>
            </a:r>
            <a:r>
              <a:rPr lang="it-IT" sz="900" dirty="0" err="1">
                <a:latin typeface="Consolas" panose="020B0609020204030204" pitchFamily="49" charset="0"/>
              </a:rPr>
              <a:t>System.out.print</a:t>
            </a:r>
            <a:r>
              <a:rPr lang="it-IT" sz="900" dirty="0">
                <a:latin typeface="Consolas" panose="020B0609020204030204" pitchFamily="49" charset="0"/>
              </a:rPr>
              <a:t>(</a:t>
            </a:r>
            <a:r>
              <a:rPr lang="it-IT" sz="900" dirty="0" err="1">
                <a:latin typeface="Consolas" panose="020B0609020204030204" pitchFamily="49" charset="0"/>
              </a:rPr>
              <a:t>read_char</a:t>
            </a:r>
            <a:r>
              <a:rPr lang="it-IT" sz="9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900" dirty="0">
                <a:latin typeface="Consolas" panose="020B0609020204030204" pitchFamily="49" charset="0"/>
              </a:rPr>
              <a:t>				}</a:t>
            </a:r>
          </a:p>
          <a:p>
            <a:pPr marL="0" indent="0">
              <a:buNone/>
            </a:pPr>
            <a:endParaRPr lang="it-IT" sz="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900" dirty="0">
                <a:latin typeface="Consolas" panose="020B0609020204030204" pitchFamily="49" charset="0"/>
              </a:rPr>
              <a:t>				</a:t>
            </a:r>
            <a:r>
              <a:rPr lang="it-IT" sz="900" dirty="0" err="1">
                <a:latin typeface="Consolas" panose="020B0609020204030204" pitchFamily="49" charset="0"/>
              </a:rPr>
              <a:t>charIsPresent</a:t>
            </a:r>
            <a:r>
              <a:rPr lang="it-IT" sz="900" dirty="0">
                <a:latin typeface="Consolas" panose="020B0609020204030204" pitchFamily="49" charset="0"/>
              </a:rPr>
              <a:t> = false;</a:t>
            </a:r>
          </a:p>
          <a:p>
            <a:pPr marL="0" indent="0">
              <a:buNone/>
            </a:pPr>
            <a:r>
              <a:rPr lang="it-IT" sz="900" dirty="0">
                <a:latin typeface="Consolas" panose="020B0609020204030204" pitchFamily="49" charset="0"/>
              </a:rPr>
              <a:t>			}</a:t>
            </a:r>
          </a:p>
          <a:p>
            <a:pPr marL="0" indent="0">
              <a:buNone/>
            </a:pPr>
            <a:r>
              <a:rPr lang="it-IT" sz="900" dirty="0">
                <a:latin typeface="Consolas" panose="020B0609020204030204" pitchFamily="49" charset="0"/>
              </a:rPr>
              <a:t>			</a:t>
            </a:r>
            <a:r>
              <a:rPr lang="it-IT" sz="900" dirty="0" err="1">
                <a:latin typeface="Consolas" panose="020B0609020204030204" pitchFamily="49" charset="0"/>
              </a:rPr>
              <a:t>System.out.print</a:t>
            </a:r>
            <a:r>
              <a:rPr lang="it-IT" sz="900" dirty="0">
                <a:latin typeface="Consolas" panose="020B0609020204030204" pitchFamily="49" charset="0"/>
              </a:rPr>
              <a:t>(‘’\n’’);</a:t>
            </a:r>
          </a:p>
          <a:p>
            <a:pPr marL="0" indent="0">
              <a:buNone/>
            </a:pPr>
            <a:r>
              <a:rPr lang="it-IT" sz="900" dirty="0">
                <a:latin typeface="Consolas" panose="020B0609020204030204" pitchFamily="49" charset="0"/>
              </a:rPr>
              <a:t>			</a:t>
            </a:r>
            <a:r>
              <a:rPr lang="it-IT" sz="900" dirty="0" err="1">
                <a:latin typeface="Consolas" panose="020B0609020204030204" pitchFamily="49" charset="0"/>
              </a:rPr>
              <a:t>bufferedReader.close</a:t>
            </a:r>
            <a:r>
              <a:rPr lang="it-IT" sz="9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900" dirty="0"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it-IT" sz="900" dirty="0">
                <a:latin typeface="Consolas" panose="020B0609020204030204" pitchFamily="49" charset="0"/>
              </a:rPr>
              <a:t>		catch (</a:t>
            </a:r>
            <a:r>
              <a:rPr lang="it-IT" sz="900" dirty="0" err="1">
                <a:latin typeface="Consolas" panose="020B0609020204030204" pitchFamily="49" charset="0"/>
              </a:rPr>
              <a:t>IOException</a:t>
            </a:r>
            <a:r>
              <a:rPr lang="it-IT" sz="900" dirty="0">
                <a:latin typeface="Consolas" panose="020B0609020204030204" pitchFamily="49" charset="0"/>
              </a:rPr>
              <a:t> e) {</a:t>
            </a:r>
          </a:p>
          <a:p>
            <a:pPr marL="0" indent="0">
              <a:buNone/>
            </a:pPr>
            <a:r>
              <a:rPr lang="it-IT" sz="900" dirty="0">
                <a:latin typeface="Consolas" panose="020B0609020204030204" pitchFamily="49" charset="0"/>
              </a:rPr>
              <a:t>			</a:t>
            </a:r>
            <a:r>
              <a:rPr lang="it-IT" sz="900" dirty="0" err="1">
                <a:latin typeface="Consolas" panose="020B0609020204030204" pitchFamily="49" charset="0"/>
              </a:rPr>
              <a:t>System.out.println</a:t>
            </a:r>
            <a:r>
              <a:rPr lang="it-IT" sz="900" dirty="0">
                <a:latin typeface="Consolas" panose="020B0609020204030204" pitchFamily="49" charset="0"/>
              </a:rPr>
              <a:t>(‘’Errore di input.’’);</a:t>
            </a:r>
          </a:p>
          <a:p>
            <a:pPr marL="0" indent="0">
              <a:buNone/>
            </a:pPr>
            <a:r>
              <a:rPr lang="it-IT" sz="900" dirty="0">
                <a:latin typeface="Consolas" panose="020B0609020204030204" pitchFamily="49" charset="0"/>
              </a:rPr>
              <a:t>			</a:t>
            </a:r>
            <a:r>
              <a:rPr lang="it-IT" sz="900" dirty="0" err="1">
                <a:latin typeface="Consolas" panose="020B0609020204030204" pitchFamily="49" charset="0"/>
              </a:rPr>
              <a:t>System.exit</a:t>
            </a:r>
            <a:r>
              <a:rPr lang="it-IT" sz="900" dirty="0">
                <a:latin typeface="Consolas" panose="020B0609020204030204" pitchFamily="49" charset="0"/>
              </a:rPr>
              <a:t>(2);</a:t>
            </a:r>
          </a:p>
          <a:p>
            <a:pPr marL="0" indent="0">
              <a:buNone/>
            </a:pPr>
            <a:r>
              <a:rPr lang="it-IT" sz="900" dirty="0"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it-IT" sz="9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it-IT" sz="9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allout: linea senza bordo 4">
            <a:extLst>
              <a:ext uri="{FF2B5EF4-FFF2-40B4-BE49-F238E27FC236}">
                <a16:creationId xmlns:a16="http://schemas.microsoft.com/office/drawing/2014/main" id="{93D43126-3009-438D-AEB4-04C9CA966F4A}"/>
              </a:ext>
            </a:extLst>
          </p:cNvPr>
          <p:cNvSpPr/>
          <p:nvPr/>
        </p:nvSpPr>
        <p:spPr>
          <a:xfrm>
            <a:off x="5677147" y="4118408"/>
            <a:ext cx="2838203" cy="1203188"/>
          </a:xfrm>
          <a:prstGeom prst="callout1">
            <a:avLst>
              <a:gd name="adj1" fmla="val -13827"/>
              <a:gd name="adj2" fmla="val 15610"/>
              <a:gd name="adj3" fmla="val -60979"/>
              <a:gd name="adj4" fmla="val -6966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it-IT" sz="1400" dirty="0">
                <a:solidFill>
                  <a:schemeClr val="tx1"/>
                </a:solidFill>
              </a:rPr>
              <a:t>L’algoritmo per leggere il testo e stampare i caratteri non presenti nella stringa di caratteri passata come argomento è identico a quello in C.</a:t>
            </a:r>
          </a:p>
          <a:p>
            <a:pPr algn="ctr"/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98F42EF-AF4C-4477-80DD-93E6950A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94147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342</Words>
  <Application>Microsoft Office PowerPoint</Application>
  <PresentationFormat>Presentazione su schermo (4:3)</PresentationFormat>
  <Paragraphs>128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Tema di Office</vt:lpstr>
      <vt:lpstr>ESERCITAZIONE 0</vt:lpstr>
      <vt:lpstr>Codice C: Produttore</vt:lpstr>
      <vt:lpstr>Codice C: Consumatore</vt:lpstr>
      <vt:lpstr>Codice Java: Produttore</vt:lpstr>
      <vt:lpstr>Codice Java: Consumatore (1)</vt:lpstr>
      <vt:lpstr>Codice Java: Consumatore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Andrei Daniel Ivan</dc:creator>
  <cp:lastModifiedBy>Andrei Daniel Ivan</cp:lastModifiedBy>
  <cp:revision>1</cp:revision>
  <dcterms:created xsi:type="dcterms:W3CDTF">2019-10-08T21:42:47Z</dcterms:created>
  <dcterms:modified xsi:type="dcterms:W3CDTF">2019-10-10T12:09:23Z</dcterms:modified>
</cp:coreProperties>
</file>