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9"/>
  </p:notesMasterIdLst>
  <p:sldIdLst>
    <p:sldId id="256" r:id="rId2"/>
    <p:sldId id="259" r:id="rId3"/>
    <p:sldId id="262" r:id="rId4"/>
    <p:sldId id="263" r:id="rId5"/>
    <p:sldId id="258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i Daniel Ivan" initials="ADI" lastIdx="4" clrIdx="0">
    <p:extLst>
      <p:ext uri="{19B8F6BF-5375-455C-9EA6-DF929625EA0E}">
        <p15:presenceInfo xmlns:p15="http://schemas.microsoft.com/office/powerpoint/2012/main" userId="d3c4cde5a19fb9a3" providerId="Windows Live"/>
      </p:ext>
    </p:extLst>
  </p:cmAuthor>
  <p:cmAuthor id="2" name="Endri Gjura - endri.gjura@studio.unibo.it" initials="EG-e" lastIdx="1" clrIdx="1">
    <p:extLst>
      <p:ext uri="{19B8F6BF-5375-455C-9EA6-DF929625EA0E}">
        <p15:presenceInfo xmlns:p15="http://schemas.microsoft.com/office/powerpoint/2012/main" userId="Endri Gjura - endri.gjura@studio.unibo.i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41118D-A46A-4BCB-B31B-F83832F54457}" v="1" dt="2019-10-17T12:22:43.4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2" autoAdjust="0"/>
    <p:restoredTop sz="94660"/>
  </p:normalViewPr>
  <p:slideViewPr>
    <p:cSldViewPr snapToGrid="0">
      <p:cViewPr>
        <p:scale>
          <a:sx n="100" d="100"/>
          <a:sy n="100" d="100"/>
        </p:scale>
        <p:origin x="91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i Daniel Ivan" userId="d3c4cde5a19fb9a3" providerId="LiveId" clId="{5F41118D-A46A-4BCB-B31B-F83832F54457}"/>
    <pc:docChg chg="custSel modSld">
      <pc:chgData name="Andrei Daniel Ivan" userId="d3c4cde5a19fb9a3" providerId="LiveId" clId="{5F41118D-A46A-4BCB-B31B-F83832F54457}" dt="2019-10-17T13:27:09.784" v="283" actId="1076"/>
      <pc:docMkLst>
        <pc:docMk/>
      </pc:docMkLst>
      <pc:sldChg chg="modSp">
        <pc:chgData name="Andrei Daniel Ivan" userId="d3c4cde5a19fb9a3" providerId="LiveId" clId="{5F41118D-A46A-4BCB-B31B-F83832F54457}" dt="2019-10-17T12:25:06.306" v="143" actId="1076"/>
        <pc:sldMkLst>
          <pc:docMk/>
          <pc:sldMk cId="2617522827" sldId="259"/>
        </pc:sldMkLst>
        <pc:spChg chg="mod">
          <ac:chgData name="Andrei Daniel Ivan" userId="d3c4cde5a19fb9a3" providerId="LiveId" clId="{5F41118D-A46A-4BCB-B31B-F83832F54457}" dt="2019-10-17T12:24:56.663" v="141" actId="20577"/>
          <ac:spMkLst>
            <pc:docMk/>
            <pc:sldMk cId="2617522827" sldId="259"/>
            <ac:spMk id="7" creationId="{EE01FA61-8462-4AFC-BE72-063FF8D343E8}"/>
          </ac:spMkLst>
        </pc:spChg>
        <pc:spChg chg="mod">
          <ac:chgData name="Andrei Daniel Ivan" userId="d3c4cde5a19fb9a3" providerId="LiveId" clId="{5F41118D-A46A-4BCB-B31B-F83832F54457}" dt="2019-10-17T12:25:06.306" v="143" actId="1076"/>
          <ac:spMkLst>
            <pc:docMk/>
            <pc:sldMk cId="2617522827" sldId="259"/>
            <ac:spMk id="8" creationId="{F49C932E-42CB-401A-B8E1-89A251888411}"/>
          </ac:spMkLst>
        </pc:spChg>
      </pc:sldChg>
      <pc:sldChg chg="modSp">
        <pc:chgData name="Andrei Daniel Ivan" userId="d3c4cde5a19fb9a3" providerId="LiveId" clId="{5F41118D-A46A-4BCB-B31B-F83832F54457}" dt="2019-10-17T13:27:09.784" v="283" actId="1076"/>
        <pc:sldMkLst>
          <pc:docMk/>
          <pc:sldMk cId="1889561379" sldId="260"/>
        </pc:sldMkLst>
        <pc:spChg chg="mod">
          <ac:chgData name="Andrei Daniel Ivan" userId="d3c4cde5a19fb9a3" providerId="LiveId" clId="{5F41118D-A46A-4BCB-B31B-F83832F54457}" dt="2019-10-17T13:27:01.020" v="282" actId="255"/>
          <ac:spMkLst>
            <pc:docMk/>
            <pc:sldMk cId="1889561379" sldId="260"/>
            <ac:spMk id="4" creationId="{86399399-6393-4A4B-8522-F717A489643B}"/>
          </ac:spMkLst>
        </pc:spChg>
        <pc:spChg chg="mod">
          <ac:chgData name="Andrei Daniel Ivan" userId="d3c4cde5a19fb9a3" providerId="LiveId" clId="{5F41118D-A46A-4BCB-B31B-F83832F54457}" dt="2019-10-17T13:27:09.784" v="283" actId="1076"/>
          <ac:spMkLst>
            <pc:docMk/>
            <pc:sldMk cId="1889561379" sldId="260"/>
            <ac:spMk id="34" creationId="{4D9E606D-73EC-4A54-9FCE-4DEBEE992671}"/>
          </ac:spMkLst>
        </pc:spChg>
      </pc:sldChg>
    </pc:docChg>
  </pc:docChgLst>
  <pc:docChgLst>
    <pc:chgData name="Andrei Daniel Ivan" userId="d3c4cde5a19fb9a3" providerId="LiveId" clId="{A6A77833-C58B-4237-AD71-6D723E100C6B}"/>
    <pc:docChg chg="modSld">
      <pc:chgData name="Andrei Daniel Ivan" userId="d3c4cde5a19fb9a3" providerId="LiveId" clId="{A6A77833-C58B-4237-AD71-6D723E100C6B}" dt="2019-10-10T12:09:21.282" v="20" actId="20577"/>
      <pc:docMkLst>
        <pc:docMk/>
      </pc:docMkLst>
      <pc:sldChg chg="modSp">
        <pc:chgData name="Andrei Daniel Ivan" userId="d3c4cde5a19fb9a3" providerId="LiveId" clId="{A6A77833-C58B-4237-AD71-6D723E100C6B}" dt="2019-10-10T12:09:21.282" v="20" actId="20577"/>
        <pc:sldMkLst>
          <pc:docMk/>
          <pc:sldMk cId="2242395889" sldId="257"/>
        </pc:sldMkLst>
        <pc:spChg chg="mod">
          <ac:chgData name="Andrei Daniel Ivan" userId="d3c4cde5a19fb9a3" providerId="LiveId" clId="{A6A77833-C58B-4237-AD71-6D723E100C6B}" dt="2019-10-10T12:09:21.282" v="20" actId="20577"/>
          <ac:spMkLst>
            <pc:docMk/>
            <pc:sldMk cId="2242395889" sldId="257"/>
            <ac:spMk id="4" creationId="{A372732A-5502-4218-941E-F135920541BB}"/>
          </ac:spMkLst>
        </pc:spChg>
      </pc:sldChg>
    </pc:docChg>
  </pc:docChgLst>
  <pc:docChgLst>
    <pc:chgData name="Andrei Daniel Ivan" userId="d3c4cde5a19fb9a3" providerId="LiveId" clId="{DAADE250-68AD-477C-B7A4-80E27BD55A77}"/>
    <pc:docChg chg="undo custSel addSld delSld modSld sldOrd">
      <pc:chgData name="Andrei Daniel Ivan" userId="d3c4cde5a19fb9a3" providerId="LiveId" clId="{DAADE250-68AD-477C-B7A4-80E27BD55A77}" dt="2019-10-09T18:44:46.340" v="5308" actId="20577"/>
      <pc:docMkLst>
        <pc:docMk/>
      </pc:docMkLst>
      <pc:sldChg chg="modSp">
        <pc:chgData name="Andrei Daniel Ivan" userId="d3c4cde5a19fb9a3" providerId="LiveId" clId="{DAADE250-68AD-477C-B7A4-80E27BD55A77}" dt="2019-10-09T13:17:03.401" v="1848" actId="115"/>
        <pc:sldMkLst>
          <pc:docMk/>
          <pc:sldMk cId="364308129" sldId="256"/>
        </pc:sldMkLst>
        <pc:spChg chg="mod">
          <ac:chgData name="Andrei Daniel Ivan" userId="d3c4cde5a19fb9a3" providerId="LiveId" clId="{DAADE250-68AD-477C-B7A4-80E27BD55A77}" dt="2019-10-09T13:17:03.401" v="1848" actId="115"/>
          <ac:spMkLst>
            <pc:docMk/>
            <pc:sldMk cId="364308129" sldId="256"/>
            <ac:spMk id="2" creationId="{9A092159-4597-4830-B3AD-05D2093EFAEE}"/>
          </ac:spMkLst>
        </pc:spChg>
        <pc:spChg chg="mod">
          <ac:chgData name="Andrei Daniel Ivan" userId="d3c4cde5a19fb9a3" providerId="LiveId" clId="{DAADE250-68AD-477C-B7A4-80E27BD55A77}" dt="2019-10-08T21:47:01.546" v="54" actId="20577"/>
          <ac:spMkLst>
            <pc:docMk/>
            <pc:sldMk cId="364308129" sldId="256"/>
            <ac:spMk id="3" creationId="{3F7D69AE-2C12-48D4-934E-E43844B1F2C4}"/>
          </ac:spMkLst>
        </pc:spChg>
      </pc:sldChg>
      <pc:sldChg chg="addSp delSp modSp add addCm delCm modCm">
        <pc:chgData name="Andrei Daniel Ivan" userId="d3c4cde5a19fb9a3" providerId="LiveId" clId="{DAADE250-68AD-477C-B7A4-80E27BD55A77}" dt="2019-10-08T23:21:10.626" v="1227" actId="14100"/>
        <pc:sldMkLst>
          <pc:docMk/>
          <pc:sldMk cId="2242395889" sldId="257"/>
        </pc:sldMkLst>
        <pc:spChg chg="mod">
          <ac:chgData name="Andrei Daniel Ivan" userId="d3c4cde5a19fb9a3" providerId="LiveId" clId="{DAADE250-68AD-477C-B7A4-80E27BD55A77}" dt="2019-10-08T22:30:43.767" v="753" actId="20577"/>
          <ac:spMkLst>
            <pc:docMk/>
            <pc:sldMk cId="2242395889" sldId="257"/>
            <ac:spMk id="2" creationId="{F1DDE7A4-1A5F-4F0D-B842-7798EDC6EDA8}"/>
          </ac:spMkLst>
        </pc:spChg>
        <pc:spChg chg="del mod">
          <ac:chgData name="Andrei Daniel Ivan" userId="d3c4cde5a19fb9a3" providerId="LiveId" clId="{DAADE250-68AD-477C-B7A4-80E27BD55A77}" dt="2019-10-08T21:59:20.986" v="100" actId="478"/>
          <ac:spMkLst>
            <pc:docMk/>
            <pc:sldMk cId="2242395889" sldId="257"/>
            <ac:spMk id="3" creationId="{DBB6CD21-A942-4469-AD1A-43C2F028A237}"/>
          </ac:spMkLst>
        </pc:spChg>
        <pc:spChg chg="add mod">
          <ac:chgData name="Andrei Daniel Ivan" userId="d3c4cde5a19fb9a3" providerId="LiveId" clId="{DAADE250-68AD-477C-B7A4-80E27BD55A77}" dt="2019-10-08T23:20:45.738" v="1225" actId="404"/>
          <ac:spMkLst>
            <pc:docMk/>
            <pc:sldMk cId="2242395889" sldId="257"/>
            <ac:spMk id="4" creationId="{A372732A-5502-4218-941E-F135920541BB}"/>
          </ac:spMkLst>
        </pc:spChg>
        <pc:spChg chg="add del mod">
          <ac:chgData name="Andrei Daniel Ivan" userId="d3c4cde5a19fb9a3" providerId="LiveId" clId="{DAADE250-68AD-477C-B7A4-80E27BD55A77}" dt="2019-10-08T22:34:14.014" v="770" actId="478"/>
          <ac:spMkLst>
            <pc:docMk/>
            <pc:sldMk cId="2242395889" sldId="257"/>
            <ac:spMk id="5" creationId="{A8C6EDA7-2A27-4FE4-B738-07CA47B01803}"/>
          </ac:spMkLst>
        </pc:spChg>
        <pc:spChg chg="add del mod">
          <ac:chgData name="Andrei Daniel Ivan" userId="d3c4cde5a19fb9a3" providerId="LiveId" clId="{DAADE250-68AD-477C-B7A4-80E27BD55A77}" dt="2019-10-08T22:34:51.173" v="786" actId="478"/>
          <ac:spMkLst>
            <pc:docMk/>
            <pc:sldMk cId="2242395889" sldId="257"/>
            <ac:spMk id="6" creationId="{F3A34100-3B96-4094-8441-1F7AFE362CB6}"/>
          </ac:spMkLst>
        </pc:spChg>
        <pc:spChg chg="add del mod">
          <ac:chgData name="Andrei Daniel Ivan" userId="d3c4cde5a19fb9a3" providerId="LiveId" clId="{DAADE250-68AD-477C-B7A4-80E27BD55A77}" dt="2019-10-08T22:35:38.958" v="788" actId="478"/>
          <ac:spMkLst>
            <pc:docMk/>
            <pc:sldMk cId="2242395889" sldId="257"/>
            <ac:spMk id="7" creationId="{DD0E2A51-F669-49FC-9658-691C999F8EFE}"/>
          </ac:spMkLst>
        </pc:spChg>
        <pc:spChg chg="add del mod">
          <ac:chgData name="Andrei Daniel Ivan" userId="d3c4cde5a19fb9a3" providerId="LiveId" clId="{DAADE250-68AD-477C-B7A4-80E27BD55A77}" dt="2019-10-08T22:36:06.389" v="791" actId="478"/>
          <ac:spMkLst>
            <pc:docMk/>
            <pc:sldMk cId="2242395889" sldId="257"/>
            <ac:spMk id="8" creationId="{129186B4-6D73-4BA7-B8E8-306AB6D7C8F8}"/>
          </ac:spMkLst>
        </pc:spChg>
        <pc:spChg chg="add del mod">
          <ac:chgData name="Andrei Daniel Ivan" userId="d3c4cde5a19fb9a3" providerId="LiveId" clId="{DAADE250-68AD-477C-B7A4-80E27BD55A77}" dt="2019-10-08T22:37:03.494" v="799" actId="478"/>
          <ac:spMkLst>
            <pc:docMk/>
            <pc:sldMk cId="2242395889" sldId="257"/>
            <ac:spMk id="9" creationId="{63F65E4B-1828-45B3-AD99-CAE66BA25DE9}"/>
          </ac:spMkLst>
        </pc:spChg>
        <pc:spChg chg="add del mod">
          <ac:chgData name="Andrei Daniel Ivan" userId="d3c4cde5a19fb9a3" providerId="LiveId" clId="{DAADE250-68AD-477C-B7A4-80E27BD55A77}" dt="2019-10-08T22:45:53.566" v="1188" actId="478"/>
          <ac:spMkLst>
            <pc:docMk/>
            <pc:sldMk cId="2242395889" sldId="257"/>
            <ac:spMk id="10" creationId="{49EFFFDB-D0B2-4BCB-9AC4-5A386F81D62D}"/>
          </ac:spMkLst>
        </pc:spChg>
        <pc:spChg chg="add del mod">
          <ac:chgData name="Andrei Daniel Ivan" userId="d3c4cde5a19fb9a3" providerId="LiveId" clId="{DAADE250-68AD-477C-B7A4-80E27BD55A77}" dt="2019-10-08T22:44:47.302" v="1169" actId="478"/>
          <ac:spMkLst>
            <pc:docMk/>
            <pc:sldMk cId="2242395889" sldId="257"/>
            <ac:spMk id="11" creationId="{5DFC6825-393A-43C1-BA00-275DFEE9A296}"/>
          </ac:spMkLst>
        </pc:spChg>
        <pc:spChg chg="add del mod">
          <ac:chgData name="Andrei Daniel Ivan" userId="d3c4cde5a19fb9a3" providerId="LiveId" clId="{DAADE250-68AD-477C-B7A4-80E27BD55A77}" dt="2019-10-08T22:45:00.501" v="1174" actId="478"/>
          <ac:spMkLst>
            <pc:docMk/>
            <pc:sldMk cId="2242395889" sldId="257"/>
            <ac:spMk id="12" creationId="{4B1A8BEB-F1AD-45E1-87EE-5E046E26D3CC}"/>
          </ac:spMkLst>
        </pc:spChg>
        <pc:spChg chg="add mod">
          <ac:chgData name="Andrei Daniel Ivan" userId="d3c4cde5a19fb9a3" providerId="LiveId" clId="{DAADE250-68AD-477C-B7A4-80E27BD55A77}" dt="2019-10-08T23:21:10.626" v="1227" actId="14100"/>
          <ac:spMkLst>
            <pc:docMk/>
            <pc:sldMk cId="2242395889" sldId="257"/>
            <ac:spMk id="13" creationId="{1F12078C-19C8-4477-9666-570275E8A9CA}"/>
          </ac:spMkLst>
        </pc:spChg>
      </pc:sldChg>
      <pc:sldChg chg="addSp modSp add">
        <pc:chgData name="Andrei Daniel Ivan" userId="d3c4cde5a19fb9a3" providerId="LiveId" clId="{DAADE250-68AD-477C-B7A4-80E27BD55A77}" dt="2019-10-09T13:28:48.566" v="2997" actId="14100"/>
        <pc:sldMkLst>
          <pc:docMk/>
          <pc:sldMk cId="1909265911" sldId="258"/>
        </pc:sldMkLst>
        <pc:spChg chg="mod">
          <ac:chgData name="Andrei Daniel Ivan" userId="d3c4cde5a19fb9a3" providerId="LiveId" clId="{DAADE250-68AD-477C-B7A4-80E27BD55A77}" dt="2019-10-08T23:38:58.106" v="1239" actId="20577"/>
          <ac:spMkLst>
            <pc:docMk/>
            <pc:sldMk cId="1909265911" sldId="258"/>
            <ac:spMk id="2" creationId="{F1DDE7A4-1A5F-4F0D-B842-7798EDC6EDA8}"/>
          </ac:spMkLst>
        </pc:spChg>
        <pc:spChg chg="mod">
          <ac:chgData name="Andrei Daniel Ivan" userId="d3c4cde5a19fb9a3" providerId="LiveId" clId="{DAADE250-68AD-477C-B7A4-80E27BD55A77}" dt="2019-10-08T23:48:19.493" v="1820" actId="403"/>
          <ac:spMkLst>
            <pc:docMk/>
            <pc:sldMk cId="1909265911" sldId="258"/>
            <ac:spMk id="4" creationId="{A372732A-5502-4218-941E-F135920541BB}"/>
          </ac:spMkLst>
        </pc:spChg>
        <pc:spChg chg="add mod">
          <ac:chgData name="Andrei Daniel Ivan" userId="d3c4cde5a19fb9a3" providerId="LiveId" clId="{DAADE250-68AD-477C-B7A4-80E27BD55A77}" dt="2019-10-09T13:28:48.566" v="2997" actId="14100"/>
          <ac:spMkLst>
            <pc:docMk/>
            <pc:sldMk cId="1909265911" sldId="258"/>
            <ac:spMk id="5" creationId="{93D43126-3009-438D-AEB4-04C9CA966F4A}"/>
          </ac:spMkLst>
        </pc:spChg>
        <pc:spChg chg="mod">
          <ac:chgData name="Andrei Daniel Ivan" userId="d3c4cde5a19fb9a3" providerId="LiveId" clId="{DAADE250-68AD-477C-B7A4-80E27BD55A77}" dt="2019-10-09T13:28:28.958" v="2993" actId="14100"/>
          <ac:spMkLst>
            <pc:docMk/>
            <pc:sldMk cId="1909265911" sldId="258"/>
            <ac:spMk id="13" creationId="{1F12078C-19C8-4477-9666-570275E8A9CA}"/>
          </ac:spMkLst>
        </pc:spChg>
      </pc:sldChg>
      <pc:sldChg chg="delSp modSp add">
        <pc:chgData name="Andrei Daniel Ivan" userId="d3c4cde5a19fb9a3" providerId="LiveId" clId="{DAADE250-68AD-477C-B7A4-80E27BD55A77}" dt="2019-10-09T18:28:34.140" v="3591" actId="20577"/>
        <pc:sldMkLst>
          <pc:docMk/>
          <pc:sldMk cId="2617522827" sldId="259"/>
        </pc:sldMkLst>
        <pc:spChg chg="mod">
          <ac:chgData name="Andrei Daniel Ivan" userId="d3c4cde5a19fb9a3" providerId="LiveId" clId="{DAADE250-68AD-477C-B7A4-80E27BD55A77}" dt="2019-10-09T13:29:49.398" v="3023" actId="20577"/>
          <ac:spMkLst>
            <pc:docMk/>
            <pc:sldMk cId="2617522827" sldId="259"/>
            <ac:spMk id="2" creationId="{F1DDE7A4-1A5F-4F0D-B842-7798EDC6EDA8}"/>
          </ac:spMkLst>
        </pc:spChg>
        <pc:spChg chg="mod">
          <ac:chgData name="Andrei Daniel Ivan" userId="d3c4cde5a19fb9a3" providerId="LiveId" clId="{DAADE250-68AD-477C-B7A4-80E27BD55A77}" dt="2019-10-09T18:28:34.140" v="3591" actId="20577"/>
          <ac:spMkLst>
            <pc:docMk/>
            <pc:sldMk cId="2617522827" sldId="259"/>
            <ac:spMk id="4" creationId="{A372732A-5502-4218-941E-F135920541BB}"/>
          </ac:spMkLst>
        </pc:spChg>
        <pc:spChg chg="del">
          <ac:chgData name="Andrei Daniel Ivan" userId="d3c4cde5a19fb9a3" providerId="LiveId" clId="{DAADE250-68AD-477C-B7A4-80E27BD55A77}" dt="2019-10-09T13:36:18.543" v="3516" actId="478"/>
          <ac:spMkLst>
            <pc:docMk/>
            <pc:sldMk cId="2617522827" sldId="259"/>
            <ac:spMk id="5" creationId="{93D43126-3009-438D-AEB4-04C9CA966F4A}"/>
          </ac:spMkLst>
        </pc:spChg>
        <pc:spChg chg="del mod">
          <ac:chgData name="Andrei Daniel Ivan" userId="d3c4cde5a19fb9a3" providerId="LiveId" clId="{DAADE250-68AD-477C-B7A4-80E27BD55A77}" dt="2019-10-09T13:31:39.744" v="3183" actId="478"/>
          <ac:spMkLst>
            <pc:docMk/>
            <pc:sldMk cId="2617522827" sldId="259"/>
            <ac:spMk id="13" creationId="{1F12078C-19C8-4477-9666-570275E8A9CA}"/>
          </ac:spMkLst>
        </pc:spChg>
      </pc:sldChg>
      <pc:sldChg chg="add del">
        <pc:chgData name="Andrei Daniel Ivan" userId="d3c4cde5a19fb9a3" providerId="LiveId" clId="{DAADE250-68AD-477C-B7A4-80E27BD55A77}" dt="2019-10-09T13:36:40.047" v="3518" actId="2696"/>
        <pc:sldMkLst>
          <pc:docMk/>
          <pc:sldMk cId="549990658" sldId="260"/>
        </pc:sldMkLst>
      </pc:sldChg>
      <pc:sldChg chg="delSp modSp add ord">
        <pc:chgData name="Andrei Daniel Ivan" userId="d3c4cde5a19fb9a3" providerId="LiveId" clId="{DAADE250-68AD-477C-B7A4-80E27BD55A77}" dt="2019-10-09T18:39:44.356" v="5131" actId="20577"/>
        <pc:sldMkLst>
          <pc:docMk/>
          <pc:sldMk cId="1298329531" sldId="260"/>
        </pc:sldMkLst>
        <pc:spChg chg="mod">
          <ac:chgData name="Andrei Daniel Ivan" userId="d3c4cde5a19fb9a3" providerId="LiveId" clId="{DAADE250-68AD-477C-B7A4-80E27BD55A77}" dt="2019-10-09T18:31:37.851" v="4191" actId="20577"/>
          <ac:spMkLst>
            <pc:docMk/>
            <pc:sldMk cId="1298329531" sldId="260"/>
            <ac:spMk id="2" creationId="{F1DDE7A4-1A5F-4F0D-B842-7798EDC6EDA8}"/>
          </ac:spMkLst>
        </pc:spChg>
        <pc:spChg chg="mod">
          <ac:chgData name="Andrei Daniel Ivan" userId="d3c4cde5a19fb9a3" providerId="LiveId" clId="{DAADE250-68AD-477C-B7A4-80E27BD55A77}" dt="2019-10-09T18:31:07.883" v="4181" actId="20577"/>
          <ac:spMkLst>
            <pc:docMk/>
            <pc:sldMk cId="1298329531" sldId="260"/>
            <ac:spMk id="4" creationId="{A372732A-5502-4218-941E-F135920541BB}"/>
          </ac:spMkLst>
        </pc:spChg>
        <pc:spChg chg="mod">
          <ac:chgData name="Andrei Daniel Ivan" userId="d3c4cde5a19fb9a3" providerId="LiveId" clId="{DAADE250-68AD-477C-B7A4-80E27BD55A77}" dt="2019-10-09T18:39:44.356" v="5131" actId="20577"/>
          <ac:spMkLst>
            <pc:docMk/>
            <pc:sldMk cId="1298329531" sldId="260"/>
            <ac:spMk id="5" creationId="{93D43126-3009-438D-AEB4-04C9CA966F4A}"/>
          </ac:spMkLst>
        </pc:spChg>
        <pc:spChg chg="del">
          <ac:chgData name="Andrei Daniel Ivan" userId="d3c4cde5a19fb9a3" providerId="LiveId" clId="{DAADE250-68AD-477C-B7A4-80E27BD55A77}" dt="2019-10-09T13:36:53.759" v="3525" actId="478"/>
          <ac:spMkLst>
            <pc:docMk/>
            <pc:sldMk cId="1298329531" sldId="260"/>
            <ac:spMk id="13" creationId="{1F12078C-19C8-4477-9666-570275E8A9CA}"/>
          </ac:spMkLst>
        </pc:spChg>
      </pc:sldChg>
      <pc:sldChg chg="modSp add">
        <pc:chgData name="Andrei Daniel Ivan" userId="d3c4cde5a19fb9a3" providerId="LiveId" clId="{DAADE250-68AD-477C-B7A4-80E27BD55A77}" dt="2019-10-09T18:44:46.340" v="5308" actId="20577"/>
        <pc:sldMkLst>
          <pc:docMk/>
          <pc:sldMk cId="2559414779" sldId="261"/>
        </pc:sldMkLst>
        <pc:spChg chg="mod">
          <ac:chgData name="Andrei Daniel Ivan" userId="d3c4cde5a19fb9a3" providerId="LiveId" clId="{DAADE250-68AD-477C-B7A4-80E27BD55A77}" dt="2019-10-09T18:35:24.325" v="4765" actId="20577"/>
          <ac:spMkLst>
            <pc:docMk/>
            <pc:sldMk cId="2559414779" sldId="261"/>
            <ac:spMk id="2" creationId="{F1DDE7A4-1A5F-4F0D-B842-7798EDC6EDA8}"/>
          </ac:spMkLst>
        </pc:spChg>
        <pc:spChg chg="mod">
          <ac:chgData name="Andrei Daniel Ivan" userId="d3c4cde5a19fb9a3" providerId="LiveId" clId="{DAADE250-68AD-477C-B7A4-80E27BD55A77}" dt="2019-10-09T18:40:04.852" v="5136" actId="20577"/>
          <ac:spMkLst>
            <pc:docMk/>
            <pc:sldMk cId="2559414779" sldId="261"/>
            <ac:spMk id="4" creationId="{A372732A-5502-4218-941E-F135920541BB}"/>
          </ac:spMkLst>
        </pc:spChg>
        <pc:spChg chg="mod">
          <ac:chgData name="Andrei Daniel Ivan" userId="d3c4cde5a19fb9a3" providerId="LiveId" clId="{DAADE250-68AD-477C-B7A4-80E27BD55A77}" dt="2019-10-09T18:44:46.340" v="5308" actId="20577"/>
          <ac:spMkLst>
            <pc:docMk/>
            <pc:sldMk cId="2559414779" sldId="261"/>
            <ac:spMk id="5" creationId="{93D43126-3009-438D-AEB4-04C9CA966F4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EB8F9-9849-4F1B-8247-B2B87148EF6E}" type="datetimeFigureOut">
              <a:rPr lang="it-IT" smtClean="0"/>
              <a:t>17/10/2019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FD6702-F63B-4FAB-81E3-236831EF99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0288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17/10/2019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707171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17/10/2019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008131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17/10/2019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690900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17/10/2019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218381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17/10/2019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059783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17/10/2019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935632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17/10/2019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324751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17/10/2019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383640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17/10/2019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341336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17/10/2019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91570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17/10/2019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189638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C5307-3A56-4F91-8FB2-60E4C7C3FF23}" type="datetime1">
              <a:rPr lang="it-IT" smtClean="0"/>
              <a:t>17/10/2019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2675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092159-4597-4830-B3AD-05D2093EFA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u="sng" dirty="0"/>
              <a:t>ESERCITAZIONE 1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F7D69AE-2C12-48D4-934E-E43844B1F2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Socket in Java senza connessione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AE7BC65-C2A4-421C-A1CC-693A1277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308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92077"/>
            <a:ext cx="7886700" cy="911224"/>
          </a:xfrm>
        </p:spPr>
        <p:txBody>
          <a:bodyPr>
            <a:normAutofit fontScale="90000"/>
          </a:bodyPr>
          <a:lstStyle/>
          <a:p>
            <a:pPr algn="ctr"/>
            <a:r>
              <a:rPr lang="it-IT" u="sng" dirty="0"/>
              <a:t>RSClient.java &gt; DiscoveryServer.java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2</a:t>
            </a:fld>
            <a:endParaRPr lang="it-IT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EE01FA61-8462-4AFC-BE72-063FF8D34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870" y="1184054"/>
            <a:ext cx="10515600" cy="517229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it-IT" sz="4800" dirty="0" err="1">
                <a:latin typeface="Consolas" panose="020B0609020204030204" pitchFamily="49" charset="0"/>
              </a:rPr>
              <a:t>try</a:t>
            </a:r>
            <a:r>
              <a:rPr lang="it-IT" sz="4800" dirty="0"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it-IT" sz="4800" dirty="0">
                <a:latin typeface="Consolas" panose="020B0609020204030204" pitchFamily="49" charset="0"/>
              </a:rPr>
              <a:t>	</a:t>
            </a:r>
            <a:r>
              <a:rPr lang="it-IT" sz="4800" dirty="0" err="1">
                <a:latin typeface="Consolas" panose="020B0609020204030204" pitchFamily="49" charset="0"/>
              </a:rPr>
              <a:t>socket</a:t>
            </a:r>
            <a:r>
              <a:rPr lang="it-IT" sz="4800" dirty="0">
                <a:latin typeface="Consolas" panose="020B0609020204030204" pitchFamily="49" charset="0"/>
              </a:rPr>
              <a:t> = new </a:t>
            </a:r>
            <a:r>
              <a:rPr lang="it-IT" sz="4800" dirty="0" err="1">
                <a:latin typeface="Consolas" panose="020B0609020204030204" pitchFamily="49" charset="0"/>
              </a:rPr>
              <a:t>DatagramSocket</a:t>
            </a:r>
            <a:r>
              <a:rPr lang="it-IT" sz="48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it-IT" sz="4800" dirty="0">
                <a:latin typeface="Consolas" panose="020B0609020204030204" pitchFamily="49" charset="0"/>
              </a:rPr>
              <a:t>	</a:t>
            </a:r>
            <a:r>
              <a:rPr lang="it-IT" sz="4800" dirty="0" err="1">
                <a:latin typeface="Consolas" panose="020B0609020204030204" pitchFamily="49" charset="0"/>
              </a:rPr>
              <a:t>socket.setSoTimeout</a:t>
            </a:r>
            <a:r>
              <a:rPr lang="it-IT" sz="4800" dirty="0">
                <a:latin typeface="Consolas" panose="020B0609020204030204" pitchFamily="49" charset="0"/>
              </a:rPr>
              <a:t>(30000);</a:t>
            </a:r>
          </a:p>
          <a:p>
            <a:pPr marL="0" indent="0">
              <a:buNone/>
            </a:pPr>
            <a:r>
              <a:rPr lang="it-IT" sz="4800" dirty="0">
                <a:latin typeface="Consolas" panose="020B0609020204030204" pitchFamily="49" charset="0"/>
              </a:rPr>
              <a:t>	</a:t>
            </a:r>
            <a:r>
              <a:rPr lang="it-IT" sz="4800" dirty="0" err="1">
                <a:latin typeface="Consolas" panose="020B0609020204030204" pitchFamily="49" charset="0"/>
              </a:rPr>
              <a:t>packet</a:t>
            </a:r>
            <a:r>
              <a:rPr lang="it-IT" sz="4800" dirty="0">
                <a:latin typeface="Consolas" panose="020B0609020204030204" pitchFamily="49" charset="0"/>
              </a:rPr>
              <a:t> = new </a:t>
            </a:r>
            <a:r>
              <a:rPr lang="it-IT" sz="4800" dirty="0" err="1">
                <a:latin typeface="Consolas" panose="020B0609020204030204" pitchFamily="49" charset="0"/>
              </a:rPr>
              <a:t>DatagramPacket</a:t>
            </a:r>
            <a:r>
              <a:rPr lang="it-IT" sz="4800" dirty="0">
                <a:latin typeface="Consolas" panose="020B0609020204030204" pitchFamily="49" charset="0"/>
              </a:rPr>
              <a:t>(</a:t>
            </a:r>
            <a:r>
              <a:rPr lang="it-IT" sz="4800" dirty="0" err="1">
                <a:latin typeface="Consolas" panose="020B0609020204030204" pitchFamily="49" charset="0"/>
              </a:rPr>
              <a:t>buf</a:t>
            </a:r>
            <a:r>
              <a:rPr lang="it-IT" sz="4800" dirty="0">
                <a:latin typeface="Consolas" panose="020B0609020204030204" pitchFamily="49" charset="0"/>
              </a:rPr>
              <a:t>, </a:t>
            </a:r>
            <a:r>
              <a:rPr lang="it-IT" sz="4800" dirty="0" err="1">
                <a:latin typeface="Consolas" panose="020B0609020204030204" pitchFamily="49" charset="0"/>
              </a:rPr>
              <a:t>buf.length</a:t>
            </a:r>
            <a:r>
              <a:rPr lang="it-IT" sz="4800" dirty="0">
                <a:latin typeface="Consolas" panose="020B0609020204030204" pitchFamily="49" charset="0"/>
              </a:rPr>
              <a:t>, </a:t>
            </a:r>
            <a:r>
              <a:rPr lang="it-IT" sz="4800" dirty="0" err="1">
                <a:latin typeface="Consolas" panose="020B0609020204030204" pitchFamily="49" charset="0"/>
              </a:rPr>
              <a:t>addr</a:t>
            </a:r>
            <a:r>
              <a:rPr lang="it-IT" sz="4800" dirty="0">
                <a:latin typeface="Consolas" panose="020B0609020204030204" pitchFamily="49" charset="0"/>
              </a:rPr>
              <a:t>, port);</a:t>
            </a:r>
          </a:p>
          <a:p>
            <a:pPr marL="0" indent="0">
              <a:buNone/>
            </a:pPr>
            <a:r>
              <a:rPr lang="it-IT" sz="4800" dirty="0">
                <a:latin typeface="Consolas" panose="020B0609020204030204" pitchFamily="49" charset="0"/>
              </a:rPr>
              <a:t>	</a:t>
            </a:r>
            <a:r>
              <a:rPr lang="it-IT" sz="4800" dirty="0" err="1">
                <a:latin typeface="Consolas" panose="020B0609020204030204" pitchFamily="49" charset="0"/>
              </a:rPr>
              <a:t>System.out.println</a:t>
            </a:r>
            <a:r>
              <a:rPr lang="it-IT" sz="4800" dirty="0">
                <a:latin typeface="Consolas" panose="020B0609020204030204" pitchFamily="49" charset="0"/>
              </a:rPr>
              <a:t>("\</a:t>
            </a:r>
            <a:r>
              <a:rPr lang="it-IT" sz="4800" dirty="0" err="1">
                <a:latin typeface="Consolas" panose="020B0609020204030204" pitchFamily="49" charset="0"/>
              </a:rPr>
              <a:t>nRSClient</a:t>
            </a:r>
            <a:r>
              <a:rPr lang="it-IT" sz="4800" dirty="0">
                <a:latin typeface="Consolas" panose="020B0609020204030204" pitchFamily="49" charset="0"/>
              </a:rPr>
              <a:t>: avviato");</a:t>
            </a:r>
          </a:p>
          <a:p>
            <a:pPr marL="0" indent="0">
              <a:buNone/>
            </a:pPr>
            <a:r>
              <a:rPr lang="it-IT" sz="4800" dirty="0">
                <a:latin typeface="Consolas" panose="020B0609020204030204" pitchFamily="49" charset="0"/>
              </a:rPr>
              <a:t>	</a:t>
            </a:r>
            <a:r>
              <a:rPr lang="it-IT" sz="4800" dirty="0" err="1">
                <a:latin typeface="Consolas" panose="020B0609020204030204" pitchFamily="49" charset="0"/>
              </a:rPr>
              <a:t>System.out.println</a:t>
            </a:r>
            <a:r>
              <a:rPr lang="it-IT" sz="4800" dirty="0">
                <a:latin typeface="Consolas" panose="020B0609020204030204" pitchFamily="49" charset="0"/>
              </a:rPr>
              <a:t>("Creata la </a:t>
            </a:r>
            <a:r>
              <a:rPr lang="it-IT" sz="4800" dirty="0" err="1">
                <a:latin typeface="Consolas" panose="020B0609020204030204" pitchFamily="49" charset="0"/>
              </a:rPr>
              <a:t>socket</a:t>
            </a:r>
            <a:r>
              <a:rPr lang="it-IT" sz="4800" dirty="0">
                <a:latin typeface="Consolas" panose="020B0609020204030204" pitchFamily="49" charset="0"/>
              </a:rPr>
              <a:t>: " + </a:t>
            </a:r>
            <a:r>
              <a:rPr lang="it-IT" sz="4800" dirty="0" err="1">
                <a:latin typeface="Consolas" panose="020B0609020204030204" pitchFamily="49" charset="0"/>
              </a:rPr>
              <a:t>socket</a:t>
            </a:r>
            <a:r>
              <a:rPr lang="it-IT" sz="48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4800" dirty="0">
                <a:latin typeface="Consolas" panose="020B0609020204030204" pitchFamily="49" charset="0"/>
              </a:rPr>
              <a:t>} catch (</a:t>
            </a:r>
            <a:r>
              <a:rPr lang="it-IT" sz="4800" dirty="0" err="1">
                <a:latin typeface="Consolas" panose="020B0609020204030204" pitchFamily="49" charset="0"/>
              </a:rPr>
              <a:t>SocketException</a:t>
            </a:r>
            <a:r>
              <a:rPr lang="it-IT" sz="4800" dirty="0">
                <a:latin typeface="Consolas" panose="020B0609020204030204" pitchFamily="49" charset="0"/>
              </a:rPr>
              <a:t> e) {</a:t>
            </a:r>
          </a:p>
          <a:p>
            <a:pPr marL="0" indent="0">
              <a:buNone/>
            </a:pPr>
            <a:r>
              <a:rPr lang="it-IT" sz="4800" dirty="0">
                <a:latin typeface="Consolas" panose="020B0609020204030204" pitchFamily="49" charset="0"/>
              </a:rPr>
              <a:t>	</a:t>
            </a:r>
            <a:r>
              <a:rPr lang="it-IT" sz="4800" dirty="0" err="1">
                <a:latin typeface="Consolas" panose="020B0609020204030204" pitchFamily="49" charset="0"/>
              </a:rPr>
              <a:t>System.out.println</a:t>
            </a:r>
            <a:r>
              <a:rPr lang="it-IT" sz="4800" dirty="0">
                <a:latin typeface="Consolas" panose="020B0609020204030204" pitchFamily="49" charset="0"/>
              </a:rPr>
              <a:t>("Problemi nella creazione della </a:t>
            </a:r>
            <a:r>
              <a:rPr lang="it-IT" sz="4800" dirty="0" err="1">
                <a:latin typeface="Consolas" panose="020B0609020204030204" pitchFamily="49" charset="0"/>
              </a:rPr>
              <a:t>socket</a:t>
            </a:r>
            <a:r>
              <a:rPr lang="it-IT" sz="4800" dirty="0">
                <a:latin typeface="Consolas" panose="020B0609020204030204" pitchFamily="49" charset="0"/>
              </a:rPr>
              <a:t>: ");</a:t>
            </a:r>
          </a:p>
          <a:p>
            <a:pPr marL="0" indent="0">
              <a:buNone/>
            </a:pPr>
            <a:r>
              <a:rPr lang="it-IT" sz="4800" dirty="0">
                <a:latin typeface="Consolas" panose="020B0609020204030204" pitchFamily="49" charset="0"/>
              </a:rPr>
              <a:t>	</a:t>
            </a:r>
            <a:r>
              <a:rPr lang="it-IT" sz="4800" dirty="0" err="1">
                <a:latin typeface="Consolas" panose="020B0609020204030204" pitchFamily="49" charset="0"/>
              </a:rPr>
              <a:t>e.printStackTrace</a:t>
            </a:r>
            <a:r>
              <a:rPr lang="it-IT" sz="48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it-IT" sz="4800" dirty="0">
                <a:latin typeface="Consolas" panose="020B0609020204030204" pitchFamily="49" charset="0"/>
              </a:rPr>
              <a:t>	</a:t>
            </a:r>
            <a:r>
              <a:rPr lang="it-IT" sz="4800" dirty="0" err="1">
                <a:latin typeface="Consolas" panose="020B0609020204030204" pitchFamily="49" charset="0"/>
              </a:rPr>
              <a:t>System.out.println</a:t>
            </a:r>
            <a:r>
              <a:rPr lang="it-IT" sz="4800" dirty="0">
                <a:latin typeface="Consolas" panose="020B0609020204030204" pitchFamily="49" charset="0"/>
              </a:rPr>
              <a:t>("</a:t>
            </a:r>
            <a:r>
              <a:rPr lang="it-IT" sz="4800" dirty="0" err="1">
                <a:latin typeface="Consolas" panose="020B0609020204030204" pitchFamily="49" charset="0"/>
              </a:rPr>
              <a:t>RSClient</a:t>
            </a:r>
            <a:r>
              <a:rPr lang="it-IT" sz="4800" dirty="0">
                <a:latin typeface="Consolas" panose="020B0609020204030204" pitchFamily="49" charset="0"/>
              </a:rPr>
              <a:t>: interrompo...");</a:t>
            </a:r>
          </a:p>
          <a:p>
            <a:pPr marL="0" indent="0">
              <a:buNone/>
            </a:pPr>
            <a:r>
              <a:rPr lang="it-IT" sz="4800" dirty="0">
                <a:latin typeface="Consolas" panose="020B0609020204030204" pitchFamily="49" charset="0"/>
              </a:rPr>
              <a:t>	</a:t>
            </a:r>
            <a:r>
              <a:rPr lang="it-IT" sz="4800" dirty="0" err="1">
                <a:latin typeface="Consolas" panose="020B0609020204030204" pitchFamily="49" charset="0"/>
              </a:rPr>
              <a:t>System.exit</a:t>
            </a:r>
            <a:r>
              <a:rPr lang="it-IT" sz="4800" dirty="0">
                <a:latin typeface="Consolas" panose="020B0609020204030204" pitchFamily="49" charset="0"/>
              </a:rPr>
              <a:t>(3);</a:t>
            </a:r>
          </a:p>
          <a:p>
            <a:pPr marL="0" indent="0">
              <a:buNone/>
            </a:pPr>
            <a:r>
              <a:rPr lang="it-IT" sz="4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it-IT" sz="4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4800" dirty="0" err="1">
                <a:latin typeface="Consolas" panose="020B0609020204030204" pitchFamily="49" charset="0"/>
              </a:rPr>
              <a:t>if</a:t>
            </a:r>
            <a:r>
              <a:rPr lang="it-IT" sz="4800" dirty="0">
                <a:latin typeface="Consolas" panose="020B0609020204030204" pitchFamily="49" charset="0"/>
              </a:rPr>
              <a:t> (res != -1) {</a:t>
            </a:r>
          </a:p>
          <a:p>
            <a:pPr marL="0" indent="0">
              <a:buNone/>
            </a:pPr>
            <a:r>
              <a:rPr lang="it-IT" sz="4800" dirty="0">
                <a:latin typeface="Consolas" panose="020B0609020204030204" pitchFamily="49" charset="0"/>
              </a:rPr>
              <a:t>	</a:t>
            </a:r>
            <a:r>
              <a:rPr lang="it-IT" sz="4800" dirty="0" err="1">
                <a:latin typeface="Consolas" panose="020B0609020204030204" pitchFamily="49" charset="0"/>
              </a:rPr>
              <a:t>System.out.println</a:t>
            </a:r>
            <a:r>
              <a:rPr lang="it-IT" sz="4800" dirty="0">
                <a:latin typeface="Consolas" panose="020B0609020204030204" pitchFamily="49" charset="0"/>
              </a:rPr>
              <a:t>("Operazione svolta con successo");</a:t>
            </a:r>
          </a:p>
          <a:p>
            <a:pPr marL="0" indent="0">
              <a:buNone/>
            </a:pPr>
            <a:r>
              <a:rPr lang="it-IT" sz="4800" dirty="0">
                <a:latin typeface="Consolas" panose="020B0609020204030204" pitchFamily="49" charset="0"/>
              </a:rPr>
              <a:t>	</a:t>
            </a:r>
            <a:r>
              <a:rPr lang="it-IT" sz="4800" dirty="0" err="1">
                <a:latin typeface="Consolas" panose="020B0609020204030204" pitchFamily="49" charset="0"/>
              </a:rPr>
              <a:t>System.out.print</a:t>
            </a:r>
            <a:r>
              <a:rPr lang="it-IT" sz="4800" dirty="0">
                <a:latin typeface="Consolas" panose="020B0609020204030204" pitchFamily="49" charset="0"/>
              </a:rPr>
              <a:t>("\</a:t>
            </a:r>
            <a:r>
              <a:rPr lang="it-IT" sz="4800" dirty="0" err="1">
                <a:latin typeface="Consolas" panose="020B0609020204030204" pitchFamily="49" charset="0"/>
              </a:rPr>
              <a:t>n^D</a:t>
            </a:r>
            <a:r>
              <a:rPr lang="it-IT" sz="4800" dirty="0">
                <a:latin typeface="Consolas" panose="020B0609020204030204" pitchFamily="49" charset="0"/>
              </a:rPr>
              <a:t>(Unix)/^Z(</a:t>
            </a:r>
            <a:r>
              <a:rPr lang="it-IT" sz="4800" dirty="0" err="1">
                <a:latin typeface="Consolas" panose="020B0609020204030204" pitchFamily="49" charset="0"/>
              </a:rPr>
              <a:t>Win</a:t>
            </a:r>
            <a:r>
              <a:rPr lang="it-IT" sz="4800" dirty="0">
                <a:latin typeface="Consolas" panose="020B0609020204030204" pitchFamily="49" charset="0"/>
              </a:rPr>
              <a:t>)+invio per uscire, altrimenti inserire prima riga da invertire: ");</a:t>
            </a:r>
          </a:p>
          <a:p>
            <a:pPr marL="0" indent="0">
              <a:buNone/>
            </a:pPr>
            <a:r>
              <a:rPr lang="it-IT" sz="4800" dirty="0">
                <a:latin typeface="Consolas" panose="020B0609020204030204" pitchFamily="49" charset="0"/>
              </a:rPr>
              <a:t>} else {</a:t>
            </a:r>
          </a:p>
          <a:p>
            <a:pPr marL="0" indent="0">
              <a:buNone/>
            </a:pPr>
            <a:r>
              <a:rPr lang="it-IT" sz="4800" dirty="0">
                <a:latin typeface="Consolas" panose="020B0609020204030204" pitchFamily="49" charset="0"/>
              </a:rPr>
              <a:t>	</a:t>
            </a:r>
            <a:r>
              <a:rPr lang="it-IT" sz="4800" dirty="0" err="1">
                <a:latin typeface="Consolas" panose="020B0609020204030204" pitchFamily="49" charset="0"/>
              </a:rPr>
              <a:t>System.out.println</a:t>
            </a:r>
            <a:r>
              <a:rPr lang="it-IT" sz="4800" dirty="0">
                <a:latin typeface="Consolas" panose="020B0609020204030204" pitchFamily="49" charset="0"/>
              </a:rPr>
              <a:t>("</a:t>
            </a:r>
            <a:r>
              <a:rPr lang="it-IT" sz="4800" dirty="0" err="1">
                <a:latin typeface="Consolas" panose="020B0609020204030204" pitchFamily="49" charset="0"/>
              </a:rPr>
              <a:t>RowSwap</a:t>
            </a:r>
            <a:r>
              <a:rPr lang="it-IT" sz="4800" dirty="0">
                <a:latin typeface="Consolas" panose="020B0609020204030204" pitchFamily="49" charset="0"/>
              </a:rPr>
              <a:t>: operazione non contemplata");</a:t>
            </a:r>
          </a:p>
          <a:p>
            <a:pPr marL="0" indent="0">
              <a:buNone/>
            </a:pPr>
            <a:r>
              <a:rPr lang="it-IT" sz="4800" dirty="0">
                <a:latin typeface="Consolas" panose="020B0609020204030204" pitchFamily="49" charset="0"/>
              </a:rPr>
              <a:t>	</a:t>
            </a:r>
            <a:r>
              <a:rPr lang="it-IT" sz="4800" dirty="0" err="1">
                <a:latin typeface="Consolas" panose="020B0609020204030204" pitchFamily="49" charset="0"/>
              </a:rPr>
              <a:t>System.exit</a:t>
            </a:r>
            <a:r>
              <a:rPr lang="it-IT" sz="4800" dirty="0">
                <a:latin typeface="Consolas" panose="020B0609020204030204" pitchFamily="49" charset="0"/>
              </a:rPr>
              <a:t>(11);</a:t>
            </a:r>
          </a:p>
          <a:p>
            <a:pPr marL="0" indent="0">
              <a:buNone/>
            </a:pPr>
            <a:r>
              <a:rPr lang="it-IT" sz="4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F49C932E-42CB-401A-B8E1-89A251888411}"/>
              </a:ext>
            </a:extLst>
          </p:cNvPr>
          <p:cNvSpPr/>
          <p:nvPr/>
        </p:nvSpPr>
        <p:spPr>
          <a:xfrm>
            <a:off x="7167466" y="3429000"/>
            <a:ext cx="4364665" cy="128653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Si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crea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una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clausola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Try-Catch per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contenere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l’inizializzazione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della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Socket Datagram e del Packet Datagram e per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cattuare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l’eventuale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eccezione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SocketException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7522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49" y="92077"/>
            <a:ext cx="8229841" cy="911224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/>
              <a:t>RSClient.java &gt; RowSwapServer.java (1)</a:t>
            </a:r>
            <a:endParaRPr lang="it-IT" u="sng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971C6B6-1BBA-4B59-BA52-618C274DB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3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889851D-0ABF-41B8-B04D-20C438B53EBA}"/>
              </a:ext>
            </a:extLst>
          </p:cNvPr>
          <p:cNvSpPr txBox="1"/>
          <p:nvPr/>
        </p:nvSpPr>
        <p:spPr>
          <a:xfrm>
            <a:off x="554626" y="1003301"/>
            <a:ext cx="11841860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latin typeface="Consolas" panose="020B0609020204030204" pitchFamily="49" charset="0"/>
              </a:rPr>
              <a:t>while</a:t>
            </a:r>
            <a:r>
              <a:rPr lang="it-IT" sz="1400" dirty="0">
                <a:latin typeface="Consolas" panose="020B0609020204030204" pitchFamily="49" charset="0"/>
              </a:rPr>
              <a:t> ((</a:t>
            </a:r>
            <a:r>
              <a:rPr lang="it-IT" sz="1400" dirty="0" err="1">
                <a:latin typeface="Consolas" panose="020B0609020204030204" pitchFamily="49" charset="0"/>
              </a:rPr>
              <a:t>insert</a:t>
            </a:r>
            <a:r>
              <a:rPr lang="it-IT" sz="1400" dirty="0">
                <a:latin typeface="Consolas" panose="020B0609020204030204" pitchFamily="49" charset="0"/>
              </a:rPr>
              <a:t> = </a:t>
            </a:r>
            <a:r>
              <a:rPr lang="it-IT" sz="1400" dirty="0" err="1">
                <a:latin typeface="Consolas" panose="020B0609020204030204" pitchFamily="49" charset="0"/>
              </a:rPr>
              <a:t>stdIn.readLine</a:t>
            </a:r>
            <a:r>
              <a:rPr lang="it-IT" sz="1400" dirty="0">
                <a:latin typeface="Consolas" panose="020B0609020204030204" pitchFamily="49" charset="0"/>
              </a:rPr>
              <a:t>()) != </a:t>
            </a:r>
            <a:r>
              <a:rPr lang="it-IT" sz="1400" dirty="0" err="1">
                <a:latin typeface="Consolas" panose="020B0609020204030204" pitchFamily="49" charset="0"/>
              </a:rPr>
              <a:t>null</a:t>
            </a:r>
            <a:r>
              <a:rPr lang="it-IT" sz="1400" dirty="0">
                <a:latin typeface="Consolas" panose="020B0609020204030204" pitchFamily="49" charset="0"/>
              </a:rPr>
              <a:t> || row1 == -1) {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	</a:t>
            </a:r>
            <a:r>
              <a:rPr lang="it-IT" sz="1400" dirty="0" err="1">
                <a:latin typeface="Consolas" panose="020B0609020204030204" pitchFamily="49" charset="0"/>
              </a:rPr>
              <a:t>boStream.reset</a:t>
            </a:r>
            <a:r>
              <a:rPr lang="it-IT" sz="1400" dirty="0">
                <a:latin typeface="Consolas" panose="020B0609020204030204" pitchFamily="49" charset="0"/>
              </a:rPr>
              <a:t>();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	row1 = -1;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	row2 = -1;</a:t>
            </a:r>
          </a:p>
          <a:p>
            <a:endParaRPr lang="it-IT" sz="1400" dirty="0">
              <a:latin typeface="Consolas" panose="020B0609020204030204" pitchFamily="49" charset="0"/>
            </a:endParaRPr>
          </a:p>
          <a:p>
            <a:r>
              <a:rPr lang="it-IT" sz="1400" dirty="0">
                <a:latin typeface="Consolas" panose="020B0609020204030204" pitchFamily="49" charset="0"/>
              </a:rPr>
              <a:t>	</a:t>
            </a:r>
            <a:r>
              <a:rPr lang="it-IT" sz="1400" dirty="0" err="1">
                <a:latin typeface="Consolas" panose="020B0609020204030204" pitchFamily="49" charset="0"/>
              </a:rPr>
              <a:t>try</a:t>
            </a:r>
            <a:r>
              <a:rPr lang="it-IT" sz="1400" dirty="0">
                <a:latin typeface="Consolas" panose="020B0609020204030204" pitchFamily="49" charset="0"/>
              </a:rPr>
              <a:t> { 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		row1 = </a:t>
            </a:r>
            <a:r>
              <a:rPr lang="it-IT" sz="1400" dirty="0" err="1">
                <a:latin typeface="Consolas" panose="020B0609020204030204" pitchFamily="49" charset="0"/>
              </a:rPr>
              <a:t>Integer.parseInt</a:t>
            </a:r>
            <a:r>
              <a:rPr lang="it-IT" sz="1400" dirty="0">
                <a:latin typeface="Consolas" panose="020B0609020204030204" pitchFamily="49" charset="0"/>
              </a:rPr>
              <a:t>(</a:t>
            </a:r>
            <a:r>
              <a:rPr lang="it-IT" sz="1400" dirty="0" err="1">
                <a:latin typeface="Consolas" panose="020B0609020204030204" pitchFamily="49" charset="0"/>
              </a:rPr>
              <a:t>insert</a:t>
            </a:r>
            <a:r>
              <a:rPr lang="it-IT" sz="1400" dirty="0">
                <a:latin typeface="Consolas" panose="020B0609020204030204" pitchFamily="49" charset="0"/>
              </a:rPr>
              <a:t>);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	} catch (</a:t>
            </a:r>
            <a:r>
              <a:rPr lang="it-IT" sz="1400" dirty="0" err="1">
                <a:latin typeface="Consolas" panose="020B0609020204030204" pitchFamily="49" charset="0"/>
              </a:rPr>
              <a:t>NumberFormatException</a:t>
            </a:r>
            <a:r>
              <a:rPr lang="it-IT" sz="1400" dirty="0">
                <a:latin typeface="Consolas" panose="020B0609020204030204" pitchFamily="49" charset="0"/>
              </a:rPr>
              <a:t> e) {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		</a:t>
            </a:r>
            <a:r>
              <a:rPr lang="it-IT" sz="1400" dirty="0" err="1">
                <a:latin typeface="Consolas" panose="020B0609020204030204" pitchFamily="49" charset="0"/>
              </a:rPr>
              <a:t>System.out.println</a:t>
            </a:r>
            <a:r>
              <a:rPr lang="it-IT" sz="1400" dirty="0">
                <a:latin typeface="Consolas" panose="020B0609020204030204" pitchFamily="49" charset="0"/>
              </a:rPr>
              <a:t>("Problema interazione da console: ");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		</a:t>
            </a:r>
            <a:r>
              <a:rPr lang="it-IT" sz="1400" dirty="0" err="1">
                <a:latin typeface="Consolas" panose="020B0609020204030204" pitchFamily="49" charset="0"/>
              </a:rPr>
              <a:t>e.printStackTrace</a:t>
            </a:r>
            <a:r>
              <a:rPr lang="it-IT" sz="1400" dirty="0">
                <a:latin typeface="Consolas" panose="020B0609020204030204" pitchFamily="49" charset="0"/>
              </a:rPr>
              <a:t>();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		</a:t>
            </a:r>
            <a:r>
              <a:rPr lang="it-IT" sz="1400" dirty="0" err="1">
                <a:latin typeface="Consolas" panose="020B0609020204030204" pitchFamily="49" charset="0"/>
              </a:rPr>
              <a:t>System.out.print</a:t>
            </a:r>
            <a:r>
              <a:rPr lang="it-IT" sz="1400" dirty="0">
                <a:latin typeface="Consolas" panose="020B0609020204030204" pitchFamily="49" charset="0"/>
              </a:rPr>
              <a:t>("\</a:t>
            </a:r>
            <a:r>
              <a:rPr lang="it-IT" sz="1400" dirty="0" err="1">
                <a:latin typeface="Consolas" panose="020B0609020204030204" pitchFamily="49" charset="0"/>
              </a:rPr>
              <a:t>n^D</a:t>
            </a:r>
            <a:r>
              <a:rPr lang="it-IT" sz="1400" dirty="0">
                <a:latin typeface="Consolas" panose="020B0609020204030204" pitchFamily="49" charset="0"/>
              </a:rPr>
              <a:t>(Unix)/^Z(</a:t>
            </a:r>
            <a:r>
              <a:rPr lang="it-IT" sz="1400" dirty="0" err="1">
                <a:latin typeface="Consolas" panose="020B0609020204030204" pitchFamily="49" charset="0"/>
              </a:rPr>
              <a:t>Win</a:t>
            </a:r>
            <a:r>
              <a:rPr lang="it-IT" sz="1400" dirty="0">
                <a:latin typeface="Consolas" panose="020B0609020204030204" pitchFamily="49" charset="0"/>
              </a:rPr>
              <a:t>)+invio per uscire, altrimenti inserire numero riga 1: ");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		continue;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	}                       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	</a:t>
            </a:r>
            <a:r>
              <a:rPr lang="it-IT" sz="1400" dirty="0" err="1">
                <a:latin typeface="Consolas" panose="020B0609020204030204" pitchFamily="49" charset="0"/>
              </a:rPr>
              <a:t>System.out.println</a:t>
            </a:r>
            <a:r>
              <a:rPr lang="it-IT" sz="1400" dirty="0">
                <a:latin typeface="Consolas" panose="020B0609020204030204" pitchFamily="49" charset="0"/>
              </a:rPr>
              <a:t>("Inserire seconda riga con cui invertire");</a:t>
            </a:r>
          </a:p>
          <a:p>
            <a:br>
              <a:rPr lang="it-IT" sz="1400" dirty="0">
                <a:latin typeface="Consolas" panose="020B0609020204030204" pitchFamily="49" charset="0"/>
              </a:rPr>
            </a:br>
            <a:r>
              <a:rPr lang="it-IT" sz="1400" dirty="0">
                <a:latin typeface="Consolas" panose="020B0609020204030204" pitchFamily="49" charset="0"/>
              </a:rPr>
              <a:t>	</a:t>
            </a:r>
            <a:r>
              <a:rPr lang="it-IT" sz="1400" dirty="0" err="1">
                <a:latin typeface="Consolas" panose="020B0609020204030204" pitchFamily="49" charset="0"/>
              </a:rPr>
              <a:t>while</a:t>
            </a:r>
            <a:r>
              <a:rPr lang="it-IT" sz="1400" dirty="0">
                <a:latin typeface="Consolas" panose="020B0609020204030204" pitchFamily="49" charset="0"/>
              </a:rPr>
              <a:t>(row2 == -1 &amp;&amp; (</a:t>
            </a:r>
            <a:r>
              <a:rPr lang="it-IT" sz="1400" dirty="0" err="1">
                <a:latin typeface="Consolas" panose="020B0609020204030204" pitchFamily="49" charset="0"/>
              </a:rPr>
              <a:t>insert</a:t>
            </a:r>
            <a:r>
              <a:rPr lang="it-IT" sz="1400" dirty="0">
                <a:latin typeface="Consolas" panose="020B0609020204030204" pitchFamily="49" charset="0"/>
              </a:rPr>
              <a:t> = </a:t>
            </a:r>
            <a:r>
              <a:rPr lang="it-IT" sz="1400" dirty="0" err="1">
                <a:latin typeface="Consolas" panose="020B0609020204030204" pitchFamily="49" charset="0"/>
              </a:rPr>
              <a:t>stdIn.readLine</a:t>
            </a:r>
            <a:r>
              <a:rPr lang="it-IT" sz="1400" dirty="0">
                <a:latin typeface="Consolas" panose="020B0609020204030204" pitchFamily="49" charset="0"/>
              </a:rPr>
              <a:t>()) != </a:t>
            </a:r>
            <a:r>
              <a:rPr lang="it-IT" sz="1400" dirty="0" err="1">
                <a:latin typeface="Consolas" panose="020B0609020204030204" pitchFamily="49" charset="0"/>
              </a:rPr>
              <a:t>null</a:t>
            </a:r>
            <a:r>
              <a:rPr lang="it-IT" sz="1400" dirty="0">
                <a:latin typeface="Consolas" panose="020B0609020204030204" pitchFamily="49" charset="0"/>
              </a:rPr>
              <a:t>) {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		row2 = </a:t>
            </a:r>
            <a:r>
              <a:rPr lang="it-IT" sz="1400" dirty="0" err="1">
                <a:latin typeface="Consolas" panose="020B0609020204030204" pitchFamily="49" charset="0"/>
              </a:rPr>
              <a:t>Integer.parseInt</a:t>
            </a:r>
            <a:r>
              <a:rPr lang="it-IT" sz="1400" dirty="0">
                <a:latin typeface="Consolas" panose="020B0609020204030204" pitchFamily="49" charset="0"/>
              </a:rPr>
              <a:t>(</a:t>
            </a:r>
            <a:r>
              <a:rPr lang="it-IT" sz="1400" dirty="0" err="1">
                <a:latin typeface="Consolas" panose="020B0609020204030204" pitchFamily="49" charset="0"/>
              </a:rPr>
              <a:t>insert</a:t>
            </a:r>
            <a:r>
              <a:rPr lang="it-IT" sz="1400" dirty="0">
                <a:latin typeface="Consolas" panose="020B0609020204030204" pitchFamily="49" charset="0"/>
              </a:rPr>
              <a:t>);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	}</a:t>
            </a:r>
          </a:p>
          <a:p>
            <a:endParaRPr lang="it-IT" sz="1400" dirty="0">
              <a:latin typeface="Consolas" panose="020B0609020204030204" pitchFamily="49" charset="0"/>
            </a:endParaRPr>
          </a:p>
          <a:p>
            <a:r>
              <a:rPr lang="it-IT" sz="1400" dirty="0">
                <a:latin typeface="Consolas" panose="020B0609020204030204" pitchFamily="49" charset="0"/>
              </a:rPr>
              <a:t>	</a:t>
            </a:r>
            <a:r>
              <a:rPr lang="it-IT" sz="1400" dirty="0" err="1">
                <a:latin typeface="Consolas" panose="020B0609020204030204" pitchFamily="49" charset="0"/>
              </a:rPr>
              <a:t>boStream.reset</a:t>
            </a:r>
            <a:r>
              <a:rPr lang="it-IT" sz="1400" dirty="0">
                <a:latin typeface="Consolas" panose="020B0609020204030204" pitchFamily="49" charset="0"/>
              </a:rPr>
              <a:t>();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	</a:t>
            </a:r>
            <a:r>
              <a:rPr lang="it-IT" sz="1400" dirty="0" err="1">
                <a:latin typeface="Consolas" panose="020B0609020204030204" pitchFamily="49" charset="0"/>
              </a:rPr>
              <a:t>doStream.writeUTF</a:t>
            </a:r>
            <a:r>
              <a:rPr lang="it-IT" sz="1400" dirty="0">
                <a:latin typeface="Consolas" panose="020B0609020204030204" pitchFamily="49" charset="0"/>
              </a:rPr>
              <a:t>(row1 + " " + row2);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	data = </a:t>
            </a:r>
            <a:r>
              <a:rPr lang="it-IT" sz="1400" dirty="0" err="1">
                <a:latin typeface="Consolas" panose="020B0609020204030204" pitchFamily="49" charset="0"/>
              </a:rPr>
              <a:t>boStream.toByteArray</a:t>
            </a:r>
            <a:r>
              <a:rPr lang="it-IT" sz="1400" dirty="0">
                <a:latin typeface="Consolas" panose="020B0609020204030204" pitchFamily="49" charset="0"/>
              </a:rPr>
              <a:t>();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	</a:t>
            </a:r>
            <a:r>
              <a:rPr lang="it-IT" sz="1400" dirty="0" err="1">
                <a:latin typeface="Consolas" panose="020B0609020204030204" pitchFamily="49" charset="0"/>
              </a:rPr>
              <a:t>packet.setData</a:t>
            </a:r>
            <a:r>
              <a:rPr lang="it-IT" sz="1400" dirty="0">
                <a:latin typeface="Consolas" panose="020B0609020204030204" pitchFamily="49" charset="0"/>
              </a:rPr>
              <a:t>(data, 0 , </a:t>
            </a:r>
            <a:r>
              <a:rPr lang="it-IT" sz="1400" dirty="0" err="1">
                <a:latin typeface="Consolas" panose="020B0609020204030204" pitchFamily="49" charset="0"/>
              </a:rPr>
              <a:t>data.length</a:t>
            </a:r>
            <a:r>
              <a:rPr lang="it-IT" sz="1400" dirty="0">
                <a:latin typeface="Consolas" panose="020B0609020204030204" pitchFamily="49" charset="0"/>
              </a:rPr>
              <a:t>);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	</a:t>
            </a:r>
            <a:r>
              <a:rPr lang="it-IT" sz="1400" dirty="0" err="1">
                <a:latin typeface="Consolas" panose="020B0609020204030204" pitchFamily="49" charset="0"/>
              </a:rPr>
              <a:t>socket.send</a:t>
            </a:r>
            <a:r>
              <a:rPr lang="it-IT" sz="1400" dirty="0">
                <a:latin typeface="Consolas" panose="020B0609020204030204" pitchFamily="49" charset="0"/>
              </a:rPr>
              <a:t>(</a:t>
            </a:r>
            <a:r>
              <a:rPr lang="it-IT" sz="1400" dirty="0" err="1">
                <a:latin typeface="Consolas" panose="020B0609020204030204" pitchFamily="49" charset="0"/>
              </a:rPr>
              <a:t>packet</a:t>
            </a:r>
            <a:r>
              <a:rPr lang="it-IT" sz="1400" dirty="0">
                <a:latin typeface="Consolas" panose="020B0609020204030204" pitchFamily="49" charset="0"/>
              </a:rPr>
              <a:t>);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	</a:t>
            </a:r>
            <a:r>
              <a:rPr lang="it-IT" sz="1400" dirty="0" err="1">
                <a:latin typeface="Consolas" panose="020B0609020204030204" pitchFamily="49" charset="0"/>
              </a:rPr>
              <a:t>System.out.println</a:t>
            </a:r>
            <a:r>
              <a:rPr lang="it-IT" sz="1400" dirty="0">
                <a:latin typeface="Consolas" panose="020B0609020204030204" pitchFamily="49" charset="0"/>
              </a:rPr>
              <a:t>("Richiesta inviata correttamente al </a:t>
            </a:r>
            <a:r>
              <a:rPr lang="it-IT" sz="1400" dirty="0" err="1">
                <a:latin typeface="Consolas" panose="020B0609020204030204" pitchFamily="49" charset="0"/>
              </a:rPr>
              <a:t>RowSwap</a:t>
            </a:r>
            <a:r>
              <a:rPr lang="it-IT" sz="1400" dirty="0">
                <a:latin typeface="Consolas" panose="020B0609020204030204" pitchFamily="49" charset="0"/>
              </a:rPr>
              <a:t>");</a:t>
            </a:r>
          </a:p>
          <a:p>
            <a:endParaRPr lang="it-IT" sz="1200" dirty="0">
              <a:latin typeface="Consolas" panose="020B0609020204030204" pitchFamily="49" charset="0"/>
            </a:endParaRPr>
          </a:p>
        </p:txBody>
      </p:sp>
      <p:sp>
        <p:nvSpPr>
          <p:cNvPr id="13" name="Callout: linea 12">
            <a:extLst>
              <a:ext uri="{FF2B5EF4-FFF2-40B4-BE49-F238E27FC236}">
                <a16:creationId xmlns:a16="http://schemas.microsoft.com/office/drawing/2014/main" id="{E93A486B-C63B-4C08-A366-59AE7019EAB3}"/>
              </a:ext>
            </a:extLst>
          </p:cNvPr>
          <p:cNvSpPr/>
          <p:nvPr/>
        </p:nvSpPr>
        <p:spPr>
          <a:xfrm>
            <a:off x="6880178" y="1082233"/>
            <a:ext cx="4664598" cy="1304242"/>
          </a:xfrm>
          <a:prstGeom prst="borderCallout1">
            <a:avLst>
              <a:gd name="adj1" fmla="val 60904"/>
              <a:gd name="adj2" fmla="val -3991"/>
              <a:gd name="adj3" fmla="val 79220"/>
              <a:gd name="adj4" fmla="val -4354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Doppio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ciclo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per la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selezione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delle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righe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da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scambiare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nel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file. Il primo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inizializza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la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richiesta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e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richiede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nello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stdin la prima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riga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il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secondo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si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occupa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semplicemente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di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richiedere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la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riga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. Si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esegue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un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controllo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finale con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variabile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b="1" i="1" dirty="0">
                <a:solidFill>
                  <a:schemeClr val="tx1"/>
                </a:solidFill>
                <a:latin typeface="Consolas" panose="020B0609020204030204" pitchFamily="49" charset="0"/>
              </a:rPr>
              <a:t>res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per la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comunicazione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dell’esito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14" name="Callout: linea 13">
            <a:extLst>
              <a:ext uri="{FF2B5EF4-FFF2-40B4-BE49-F238E27FC236}">
                <a16:creationId xmlns:a16="http://schemas.microsoft.com/office/drawing/2014/main" id="{0A6CBFC9-3FE6-4E11-8D72-CECC1FF247BA}"/>
              </a:ext>
            </a:extLst>
          </p:cNvPr>
          <p:cNvSpPr/>
          <p:nvPr/>
        </p:nvSpPr>
        <p:spPr>
          <a:xfrm>
            <a:off x="8390681" y="3702754"/>
            <a:ext cx="2963119" cy="915546"/>
          </a:xfrm>
          <a:prstGeom prst="borderCallout1">
            <a:avLst>
              <a:gd name="adj1" fmla="val 3954"/>
              <a:gd name="adj2" fmla="val -4231"/>
              <a:gd name="adj3" fmla="val -23180"/>
              <a:gd name="adj4" fmla="val -61383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La clausula catch non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termina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l’esecuzione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, ma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fornisce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la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possibiltà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di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ripetere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la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lettura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del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numero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linea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endParaRPr lang="it-IT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836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49" y="92077"/>
            <a:ext cx="8252991" cy="911224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/>
              <a:t>RSClient.java &gt; RowSwapServer.java (2)</a:t>
            </a:r>
            <a:endParaRPr lang="it-IT" u="sng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971C6B6-1BBA-4B59-BA52-618C274DB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4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889851D-0ABF-41B8-B04D-20C438B53EBA}"/>
              </a:ext>
            </a:extLst>
          </p:cNvPr>
          <p:cNvSpPr txBox="1"/>
          <p:nvPr/>
        </p:nvSpPr>
        <p:spPr>
          <a:xfrm>
            <a:off x="485536" y="1362116"/>
            <a:ext cx="11332571" cy="4582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 err="1">
                <a:latin typeface="Consolas" panose="020B0609020204030204" pitchFamily="49" charset="0"/>
              </a:rPr>
              <a:t>packet.setData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buf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 err="1">
                <a:latin typeface="Consolas" panose="020B0609020204030204" pitchFamily="49" charset="0"/>
              </a:rPr>
              <a:t>socket.receive</a:t>
            </a:r>
            <a:r>
              <a:rPr lang="en-US" sz="1400" dirty="0">
                <a:latin typeface="Consolas" panose="020B0609020204030204" pitchFamily="49" charset="0"/>
              </a:rPr>
              <a:t>(packet);</a:t>
            </a:r>
          </a:p>
          <a:p>
            <a:pPr>
              <a:lnSpc>
                <a:spcPct val="150000"/>
              </a:lnSpc>
            </a:pPr>
            <a:r>
              <a:rPr lang="it-IT" sz="1400" dirty="0">
                <a:latin typeface="Consolas" panose="020B0609020204030204" pitchFamily="49" charset="0"/>
              </a:rPr>
              <a:t>	</a:t>
            </a:r>
            <a:r>
              <a:rPr lang="it-IT" sz="1400" dirty="0" err="1">
                <a:latin typeface="Consolas" panose="020B0609020204030204" pitchFamily="49" charset="0"/>
              </a:rPr>
              <a:t>biStream</a:t>
            </a:r>
            <a:r>
              <a:rPr lang="it-IT" sz="1400" dirty="0">
                <a:latin typeface="Consolas" panose="020B0609020204030204" pitchFamily="49" charset="0"/>
              </a:rPr>
              <a:t> = new </a:t>
            </a:r>
            <a:r>
              <a:rPr lang="it-IT" sz="1400" dirty="0" err="1">
                <a:latin typeface="Consolas" panose="020B0609020204030204" pitchFamily="49" charset="0"/>
              </a:rPr>
              <a:t>ByteArrayInputStream</a:t>
            </a:r>
            <a:r>
              <a:rPr lang="it-IT" sz="1400" dirty="0">
                <a:latin typeface="Consolas" panose="020B0609020204030204" pitchFamily="49" charset="0"/>
              </a:rPr>
              <a:t>(</a:t>
            </a:r>
            <a:r>
              <a:rPr lang="it-IT" sz="1400" dirty="0" err="1">
                <a:latin typeface="Consolas" panose="020B0609020204030204" pitchFamily="49" charset="0"/>
              </a:rPr>
              <a:t>packet.getData</a:t>
            </a:r>
            <a:r>
              <a:rPr lang="it-IT" sz="1400" dirty="0">
                <a:latin typeface="Consolas" panose="020B0609020204030204" pitchFamily="49" charset="0"/>
              </a:rPr>
              <a:t>(), 0 , </a:t>
            </a:r>
            <a:r>
              <a:rPr lang="it-IT" sz="1400" dirty="0" err="1">
                <a:latin typeface="Consolas" panose="020B0609020204030204" pitchFamily="49" charset="0"/>
              </a:rPr>
              <a:t>packet.getLength</a:t>
            </a:r>
            <a:r>
              <a:rPr lang="it-IT" sz="1400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ct val="150000"/>
              </a:lnSpc>
            </a:pPr>
            <a:r>
              <a:rPr lang="it-IT" sz="1400" dirty="0">
                <a:latin typeface="Consolas" panose="020B0609020204030204" pitchFamily="49" charset="0"/>
              </a:rPr>
              <a:t>	</a:t>
            </a:r>
            <a:r>
              <a:rPr lang="it-IT" sz="1400" dirty="0" err="1">
                <a:latin typeface="Consolas" panose="020B0609020204030204" pitchFamily="49" charset="0"/>
              </a:rPr>
              <a:t>diStream</a:t>
            </a:r>
            <a:r>
              <a:rPr lang="it-IT" sz="1400" dirty="0">
                <a:latin typeface="Consolas" panose="020B0609020204030204" pitchFamily="49" charset="0"/>
              </a:rPr>
              <a:t> = new </a:t>
            </a:r>
            <a:r>
              <a:rPr lang="it-IT" sz="1400" dirty="0" err="1">
                <a:latin typeface="Consolas" panose="020B0609020204030204" pitchFamily="49" charset="0"/>
              </a:rPr>
              <a:t>DataInputStream</a:t>
            </a:r>
            <a:r>
              <a:rPr lang="it-IT" sz="1400" dirty="0">
                <a:latin typeface="Consolas" panose="020B0609020204030204" pitchFamily="49" charset="0"/>
              </a:rPr>
              <a:t>(</a:t>
            </a:r>
            <a:r>
              <a:rPr lang="it-IT" sz="1400" dirty="0" err="1">
                <a:latin typeface="Consolas" panose="020B0609020204030204" pitchFamily="49" charset="0"/>
              </a:rPr>
              <a:t>biStream</a:t>
            </a:r>
            <a:r>
              <a:rPr lang="it-IT" sz="14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it-IT" sz="1400" dirty="0">
                <a:latin typeface="Consolas" panose="020B0609020204030204" pitchFamily="49" charset="0"/>
              </a:rPr>
              <a:t>	risposta = </a:t>
            </a:r>
            <a:r>
              <a:rPr lang="it-IT" sz="1400" dirty="0" err="1">
                <a:latin typeface="Consolas" panose="020B0609020204030204" pitchFamily="49" charset="0"/>
              </a:rPr>
              <a:t>diStream.readUTF</a:t>
            </a:r>
            <a:r>
              <a:rPr lang="it-IT" sz="14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endParaRPr lang="it-IT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it-IT" sz="1400" dirty="0">
                <a:latin typeface="Consolas" panose="020B0609020204030204" pitchFamily="49" charset="0"/>
              </a:rPr>
              <a:t>	res = </a:t>
            </a:r>
            <a:r>
              <a:rPr lang="it-IT" sz="1400" dirty="0" err="1">
                <a:latin typeface="Consolas" panose="020B0609020204030204" pitchFamily="49" charset="0"/>
              </a:rPr>
              <a:t>Integer.valueOf</a:t>
            </a:r>
            <a:r>
              <a:rPr lang="it-IT" sz="1400" dirty="0">
                <a:latin typeface="Consolas" panose="020B0609020204030204" pitchFamily="49" charset="0"/>
              </a:rPr>
              <a:t>(risposta);</a:t>
            </a:r>
          </a:p>
          <a:p>
            <a:pPr>
              <a:lnSpc>
                <a:spcPct val="150000"/>
              </a:lnSpc>
            </a:pPr>
            <a:r>
              <a:rPr lang="it-IT" sz="1400" dirty="0">
                <a:latin typeface="Consolas" panose="020B0609020204030204" pitchFamily="49" charset="0"/>
              </a:rPr>
              <a:t>	</a:t>
            </a:r>
            <a:r>
              <a:rPr lang="it-IT" sz="1400" dirty="0" err="1">
                <a:latin typeface="Consolas" panose="020B0609020204030204" pitchFamily="49" charset="0"/>
              </a:rPr>
              <a:t>if</a:t>
            </a:r>
            <a:r>
              <a:rPr lang="it-IT" sz="1400" dirty="0">
                <a:latin typeface="Consolas" panose="020B0609020204030204" pitchFamily="49" charset="0"/>
              </a:rPr>
              <a:t> (res != -1) {</a:t>
            </a:r>
          </a:p>
          <a:p>
            <a:pPr>
              <a:lnSpc>
                <a:spcPct val="150000"/>
              </a:lnSpc>
            </a:pPr>
            <a:r>
              <a:rPr lang="it-IT" sz="1400" dirty="0">
                <a:latin typeface="Consolas" panose="020B0609020204030204" pitchFamily="49" charset="0"/>
              </a:rPr>
              <a:t>		</a:t>
            </a:r>
            <a:r>
              <a:rPr lang="it-IT" sz="1400" dirty="0" err="1">
                <a:latin typeface="Consolas" panose="020B0609020204030204" pitchFamily="49" charset="0"/>
              </a:rPr>
              <a:t>System.out.println</a:t>
            </a:r>
            <a:r>
              <a:rPr lang="it-IT" sz="1400" dirty="0">
                <a:latin typeface="Consolas" panose="020B0609020204030204" pitchFamily="49" charset="0"/>
              </a:rPr>
              <a:t>("Operazione svolta con successo");</a:t>
            </a:r>
          </a:p>
          <a:p>
            <a:pPr>
              <a:lnSpc>
                <a:spcPct val="150000"/>
              </a:lnSpc>
            </a:pPr>
            <a:r>
              <a:rPr lang="it-IT" sz="1400" dirty="0">
                <a:latin typeface="Consolas" panose="020B0609020204030204" pitchFamily="49" charset="0"/>
              </a:rPr>
              <a:t>		</a:t>
            </a:r>
            <a:r>
              <a:rPr lang="it-IT" sz="1400" dirty="0" err="1">
                <a:latin typeface="Consolas" panose="020B0609020204030204" pitchFamily="49" charset="0"/>
              </a:rPr>
              <a:t>System.out.print</a:t>
            </a:r>
            <a:r>
              <a:rPr lang="it-IT" sz="1400" dirty="0">
                <a:latin typeface="Consolas" panose="020B0609020204030204" pitchFamily="49" charset="0"/>
              </a:rPr>
              <a:t>("\</a:t>
            </a:r>
            <a:r>
              <a:rPr lang="it-IT" sz="1400" dirty="0" err="1">
                <a:latin typeface="Consolas" panose="020B0609020204030204" pitchFamily="49" charset="0"/>
              </a:rPr>
              <a:t>n^D</a:t>
            </a:r>
            <a:r>
              <a:rPr lang="it-IT" sz="1400" dirty="0">
                <a:latin typeface="Consolas" panose="020B0609020204030204" pitchFamily="49" charset="0"/>
              </a:rPr>
              <a:t>(Unix)/^Z(</a:t>
            </a:r>
            <a:r>
              <a:rPr lang="it-IT" sz="1400" dirty="0" err="1">
                <a:latin typeface="Consolas" panose="020B0609020204030204" pitchFamily="49" charset="0"/>
              </a:rPr>
              <a:t>Win</a:t>
            </a:r>
            <a:r>
              <a:rPr lang="it-IT" sz="1400" dirty="0">
                <a:latin typeface="Consolas" panose="020B0609020204030204" pitchFamily="49" charset="0"/>
              </a:rPr>
              <a:t>)+invio per uscire, altrimenti inserire prima riga da invertire: ");</a:t>
            </a:r>
          </a:p>
          <a:p>
            <a:pPr>
              <a:lnSpc>
                <a:spcPct val="150000"/>
              </a:lnSpc>
            </a:pPr>
            <a:r>
              <a:rPr lang="it-IT" sz="1400" dirty="0">
                <a:latin typeface="Consolas" panose="020B0609020204030204" pitchFamily="49" charset="0"/>
              </a:rPr>
              <a:t>	} else {</a:t>
            </a:r>
          </a:p>
          <a:p>
            <a:pPr>
              <a:lnSpc>
                <a:spcPct val="150000"/>
              </a:lnSpc>
            </a:pPr>
            <a:r>
              <a:rPr lang="it-IT" sz="1400" dirty="0">
                <a:latin typeface="Consolas" panose="020B0609020204030204" pitchFamily="49" charset="0"/>
              </a:rPr>
              <a:t>		</a:t>
            </a:r>
            <a:r>
              <a:rPr lang="it-IT" sz="1400" dirty="0" err="1">
                <a:latin typeface="Consolas" panose="020B0609020204030204" pitchFamily="49" charset="0"/>
              </a:rPr>
              <a:t>System.out.println</a:t>
            </a:r>
            <a:r>
              <a:rPr lang="it-IT" sz="1400" dirty="0">
                <a:latin typeface="Consolas" panose="020B0609020204030204" pitchFamily="49" charset="0"/>
              </a:rPr>
              <a:t>("</a:t>
            </a:r>
            <a:r>
              <a:rPr lang="it-IT" sz="1400" dirty="0" err="1">
                <a:latin typeface="Consolas" panose="020B0609020204030204" pitchFamily="49" charset="0"/>
              </a:rPr>
              <a:t>RowSwap</a:t>
            </a:r>
            <a:r>
              <a:rPr lang="it-IT" sz="1400" dirty="0">
                <a:latin typeface="Consolas" panose="020B0609020204030204" pitchFamily="49" charset="0"/>
              </a:rPr>
              <a:t>: operazione non contemplata");</a:t>
            </a:r>
          </a:p>
          <a:p>
            <a:pPr>
              <a:lnSpc>
                <a:spcPct val="150000"/>
              </a:lnSpc>
            </a:pPr>
            <a:r>
              <a:rPr lang="it-IT" sz="1400" dirty="0">
                <a:latin typeface="Consolas" panose="020B0609020204030204" pitchFamily="49" charset="0"/>
              </a:rPr>
              <a:t>		</a:t>
            </a:r>
            <a:r>
              <a:rPr lang="it-IT" sz="1400" dirty="0" err="1">
                <a:latin typeface="Consolas" panose="020B0609020204030204" pitchFamily="49" charset="0"/>
              </a:rPr>
              <a:t>System.exit</a:t>
            </a:r>
            <a:r>
              <a:rPr lang="it-IT" sz="1400" dirty="0">
                <a:latin typeface="Consolas" panose="020B0609020204030204" pitchFamily="49" charset="0"/>
              </a:rPr>
              <a:t>(11);</a:t>
            </a:r>
          </a:p>
          <a:p>
            <a:pPr>
              <a:lnSpc>
                <a:spcPct val="150000"/>
              </a:lnSpc>
            </a:pPr>
            <a:r>
              <a:rPr lang="it-IT" sz="1400" dirty="0">
                <a:latin typeface="Consolas" panose="020B06090202040302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4229019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92077"/>
            <a:ext cx="7886700" cy="911224"/>
          </a:xfrm>
        </p:spPr>
        <p:txBody>
          <a:bodyPr>
            <a:normAutofit/>
          </a:bodyPr>
          <a:lstStyle/>
          <a:p>
            <a:pPr algn="ctr"/>
            <a:r>
              <a:rPr lang="it-IT" u="sng" dirty="0"/>
              <a:t>DiscoveryServer.java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8DA42C05-2B68-46AA-9D4B-C5C753DA1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5</a:t>
            </a:fld>
            <a:endParaRPr lang="it-IT" dirty="0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B5D47144-8342-4B41-8C28-2F4880C09BB4}"/>
              </a:ext>
            </a:extLst>
          </p:cNvPr>
          <p:cNvSpPr txBox="1"/>
          <p:nvPr/>
        </p:nvSpPr>
        <p:spPr>
          <a:xfrm>
            <a:off x="437016" y="1532433"/>
            <a:ext cx="12359268" cy="4261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300" dirty="0" err="1">
                <a:latin typeface="Consolas" panose="020B0609020204030204" pitchFamily="49" charset="0"/>
              </a:rPr>
              <a:t>if</a:t>
            </a:r>
            <a:r>
              <a:rPr lang="it-IT" sz="1300" dirty="0">
                <a:latin typeface="Consolas" panose="020B0609020204030204" pitchFamily="49" charset="0"/>
              </a:rPr>
              <a:t> ((</a:t>
            </a:r>
            <a:r>
              <a:rPr lang="it-IT" sz="1300" dirty="0" err="1">
                <a:latin typeface="Consolas" panose="020B0609020204030204" pitchFamily="49" charset="0"/>
              </a:rPr>
              <a:t>args.length</a:t>
            </a:r>
            <a:r>
              <a:rPr lang="it-IT" sz="1300" dirty="0">
                <a:latin typeface="Consolas" panose="020B0609020204030204" pitchFamily="49" charset="0"/>
              </a:rPr>
              <a:t> % 2) == 1 &amp;&amp; </a:t>
            </a:r>
            <a:r>
              <a:rPr lang="it-IT" sz="1300" dirty="0" err="1">
                <a:latin typeface="Consolas" panose="020B0609020204030204" pitchFamily="49" charset="0"/>
              </a:rPr>
              <a:t>args.length</a:t>
            </a:r>
            <a:r>
              <a:rPr lang="it-IT" sz="1300" dirty="0">
                <a:latin typeface="Consolas" panose="020B0609020204030204" pitchFamily="49" charset="0"/>
              </a:rPr>
              <a:t> &gt;= 3) {</a:t>
            </a:r>
          </a:p>
          <a:p>
            <a:pPr>
              <a:lnSpc>
                <a:spcPct val="150000"/>
              </a:lnSpc>
            </a:pPr>
            <a:r>
              <a:rPr lang="it-IT" sz="1300" dirty="0">
                <a:latin typeface="Consolas" panose="020B0609020204030204" pitchFamily="49" charset="0"/>
              </a:rPr>
              <a:t>	</a:t>
            </a:r>
            <a:r>
              <a:rPr lang="it-IT" sz="1300" dirty="0" err="1">
                <a:latin typeface="Consolas" panose="020B0609020204030204" pitchFamily="49" charset="0"/>
              </a:rPr>
              <a:t>try</a:t>
            </a:r>
            <a:r>
              <a:rPr lang="it-IT" sz="1300" dirty="0">
                <a:latin typeface="Consolas" panose="020B0609020204030204" pitchFamily="49" charset="0"/>
              </a:rPr>
              <a:t> {</a:t>
            </a:r>
          </a:p>
          <a:p>
            <a:pPr>
              <a:lnSpc>
                <a:spcPct val="150000"/>
              </a:lnSpc>
            </a:pPr>
            <a:r>
              <a:rPr lang="it-IT" sz="1300" dirty="0">
                <a:latin typeface="Consolas" panose="020B0609020204030204" pitchFamily="49" charset="0"/>
              </a:rPr>
              <a:t>		porta = </a:t>
            </a:r>
            <a:r>
              <a:rPr lang="it-IT" sz="1300" dirty="0" err="1">
                <a:latin typeface="Consolas" panose="020B0609020204030204" pitchFamily="49" charset="0"/>
              </a:rPr>
              <a:t>Integer.parseInt</a:t>
            </a:r>
            <a:r>
              <a:rPr lang="it-IT" sz="1300" dirty="0">
                <a:latin typeface="Consolas" panose="020B0609020204030204" pitchFamily="49" charset="0"/>
              </a:rPr>
              <a:t>(</a:t>
            </a:r>
            <a:r>
              <a:rPr lang="it-IT" sz="1300" dirty="0" err="1">
                <a:latin typeface="Consolas" panose="020B0609020204030204" pitchFamily="49" charset="0"/>
              </a:rPr>
              <a:t>args</a:t>
            </a:r>
            <a:r>
              <a:rPr lang="it-IT" sz="1300" dirty="0">
                <a:latin typeface="Consolas" panose="020B0609020204030204" pitchFamily="49" charset="0"/>
              </a:rPr>
              <a:t>[0]);</a:t>
            </a:r>
          </a:p>
          <a:p>
            <a:pPr>
              <a:lnSpc>
                <a:spcPct val="150000"/>
              </a:lnSpc>
            </a:pPr>
            <a:r>
              <a:rPr lang="it-IT" sz="1300" dirty="0">
                <a:latin typeface="Consolas" panose="020B0609020204030204" pitchFamily="49" charset="0"/>
              </a:rPr>
              <a:t>		</a:t>
            </a:r>
            <a:r>
              <a:rPr lang="it-IT" sz="1300" dirty="0" err="1">
                <a:latin typeface="Consolas" panose="020B0609020204030204" pitchFamily="49" charset="0"/>
              </a:rPr>
              <a:t>if</a:t>
            </a:r>
            <a:r>
              <a:rPr lang="it-IT" sz="1300" dirty="0">
                <a:latin typeface="Consolas" panose="020B0609020204030204" pitchFamily="49" charset="0"/>
              </a:rPr>
              <a:t> (porta &lt; 1024 || porta &gt; 65535) {</a:t>
            </a:r>
          </a:p>
          <a:p>
            <a:pPr>
              <a:lnSpc>
                <a:spcPct val="150000"/>
              </a:lnSpc>
            </a:pPr>
            <a:r>
              <a:rPr lang="it-IT" sz="1300" dirty="0">
                <a:latin typeface="Consolas" panose="020B0609020204030204" pitchFamily="49" charset="0"/>
              </a:rPr>
              <a:t>			</a:t>
            </a:r>
            <a:r>
              <a:rPr lang="it-IT" sz="1300" dirty="0" err="1">
                <a:latin typeface="Consolas" panose="020B0609020204030204" pitchFamily="49" charset="0"/>
              </a:rPr>
              <a:t>System.out.println</a:t>
            </a:r>
            <a:r>
              <a:rPr lang="it-IT" sz="1300" dirty="0">
                <a:latin typeface="Consolas" panose="020B0609020204030204" pitchFamily="49" charset="0"/>
              </a:rPr>
              <a:t>("</a:t>
            </a:r>
            <a:r>
              <a:rPr lang="it-IT" sz="1300" dirty="0" err="1">
                <a:latin typeface="Consolas" panose="020B0609020204030204" pitchFamily="49" charset="0"/>
              </a:rPr>
              <a:t>Usage</a:t>
            </a:r>
            <a:r>
              <a:rPr lang="it-IT" sz="1300" dirty="0">
                <a:latin typeface="Consolas" panose="020B0609020204030204" pitchFamily="49" charset="0"/>
              </a:rPr>
              <a:t>: java </a:t>
            </a:r>
            <a:r>
              <a:rPr lang="it-IT" sz="1300" dirty="0" err="1">
                <a:latin typeface="Consolas" panose="020B0609020204030204" pitchFamily="49" charset="0"/>
              </a:rPr>
              <a:t>DiscoveryServer</a:t>
            </a:r>
            <a:r>
              <a:rPr lang="it-IT" sz="1300" dirty="0">
                <a:latin typeface="Consolas" panose="020B0609020204030204" pitchFamily="49" charset="0"/>
              </a:rPr>
              <a:t> [</a:t>
            </a:r>
            <a:r>
              <a:rPr lang="it-IT" sz="1300" dirty="0" err="1">
                <a:latin typeface="Consolas" panose="020B0609020204030204" pitchFamily="49" charset="0"/>
              </a:rPr>
              <a:t>serverPort</a:t>
            </a:r>
            <a:r>
              <a:rPr lang="it-IT" sz="1300" dirty="0">
                <a:latin typeface="Consolas" panose="020B0609020204030204" pitchFamily="49" charset="0"/>
              </a:rPr>
              <a:t>&gt;1024] file1 [port1&gt;1024] file2 [port2&gt;1024]...");</a:t>
            </a:r>
          </a:p>
          <a:p>
            <a:pPr>
              <a:lnSpc>
                <a:spcPct val="150000"/>
              </a:lnSpc>
            </a:pPr>
            <a:r>
              <a:rPr lang="it-IT" sz="1300" dirty="0">
                <a:latin typeface="Consolas" panose="020B0609020204030204" pitchFamily="49" charset="0"/>
              </a:rPr>
              <a:t>			</a:t>
            </a:r>
            <a:r>
              <a:rPr lang="it-IT" sz="1300" dirty="0" err="1">
                <a:latin typeface="Consolas" panose="020B0609020204030204" pitchFamily="49" charset="0"/>
              </a:rPr>
              <a:t>System.exit</a:t>
            </a:r>
            <a:r>
              <a:rPr lang="it-IT" sz="1300" dirty="0">
                <a:latin typeface="Consolas" panose="020B0609020204030204" pitchFamily="49" charset="0"/>
              </a:rPr>
              <a:t>(1);</a:t>
            </a:r>
          </a:p>
          <a:p>
            <a:pPr>
              <a:lnSpc>
                <a:spcPct val="150000"/>
              </a:lnSpc>
            </a:pPr>
            <a:r>
              <a:rPr lang="it-IT" sz="1300" dirty="0">
                <a:latin typeface="Consolas" panose="020B0609020204030204" pitchFamily="49" charset="0"/>
              </a:rPr>
              <a:t>		}</a:t>
            </a:r>
          </a:p>
          <a:p>
            <a:pPr>
              <a:lnSpc>
                <a:spcPct val="150000"/>
              </a:lnSpc>
            </a:pPr>
            <a:r>
              <a:rPr lang="it-IT" sz="1300" dirty="0">
                <a:latin typeface="Consolas" panose="020B0609020204030204" pitchFamily="49" charset="0"/>
              </a:rPr>
              <a:t>	} catch (</a:t>
            </a:r>
            <a:r>
              <a:rPr lang="it-IT" sz="1300" dirty="0" err="1">
                <a:latin typeface="Consolas" panose="020B0609020204030204" pitchFamily="49" charset="0"/>
              </a:rPr>
              <a:t>NumberFormatException</a:t>
            </a:r>
            <a:r>
              <a:rPr lang="it-IT" sz="1300" dirty="0">
                <a:latin typeface="Consolas" panose="020B0609020204030204" pitchFamily="49" charset="0"/>
              </a:rPr>
              <a:t> e) {</a:t>
            </a:r>
          </a:p>
          <a:p>
            <a:pPr>
              <a:lnSpc>
                <a:spcPct val="150000"/>
              </a:lnSpc>
            </a:pPr>
            <a:r>
              <a:rPr lang="it-IT" sz="1300" dirty="0">
                <a:latin typeface="Consolas" panose="020B0609020204030204" pitchFamily="49" charset="0"/>
              </a:rPr>
              <a:t>		</a:t>
            </a:r>
            <a:r>
              <a:rPr lang="it-IT" sz="1300" dirty="0" err="1">
                <a:latin typeface="Consolas" panose="020B0609020204030204" pitchFamily="49" charset="0"/>
              </a:rPr>
              <a:t>System.out.println</a:t>
            </a:r>
            <a:r>
              <a:rPr lang="it-IT" sz="1300" dirty="0">
                <a:latin typeface="Consolas" panose="020B0609020204030204" pitchFamily="49" charset="0"/>
              </a:rPr>
              <a:t>("</a:t>
            </a:r>
            <a:r>
              <a:rPr lang="it-IT" sz="1300" dirty="0" err="1">
                <a:latin typeface="Consolas" panose="020B0609020204030204" pitchFamily="49" charset="0"/>
              </a:rPr>
              <a:t>Usage</a:t>
            </a:r>
            <a:r>
              <a:rPr lang="it-IT" sz="1300" dirty="0">
                <a:latin typeface="Consolas" panose="020B0609020204030204" pitchFamily="49" charset="0"/>
              </a:rPr>
              <a:t>: java </a:t>
            </a:r>
            <a:r>
              <a:rPr lang="it-IT" sz="1300" dirty="0" err="1">
                <a:latin typeface="Consolas" panose="020B0609020204030204" pitchFamily="49" charset="0"/>
              </a:rPr>
              <a:t>DiscoveryServer</a:t>
            </a:r>
            <a:r>
              <a:rPr lang="it-IT" sz="1300" dirty="0">
                <a:latin typeface="Consolas" panose="020B0609020204030204" pitchFamily="49" charset="0"/>
              </a:rPr>
              <a:t> [</a:t>
            </a:r>
            <a:r>
              <a:rPr lang="it-IT" sz="1300" dirty="0" err="1">
                <a:latin typeface="Consolas" panose="020B0609020204030204" pitchFamily="49" charset="0"/>
              </a:rPr>
              <a:t>serverPort</a:t>
            </a:r>
            <a:r>
              <a:rPr lang="it-IT" sz="1300" dirty="0">
                <a:latin typeface="Consolas" panose="020B0609020204030204" pitchFamily="49" charset="0"/>
              </a:rPr>
              <a:t>&gt;1024] file1 [port1&gt;1024] file2 [port2&gt;1024]...");</a:t>
            </a:r>
          </a:p>
          <a:p>
            <a:pPr>
              <a:lnSpc>
                <a:spcPct val="150000"/>
              </a:lnSpc>
            </a:pPr>
            <a:r>
              <a:rPr lang="it-IT" sz="1300" dirty="0">
                <a:latin typeface="Consolas" panose="020B0609020204030204" pitchFamily="49" charset="0"/>
              </a:rPr>
              <a:t>		</a:t>
            </a:r>
            <a:r>
              <a:rPr lang="it-IT" sz="1300" dirty="0" err="1">
                <a:latin typeface="Consolas" panose="020B0609020204030204" pitchFamily="49" charset="0"/>
              </a:rPr>
              <a:t>System.exit</a:t>
            </a:r>
            <a:r>
              <a:rPr lang="it-IT" sz="1300" dirty="0">
                <a:latin typeface="Consolas" panose="020B0609020204030204" pitchFamily="49" charset="0"/>
              </a:rPr>
              <a:t>(2);</a:t>
            </a:r>
          </a:p>
          <a:p>
            <a:pPr>
              <a:lnSpc>
                <a:spcPct val="150000"/>
              </a:lnSpc>
            </a:pPr>
            <a:r>
              <a:rPr lang="it-IT" sz="1300" dirty="0">
                <a:latin typeface="Consolas" panose="020B0609020204030204" pitchFamily="49" charset="0"/>
              </a:rPr>
              <a:t>	}</a:t>
            </a:r>
          </a:p>
          <a:p>
            <a:pPr>
              <a:lnSpc>
                <a:spcPct val="150000"/>
              </a:lnSpc>
            </a:pPr>
            <a:endParaRPr lang="it-IT" sz="13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it-IT" sz="1300" dirty="0">
                <a:latin typeface="Consolas" panose="020B0609020204030204" pitchFamily="49" charset="0"/>
              </a:rPr>
              <a:t>	ports = new </a:t>
            </a:r>
            <a:r>
              <a:rPr lang="it-IT" sz="1300" dirty="0" err="1">
                <a:latin typeface="Consolas" panose="020B0609020204030204" pitchFamily="49" charset="0"/>
              </a:rPr>
              <a:t>int</a:t>
            </a:r>
            <a:r>
              <a:rPr lang="it-IT" sz="1300" dirty="0">
                <a:latin typeface="Consolas" panose="020B0609020204030204" pitchFamily="49" charset="0"/>
              </a:rPr>
              <a:t>[</a:t>
            </a:r>
            <a:r>
              <a:rPr lang="it-IT" sz="1300" dirty="0" err="1">
                <a:latin typeface="Consolas" panose="020B0609020204030204" pitchFamily="49" charset="0"/>
              </a:rPr>
              <a:t>args.length</a:t>
            </a:r>
            <a:r>
              <a:rPr lang="it-IT" sz="1300" dirty="0">
                <a:latin typeface="Consolas" panose="020B0609020204030204" pitchFamily="49" charset="0"/>
              </a:rPr>
              <a:t> / 2];</a:t>
            </a:r>
          </a:p>
          <a:p>
            <a:pPr>
              <a:lnSpc>
                <a:spcPct val="150000"/>
              </a:lnSpc>
            </a:pPr>
            <a:r>
              <a:rPr lang="it-IT" sz="1300" dirty="0">
                <a:latin typeface="Consolas" panose="020B0609020204030204" pitchFamily="49" charset="0"/>
              </a:rPr>
              <a:t>	files = new </a:t>
            </a:r>
            <a:r>
              <a:rPr lang="it-IT" sz="1300" dirty="0" err="1">
                <a:latin typeface="Consolas" panose="020B0609020204030204" pitchFamily="49" charset="0"/>
              </a:rPr>
              <a:t>String</a:t>
            </a:r>
            <a:r>
              <a:rPr lang="it-IT" sz="1300" dirty="0">
                <a:latin typeface="Consolas" panose="020B0609020204030204" pitchFamily="49" charset="0"/>
              </a:rPr>
              <a:t>[</a:t>
            </a:r>
            <a:r>
              <a:rPr lang="it-IT" sz="1300" dirty="0" err="1">
                <a:latin typeface="Consolas" panose="020B0609020204030204" pitchFamily="49" charset="0"/>
              </a:rPr>
              <a:t>args.length</a:t>
            </a:r>
            <a:r>
              <a:rPr lang="it-IT" sz="1300" dirty="0">
                <a:latin typeface="Consolas" panose="020B0609020204030204" pitchFamily="49" charset="0"/>
              </a:rPr>
              <a:t> / 2];</a:t>
            </a:r>
          </a:p>
        </p:txBody>
      </p:sp>
      <p:sp>
        <p:nvSpPr>
          <p:cNvPr id="6" name="Callout: linea 5">
            <a:extLst>
              <a:ext uri="{FF2B5EF4-FFF2-40B4-BE49-F238E27FC236}">
                <a16:creationId xmlns:a16="http://schemas.microsoft.com/office/drawing/2014/main" id="{91514E10-D758-4A13-A6AE-C56A1F61262A}"/>
              </a:ext>
            </a:extLst>
          </p:cNvPr>
          <p:cNvSpPr/>
          <p:nvPr/>
        </p:nvSpPr>
        <p:spPr>
          <a:xfrm>
            <a:off x="6359155" y="5052333"/>
            <a:ext cx="2610293" cy="1084521"/>
          </a:xfrm>
          <a:prstGeom prst="borderCallout1">
            <a:avLst>
              <a:gd name="adj1" fmla="val 42770"/>
              <a:gd name="adj2" fmla="val -7518"/>
              <a:gd name="adj3" fmla="val 36029"/>
              <a:gd name="adj4" fmla="val -77233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Strutture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dati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che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contengono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filename e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porte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endParaRPr lang="it-IT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Callout: linea 9">
            <a:extLst>
              <a:ext uri="{FF2B5EF4-FFF2-40B4-BE49-F238E27FC236}">
                <a16:creationId xmlns:a16="http://schemas.microsoft.com/office/drawing/2014/main" id="{18EECD69-62EA-44E7-993B-7717F7CBA17F}"/>
              </a:ext>
            </a:extLst>
          </p:cNvPr>
          <p:cNvSpPr/>
          <p:nvPr/>
        </p:nvSpPr>
        <p:spPr>
          <a:xfrm>
            <a:off x="6916478" y="1189371"/>
            <a:ext cx="3827721" cy="1259957"/>
          </a:xfrm>
          <a:prstGeom prst="borderCallout1">
            <a:avLst>
              <a:gd name="adj1" fmla="val 57990"/>
              <a:gd name="adj2" fmla="val -4861"/>
              <a:gd name="adj3" fmla="val 94281"/>
              <a:gd name="adj4" fmla="val -57966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Controllo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che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il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numero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di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arogomenti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in input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sia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corretto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almeno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tre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) e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controllo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che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la porta del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DiscoveryServer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sia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nel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range [1024-65535].</a:t>
            </a:r>
            <a:endParaRPr lang="it-IT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265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92077"/>
            <a:ext cx="7886700" cy="911224"/>
          </a:xfrm>
        </p:spPr>
        <p:txBody>
          <a:bodyPr>
            <a:normAutofit/>
          </a:bodyPr>
          <a:lstStyle/>
          <a:p>
            <a:pPr algn="ctr"/>
            <a:r>
              <a:rPr lang="it-IT" u="sng" dirty="0"/>
              <a:t>DiscoveryServer.java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1F91E33-3C54-4D85-9A83-E7B2C90D68F1}"/>
              </a:ext>
            </a:extLst>
          </p:cNvPr>
          <p:cNvSpPr txBox="1"/>
          <p:nvPr/>
        </p:nvSpPr>
        <p:spPr>
          <a:xfrm>
            <a:off x="694660" y="1003301"/>
            <a:ext cx="114973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>
                <a:latin typeface="Consolas" panose="020B0609020204030204" pitchFamily="49" charset="0"/>
              </a:rPr>
              <a:t>if</a:t>
            </a:r>
            <a:r>
              <a:rPr lang="it-IT" sz="1200" dirty="0">
                <a:latin typeface="Consolas" panose="020B0609020204030204" pitchFamily="49" charset="0"/>
              </a:rPr>
              <a:t> (port &lt; 1024 || port &gt; 65535 || !</a:t>
            </a:r>
            <a:r>
              <a:rPr lang="it-IT" sz="1200" dirty="0" err="1">
                <a:latin typeface="Consolas" panose="020B0609020204030204" pitchFamily="49" charset="0"/>
              </a:rPr>
              <a:t>f.isFile</a:t>
            </a:r>
            <a:r>
              <a:rPr lang="it-IT" sz="1200" dirty="0">
                <a:latin typeface="Consolas" panose="020B0609020204030204" pitchFamily="49" charset="0"/>
              </a:rPr>
              <a:t>()) {</a:t>
            </a:r>
          </a:p>
          <a:p>
            <a:r>
              <a:rPr lang="it-IT" sz="1200" dirty="0">
                <a:latin typeface="Consolas" panose="020B0609020204030204" pitchFamily="49" charset="0"/>
              </a:rPr>
              <a:t>	</a:t>
            </a:r>
            <a:r>
              <a:rPr lang="it-IT" sz="1200" dirty="0" err="1">
                <a:latin typeface="Consolas" panose="020B0609020204030204" pitchFamily="49" charset="0"/>
              </a:rPr>
              <a:t>System.out.println</a:t>
            </a:r>
            <a:r>
              <a:rPr lang="it-IT" sz="1200" dirty="0">
                <a:latin typeface="Consolas" panose="020B0609020204030204" pitchFamily="49" charset="0"/>
              </a:rPr>
              <a:t>("</a:t>
            </a:r>
            <a:r>
              <a:rPr lang="it-IT" sz="1200" dirty="0" err="1">
                <a:latin typeface="Consolas" panose="020B0609020204030204" pitchFamily="49" charset="0"/>
              </a:rPr>
              <a:t>Usage</a:t>
            </a:r>
            <a:r>
              <a:rPr lang="it-IT" sz="1200" dirty="0">
                <a:latin typeface="Consolas" panose="020B0609020204030204" pitchFamily="49" charset="0"/>
              </a:rPr>
              <a:t>: java </a:t>
            </a:r>
            <a:r>
              <a:rPr lang="it-IT" sz="1200" dirty="0" err="1">
                <a:latin typeface="Consolas" panose="020B0609020204030204" pitchFamily="49" charset="0"/>
              </a:rPr>
              <a:t>DiscoveryServer</a:t>
            </a:r>
            <a:r>
              <a:rPr lang="it-IT" sz="1200" dirty="0">
                <a:latin typeface="Consolas" panose="020B0609020204030204" pitchFamily="49" charset="0"/>
              </a:rPr>
              <a:t> [</a:t>
            </a:r>
            <a:r>
              <a:rPr lang="it-IT" sz="1200" dirty="0" err="1">
                <a:latin typeface="Consolas" panose="020B0609020204030204" pitchFamily="49" charset="0"/>
              </a:rPr>
              <a:t>serverPort</a:t>
            </a:r>
            <a:r>
              <a:rPr lang="it-IT" sz="1200" dirty="0">
                <a:latin typeface="Consolas" panose="020B0609020204030204" pitchFamily="49" charset="0"/>
              </a:rPr>
              <a:t>&gt;1024] file1 [port1&gt;1024] file2 [port2&gt;1024]...");</a:t>
            </a:r>
          </a:p>
          <a:p>
            <a:r>
              <a:rPr lang="it-IT" sz="1200" dirty="0">
                <a:latin typeface="Consolas" panose="020B0609020204030204" pitchFamily="49" charset="0"/>
              </a:rPr>
              <a:t>} else {</a:t>
            </a:r>
          </a:p>
          <a:p>
            <a:r>
              <a:rPr lang="it-IT" sz="1200" dirty="0">
                <a:latin typeface="Consolas" panose="020B0609020204030204" pitchFamily="49" charset="0"/>
              </a:rPr>
              <a:t>	for (</a:t>
            </a:r>
            <a:r>
              <a:rPr lang="it-IT" sz="1200" dirty="0" err="1">
                <a:latin typeface="Consolas" panose="020B0609020204030204" pitchFamily="49" charset="0"/>
              </a:rPr>
              <a:t>int</a:t>
            </a:r>
            <a:r>
              <a:rPr lang="it-IT" sz="1200" dirty="0">
                <a:latin typeface="Consolas" panose="020B0609020204030204" pitchFamily="49" charset="0"/>
              </a:rPr>
              <a:t> z = 0; z &lt; </a:t>
            </a:r>
            <a:r>
              <a:rPr lang="it-IT" sz="1200" dirty="0" err="1">
                <a:latin typeface="Consolas" panose="020B0609020204030204" pitchFamily="49" charset="0"/>
              </a:rPr>
              <a:t>nServers</a:t>
            </a:r>
            <a:r>
              <a:rPr lang="it-IT" sz="1200" dirty="0">
                <a:latin typeface="Consolas" panose="020B0609020204030204" pitchFamily="49" charset="0"/>
              </a:rPr>
              <a:t>; z++) {</a:t>
            </a:r>
          </a:p>
          <a:p>
            <a:r>
              <a:rPr lang="it-IT" sz="1200" dirty="0">
                <a:latin typeface="Consolas" panose="020B0609020204030204" pitchFamily="49" charset="0"/>
              </a:rPr>
              <a:t>		</a:t>
            </a:r>
            <a:r>
              <a:rPr lang="it-IT" sz="1200" dirty="0" err="1">
                <a:latin typeface="Consolas" panose="020B0609020204030204" pitchFamily="49" charset="0"/>
              </a:rPr>
              <a:t>if</a:t>
            </a:r>
            <a:r>
              <a:rPr lang="it-IT" sz="1200" dirty="0">
                <a:latin typeface="Consolas" panose="020B0609020204030204" pitchFamily="49" charset="0"/>
              </a:rPr>
              <a:t> (port == ports[z]) {</a:t>
            </a:r>
          </a:p>
          <a:p>
            <a:r>
              <a:rPr lang="it-IT" sz="1200" dirty="0">
                <a:latin typeface="Consolas" panose="020B0609020204030204" pitchFamily="49" charset="0"/>
              </a:rPr>
              <a:t>			doppia = </a:t>
            </a:r>
            <a:r>
              <a:rPr lang="it-IT" sz="1200" dirty="0" err="1">
                <a:latin typeface="Consolas" panose="020B0609020204030204" pitchFamily="49" charset="0"/>
              </a:rPr>
              <a:t>true</a:t>
            </a:r>
            <a:r>
              <a:rPr lang="it-IT" sz="1200" dirty="0">
                <a:latin typeface="Consolas" panose="020B0609020204030204" pitchFamily="49" charset="0"/>
              </a:rPr>
              <a:t>;</a:t>
            </a:r>
          </a:p>
          <a:p>
            <a:r>
              <a:rPr lang="it-IT" sz="1200" dirty="0">
                <a:latin typeface="Consolas" panose="020B0609020204030204" pitchFamily="49" charset="0"/>
              </a:rPr>
              <a:t>			</a:t>
            </a:r>
            <a:r>
              <a:rPr lang="it-IT" sz="1200" dirty="0" err="1">
                <a:latin typeface="Consolas" panose="020B0609020204030204" pitchFamily="49" charset="0"/>
              </a:rPr>
              <a:t>System.out.println</a:t>
            </a:r>
            <a:r>
              <a:rPr lang="it-IT" sz="1200" dirty="0">
                <a:latin typeface="Consolas" panose="020B0609020204030204" pitchFamily="49" charset="0"/>
              </a:rPr>
              <a:t>("porta doppia: " + port);</a:t>
            </a:r>
          </a:p>
          <a:p>
            <a:r>
              <a:rPr lang="it-IT" sz="1200" dirty="0">
                <a:latin typeface="Consolas" panose="020B0609020204030204" pitchFamily="49" charset="0"/>
              </a:rPr>
              <a:t>		}</a:t>
            </a:r>
          </a:p>
          <a:p>
            <a:r>
              <a:rPr lang="it-IT" sz="1200" dirty="0">
                <a:latin typeface="Consolas" panose="020B0609020204030204" pitchFamily="49" charset="0"/>
              </a:rPr>
              <a:t>	}</a:t>
            </a:r>
          </a:p>
          <a:p>
            <a:br>
              <a:rPr lang="it-IT" sz="1200" dirty="0">
                <a:latin typeface="Consolas" panose="020B0609020204030204" pitchFamily="49" charset="0"/>
              </a:rPr>
            </a:br>
            <a:r>
              <a:rPr lang="it-IT" sz="1200" dirty="0">
                <a:latin typeface="Consolas" panose="020B0609020204030204" pitchFamily="49" charset="0"/>
              </a:rPr>
              <a:t>	</a:t>
            </a:r>
            <a:r>
              <a:rPr lang="it-IT" sz="1200" dirty="0" err="1">
                <a:latin typeface="Consolas" panose="020B0609020204030204" pitchFamily="49" charset="0"/>
              </a:rPr>
              <a:t>if</a:t>
            </a:r>
            <a:r>
              <a:rPr lang="it-IT" sz="1200" dirty="0">
                <a:latin typeface="Consolas" panose="020B0609020204030204" pitchFamily="49" charset="0"/>
              </a:rPr>
              <a:t> (!doppia) {</a:t>
            </a:r>
          </a:p>
          <a:p>
            <a:r>
              <a:rPr lang="it-IT" sz="1200" dirty="0">
                <a:latin typeface="Consolas" panose="020B0609020204030204" pitchFamily="49" charset="0"/>
              </a:rPr>
              <a:t>		files[j] = </a:t>
            </a:r>
            <a:r>
              <a:rPr lang="it-IT" sz="1200" dirty="0" err="1">
                <a:latin typeface="Consolas" panose="020B0609020204030204" pitchFamily="49" charset="0"/>
              </a:rPr>
              <a:t>args</a:t>
            </a:r>
            <a:r>
              <a:rPr lang="it-IT" sz="1200" dirty="0">
                <a:latin typeface="Consolas" panose="020B0609020204030204" pitchFamily="49" charset="0"/>
              </a:rPr>
              <a:t>[i-1];</a:t>
            </a:r>
          </a:p>
          <a:p>
            <a:r>
              <a:rPr lang="it-IT" sz="1200" dirty="0">
                <a:latin typeface="Consolas" panose="020B0609020204030204" pitchFamily="49" charset="0"/>
              </a:rPr>
              <a:t>		ports[j] = port;</a:t>
            </a:r>
          </a:p>
          <a:p>
            <a:r>
              <a:rPr lang="it-IT" sz="1200" dirty="0">
                <a:latin typeface="Consolas" panose="020B0609020204030204" pitchFamily="49" charset="0"/>
              </a:rPr>
              <a:t>		</a:t>
            </a:r>
            <a:r>
              <a:rPr lang="it-IT" sz="1200" dirty="0" err="1">
                <a:latin typeface="Consolas" panose="020B0609020204030204" pitchFamily="49" charset="0"/>
              </a:rPr>
              <a:t>nServers</a:t>
            </a:r>
            <a:r>
              <a:rPr lang="it-IT" sz="1200" dirty="0">
                <a:latin typeface="Consolas" panose="020B0609020204030204" pitchFamily="49" charset="0"/>
              </a:rPr>
              <a:t>++;</a:t>
            </a:r>
          </a:p>
          <a:p>
            <a:r>
              <a:rPr lang="it-IT" sz="1200" dirty="0">
                <a:latin typeface="Consolas" panose="020B0609020204030204" pitchFamily="49" charset="0"/>
              </a:rPr>
              <a:t>		</a:t>
            </a:r>
            <a:r>
              <a:rPr lang="it-IT" sz="1200" dirty="0" err="1">
                <a:latin typeface="Consolas" panose="020B0609020204030204" pitchFamily="49" charset="0"/>
              </a:rPr>
              <a:t>j++</a:t>
            </a:r>
            <a:r>
              <a:rPr lang="it-IT" sz="1200" dirty="0">
                <a:latin typeface="Consolas" panose="020B0609020204030204" pitchFamily="49" charset="0"/>
              </a:rPr>
              <a:t>;</a:t>
            </a:r>
          </a:p>
          <a:p>
            <a:r>
              <a:rPr lang="it-IT" sz="1200" dirty="0">
                <a:latin typeface="Consolas" panose="020B0609020204030204" pitchFamily="49" charset="0"/>
              </a:rPr>
              <a:t>	}</a:t>
            </a:r>
          </a:p>
          <a:p>
            <a:r>
              <a:rPr lang="it-IT" sz="1200" dirty="0">
                <a:latin typeface="Consolas" panose="020B0609020204030204" pitchFamily="49" charset="0"/>
              </a:rPr>
              <a:t>	doppia = false;</a:t>
            </a:r>
          </a:p>
          <a:p>
            <a:r>
              <a:rPr lang="it-IT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FB252C9-3EF1-48A6-8246-9B08965A3FC9}"/>
              </a:ext>
            </a:extLst>
          </p:cNvPr>
          <p:cNvSpPr txBox="1"/>
          <p:nvPr/>
        </p:nvSpPr>
        <p:spPr>
          <a:xfrm>
            <a:off x="694660" y="4784586"/>
            <a:ext cx="64557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>
                <a:latin typeface="Consolas" panose="020B0609020204030204" pitchFamily="49" charset="0"/>
              </a:rPr>
              <a:t>int</a:t>
            </a:r>
            <a:r>
              <a:rPr lang="it-IT" sz="1200" dirty="0">
                <a:latin typeface="Consolas" panose="020B0609020204030204" pitchFamily="49" charset="0"/>
              </a:rPr>
              <a:t> risposta = -1;</a:t>
            </a:r>
          </a:p>
          <a:p>
            <a:r>
              <a:rPr lang="it-IT" sz="1200" dirty="0" err="1">
                <a:latin typeface="Consolas" panose="020B0609020204030204" pitchFamily="49" charset="0"/>
              </a:rPr>
              <a:t>boolean</a:t>
            </a:r>
            <a:r>
              <a:rPr lang="it-IT" sz="1200" dirty="0">
                <a:latin typeface="Consolas" panose="020B0609020204030204" pitchFamily="49" charset="0"/>
              </a:rPr>
              <a:t> trovato = false;</a:t>
            </a:r>
          </a:p>
          <a:p>
            <a:br>
              <a:rPr lang="it-IT" sz="1200" dirty="0">
                <a:latin typeface="Consolas" panose="020B0609020204030204" pitchFamily="49" charset="0"/>
              </a:rPr>
            </a:br>
            <a:r>
              <a:rPr lang="it-IT" sz="1200" dirty="0">
                <a:latin typeface="Consolas" panose="020B0609020204030204" pitchFamily="49" charset="0"/>
              </a:rPr>
              <a:t>for (</a:t>
            </a:r>
            <a:r>
              <a:rPr lang="it-IT" sz="1200" dirty="0" err="1">
                <a:latin typeface="Consolas" panose="020B0609020204030204" pitchFamily="49" charset="0"/>
              </a:rPr>
              <a:t>int</a:t>
            </a:r>
            <a:r>
              <a:rPr lang="it-IT" sz="1200" dirty="0">
                <a:latin typeface="Consolas" panose="020B0609020204030204" pitchFamily="49" charset="0"/>
              </a:rPr>
              <a:t> i = 0; !trovato &amp;&amp; i &lt; </a:t>
            </a:r>
            <a:r>
              <a:rPr lang="it-IT" sz="1200" dirty="0" err="1">
                <a:latin typeface="Consolas" panose="020B0609020204030204" pitchFamily="49" charset="0"/>
              </a:rPr>
              <a:t>nServers</a:t>
            </a:r>
            <a:r>
              <a:rPr lang="it-IT" sz="1200" dirty="0">
                <a:latin typeface="Consolas" panose="020B0609020204030204" pitchFamily="49" charset="0"/>
              </a:rPr>
              <a:t>; i++) {</a:t>
            </a:r>
          </a:p>
          <a:p>
            <a:r>
              <a:rPr lang="it-IT" sz="1200" dirty="0">
                <a:latin typeface="Consolas" panose="020B0609020204030204" pitchFamily="49" charset="0"/>
              </a:rPr>
              <a:t>	</a:t>
            </a:r>
            <a:r>
              <a:rPr lang="it-IT" sz="1200" dirty="0" err="1">
                <a:latin typeface="Consolas" panose="020B0609020204030204" pitchFamily="49" charset="0"/>
              </a:rPr>
              <a:t>if</a:t>
            </a:r>
            <a:r>
              <a:rPr lang="it-IT" sz="1200" dirty="0">
                <a:latin typeface="Consolas" panose="020B0609020204030204" pitchFamily="49" charset="0"/>
              </a:rPr>
              <a:t> (files[i].</a:t>
            </a:r>
            <a:r>
              <a:rPr lang="it-IT" sz="1200" dirty="0" err="1">
                <a:latin typeface="Consolas" panose="020B0609020204030204" pitchFamily="49" charset="0"/>
              </a:rPr>
              <a:t>equals</a:t>
            </a:r>
            <a:r>
              <a:rPr lang="it-IT" sz="1200" dirty="0">
                <a:latin typeface="Consolas" panose="020B0609020204030204" pitchFamily="49" charset="0"/>
              </a:rPr>
              <a:t>(richiesta)) {</a:t>
            </a:r>
          </a:p>
          <a:p>
            <a:r>
              <a:rPr lang="it-IT" sz="1200" dirty="0">
                <a:latin typeface="Consolas" panose="020B0609020204030204" pitchFamily="49" charset="0"/>
              </a:rPr>
              <a:t>		trovato = </a:t>
            </a:r>
            <a:r>
              <a:rPr lang="it-IT" sz="1200" dirty="0" err="1">
                <a:latin typeface="Consolas" panose="020B0609020204030204" pitchFamily="49" charset="0"/>
              </a:rPr>
              <a:t>true</a:t>
            </a:r>
            <a:r>
              <a:rPr lang="it-IT" sz="1200" dirty="0">
                <a:latin typeface="Consolas" panose="020B0609020204030204" pitchFamily="49" charset="0"/>
              </a:rPr>
              <a:t>;</a:t>
            </a:r>
          </a:p>
          <a:p>
            <a:r>
              <a:rPr lang="it-IT" sz="1200" dirty="0">
                <a:latin typeface="Consolas" panose="020B0609020204030204" pitchFamily="49" charset="0"/>
              </a:rPr>
              <a:t>		risposta = ports[i];</a:t>
            </a:r>
          </a:p>
          <a:p>
            <a:r>
              <a:rPr lang="it-IT" sz="1200" dirty="0">
                <a:latin typeface="Consolas" panose="020B0609020204030204" pitchFamily="49" charset="0"/>
              </a:rPr>
              <a:t>	}</a:t>
            </a:r>
          </a:p>
          <a:p>
            <a:r>
              <a:rPr lang="it-IT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Callout: linea 11">
            <a:extLst>
              <a:ext uri="{FF2B5EF4-FFF2-40B4-BE49-F238E27FC236}">
                <a16:creationId xmlns:a16="http://schemas.microsoft.com/office/drawing/2014/main" id="{7A71D5D8-9162-4608-8269-B21BE12996AC}"/>
              </a:ext>
            </a:extLst>
          </p:cNvPr>
          <p:cNvSpPr/>
          <p:nvPr/>
        </p:nvSpPr>
        <p:spPr>
          <a:xfrm>
            <a:off x="6948378" y="2583711"/>
            <a:ext cx="3854301" cy="1302835"/>
          </a:xfrm>
          <a:prstGeom prst="borderCallout1">
            <a:avLst>
              <a:gd name="adj1" fmla="val 50578"/>
              <a:gd name="adj2" fmla="val -7919"/>
              <a:gd name="adj3" fmla="val -4530"/>
              <a:gd name="adj4" fmla="val -7521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Si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controlla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la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validità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della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porta e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l’esistenza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del file;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si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controlla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che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la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porte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non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sia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duplicata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e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si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inseriscono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fileName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e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numero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della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porta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nelle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relative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strutture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dati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13" name="Callout: linea 12">
            <a:extLst>
              <a:ext uri="{FF2B5EF4-FFF2-40B4-BE49-F238E27FC236}">
                <a16:creationId xmlns:a16="http://schemas.microsoft.com/office/drawing/2014/main" id="{D0823F39-D575-4A44-A808-191B27529E10}"/>
              </a:ext>
            </a:extLst>
          </p:cNvPr>
          <p:cNvSpPr/>
          <p:nvPr/>
        </p:nvSpPr>
        <p:spPr>
          <a:xfrm>
            <a:off x="7150395" y="5029200"/>
            <a:ext cx="3003698" cy="1015409"/>
          </a:xfrm>
          <a:prstGeom prst="borderCallout1">
            <a:avLst>
              <a:gd name="adj1" fmla="val 53829"/>
              <a:gd name="adj2" fmla="val -6740"/>
              <a:gd name="adj3" fmla="val 67997"/>
              <a:gd name="adj4" fmla="val -72846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Elaborazione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della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richiesta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dell’utente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e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risposta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con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esito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positivo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o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negativo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(se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il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file non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esiste</a:t>
            </a:r>
            <a:r>
              <a:rPr lang="it-IT" sz="1400" dirty="0">
                <a:solidFill>
                  <a:schemeClr val="tx1"/>
                </a:solidFill>
                <a:latin typeface="Consolas" panose="020B0609020204030204" pitchFamily="49" charset="0"/>
              </a:rPr>
              <a:t>).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890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92077"/>
            <a:ext cx="7886700" cy="911224"/>
          </a:xfrm>
        </p:spPr>
        <p:txBody>
          <a:bodyPr>
            <a:normAutofit fontScale="90000"/>
          </a:bodyPr>
          <a:lstStyle/>
          <a:p>
            <a:pPr algn="ctr"/>
            <a:r>
              <a:rPr lang="it-IT" u="sng" dirty="0"/>
              <a:t>RowSwapServer.java &amp; LineUtility.java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8DA42C05-2B68-46AA-9D4B-C5C753DA1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7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6399399-6393-4A4B-8522-F717A489643B}"/>
              </a:ext>
            </a:extLst>
          </p:cNvPr>
          <p:cNvSpPr txBox="1"/>
          <p:nvPr/>
        </p:nvSpPr>
        <p:spPr>
          <a:xfrm>
            <a:off x="598997" y="948544"/>
            <a:ext cx="5960286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50" dirty="0" err="1">
                <a:latin typeface="Consolas" panose="020B0609020204030204" pitchFamily="49" charset="0"/>
              </a:rPr>
              <a:t>try</a:t>
            </a:r>
            <a:r>
              <a:rPr lang="it-IT" sz="1150" dirty="0"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it-IT" sz="1150" dirty="0">
                <a:latin typeface="Consolas" panose="020B0609020204030204" pitchFamily="49" charset="0"/>
              </a:rPr>
              <a:t>line1 = </a:t>
            </a:r>
            <a:r>
              <a:rPr lang="it-IT" sz="1150" dirty="0" err="1">
                <a:latin typeface="Consolas" panose="020B0609020204030204" pitchFamily="49" charset="0"/>
              </a:rPr>
              <a:t>LineUtility.getLine</a:t>
            </a:r>
            <a:r>
              <a:rPr lang="it-IT" sz="1150" dirty="0">
                <a:latin typeface="Consolas" panose="020B0609020204030204" pitchFamily="49" charset="0"/>
              </a:rPr>
              <a:t>(</a:t>
            </a:r>
            <a:r>
              <a:rPr lang="it-IT" sz="1150" dirty="0" err="1">
                <a:latin typeface="Consolas" panose="020B0609020204030204" pitchFamily="49" charset="0"/>
              </a:rPr>
              <a:t>fileName</a:t>
            </a:r>
            <a:r>
              <a:rPr lang="it-IT" sz="1150" dirty="0">
                <a:latin typeface="Consolas" panose="020B0609020204030204" pitchFamily="49" charset="0"/>
              </a:rPr>
              <a:t>, numLine1);</a:t>
            </a:r>
          </a:p>
          <a:p>
            <a:pPr lvl="1"/>
            <a:r>
              <a:rPr lang="it-IT" sz="1150" dirty="0">
                <a:latin typeface="Consolas" panose="020B0609020204030204" pitchFamily="49" charset="0"/>
              </a:rPr>
              <a:t>line2 = </a:t>
            </a:r>
            <a:r>
              <a:rPr lang="it-IT" sz="1150" dirty="0" err="1">
                <a:latin typeface="Consolas" panose="020B0609020204030204" pitchFamily="49" charset="0"/>
              </a:rPr>
              <a:t>LineUtility.getLine</a:t>
            </a:r>
            <a:r>
              <a:rPr lang="it-IT" sz="1150" dirty="0">
                <a:latin typeface="Consolas" panose="020B0609020204030204" pitchFamily="49" charset="0"/>
              </a:rPr>
              <a:t>(</a:t>
            </a:r>
            <a:r>
              <a:rPr lang="it-IT" sz="1150" dirty="0" err="1">
                <a:latin typeface="Consolas" panose="020B0609020204030204" pitchFamily="49" charset="0"/>
              </a:rPr>
              <a:t>fileName</a:t>
            </a:r>
            <a:r>
              <a:rPr lang="it-IT" sz="1150" dirty="0">
                <a:latin typeface="Consolas" panose="020B0609020204030204" pitchFamily="49" charset="0"/>
              </a:rPr>
              <a:t>, numLine2);</a:t>
            </a:r>
          </a:p>
          <a:p>
            <a:pPr lvl="1"/>
            <a:r>
              <a:rPr lang="it-IT" sz="1150" dirty="0" err="1">
                <a:latin typeface="Consolas" panose="020B0609020204030204" pitchFamily="49" charset="0"/>
              </a:rPr>
              <a:t>BufferedReader</a:t>
            </a:r>
            <a:r>
              <a:rPr lang="it-IT" sz="1150" dirty="0">
                <a:latin typeface="Consolas" panose="020B0609020204030204" pitchFamily="49" charset="0"/>
              </a:rPr>
              <a:t> </a:t>
            </a:r>
            <a:r>
              <a:rPr lang="it-IT" sz="1150" dirty="0" err="1">
                <a:latin typeface="Consolas" panose="020B0609020204030204" pitchFamily="49" charset="0"/>
              </a:rPr>
              <a:t>br</a:t>
            </a:r>
            <a:r>
              <a:rPr lang="it-IT" sz="1150" dirty="0">
                <a:latin typeface="Consolas" panose="020B0609020204030204" pitchFamily="49" charset="0"/>
              </a:rPr>
              <a:t> = new </a:t>
            </a:r>
            <a:r>
              <a:rPr lang="it-IT" sz="1150" dirty="0" err="1">
                <a:latin typeface="Consolas" panose="020B0609020204030204" pitchFamily="49" charset="0"/>
              </a:rPr>
              <a:t>BufferedReader</a:t>
            </a:r>
            <a:r>
              <a:rPr lang="it-IT" sz="1150" dirty="0">
                <a:latin typeface="Consolas" panose="020B0609020204030204" pitchFamily="49" charset="0"/>
              </a:rPr>
              <a:t>(new </a:t>
            </a:r>
            <a:r>
              <a:rPr lang="it-IT" sz="1150" dirty="0" err="1">
                <a:latin typeface="Consolas" panose="020B0609020204030204" pitchFamily="49" charset="0"/>
              </a:rPr>
              <a:t>FileReader</a:t>
            </a:r>
            <a:r>
              <a:rPr lang="it-IT" sz="1150" dirty="0">
                <a:latin typeface="Consolas" panose="020B0609020204030204" pitchFamily="49" charset="0"/>
              </a:rPr>
              <a:t>(</a:t>
            </a:r>
            <a:r>
              <a:rPr lang="it-IT" sz="1150" dirty="0" err="1">
                <a:latin typeface="Consolas" panose="020B0609020204030204" pitchFamily="49" charset="0"/>
              </a:rPr>
              <a:t>fileName</a:t>
            </a:r>
            <a:r>
              <a:rPr lang="it-IT" sz="1150" dirty="0">
                <a:latin typeface="Consolas" panose="020B0609020204030204" pitchFamily="49" charset="0"/>
              </a:rPr>
              <a:t>));</a:t>
            </a:r>
          </a:p>
          <a:p>
            <a:pPr lvl="1"/>
            <a:r>
              <a:rPr lang="it-IT" sz="1150" dirty="0" err="1">
                <a:latin typeface="Consolas" panose="020B0609020204030204" pitchFamily="49" charset="0"/>
              </a:rPr>
              <a:t>String</a:t>
            </a:r>
            <a:r>
              <a:rPr lang="it-IT" sz="1150" dirty="0">
                <a:latin typeface="Consolas" panose="020B0609020204030204" pitchFamily="49" charset="0"/>
              </a:rPr>
              <a:t> line = </a:t>
            </a:r>
            <a:r>
              <a:rPr lang="it-IT" sz="1150" dirty="0" err="1">
                <a:latin typeface="Consolas" panose="020B0609020204030204" pitchFamily="49" charset="0"/>
              </a:rPr>
              <a:t>null</a:t>
            </a:r>
            <a:r>
              <a:rPr lang="it-IT" sz="1150" dirty="0"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it-IT" sz="1150" dirty="0" err="1">
                <a:latin typeface="Consolas" panose="020B0609020204030204" pitchFamily="49" charset="0"/>
              </a:rPr>
              <a:t>int</a:t>
            </a:r>
            <a:r>
              <a:rPr lang="it-IT" sz="1150" dirty="0">
                <a:latin typeface="Consolas" panose="020B0609020204030204" pitchFamily="49" charset="0"/>
              </a:rPr>
              <a:t> </a:t>
            </a:r>
            <a:r>
              <a:rPr lang="it-IT" sz="1150" dirty="0" err="1">
                <a:latin typeface="Consolas" panose="020B0609020204030204" pitchFamily="49" charset="0"/>
              </a:rPr>
              <a:t>numLine</a:t>
            </a:r>
            <a:r>
              <a:rPr lang="it-IT" sz="1150" dirty="0">
                <a:latin typeface="Consolas" panose="020B0609020204030204" pitchFamily="49" charset="0"/>
              </a:rPr>
              <a:t> = 1;</a:t>
            </a:r>
          </a:p>
          <a:p>
            <a:pPr lvl="1"/>
            <a:r>
              <a:rPr lang="it-IT" sz="1150" dirty="0">
                <a:latin typeface="Consolas" panose="020B0609020204030204" pitchFamily="49" charset="0"/>
              </a:rPr>
              <a:t>File </a:t>
            </a:r>
            <a:r>
              <a:rPr lang="it-IT" sz="1150" dirty="0" err="1">
                <a:latin typeface="Consolas" panose="020B0609020204030204" pitchFamily="49" charset="0"/>
              </a:rPr>
              <a:t>ftemp</a:t>
            </a:r>
            <a:r>
              <a:rPr lang="it-IT" sz="1150" dirty="0">
                <a:latin typeface="Consolas" panose="020B0609020204030204" pitchFamily="49" charset="0"/>
              </a:rPr>
              <a:t> = new File(</a:t>
            </a:r>
            <a:r>
              <a:rPr lang="it-IT" sz="1150" dirty="0" err="1">
                <a:latin typeface="Consolas" panose="020B0609020204030204" pitchFamily="49" charset="0"/>
              </a:rPr>
              <a:t>fileName</a:t>
            </a:r>
            <a:r>
              <a:rPr lang="it-IT" sz="1150" dirty="0">
                <a:latin typeface="Consolas" panose="020B0609020204030204" pitchFamily="49" charset="0"/>
              </a:rPr>
              <a:t> + ‘’.</a:t>
            </a:r>
            <a:r>
              <a:rPr lang="it-IT" sz="1150" dirty="0" err="1">
                <a:latin typeface="Consolas" panose="020B0609020204030204" pitchFamily="49" charset="0"/>
              </a:rPr>
              <a:t>tmp</a:t>
            </a:r>
            <a:r>
              <a:rPr lang="it-IT" sz="1150" dirty="0">
                <a:latin typeface="Consolas" panose="020B0609020204030204" pitchFamily="49" charset="0"/>
              </a:rPr>
              <a:t>’’);</a:t>
            </a:r>
          </a:p>
          <a:p>
            <a:pPr lvl="1"/>
            <a:r>
              <a:rPr lang="it-IT" sz="1150" dirty="0" err="1">
                <a:latin typeface="Consolas" panose="020B0609020204030204" pitchFamily="49" charset="0"/>
              </a:rPr>
              <a:t>PrintWriter</a:t>
            </a:r>
            <a:r>
              <a:rPr lang="it-IT" sz="1150" dirty="0">
                <a:latin typeface="Consolas" panose="020B0609020204030204" pitchFamily="49" charset="0"/>
              </a:rPr>
              <a:t> </a:t>
            </a:r>
            <a:r>
              <a:rPr lang="it-IT" sz="1150" dirty="0" err="1">
                <a:latin typeface="Consolas" panose="020B0609020204030204" pitchFamily="49" charset="0"/>
              </a:rPr>
              <a:t>pw</a:t>
            </a:r>
            <a:r>
              <a:rPr lang="it-IT" sz="1150" dirty="0">
                <a:latin typeface="Consolas" panose="020B0609020204030204" pitchFamily="49" charset="0"/>
              </a:rPr>
              <a:t> = new </a:t>
            </a:r>
            <a:r>
              <a:rPr lang="it-IT" sz="1150" dirty="0" err="1">
                <a:latin typeface="Consolas" panose="020B0609020204030204" pitchFamily="49" charset="0"/>
              </a:rPr>
              <a:t>PrintWriter</a:t>
            </a:r>
            <a:r>
              <a:rPr lang="it-IT" sz="1150" dirty="0">
                <a:latin typeface="Consolas" panose="020B0609020204030204" pitchFamily="49" charset="0"/>
              </a:rPr>
              <a:t>(</a:t>
            </a:r>
            <a:r>
              <a:rPr lang="it-IT" sz="1150" dirty="0" err="1">
                <a:latin typeface="Consolas" panose="020B0609020204030204" pitchFamily="49" charset="0"/>
              </a:rPr>
              <a:t>ftemp</a:t>
            </a:r>
            <a:r>
              <a:rPr lang="it-IT" sz="1150" dirty="0">
                <a:latin typeface="Consolas" panose="020B0609020204030204" pitchFamily="49" charset="0"/>
              </a:rPr>
              <a:t>, "UTF-8");</a:t>
            </a:r>
          </a:p>
          <a:p>
            <a:pPr lvl="1"/>
            <a:br>
              <a:rPr lang="it-IT" sz="1150" dirty="0">
                <a:latin typeface="Consolas" panose="020B0609020204030204" pitchFamily="49" charset="0"/>
              </a:rPr>
            </a:br>
            <a:r>
              <a:rPr lang="it-IT" sz="1150" dirty="0" err="1">
                <a:latin typeface="Consolas" panose="020B0609020204030204" pitchFamily="49" charset="0"/>
              </a:rPr>
              <a:t>while</a:t>
            </a:r>
            <a:r>
              <a:rPr lang="it-IT" sz="1150" dirty="0">
                <a:latin typeface="Consolas" panose="020B0609020204030204" pitchFamily="49" charset="0"/>
              </a:rPr>
              <a:t> ((line = </a:t>
            </a:r>
            <a:r>
              <a:rPr lang="it-IT" sz="1150" dirty="0" err="1">
                <a:latin typeface="Consolas" panose="020B0609020204030204" pitchFamily="49" charset="0"/>
              </a:rPr>
              <a:t>br.readLine</a:t>
            </a:r>
            <a:r>
              <a:rPr lang="it-IT" sz="1150" dirty="0">
                <a:latin typeface="Consolas" panose="020B0609020204030204" pitchFamily="49" charset="0"/>
              </a:rPr>
              <a:t>()) != </a:t>
            </a:r>
            <a:r>
              <a:rPr lang="it-IT" sz="1150" dirty="0" err="1">
                <a:latin typeface="Consolas" panose="020B0609020204030204" pitchFamily="49" charset="0"/>
              </a:rPr>
              <a:t>null</a:t>
            </a:r>
            <a:r>
              <a:rPr lang="it-IT" sz="1150" dirty="0">
                <a:latin typeface="Consolas" panose="020B0609020204030204" pitchFamily="49" charset="0"/>
              </a:rPr>
              <a:t> ) {</a:t>
            </a:r>
          </a:p>
          <a:p>
            <a:pPr lvl="1"/>
            <a:r>
              <a:rPr lang="it-IT" sz="1150" dirty="0">
                <a:latin typeface="Consolas" panose="020B0609020204030204" pitchFamily="49" charset="0"/>
              </a:rPr>
              <a:t>	</a:t>
            </a:r>
            <a:r>
              <a:rPr lang="it-IT" sz="1150" dirty="0" err="1">
                <a:latin typeface="Consolas" panose="020B0609020204030204" pitchFamily="49" charset="0"/>
              </a:rPr>
              <a:t>if</a:t>
            </a:r>
            <a:r>
              <a:rPr lang="it-IT" sz="1150" dirty="0">
                <a:latin typeface="Consolas" panose="020B0609020204030204" pitchFamily="49" charset="0"/>
              </a:rPr>
              <a:t> (</a:t>
            </a:r>
            <a:r>
              <a:rPr lang="it-IT" sz="1150" dirty="0" err="1">
                <a:latin typeface="Consolas" panose="020B0609020204030204" pitchFamily="49" charset="0"/>
              </a:rPr>
              <a:t>numLine</a:t>
            </a:r>
            <a:r>
              <a:rPr lang="it-IT" sz="1150" dirty="0">
                <a:latin typeface="Consolas" panose="020B0609020204030204" pitchFamily="49" charset="0"/>
              </a:rPr>
              <a:t> == numLine1) {</a:t>
            </a:r>
          </a:p>
          <a:p>
            <a:pPr lvl="1"/>
            <a:r>
              <a:rPr lang="it-IT" sz="1150" dirty="0">
                <a:latin typeface="Consolas" panose="020B0609020204030204" pitchFamily="49" charset="0"/>
              </a:rPr>
              <a:t>		</a:t>
            </a:r>
            <a:r>
              <a:rPr lang="it-IT" sz="1150" dirty="0" err="1">
                <a:latin typeface="Consolas" panose="020B0609020204030204" pitchFamily="49" charset="0"/>
              </a:rPr>
              <a:t>pw.println</a:t>
            </a:r>
            <a:r>
              <a:rPr lang="it-IT" sz="1150" dirty="0">
                <a:latin typeface="Consolas" panose="020B0609020204030204" pitchFamily="49" charset="0"/>
              </a:rPr>
              <a:t>(line2);</a:t>
            </a:r>
          </a:p>
          <a:p>
            <a:pPr lvl="1"/>
            <a:r>
              <a:rPr lang="it-IT" sz="1150" dirty="0">
                <a:latin typeface="Consolas" panose="020B0609020204030204" pitchFamily="49" charset="0"/>
              </a:rPr>
              <a:t>	} else </a:t>
            </a:r>
            <a:r>
              <a:rPr lang="it-IT" sz="1150" dirty="0" err="1">
                <a:latin typeface="Consolas" panose="020B0609020204030204" pitchFamily="49" charset="0"/>
              </a:rPr>
              <a:t>if</a:t>
            </a:r>
            <a:r>
              <a:rPr lang="it-IT" sz="1150" dirty="0">
                <a:latin typeface="Consolas" panose="020B0609020204030204" pitchFamily="49" charset="0"/>
              </a:rPr>
              <a:t> (</a:t>
            </a:r>
            <a:r>
              <a:rPr lang="it-IT" sz="1150" dirty="0" err="1">
                <a:latin typeface="Consolas" panose="020B0609020204030204" pitchFamily="49" charset="0"/>
              </a:rPr>
              <a:t>numLine</a:t>
            </a:r>
            <a:r>
              <a:rPr lang="it-IT" sz="1150" dirty="0">
                <a:latin typeface="Consolas" panose="020B0609020204030204" pitchFamily="49" charset="0"/>
              </a:rPr>
              <a:t> == numLine2) {</a:t>
            </a:r>
          </a:p>
          <a:p>
            <a:pPr lvl="1"/>
            <a:r>
              <a:rPr lang="it-IT" sz="1150" dirty="0">
                <a:latin typeface="Consolas" panose="020B0609020204030204" pitchFamily="49" charset="0"/>
              </a:rPr>
              <a:t>		</a:t>
            </a:r>
            <a:r>
              <a:rPr lang="it-IT" sz="1150" dirty="0" err="1">
                <a:latin typeface="Consolas" panose="020B0609020204030204" pitchFamily="49" charset="0"/>
              </a:rPr>
              <a:t>pw.println</a:t>
            </a:r>
            <a:r>
              <a:rPr lang="it-IT" sz="1150" dirty="0">
                <a:latin typeface="Consolas" panose="020B0609020204030204" pitchFamily="49" charset="0"/>
              </a:rPr>
              <a:t>(line1);</a:t>
            </a:r>
          </a:p>
          <a:p>
            <a:pPr lvl="1"/>
            <a:r>
              <a:rPr lang="it-IT" sz="1150" dirty="0">
                <a:latin typeface="Consolas" panose="020B0609020204030204" pitchFamily="49" charset="0"/>
              </a:rPr>
              <a:t>	} else {</a:t>
            </a:r>
          </a:p>
          <a:p>
            <a:pPr lvl="1"/>
            <a:r>
              <a:rPr lang="it-IT" sz="1150" dirty="0">
                <a:latin typeface="Consolas" panose="020B0609020204030204" pitchFamily="49" charset="0"/>
              </a:rPr>
              <a:t>		</a:t>
            </a:r>
            <a:r>
              <a:rPr lang="it-IT" sz="1150" dirty="0" err="1">
                <a:latin typeface="Consolas" panose="020B0609020204030204" pitchFamily="49" charset="0"/>
              </a:rPr>
              <a:t>pw.println</a:t>
            </a:r>
            <a:r>
              <a:rPr lang="it-IT" sz="1150" dirty="0">
                <a:latin typeface="Consolas" panose="020B0609020204030204" pitchFamily="49" charset="0"/>
              </a:rPr>
              <a:t>(line);</a:t>
            </a:r>
          </a:p>
          <a:p>
            <a:pPr lvl="1"/>
            <a:r>
              <a:rPr lang="it-IT" sz="1150" dirty="0">
                <a:latin typeface="Consolas" panose="020B0609020204030204" pitchFamily="49" charset="0"/>
              </a:rPr>
              <a:t>	}</a:t>
            </a:r>
          </a:p>
          <a:p>
            <a:pPr lvl="1"/>
            <a:r>
              <a:rPr lang="it-IT" sz="1150" dirty="0">
                <a:latin typeface="Consolas" panose="020B0609020204030204" pitchFamily="49" charset="0"/>
              </a:rPr>
              <a:t>	</a:t>
            </a:r>
            <a:r>
              <a:rPr lang="it-IT" sz="1150" dirty="0" err="1">
                <a:latin typeface="Consolas" panose="020B0609020204030204" pitchFamily="49" charset="0"/>
              </a:rPr>
              <a:t>numLine</a:t>
            </a:r>
            <a:r>
              <a:rPr lang="it-IT" sz="1150" dirty="0">
                <a:latin typeface="Consolas" panose="020B0609020204030204" pitchFamily="49" charset="0"/>
              </a:rPr>
              <a:t>++;</a:t>
            </a:r>
          </a:p>
          <a:p>
            <a:pPr lvl="1"/>
            <a:r>
              <a:rPr lang="it-IT" sz="1150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it-IT" sz="1150" dirty="0">
                <a:latin typeface="Consolas" panose="020B0609020204030204" pitchFamily="49" charset="0"/>
              </a:rPr>
              <a:t>                    </a:t>
            </a:r>
          </a:p>
          <a:p>
            <a:pPr lvl="1"/>
            <a:r>
              <a:rPr lang="it-IT" sz="1150" dirty="0" err="1">
                <a:latin typeface="Consolas" panose="020B0609020204030204" pitchFamily="49" charset="0"/>
              </a:rPr>
              <a:t>br.close</a:t>
            </a:r>
            <a:r>
              <a:rPr lang="it-IT" sz="1150" dirty="0"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it-IT" sz="1150" dirty="0" err="1">
                <a:latin typeface="Consolas" panose="020B0609020204030204" pitchFamily="49" charset="0"/>
              </a:rPr>
              <a:t>pw.close</a:t>
            </a:r>
            <a:r>
              <a:rPr lang="it-IT" sz="1150" dirty="0"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it-IT" sz="1150" dirty="0" err="1">
                <a:latin typeface="Consolas" panose="020B0609020204030204" pitchFamily="49" charset="0"/>
              </a:rPr>
              <a:t>ftemp.renameTo</a:t>
            </a:r>
            <a:r>
              <a:rPr lang="it-IT" sz="1150" dirty="0">
                <a:latin typeface="Consolas" panose="020B0609020204030204" pitchFamily="49" charset="0"/>
              </a:rPr>
              <a:t>(new File(</a:t>
            </a:r>
            <a:r>
              <a:rPr lang="it-IT" sz="1150" dirty="0" err="1">
                <a:latin typeface="Consolas" panose="020B0609020204030204" pitchFamily="49" charset="0"/>
              </a:rPr>
              <a:t>fileName</a:t>
            </a:r>
            <a:r>
              <a:rPr lang="it-IT" sz="1150" dirty="0">
                <a:latin typeface="Consolas" panose="020B0609020204030204" pitchFamily="49" charset="0"/>
              </a:rPr>
              <a:t>));</a:t>
            </a:r>
          </a:p>
          <a:p>
            <a:r>
              <a:rPr lang="it-IT" sz="115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9" name="Callout: linea 18">
            <a:extLst>
              <a:ext uri="{FF2B5EF4-FFF2-40B4-BE49-F238E27FC236}">
                <a16:creationId xmlns:a16="http://schemas.microsoft.com/office/drawing/2014/main" id="{885F93C0-2E92-4D63-AF6C-4A28C3F1722B}"/>
              </a:ext>
            </a:extLst>
          </p:cNvPr>
          <p:cNvSpPr/>
          <p:nvPr/>
        </p:nvSpPr>
        <p:spPr>
          <a:xfrm>
            <a:off x="6978105" y="1212850"/>
            <a:ext cx="4290634" cy="1421367"/>
          </a:xfrm>
          <a:prstGeom prst="borderCallout1">
            <a:avLst>
              <a:gd name="adj1" fmla="val 11644"/>
              <a:gd name="adj2" fmla="val -3487"/>
              <a:gd name="adj3" fmla="val 10952"/>
              <a:gd name="adj4" fmla="val -3929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LineUtility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legge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la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riga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scelta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in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maniera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statica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  <a:p>
            <a:pPr algn="just"/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Tramite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un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BufferedReader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si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legge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il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file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linea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per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linea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 in base ad un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indice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si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controlla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il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numero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di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linea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e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tramite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le apposite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clausole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IF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si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invertono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le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righe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scrivendo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su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un file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creato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con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estensione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i="1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12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tmp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endParaRPr lang="it-IT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Callout: linea 19">
            <a:extLst>
              <a:ext uri="{FF2B5EF4-FFF2-40B4-BE49-F238E27FC236}">
                <a16:creationId xmlns:a16="http://schemas.microsoft.com/office/drawing/2014/main" id="{02F0FACC-EDAC-4293-AE76-4740A80F91A9}"/>
              </a:ext>
            </a:extLst>
          </p:cNvPr>
          <p:cNvSpPr/>
          <p:nvPr/>
        </p:nvSpPr>
        <p:spPr>
          <a:xfrm>
            <a:off x="7242203" y="4392844"/>
            <a:ext cx="3863504" cy="1492277"/>
          </a:xfrm>
          <a:prstGeom prst="borderCallout1">
            <a:avLst>
              <a:gd name="adj1" fmla="val 50916"/>
              <a:gd name="adj2" fmla="val -4212"/>
              <a:gd name="adj3" fmla="val 84269"/>
              <a:gd name="adj4" fmla="val -46759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LineUtility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è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stata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modificata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rimuovendo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il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metodo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getNextLine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, in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quanto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non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utilizzato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, e al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posto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di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restituire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una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stringa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“Linea non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trovata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”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si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it-IT" sz="1200" dirty="0">
                <a:solidFill>
                  <a:schemeClr val="tx1"/>
                </a:solidFill>
                <a:latin typeface="Consolas" panose="020B0609020204030204" pitchFamily="49" charset="0"/>
              </a:rPr>
              <a:t>lancia un’eccezione che notifica l’errore al </a:t>
            </a:r>
            <a:r>
              <a:rPr lang="it-IT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RowSwapServer</a:t>
            </a:r>
            <a:r>
              <a:rPr lang="it-IT" sz="1200" dirty="0">
                <a:solidFill>
                  <a:schemeClr val="tx1"/>
                </a:solidFill>
                <a:latin typeface="Consolas" panose="020B0609020204030204" pitchFamily="49" charset="0"/>
              </a:rPr>
              <a:t> bloccando lo scambio righe, nel caso in cui la riga non esiste.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4D9E606D-73EC-4A54-9FCE-4DEBEE992671}"/>
              </a:ext>
            </a:extLst>
          </p:cNvPr>
          <p:cNvSpPr/>
          <p:nvPr/>
        </p:nvSpPr>
        <p:spPr>
          <a:xfrm>
            <a:off x="593725" y="5242648"/>
            <a:ext cx="4726173" cy="142136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200" dirty="0">
                <a:solidFill>
                  <a:schemeClr val="tx1"/>
                </a:solidFill>
                <a:latin typeface="Consolas" panose="020B0609020204030204" pitchFamily="49" charset="0"/>
              </a:rPr>
              <a:t>for (</a:t>
            </a:r>
            <a:r>
              <a:rPr lang="it-IT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it-IT" sz="1200" dirty="0">
                <a:solidFill>
                  <a:schemeClr val="tx1"/>
                </a:solidFill>
                <a:latin typeface="Consolas" panose="020B0609020204030204" pitchFamily="49" charset="0"/>
              </a:rPr>
              <a:t> i = 1; i &lt;= </a:t>
            </a:r>
            <a:r>
              <a:rPr lang="it-IT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numLinea</a:t>
            </a:r>
            <a:r>
              <a:rPr lang="it-IT" sz="1200" dirty="0">
                <a:solidFill>
                  <a:schemeClr val="tx1"/>
                </a:solidFill>
                <a:latin typeface="Consolas" panose="020B0609020204030204" pitchFamily="49" charset="0"/>
              </a:rPr>
              <a:t>; i++) {</a:t>
            </a:r>
          </a:p>
          <a:p>
            <a:r>
              <a:rPr lang="it-IT" sz="1200" dirty="0">
                <a:solidFill>
                  <a:schemeClr val="tx1"/>
                </a:solidFill>
                <a:latin typeface="Consolas" panose="020B0609020204030204" pitchFamily="49" charset="0"/>
              </a:rPr>
              <a:t>	linea = </a:t>
            </a:r>
            <a:r>
              <a:rPr lang="it-IT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in.readLine</a:t>
            </a:r>
            <a:r>
              <a:rPr lang="it-IT" sz="12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it-IT" sz="12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it-IT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if</a:t>
            </a:r>
            <a:r>
              <a:rPr lang="it-IT" sz="1200" dirty="0">
                <a:solidFill>
                  <a:schemeClr val="tx1"/>
                </a:solidFill>
                <a:latin typeface="Consolas" panose="020B0609020204030204" pitchFamily="49" charset="0"/>
              </a:rPr>
              <a:t> (linea == </a:t>
            </a:r>
            <a:r>
              <a:rPr lang="it-IT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null</a:t>
            </a:r>
            <a:r>
              <a:rPr lang="it-IT" sz="1200" dirty="0">
                <a:solidFill>
                  <a:schemeClr val="tx1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it-IT" sz="1200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it-IT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in.close</a:t>
            </a:r>
            <a:r>
              <a:rPr lang="it-IT" sz="12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it-IT" sz="1200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it-IT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throw</a:t>
            </a:r>
            <a:r>
              <a:rPr lang="it-IT" sz="1200" dirty="0">
                <a:solidFill>
                  <a:schemeClr val="tx1"/>
                </a:solidFill>
                <a:latin typeface="Consolas" panose="020B0609020204030204" pitchFamily="49" charset="0"/>
              </a:rPr>
              <a:t> new </a:t>
            </a:r>
            <a:r>
              <a:rPr lang="it-IT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IOException</a:t>
            </a:r>
            <a:r>
              <a:rPr lang="it-IT" sz="1200" dirty="0">
                <a:solidFill>
                  <a:schemeClr val="tx1"/>
                </a:solidFill>
                <a:latin typeface="Consolas" panose="020B0609020204030204" pitchFamily="49" charset="0"/>
              </a:rPr>
              <a:t>("Linea non trovata");</a:t>
            </a:r>
          </a:p>
          <a:p>
            <a:r>
              <a:rPr lang="it-IT" sz="1200" dirty="0">
                <a:solidFill>
                  <a:schemeClr val="tx1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it-IT" sz="12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57" name="Connettore a gomito 56">
            <a:extLst>
              <a:ext uri="{FF2B5EF4-FFF2-40B4-BE49-F238E27FC236}">
                <a16:creationId xmlns:a16="http://schemas.microsoft.com/office/drawing/2014/main" id="{56E87AC5-210F-4964-99A4-E962087C9246}"/>
              </a:ext>
            </a:extLst>
          </p:cNvPr>
          <p:cNvCxnSpPr>
            <a:cxnSpLocks/>
          </p:cNvCxnSpPr>
          <p:nvPr/>
        </p:nvCxnSpPr>
        <p:spPr>
          <a:xfrm rot="5400000">
            <a:off x="-1684728" y="3196028"/>
            <a:ext cx="4556906" cy="869950"/>
          </a:xfrm>
          <a:prstGeom prst="bentConnector3">
            <a:avLst>
              <a:gd name="adj1" fmla="val -1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2 63">
            <a:extLst>
              <a:ext uri="{FF2B5EF4-FFF2-40B4-BE49-F238E27FC236}">
                <a16:creationId xmlns:a16="http://schemas.microsoft.com/office/drawing/2014/main" id="{B653A1DE-C1F3-449F-BBEA-444E1B38C2C9}"/>
              </a:ext>
            </a:extLst>
          </p:cNvPr>
          <p:cNvCxnSpPr>
            <a:cxnSpLocks/>
          </p:cNvCxnSpPr>
          <p:nvPr/>
        </p:nvCxnSpPr>
        <p:spPr>
          <a:xfrm>
            <a:off x="158750" y="5909456"/>
            <a:ext cx="355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5613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342</Words>
  <Application>Microsoft Office PowerPoint</Application>
  <PresentationFormat>Widescreen</PresentationFormat>
  <Paragraphs>151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Tema di Office</vt:lpstr>
      <vt:lpstr>ESERCITAZIONE 1</vt:lpstr>
      <vt:lpstr>RSClient.java &gt; DiscoveryServer.java</vt:lpstr>
      <vt:lpstr>RSClient.java &gt; RowSwapServer.java (1)</vt:lpstr>
      <vt:lpstr>RSClient.java &gt; RowSwapServer.java (2)</vt:lpstr>
      <vt:lpstr>DiscoveryServer.java</vt:lpstr>
      <vt:lpstr>DiscoveryServer.java</vt:lpstr>
      <vt:lpstr>RowSwapServer.java &amp; LineUtility.java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Andrei Daniel Ivan</dc:creator>
  <cp:lastModifiedBy>Andrei Daniel Ivan</cp:lastModifiedBy>
  <cp:revision>42</cp:revision>
  <dcterms:created xsi:type="dcterms:W3CDTF">2019-10-08T21:42:47Z</dcterms:created>
  <dcterms:modified xsi:type="dcterms:W3CDTF">2019-10-17T13:27:10Z</dcterms:modified>
</cp:coreProperties>
</file>