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64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12D7E-51FC-4159-AC73-87D2CB6CA4F9}" v="22" dt="2019-10-24T13:55:3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5F41118D-A46A-4BCB-B31B-F83832F54457}"/>
    <pc:docChg chg="custSel modSld">
      <pc:chgData name="Andrei Daniel Ivan" userId="d3c4cde5a19fb9a3" providerId="LiveId" clId="{5F41118D-A46A-4BCB-B31B-F83832F54457}" dt="2019-10-17T13:27:09.784" v="283" actId="1076"/>
      <pc:docMkLst>
        <pc:docMk/>
      </pc:docMkLst>
      <pc:sldChg chg="modSp">
        <pc:chgData name="Andrei Daniel Ivan" userId="d3c4cde5a19fb9a3" providerId="LiveId" clId="{5F41118D-A46A-4BCB-B31B-F83832F54457}" dt="2019-10-17T12:25:06.306" v="143" actId="1076"/>
        <pc:sldMkLst>
          <pc:docMk/>
          <pc:sldMk cId="2617522827" sldId="259"/>
        </pc:sldMkLst>
        <pc:spChg chg="mod">
          <ac:chgData name="Andrei Daniel Ivan" userId="d3c4cde5a19fb9a3" providerId="LiveId" clId="{5F41118D-A46A-4BCB-B31B-F83832F54457}" dt="2019-10-17T12:24:56.663" v="141" actId="20577"/>
          <ac:spMkLst>
            <pc:docMk/>
            <pc:sldMk cId="2617522827" sldId="259"/>
            <ac:spMk id="7" creationId="{EE01FA61-8462-4AFC-BE72-063FF8D343E8}"/>
          </ac:spMkLst>
        </pc:spChg>
        <pc:spChg chg="mod">
          <ac:chgData name="Andrei Daniel Ivan" userId="d3c4cde5a19fb9a3" providerId="LiveId" clId="{5F41118D-A46A-4BCB-B31B-F83832F54457}" dt="2019-10-17T12:25:06.306" v="143" actId="1076"/>
          <ac:spMkLst>
            <pc:docMk/>
            <pc:sldMk cId="2617522827" sldId="259"/>
            <ac:spMk id="8" creationId="{F49C932E-42CB-401A-B8E1-89A251888411}"/>
          </ac:spMkLst>
        </pc:spChg>
      </pc:sldChg>
      <pc:sldChg chg="modSp">
        <pc:chgData name="Andrei Daniel Ivan" userId="d3c4cde5a19fb9a3" providerId="LiveId" clId="{5F41118D-A46A-4BCB-B31B-F83832F54457}" dt="2019-10-17T13:27:09.784" v="283" actId="1076"/>
        <pc:sldMkLst>
          <pc:docMk/>
          <pc:sldMk cId="1889561379" sldId="260"/>
        </pc:sldMkLst>
        <pc:spChg chg="mod">
          <ac:chgData name="Andrei Daniel Ivan" userId="d3c4cde5a19fb9a3" providerId="LiveId" clId="{5F41118D-A46A-4BCB-B31B-F83832F54457}" dt="2019-10-17T13:27:01.020" v="282" actId="255"/>
          <ac:spMkLst>
            <pc:docMk/>
            <pc:sldMk cId="1889561379" sldId="260"/>
            <ac:spMk id="4" creationId="{86399399-6393-4A4B-8522-F717A489643B}"/>
          </ac:spMkLst>
        </pc:spChg>
        <pc:spChg chg="mod">
          <ac:chgData name="Andrei Daniel Ivan" userId="d3c4cde5a19fb9a3" providerId="LiveId" clId="{5F41118D-A46A-4BCB-B31B-F83832F54457}" dt="2019-10-17T13:27:09.784" v="283" actId="1076"/>
          <ac:spMkLst>
            <pc:docMk/>
            <pc:sldMk cId="1889561379" sldId="260"/>
            <ac:spMk id="34" creationId="{4D9E606D-73EC-4A54-9FCE-4DEBEE992671}"/>
          </ac:spMkLst>
        </pc:spChg>
      </pc:sldChg>
    </pc:docChg>
  </pc:docChgLst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87212D7E-51FC-4159-AC73-87D2CB6CA4F9}"/>
    <pc:docChg chg="undo custSel addSld delSld modSld sldOrd">
      <pc:chgData name="Andrei Daniel Ivan" userId="d3c4cde5a19fb9a3" providerId="LiveId" clId="{87212D7E-51FC-4159-AC73-87D2CB6CA4F9}" dt="2019-10-24T13:55:38.578" v="3800" actId="207"/>
      <pc:docMkLst>
        <pc:docMk/>
      </pc:docMkLst>
      <pc:sldChg chg="addSp delSp modSp">
        <pc:chgData name="Andrei Daniel Ivan" userId="d3c4cde5a19fb9a3" providerId="LiveId" clId="{87212D7E-51FC-4159-AC73-87D2CB6CA4F9}" dt="2019-10-24T13:55:38.578" v="3800" actId="207"/>
        <pc:sldMkLst>
          <pc:docMk/>
          <pc:sldMk cId="364308129" sldId="256"/>
        </pc:sldMkLst>
        <pc:spChg chg="del">
          <ac:chgData name="Andrei Daniel Ivan" userId="d3c4cde5a19fb9a3" providerId="LiveId" clId="{87212D7E-51FC-4159-AC73-87D2CB6CA4F9}" dt="2019-10-24T13:21:01.902" v="2680" actId="478"/>
          <ac:spMkLst>
            <pc:docMk/>
            <pc:sldMk cId="364308129" sldId="256"/>
            <ac:spMk id="2" creationId="{9A092159-4597-4830-B3AD-05D2093EFAEE}"/>
          </ac:spMkLst>
        </pc:spChg>
        <pc:spChg chg="del">
          <ac:chgData name="Andrei Daniel Ivan" userId="d3c4cde5a19fb9a3" providerId="LiveId" clId="{87212D7E-51FC-4159-AC73-87D2CB6CA4F9}" dt="2019-10-24T13:20:57.373" v="2679" actId="478"/>
          <ac:spMkLst>
            <pc:docMk/>
            <pc:sldMk cId="364308129" sldId="256"/>
            <ac:spMk id="3" creationId="{3F7D69AE-2C12-48D4-934E-E43844B1F2C4}"/>
          </ac:spMkLst>
        </pc:spChg>
        <pc:spChg chg="add mod">
          <ac:chgData name="Andrei Daniel Ivan" userId="d3c4cde5a19fb9a3" providerId="LiveId" clId="{87212D7E-51FC-4159-AC73-87D2CB6CA4F9}" dt="2019-10-24T13:25:40.575" v="2850" actId="1076"/>
          <ac:spMkLst>
            <pc:docMk/>
            <pc:sldMk cId="364308129" sldId="256"/>
            <ac:spMk id="5" creationId="{AF4C979D-48FA-48C1-9A79-05AB92BF776F}"/>
          </ac:spMkLst>
        </pc:spChg>
        <pc:spChg chg="add del mod">
          <ac:chgData name="Andrei Daniel Ivan" userId="d3c4cde5a19fb9a3" providerId="LiveId" clId="{87212D7E-51FC-4159-AC73-87D2CB6CA4F9}" dt="2019-10-24T13:21:04.849" v="2681" actId="478"/>
          <ac:spMkLst>
            <pc:docMk/>
            <pc:sldMk cId="364308129" sldId="256"/>
            <ac:spMk id="7" creationId="{4BAC6023-613D-4D07-8A8C-D9A228D5C762}"/>
          </ac:spMkLst>
        </pc:spChg>
        <pc:spChg chg="add del mod">
          <ac:chgData name="Andrei Daniel Ivan" userId="d3c4cde5a19fb9a3" providerId="LiveId" clId="{87212D7E-51FC-4159-AC73-87D2CB6CA4F9}" dt="2019-10-24T13:21:07.692" v="2682" actId="478"/>
          <ac:spMkLst>
            <pc:docMk/>
            <pc:sldMk cId="364308129" sldId="256"/>
            <ac:spMk id="9" creationId="{75BA2978-D58D-4FCB-9695-7B2DB11D1F5B}"/>
          </ac:spMkLst>
        </pc:spChg>
        <pc:spChg chg="add del mod">
          <ac:chgData name="Andrei Daniel Ivan" userId="d3c4cde5a19fb9a3" providerId="LiveId" clId="{87212D7E-51FC-4159-AC73-87D2CB6CA4F9}" dt="2019-10-24T13:22:07.890" v="2806" actId="478"/>
          <ac:spMkLst>
            <pc:docMk/>
            <pc:sldMk cId="364308129" sldId="256"/>
            <ac:spMk id="10" creationId="{168510D7-B2D6-4086-8A8F-9BB8512119C1}"/>
          </ac:spMkLst>
        </pc:spChg>
        <pc:spChg chg="add mod">
          <ac:chgData name="Andrei Daniel Ivan" userId="d3c4cde5a19fb9a3" providerId="LiveId" clId="{87212D7E-51FC-4159-AC73-87D2CB6CA4F9}" dt="2019-10-24T13:55:38.578" v="3800" actId="207"/>
          <ac:spMkLst>
            <pc:docMk/>
            <pc:sldMk cId="364308129" sldId="256"/>
            <ac:spMk id="11" creationId="{2CA7E5E3-6EED-40E0-89CA-15C0F512F2E0}"/>
          </ac:spMkLst>
        </pc:spChg>
      </pc:sldChg>
      <pc:sldChg chg="modSp">
        <pc:chgData name="Andrei Daniel Ivan" userId="d3c4cde5a19fb9a3" providerId="LiveId" clId="{87212D7E-51FC-4159-AC73-87D2CB6CA4F9}" dt="2019-10-24T13:11:34.688" v="2600" actId="1076"/>
        <pc:sldMkLst>
          <pc:docMk/>
          <pc:sldMk cId="1445211441" sldId="260"/>
        </pc:sldMkLst>
        <pc:spChg chg="mod">
          <ac:chgData name="Andrei Daniel Ivan" userId="d3c4cde5a19fb9a3" providerId="LiveId" clId="{87212D7E-51FC-4159-AC73-87D2CB6CA4F9}" dt="2019-10-24T13:11:34.688" v="2600" actId="1076"/>
          <ac:spMkLst>
            <pc:docMk/>
            <pc:sldMk cId="1445211441" sldId="260"/>
            <ac:spMk id="6" creationId="{97EA70C8-077E-4893-9DCD-9365231785E6}"/>
          </ac:spMkLst>
        </pc:spChg>
      </pc:sldChg>
      <pc:sldChg chg="modSp">
        <pc:chgData name="Andrei Daniel Ivan" userId="d3c4cde5a19fb9a3" providerId="LiveId" clId="{87212D7E-51FC-4159-AC73-87D2CB6CA4F9}" dt="2019-10-24T13:12:13.376" v="2601" actId="14100"/>
        <pc:sldMkLst>
          <pc:docMk/>
          <pc:sldMk cId="2610063733" sldId="262"/>
        </pc:sldMkLst>
        <pc:spChg chg="mod">
          <ac:chgData name="Andrei Daniel Ivan" userId="d3c4cde5a19fb9a3" providerId="LiveId" clId="{87212D7E-51FC-4159-AC73-87D2CB6CA4F9}" dt="2019-10-24T13:12:13.376" v="2601" actId="14100"/>
          <ac:spMkLst>
            <pc:docMk/>
            <pc:sldMk cId="2610063733" sldId="262"/>
            <ac:spMk id="5" creationId="{4309A6D5-7315-462A-8FA9-73DC931D1525}"/>
          </ac:spMkLst>
        </pc:spChg>
      </pc:sldChg>
      <pc:sldChg chg="delSp modSp add ord">
        <pc:chgData name="Andrei Daniel Ivan" userId="d3c4cde5a19fb9a3" providerId="LiveId" clId="{87212D7E-51FC-4159-AC73-87D2CB6CA4F9}" dt="2019-10-24T12:51:24.853" v="1887" actId="20577"/>
        <pc:sldMkLst>
          <pc:docMk/>
          <pc:sldMk cId="148092493" sldId="264"/>
        </pc:sldMkLst>
        <pc:spChg chg="mod">
          <ac:chgData name="Andrei Daniel Ivan" userId="d3c4cde5a19fb9a3" providerId="LiveId" clId="{87212D7E-51FC-4159-AC73-87D2CB6CA4F9}" dt="2019-10-24T12:29:23.173" v="36" actId="20577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2:51:24.853" v="1887" actId="20577"/>
          <ac:spMkLst>
            <pc:docMk/>
            <pc:sldMk cId="148092493" sldId="264"/>
            <ac:spMk id="4" creationId="{53201F81-8510-4C74-BAB4-1DBFEB2D3B79}"/>
          </ac:spMkLst>
        </pc:spChg>
        <pc:spChg chg="del">
          <ac:chgData name="Andrei Daniel Ivan" userId="d3c4cde5a19fb9a3" providerId="LiveId" clId="{87212D7E-51FC-4159-AC73-87D2CB6CA4F9}" dt="2019-10-24T12:29:00.830" v="13" actId="478"/>
          <ac:spMkLst>
            <pc:docMk/>
            <pc:sldMk cId="148092493" sldId="264"/>
            <ac:spMk id="5" creationId="{8383CAA6-DDCA-4316-8419-3FCC7D47AD84}"/>
          </ac:spMkLst>
        </pc:spChg>
      </pc:sldChg>
      <pc:sldChg chg="modSp add ord">
        <pc:chgData name="Andrei Daniel Ivan" userId="d3c4cde5a19fb9a3" providerId="LiveId" clId="{87212D7E-51FC-4159-AC73-87D2CB6CA4F9}" dt="2019-10-24T13:54:52.792" v="3796" actId="20577"/>
        <pc:sldMkLst>
          <pc:docMk/>
          <pc:sldMk cId="1221810959" sldId="265"/>
        </pc:sldMkLst>
        <pc:spChg chg="mod">
          <ac:chgData name="Andrei Daniel Ivan" userId="d3c4cde5a19fb9a3" providerId="LiveId" clId="{87212D7E-51FC-4159-AC73-87D2CB6CA4F9}" dt="2019-10-24T13:39:36.278" v="2866" actId="20577"/>
          <ac:spMkLst>
            <pc:docMk/>
            <pc:sldMk cId="1221810959" sldId="265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3:54:52.792" v="3796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delSp modSp add del ord">
        <pc:chgData name="Andrei Daniel Ivan" userId="d3c4cde5a19fb9a3" providerId="LiveId" clId="{87212D7E-51FC-4159-AC73-87D2CB6CA4F9}" dt="2019-10-24T13:39:18.991" v="2853" actId="2696"/>
        <pc:sldMkLst>
          <pc:docMk/>
          <pc:sldMk cId="1556507390" sldId="265"/>
        </pc:sldMkLst>
        <pc:spChg chg="mod">
          <ac:chgData name="Andrei Daniel Ivan" userId="d3c4cde5a19fb9a3" providerId="LiveId" clId="{87212D7E-51FC-4159-AC73-87D2CB6CA4F9}" dt="2019-10-24T12:52:32.299" v="1900" actId="20577"/>
          <ac:spMkLst>
            <pc:docMk/>
            <pc:sldMk cId="1556507390" sldId="265"/>
            <ac:spMk id="2" creationId="{F1DDE7A4-1A5F-4F0D-B842-7798EDC6EDA8}"/>
          </ac:spMkLst>
        </pc:spChg>
        <pc:spChg chg="del mod">
          <ac:chgData name="Andrei Daniel Ivan" userId="d3c4cde5a19fb9a3" providerId="LiveId" clId="{87212D7E-51FC-4159-AC73-87D2CB6CA4F9}" dt="2019-10-24T13:10:45.274" v="2599"/>
          <ac:spMkLst>
            <pc:docMk/>
            <pc:sldMk cId="1556507390" sldId="265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96382694-6E7F-4E7C-B45A-E7024A7C0B50}"/>
    <pc:docChg chg="modSld">
      <pc:chgData name="Andrei Daniel Ivan" userId="d3c4cde5a19fb9a3" providerId="LiveId" clId="{96382694-6E7F-4E7C-B45A-E7024A7C0B50}" dt="2019-10-18T09:57:25.908" v="0"/>
      <pc:docMkLst>
        <pc:docMk/>
      </pc:docMkLst>
      <pc:sldChg chg="setBg">
        <pc:chgData name="Andrei Daniel Ivan" userId="d3c4cde5a19fb9a3" providerId="LiveId" clId="{96382694-6E7F-4E7C-B45A-E7024A7C0B50}" dt="2019-10-18T09:57:25.908" v="0"/>
        <pc:sldMkLst>
          <pc:docMk/>
          <pc:sldMk cId="364308129" sldId="256"/>
        </pc:sldMkLst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24/10/2019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4C979D-48FA-48C1-9A79-05AB92BF776F}"/>
              </a:ext>
            </a:extLst>
          </p:cNvPr>
          <p:cNvSpPr txBox="1"/>
          <p:nvPr/>
        </p:nvSpPr>
        <p:spPr>
          <a:xfrm>
            <a:off x="3113713" y="2013228"/>
            <a:ext cx="59645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2</a:t>
            </a:r>
          </a:p>
          <a:p>
            <a:pPr algn="just"/>
            <a:r>
              <a:rPr lang="it-IT" sz="32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3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Java con connessione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CA7E5E3-6EED-40E0-89CA-15C0F512F2E0}"/>
              </a:ext>
            </a:extLst>
          </p:cNvPr>
          <p:cNvSpPr/>
          <p:nvPr/>
        </p:nvSpPr>
        <p:spPr>
          <a:xfrm>
            <a:off x="1607890" y="3601958"/>
            <a:ext cx="8976220" cy="6470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" dirty="0">
                <a:latin typeface="Avenir Next LT Pro Light" panose="020B0304020202020204" pitchFamily="34" charset="0"/>
              </a:rPr>
              <a:t>Bernardi Daniel </a:t>
            </a:r>
            <a:r>
              <a:rPr lang="it-IT" sz="17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-</a:t>
            </a:r>
            <a:r>
              <a:rPr lang="it-IT" sz="1700" dirty="0">
                <a:latin typeface="Avenir Next LT Pro Light" panose="020B0304020202020204" pitchFamily="34" charset="0"/>
              </a:rPr>
              <a:t> </a:t>
            </a:r>
            <a:r>
              <a:rPr lang="it-IT" sz="1700" dirty="0" err="1">
                <a:latin typeface="Avenir Next LT Pro Light" panose="020B0304020202020204" pitchFamily="34" charset="0"/>
              </a:rPr>
              <a:t>Chichifoi</a:t>
            </a:r>
            <a:r>
              <a:rPr lang="it-IT" sz="1700" dirty="0">
                <a:latin typeface="Avenir Next LT Pro Light" panose="020B0304020202020204" pitchFamily="34" charset="0"/>
              </a:rPr>
              <a:t> Karina </a:t>
            </a:r>
            <a:r>
              <a:rPr lang="it-IT" sz="17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-</a:t>
            </a:r>
            <a:r>
              <a:rPr lang="it-IT" sz="1700" dirty="0">
                <a:latin typeface="Avenir Next LT Pro Light" panose="020B0304020202020204" pitchFamily="34" charset="0"/>
              </a:rPr>
              <a:t> </a:t>
            </a:r>
            <a:r>
              <a:rPr lang="it-IT" sz="1700" dirty="0" err="1">
                <a:latin typeface="Avenir Next LT Pro Light" panose="020B0304020202020204" pitchFamily="34" charset="0"/>
              </a:rPr>
              <a:t>Gjura</a:t>
            </a:r>
            <a:r>
              <a:rPr lang="it-IT" sz="1700" dirty="0">
                <a:latin typeface="Avenir Next LT Pro Light" panose="020B0304020202020204" pitchFamily="34" charset="0"/>
              </a:rPr>
              <a:t> </a:t>
            </a:r>
            <a:r>
              <a:rPr lang="it-IT" sz="1700" dirty="0" err="1">
                <a:latin typeface="Avenir Next LT Pro Light" panose="020B0304020202020204" pitchFamily="34" charset="0"/>
              </a:rPr>
              <a:t>Endri</a:t>
            </a:r>
            <a:r>
              <a:rPr lang="it-IT" sz="1700" dirty="0">
                <a:latin typeface="Avenir Next LT Pro Light" panose="020B0304020202020204" pitchFamily="34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-</a:t>
            </a:r>
            <a:r>
              <a:rPr lang="it-IT" sz="1700" dirty="0">
                <a:latin typeface="Avenir Next LT Pro Light" panose="020B0304020202020204" pitchFamily="34" charset="0"/>
              </a:rPr>
              <a:t> Ivan Andrei Daniel </a:t>
            </a:r>
            <a:r>
              <a:rPr lang="it-IT" sz="17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-</a:t>
            </a:r>
            <a:r>
              <a:rPr lang="it-IT" sz="1700" dirty="0">
                <a:latin typeface="Avenir Next LT Pro Light" panose="020B0304020202020204" pitchFamily="34" charset="0"/>
              </a:rPr>
              <a:t> Pizzini Cavagna </a:t>
            </a:r>
            <a:r>
              <a:rPr lang="it-IT" sz="1700" dirty="0" err="1">
                <a:latin typeface="Avenir Next LT Pro Light" panose="020B0304020202020204" pitchFamily="34" charset="0"/>
              </a:rPr>
              <a:t>Hiari</a:t>
            </a:r>
            <a:endParaRPr lang="it-IT" sz="17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lo sviluppo iniziale del progetto sono state riscontrate due principali criticità: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considerare o meno anche le sottodirectory presenti nella directory passata come argomento al Client; 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chiedere un’unica soglia, valida per tutte le directory che verranno passate in input, o una soglia per ciascuna directory.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stato stabilito che: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evitare troppe complicazioni e un netto allungamento del codice, non essendo esplicitamente richiesto, si assumerà che tutte le directory in input non hanno al loro interno sottodirectory ma solo file;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directory inserita verrà chiesta una nuova soglia.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FileUtility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226444" y="922352"/>
            <a:ext cx="11739111" cy="5048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FileUtility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trasferisci_a_byte_file_binario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numByteRead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numByteRead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buffer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Leggo un byte dalla </a:t>
            </a:r>
            <a:r>
              <a:rPr lang="it-IT" sz="1200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(buffer);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Scrivo quel byte sul </a:t>
            </a:r>
            <a:r>
              <a:rPr lang="it-IT" sz="1200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numByteRead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Incremento il contatore del numero di byte letti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EOFException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"Riscontrati i seguenti problemi: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383CAA6-DDCA-4316-8419-3FCC7D47AD84}"/>
              </a:ext>
            </a:extLst>
          </p:cNvPr>
          <p:cNvSpPr/>
          <p:nvPr/>
        </p:nvSpPr>
        <p:spPr>
          <a:xfrm>
            <a:off x="6878393" y="4425989"/>
            <a:ext cx="3680873" cy="13046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metodo creato nella classe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FileUtility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legge da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DataInputStream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un byte alla volta e lo scrive sul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DataOutputStream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fino al raggiungimento della lunghezza del file (passata come parametro).</a:t>
            </a:r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Client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446598" y="957076"/>
            <a:ext cx="9385903" cy="447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!=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"Client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it-IT" sz="12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^D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(Unix)/^Z(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)+invio per uscire.\n"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la dimensione minima dei file per la directory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it-IT" sz="1200" dirty="0">
              <a:solidFill>
                <a:srgbClr val="D4D4D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parseUnsignedLong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Lancia eccezioni in caso di errori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directory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(!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"Directory non presente: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it-IT" sz="12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^D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(Unix)/^Z(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)+invio per uscire, oppure reinserisci una directory: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7158665" y="5008196"/>
            <a:ext cx="3547641" cy="1285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legge ciclicamente il nome di una directory e la dimensione minima dei file, in modo da poter trasmettere soltanto quelli di dimensione maggiore. Si controlla anche che la directory esista.</a:t>
            </a:r>
          </a:p>
        </p:txBody>
      </p:sp>
    </p:spTree>
    <p:extLst>
      <p:ext uri="{BB962C8B-B14F-4D97-AF65-F5344CB8AC3E}">
        <p14:creationId xmlns:p14="http://schemas.microsoft.com/office/powerpoint/2010/main" val="14452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Client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47139" y="706251"/>
            <a:ext cx="9555821" cy="6059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listFiles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Invio il nome del file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"salta"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esiste già nel server"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"attiva"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"Invio lunghezza file: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"Inizio la trasmissione di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FileUtility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trasferisci_a_byte_file_binario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                              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"Trasmissione di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f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terminata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7011374" y="1294229"/>
            <a:ext cx="3807254" cy="17041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Per ogni file della directory si controlla che la sua dimensione sia maggiore della soglia (variabile </a:t>
            </a:r>
            <a:r>
              <a:rPr lang="it-IT" sz="1400" b="1" i="1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threshold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). I nomi dei file che rispettano il requisito vengono inviati al server, gli altri vengono scartati. Se il server richiede il file (‘’attiva’’), si invia la relativa lunghezza e il file.</a:t>
            </a:r>
          </a:p>
        </p:txBody>
      </p:sp>
    </p:spTree>
    <p:extLst>
      <p:ext uri="{BB962C8B-B14F-4D97-AF65-F5344CB8AC3E}">
        <p14:creationId xmlns:p14="http://schemas.microsoft.com/office/powerpoint/2010/main" val="329833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658967" y="922550"/>
            <a:ext cx="9640781" cy="55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(port);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setReuseAddress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avviato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creata la server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{…}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in attesa di richieste...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setSoTimeout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connessione accettata: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problemi nella accettazione della connessione: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 Servizio delegato ad un nuovo thread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ServerThread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  <a:endParaRPr lang="it-IT" sz="12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8256181" y="2597738"/>
            <a:ext cx="2882337" cy="116194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server rimane attivo in attesa di richieste. Ad ogni richiesta crea (e avvia) un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ServerThread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che si occupa della ricezione dell’intera directory da un client.</a:t>
            </a:r>
          </a:p>
        </p:txBody>
      </p:sp>
      <p:sp>
        <p:nvSpPr>
          <p:cNvPr id="5" name="Callout: linea 4">
            <a:extLst>
              <a:ext uri="{FF2B5EF4-FFF2-40B4-BE49-F238E27FC236}">
                <a16:creationId xmlns:a16="http://schemas.microsoft.com/office/drawing/2014/main" id="{4309A6D5-7315-462A-8FA9-73DC931D1525}"/>
              </a:ext>
            </a:extLst>
          </p:cNvPr>
          <p:cNvSpPr/>
          <p:nvPr/>
        </p:nvSpPr>
        <p:spPr>
          <a:xfrm>
            <a:off x="8387317" y="1146176"/>
            <a:ext cx="2542953" cy="619392"/>
          </a:xfrm>
          <a:prstGeom prst="borderCallout1">
            <a:avLst>
              <a:gd name="adj1" fmla="val 47074"/>
              <a:gd name="adj2" fmla="val -6151"/>
              <a:gd name="adj3" fmla="val 50917"/>
              <a:gd name="adj4" fmla="val -13907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crea la </a:t>
            </a:r>
            <a:r>
              <a:rPr lang="it-IT" sz="16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con cui il server riceve le richieste.</a:t>
            </a:r>
          </a:p>
        </p:txBody>
      </p:sp>
    </p:spTree>
    <p:extLst>
      <p:ext uri="{BB962C8B-B14F-4D97-AF65-F5344CB8AC3E}">
        <p14:creationId xmlns:p14="http://schemas.microsoft.com/office/powerpoint/2010/main" val="261006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ServerThread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15427" y="961475"/>
            <a:ext cx="9179116" cy="5394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curFile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"salta"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"attiva"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"Ricevo il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FileUtility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trasferisci_a_byte_file_binario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"Ricezione del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e copia nel server terminata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7060019" y="2010865"/>
            <a:ext cx="3801140" cy="164804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ServerThread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legge il nome di un file dal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DataInputStream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e controlla se esiste o meno nella directory del Server. Se esiste, comunica al Client che non è necessario inviarlo (‘’salta’’), altrimenti richiede l’invio (‘’attiva’’). Nel secondo caso, ne legge la lunghezza e poi salva in memoria il file.</a:t>
            </a:r>
          </a:p>
        </p:txBody>
      </p:sp>
    </p:spTree>
    <p:extLst>
      <p:ext uri="{BB962C8B-B14F-4D97-AF65-F5344CB8AC3E}">
        <p14:creationId xmlns:p14="http://schemas.microsoft.com/office/powerpoint/2010/main" val="241632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13673" y="1100510"/>
            <a:ext cx="10427575" cy="327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sz="2000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lo sviluppo di questo progetto è stato approfondito l’utilizzo di due metodi: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metodo </a:t>
            </a:r>
            <a:r>
              <a:rPr lang="it-IT" sz="2000" b="1" i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it-IT" sz="2000" b="1" i="1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</a:t>
            </a:r>
            <a:r>
              <a:rPr lang="it-IT" sz="20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FileUtility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usato per leggere un numero predefinito di byte (la lunghezza del file);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metodo </a:t>
            </a:r>
            <a:r>
              <a:rPr lang="it-IT" sz="2000" b="1" i="1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setReuseAddress</a:t>
            </a:r>
            <a:r>
              <a:rPr lang="it-IT" sz="2000" b="1" i="1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che permette di riutilizzare la </a:t>
            </a:r>
            <a:r>
              <a:rPr lang="it-IT" sz="20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seguito alla chiusura della connessione TCP. Se non fosse stato impiegato, in seguito non sarebbe stato possibile riutilizzare la </a:t>
            </a:r>
            <a:r>
              <a:rPr lang="it-IT" sz="20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poiché in stato di </a:t>
            </a:r>
            <a:r>
              <a:rPr lang="it-IT" sz="2000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timeout</a:t>
            </a:r>
            <a:r>
              <a:rPr lang="it-IT" sz="2000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un certo periodo di tempo.</a:t>
            </a:r>
          </a:p>
        </p:txBody>
      </p:sp>
    </p:spTree>
    <p:extLst>
      <p:ext uri="{BB962C8B-B14F-4D97-AF65-F5344CB8AC3E}">
        <p14:creationId xmlns:p14="http://schemas.microsoft.com/office/powerpoint/2010/main" val="1221810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449</Words>
  <Application>Microsoft Office PowerPoint</Application>
  <PresentationFormat>Widescreen</PresentationFormat>
  <Paragraphs>142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FileUtility</vt:lpstr>
      <vt:lpstr>Client (1)</vt:lpstr>
      <vt:lpstr>Client (2)</vt:lpstr>
      <vt:lpstr>Server</vt:lpstr>
      <vt:lpstr>ServerThread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70</cp:revision>
  <dcterms:created xsi:type="dcterms:W3CDTF">2019-10-08T21:42:47Z</dcterms:created>
  <dcterms:modified xsi:type="dcterms:W3CDTF">2019-10-24T13:55:41Z</dcterms:modified>
</cp:coreProperties>
</file>