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12D7E-51FC-4159-AC73-87D2CB6CA4F9}" v="22" dt="2019-10-24T13:55:3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30" d="100"/>
          <a:sy n="130" d="100"/>
        </p:scale>
        <p:origin x="138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2</a:t>
            </a:r>
          </a:p>
          <a:p>
            <a:pPr algn="ctr"/>
            <a:r>
              <a:rPr lang="it-IT" sz="31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31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Java con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lo sviluppo iniziale del progetto sono state riscontrate due principali criticità: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considerare o meno anche le sottodirectory presenti nella directory passata come argomento al Client;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chiedere un’unica soglia, valida per tutte le directory che verranno passate in input, o una soglia per ciascuna directory.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stato stabilito che: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evitare troppe complicazioni e un netto allungamento del codice, non essendo esplicitamente richiesto, si assumerà che tutte le directory in input non hanno al loro interno sottodirectory ma solo file;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directory inserita verrà chiesta una nuova soglia.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FileUtility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226444" y="922352"/>
            <a:ext cx="11739111" cy="5048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buffer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Leggo un byte dalla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(buffer);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Scrivo quel byte sul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Incremento il contatore del numero di byte letti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EOFException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"Riscontrati i seguenti problemi: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383CAA6-DDCA-4316-8419-3FCC7D47AD84}"/>
              </a:ext>
            </a:extLst>
          </p:cNvPr>
          <p:cNvSpPr/>
          <p:nvPr/>
        </p:nvSpPr>
        <p:spPr>
          <a:xfrm>
            <a:off x="6878393" y="4425989"/>
            <a:ext cx="3680873" cy="13046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metodo creato nella classe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FileUtility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da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un byte alla volta e lo scrive sul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DataOutputStream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fino al raggiungimento della lunghezza del file (passata come parametro).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446598" y="957076"/>
            <a:ext cx="9385903" cy="447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"Client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uscire.\n"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la dimensione minima dei file per la directory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parseUnsignedLong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Lancia eccezioni in caso di errori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directory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(!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"Directory non presente: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uscire, oppure reinserisci una directory: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158665" y="5008196"/>
            <a:ext cx="3547641" cy="1285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legge ciclicamente il nome di una directory e la dimensione minima dei file, in modo da poter trasmettere soltanto quelli di dimensione maggiore. Si controlla anche che la directory esista.</a:t>
            </a:r>
          </a:p>
        </p:txBody>
      </p:sp>
    </p:spTree>
    <p:extLst>
      <p:ext uri="{BB962C8B-B14F-4D97-AF65-F5344CB8AC3E}">
        <p14:creationId xmlns:p14="http://schemas.microsoft.com/office/powerpoint/2010/main" val="14452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47139" y="706251"/>
            <a:ext cx="9555821" cy="6059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Invio il nome del file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esiste già nel server"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"Invio lunghezza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"Inizio la 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                              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f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terminata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11374" y="1294229"/>
            <a:ext cx="3807254" cy="17041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Per ogni file della directory si controlla che la sua dimensione sia maggiore della soglia (variabile </a:t>
            </a:r>
            <a:r>
              <a:rPr lang="it-IT" sz="1400" b="1" i="1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threshold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). I nomi dei file che rispettano il requisito vengono inviati al server, gli altri vengono scartati. Se il server richiede il file (‘’attiva’’), si invia la relativa lunghezza e il file.</a:t>
            </a:r>
          </a:p>
        </p:txBody>
      </p:sp>
    </p:spTree>
    <p:extLst>
      <p:ext uri="{BB962C8B-B14F-4D97-AF65-F5344CB8AC3E}">
        <p14:creationId xmlns:p14="http://schemas.microsoft.com/office/powerpoint/2010/main" val="329833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658967" y="922550"/>
            <a:ext cx="9640781" cy="55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setReuseAddress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avviato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creata la server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{…}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in attesa di richieste...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setSoTimeout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connessione accettata: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problemi nella accettazione della connessione: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 Servizio delegato ad un nuovo thread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ServerThread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it-IT" sz="12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8256181" y="2597738"/>
            <a:ext cx="2882337" cy="11619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server rimane attivo in attesa di richieste. Ad ogni richiesta crea (e avvia) un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che si occupa della ricezione dell’intera directory da un client.</a:t>
            </a:r>
          </a:p>
        </p:txBody>
      </p:sp>
      <p:sp>
        <p:nvSpPr>
          <p:cNvPr id="5" name="Callout: linea 4">
            <a:extLst>
              <a:ext uri="{FF2B5EF4-FFF2-40B4-BE49-F238E27FC236}">
                <a16:creationId xmlns:a16="http://schemas.microsoft.com/office/drawing/2014/main" id="{4309A6D5-7315-462A-8FA9-73DC931D1525}"/>
              </a:ext>
            </a:extLst>
          </p:cNvPr>
          <p:cNvSpPr/>
          <p:nvPr/>
        </p:nvSpPr>
        <p:spPr>
          <a:xfrm>
            <a:off x="8387317" y="1146176"/>
            <a:ext cx="2542953" cy="619392"/>
          </a:xfrm>
          <a:prstGeom prst="borderCallout1">
            <a:avLst>
              <a:gd name="adj1" fmla="val 47074"/>
              <a:gd name="adj2" fmla="val -6151"/>
              <a:gd name="adj3" fmla="val 50917"/>
              <a:gd name="adj4" fmla="val -13907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crea la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con cui il server riceve le richieste.</a:t>
            </a:r>
          </a:p>
        </p:txBody>
      </p:sp>
    </p:spTree>
    <p:extLst>
      <p:ext uri="{BB962C8B-B14F-4D97-AF65-F5344CB8AC3E}">
        <p14:creationId xmlns:p14="http://schemas.microsoft.com/office/powerpoint/2010/main" val="261006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ServerThread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15427" y="961475"/>
            <a:ext cx="9179116" cy="5394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"Ricevo 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"Ricezione del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 copia nel server terminata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60019" y="2010865"/>
            <a:ext cx="3801140" cy="16480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il nome di un file dal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e controlla se esiste o meno nella directory del Server. Se esiste, comunica al Client che non è necessario inviarlo (‘’salta’’), altrimenti richiede l’invio (‘’attiva’’). Nel secondo caso, ne legge la lunghezza e poi salva in memoria il file.</a:t>
            </a:r>
          </a:p>
        </p:txBody>
      </p:sp>
    </p:spTree>
    <p:extLst>
      <p:ext uri="{BB962C8B-B14F-4D97-AF65-F5344CB8AC3E}">
        <p14:creationId xmlns:p14="http://schemas.microsoft.com/office/powerpoint/2010/main" val="24163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13673" y="1100510"/>
            <a:ext cx="10427575" cy="32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20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lo sviluppo di questo progetto è stato approfondito l’utilizzo di due metodi: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metodo </a:t>
            </a:r>
            <a:r>
              <a:rPr lang="it-IT" sz="2000" b="1" i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sz="2000" b="1" i="1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FileUtility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usato per leggere un numero predefinito di byte (la lunghezza del file);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metodo </a:t>
            </a:r>
            <a:r>
              <a:rPr lang="it-IT" sz="2000" b="1" i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setReuseAddress</a:t>
            </a:r>
            <a:r>
              <a:rPr lang="it-IT" sz="2000" b="1" i="1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 permette di riutilizzare la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seguito alla chiusura della connessione TCP. Se non fosse stato impiegato, in seguito non sarebbe stato possibile riutilizzare la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poiché in stato di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un certo periodo di tempo.</a:t>
            </a:r>
          </a:p>
        </p:txBody>
      </p:sp>
    </p:spTree>
    <p:extLst>
      <p:ext uri="{BB962C8B-B14F-4D97-AF65-F5344CB8AC3E}">
        <p14:creationId xmlns:p14="http://schemas.microsoft.com/office/powerpoint/2010/main" val="122181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445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FileUtility</vt:lpstr>
      <vt:lpstr>Client (1)</vt:lpstr>
      <vt:lpstr>Client (2)</vt:lpstr>
      <vt:lpstr>Server</vt:lpstr>
      <vt:lpstr>ServerThread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71</cp:revision>
  <dcterms:created xsi:type="dcterms:W3CDTF">2019-10-08T21:42:47Z</dcterms:created>
  <dcterms:modified xsi:type="dcterms:W3CDTF">2019-10-24T18:23:51Z</dcterms:modified>
</cp:coreProperties>
</file>