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1118D-A46A-4BCB-B31B-F83832F54457}" v="1" dt="2019-10-17T12:22:43.430"/>
    <p1510:client id="{96382694-6E7F-4E7C-B45A-E7024A7C0B50}" v="2" dt="2019-10-18T09:57:2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20" d="100"/>
          <a:sy n="120" d="100"/>
        </p:scale>
        <p:origin x="1780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  <pc:docChgLst>
    <pc:chgData name="Andrei Daniel Ivan" userId="d3c4cde5a19fb9a3" providerId="LiveId" clId="{96382694-6E7F-4E7C-B45A-E7024A7C0B50}"/>
    <pc:docChg chg="modSld">
      <pc:chgData name="Andrei Daniel Ivan" userId="d3c4cde5a19fb9a3" providerId="LiveId" clId="{96382694-6E7F-4E7C-B45A-E7024A7C0B50}" dt="2019-10-18T09:57:25.908" v="0"/>
      <pc:docMkLst>
        <pc:docMk/>
      </pc:docMkLst>
      <pc:sldChg chg="setBg">
        <pc:chgData name="Andrei Daniel Ivan" userId="d3c4cde5a19fb9a3" providerId="LiveId" clId="{96382694-6E7F-4E7C-B45A-E7024A7C0B50}" dt="2019-10-18T09:57:25.908" v="0"/>
        <pc:sldMkLst>
          <pc:docMk/>
          <pc:sldMk cId="364308129" sldId="256"/>
        </pc:sldMkLst>
      </pc:sldChg>
    </pc:docChg>
  </pc:docChgLst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3:27:09.784" v="28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  <pc:sldChg chg="modSp">
        <pc:chgData name="Andrei Daniel Ivan" userId="d3c4cde5a19fb9a3" providerId="LiveId" clId="{5F41118D-A46A-4BCB-B31B-F83832F54457}" dt="2019-10-17T13:27:09.784" v="283" actId="1076"/>
        <pc:sldMkLst>
          <pc:docMk/>
          <pc:sldMk cId="1889561379" sldId="260"/>
        </pc:sldMkLst>
        <pc:spChg chg="mod">
          <ac:chgData name="Andrei Daniel Ivan" userId="d3c4cde5a19fb9a3" providerId="LiveId" clId="{5F41118D-A46A-4BCB-B31B-F83832F54457}" dt="2019-10-17T13:27:01.020" v="282" actId="255"/>
          <ac:spMkLst>
            <pc:docMk/>
            <pc:sldMk cId="1889561379" sldId="260"/>
            <ac:spMk id="4" creationId="{86399399-6393-4A4B-8522-F717A489643B}"/>
          </ac:spMkLst>
        </pc:spChg>
        <pc:spChg chg="mod">
          <ac:chgData name="Andrei Daniel Ivan" userId="d3c4cde5a19fb9a3" providerId="LiveId" clId="{5F41118D-A46A-4BCB-B31B-F83832F54457}" dt="2019-10-17T13:27:09.784" v="283" actId="1076"/>
          <ac:spMkLst>
            <pc:docMk/>
            <pc:sldMk cId="1889561379" sldId="260"/>
            <ac:spMk id="34" creationId="{4D9E606D-73EC-4A54-9FCE-4DEBEE992671}"/>
          </ac:spMkLst>
        </pc:spChg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22/10/2019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22/10/2019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159-4597-4830-B3AD-05D2093EF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7D69AE-2C12-48D4-934E-E43844B1F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Socket in Java con connessione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FileUtility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226444" y="922352"/>
            <a:ext cx="11739111" cy="5048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buffer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Leggo un byte dalla </a:t>
            </a:r>
            <a:r>
              <a:rPr lang="it-IT" sz="1200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(buffer);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Scrivo quel byte sul </a:t>
            </a:r>
            <a:r>
              <a:rPr lang="it-IT" sz="1200" dirty="0" err="1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   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numByteRead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Incremento il contatore del numero di byte letti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EOFException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"Riscontrati i seguenti problemi: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383CAA6-DDCA-4316-8419-3FCC7D47AD84}"/>
              </a:ext>
            </a:extLst>
          </p:cNvPr>
          <p:cNvSpPr/>
          <p:nvPr/>
        </p:nvSpPr>
        <p:spPr>
          <a:xfrm>
            <a:off x="6878393" y="4425989"/>
            <a:ext cx="3680873" cy="13046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metodo creato nella classe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FileUtility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legge da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DataInputStream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un byte alla volta e lo scrive sul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DataOutputStream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fino al raggiungimento della lunghezza del file (passata come parametro).</a:t>
            </a:r>
          </a:p>
        </p:txBody>
      </p:sp>
    </p:spTree>
    <p:extLst>
      <p:ext uri="{BB962C8B-B14F-4D97-AF65-F5344CB8AC3E}">
        <p14:creationId xmlns:p14="http://schemas.microsoft.com/office/powerpoint/2010/main" val="261752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Client (1)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446598" y="957076"/>
            <a:ext cx="9385903" cy="447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!=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"Client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\n\</a:t>
            </a:r>
            <a:r>
              <a:rPr lang="it-IT" sz="12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(Unix)/^Z(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)+invio per uscire.\n"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"Inserire la dimensione minima dei file per la directory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200000"/>
              </a:lnSpc>
              <a:spcAft>
                <a:spcPts val="0"/>
              </a:spcAft>
            </a:pPr>
            <a:endParaRPr lang="it-IT" sz="1200" dirty="0">
              <a:solidFill>
                <a:srgbClr val="D4D4D4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parseUnsignedLong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 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Lancia eccezioni in caso di errori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directory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(!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"Directory non presente: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it-IT" sz="1200" dirty="0" err="1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^D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(Unix)/^Z(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)+invio per uscire, oppure reinserisci una directory: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6982496" y="4833511"/>
            <a:ext cx="3547641" cy="12854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legge ciclicamente il nome di una directory e la dimensione minima dei file, in modo da poter trasmettere soltanto quelli di dimensione maggiore. Si controlla anche che la directory esista.</a:t>
            </a:r>
          </a:p>
        </p:txBody>
      </p:sp>
    </p:spTree>
    <p:extLst>
      <p:ext uri="{BB962C8B-B14F-4D97-AF65-F5344CB8AC3E}">
        <p14:creationId xmlns:p14="http://schemas.microsoft.com/office/powerpoint/2010/main" val="144521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Client (2)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47139" y="706251"/>
            <a:ext cx="9555821" cy="6059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listFiles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&lt;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 </a:t>
            </a: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Invio il nome del file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"salta"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esiste già nel server"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"attiva"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"Invio lunghezza file: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"Inizio la trasmissione di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                               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"Trasmissione di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f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terminata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7011374" y="1294229"/>
            <a:ext cx="3807254" cy="170415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Per ogni file della directory si controlla che la sua dimensione sia maggiore della soglia (variabile </a:t>
            </a:r>
            <a:r>
              <a:rPr lang="it-IT" sz="1400" b="1" i="1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threshold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). I nomi dei file che rispettano il requisito vengono inviati al server, gli altri vengono scartati. Se il server richiede il file (‘’attiva’’), si invia la relativa lunghezza e il file.</a:t>
            </a:r>
          </a:p>
        </p:txBody>
      </p:sp>
    </p:spTree>
    <p:extLst>
      <p:ext uri="{BB962C8B-B14F-4D97-AF65-F5344CB8AC3E}">
        <p14:creationId xmlns:p14="http://schemas.microsoft.com/office/powerpoint/2010/main" val="329833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658967" y="922550"/>
            <a:ext cx="9640781" cy="55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(port);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setReuseAddress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avviato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creata la server </a:t>
            </a:r>
            <a:r>
              <a:rPr lang="it-IT" sz="1200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{…}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in attesa di richieste...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setSoTimeout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connessione accettata: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"Server: problemi nella accettazione della connessione: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continue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// Servizio delegato ad un nuovo thread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ServerThread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clientSocket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it-IT" sz="12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{…}</a:t>
            </a:r>
            <a:endParaRPr lang="it-IT" sz="12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8256181" y="2597738"/>
            <a:ext cx="2882337" cy="11619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server rimane attivo in attesa di richieste. Ad ogni richiesta crea (e avvia) un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ServerThread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che si occupa della ricezione dell’intera directory da un client.</a:t>
            </a:r>
          </a:p>
        </p:txBody>
      </p:sp>
      <p:sp>
        <p:nvSpPr>
          <p:cNvPr id="5" name="Callout: linea 4">
            <a:extLst>
              <a:ext uri="{FF2B5EF4-FFF2-40B4-BE49-F238E27FC236}">
                <a16:creationId xmlns:a16="http://schemas.microsoft.com/office/drawing/2014/main" id="{4309A6D5-7315-462A-8FA9-73DC931D1525}"/>
              </a:ext>
            </a:extLst>
          </p:cNvPr>
          <p:cNvSpPr/>
          <p:nvPr/>
        </p:nvSpPr>
        <p:spPr>
          <a:xfrm>
            <a:off x="8387317" y="1146176"/>
            <a:ext cx="2542953" cy="619392"/>
          </a:xfrm>
          <a:prstGeom prst="borderCallout1">
            <a:avLst>
              <a:gd name="adj1" fmla="val 47074"/>
              <a:gd name="adj2" fmla="val -6151"/>
              <a:gd name="adj3" fmla="val 49563"/>
              <a:gd name="adj4" fmla="val -160184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Si crea la </a:t>
            </a:r>
            <a:r>
              <a:rPr lang="it-IT" sz="16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16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con cui il server riceve le richieste.</a:t>
            </a:r>
          </a:p>
        </p:txBody>
      </p:sp>
    </p:spTree>
    <p:extLst>
      <p:ext uri="{BB962C8B-B14F-4D97-AF65-F5344CB8AC3E}">
        <p14:creationId xmlns:p14="http://schemas.microsoft.com/office/powerpoint/2010/main" val="261006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2077"/>
            <a:ext cx="7886700" cy="91122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ServerThread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6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15427" y="961475"/>
            <a:ext cx="9179116" cy="5394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sz="1200" dirty="0" err="1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"salta"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"attiva"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readLong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"Ricevo il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FileUtility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trasferisci_a_byte_file_binario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inSock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200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fileLength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"Ricezione del file 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 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e copia nel server terminata</a:t>
            </a:r>
            <a:r>
              <a:rPr lang="it-IT" sz="1200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it-IT" sz="1200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it-IT" sz="1200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it-IT" sz="1200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200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it-IT" sz="1200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it-IT" sz="1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7EA70C8-077E-4893-9DCD-9365231785E6}"/>
              </a:ext>
            </a:extLst>
          </p:cNvPr>
          <p:cNvSpPr/>
          <p:nvPr/>
        </p:nvSpPr>
        <p:spPr>
          <a:xfrm>
            <a:off x="7060019" y="2010865"/>
            <a:ext cx="3801140" cy="164804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Il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ServerThread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legge il nome di un file dal </a:t>
            </a:r>
            <a:r>
              <a:rPr lang="it-IT" sz="1400" dirty="0" err="1">
                <a:solidFill>
                  <a:schemeClr val="tx1"/>
                </a:solidFill>
                <a:latin typeface="Avenir Next LT Pro Light" panose="020B0304020202020204" pitchFamily="34" charset="0"/>
              </a:rPr>
              <a:t>DataInputStream</a:t>
            </a:r>
            <a:r>
              <a:rPr lang="it-IT" sz="1400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 e controlla se esiste o meno nella directory del Server. Se esiste, comunica al Client che non è necessario inviarlo (‘’salta’’), altrimenti richiede l’invio (‘’attiva’’). Nel secondo caso, ne legge la lunghezza e poi salva in memoria il file.</a:t>
            </a:r>
          </a:p>
        </p:txBody>
      </p:sp>
    </p:spTree>
    <p:extLst>
      <p:ext uri="{BB962C8B-B14F-4D97-AF65-F5344CB8AC3E}">
        <p14:creationId xmlns:p14="http://schemas.microsoft.com/office/powerpoint/2010/main" val="2416320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247</Words>
  <Application>Microsoft Office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Calibri Light</vt:lpstr>
      <vt:lpstr>Consolas</vt:lpstr>
      <vt:lpstr>Tema di Office</vt:lpstr>
      <vt:lpstr>ESERCITAZIONE 2</vt:lpstr>
      <vt:lpstr>FileUtility</vt:lpstr>
      <vt:lpstr>Client (1)</vt:lpstr>
      <vt:lpstr>Client (2)</vt:lpstr>
      <vt:lpstr>Server</vt:lpstr>
      <vt:lpstr>ServerThread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70</cp:revision>
  <dcterms:created xsi:type="dcterms:W3CDTF">2019-10-08T21:42:47Z</dcterms:created>
  <dcterms:modified xsi:type="dcterms:W3CDTF">2019-10-22T22:10:28Z</dcterms:modified>
</cp:coreProperties>
</file>