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4" r:id="rId3"/>
    <p:sldId id="265" r:id="rId4"/>
    <p:sldId id="268" r:id="rId5"/>
    <p:sldId id="269" r:id="rId6"/>
    <p:sldId id="270" r:id="rId7"/>
    <p:sldId id="266" r:id="rId8"/>
    <p:sldId id="271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E8966-DA7A-4F42-BBC2-EB4277AFD265}" v="19" dt="2019-10-30T22:36:44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20" d="100"/>
          <a:sy n="120" d="100"/>
        </p:scale>
        <p:origin x="1780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  <pc:docChgLst>
    <pc:chgData name="Andrei Daniel Ivan" userId="d3c4cde5a19fb9a3" providerId="LiveId" clId="{255E8966-DA7A-4F42-BBC2-EB4277AFD265}"/>
    <pc:docChg chg="undo custSel addSld delSld modSld sldOrd">
      <pc:chgData name="Andrei Daniel Ivan" userId="d3c4cde5a19fb9a3" providerId="LiveId" clId="{255E8966-DA7A-4F42-BBC2-EB4277AFD265}" dt="2019-10-30T22:49:04.770" v="1325" actId="20577"/>
      <pc:docMkLst>
        <pc:docMk/>
      </pc:docMkLst>
      <pc:sldChg chg="modSp">
        <pc:chgData name="Andrei Daniel Ivan" userId="d3c4cde5a19fb9a3" providerId="LiveId" clId="{255E8966-DA7A-4F42-BBC2-EB4277AFD265}" dt="2019-10-25T18:35:01.343" v="19" actId="255"/>
        <pc:sldMkLst>
          <pc:docMk/>
          <pc:sldMk cId="364308129" sldId="256"/>
        </pc:sldMkLst>
        <pc:spChg chg="mod">
          <ac:chgData name="Andrei Daniel Ivan" userId="d3c4cde5a19fb9a3" providerId="LiveId" clId="{255E8966-DA7A-4F42-BBC2-EB4277AFD265}" dt="2019-10-25T18:35:01.343" v="19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delSp modSp del">
        <pc:chgData name="Andrei Daniel Ivan" userId="d3c4cde5a19fb9a3" providerId="LiveId" clId="{255E8966-DA7A-4F42-BBC2-EB4277AFD265}" dt="2019-10-25T18:37:22.201" v="89" actId="2696"/>
        <pc:sldMkLst>
          <pc:docMk/>
          <pc:sldMk cId="2617522827" sldId="259"/>
        </pc:sldMkLst>
        <pc:spChg chg="mod">
          <ac:chgData name="Andrei Daniel Ivan" userId="d3c4cde5a19fb9a3" providerId="LiveId" clId="{255E8966-DA7A-4F42-BBC2-EB4277AFD265}" dt="2019-10-25T18:36:38.086" v="77" actId="1076"/>
          <ac:spMkLst>
            <pc:docMk/>
            <pc:sldMk cId="2617522827" sldId="259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6:08.464" v="42" actId="478"/>
          <ac:spMkLst>
            <pc:docMk/>
            <pc:sldMk cId="2617522827" sldId="259"/>
            <ac:spMk id="4" creationId="{53201F81-8510-4C74-BAB4-1DBFEB2D3B79}"/>
          </ac:spMkLst>
        </pc:spChg>
        <pc:spChg chg="del">
          <ac:chgData name="Andrei Daniel Ivan" userId="d3c4cde5a19fb9a3" providerId="LiveId" clId="{255E8966-DA7A-4F42-BBC2-EB4277AFD265}" dt="2019-10-25T18:36:10.117" v="43" actId="478"/>
          <ac:spMkLst>
            <pc:docMk/>
            <pc:sldMk cId="2617522827" sldId="259"/>
            <ac:spMk id="5" creationId="{8383CAA6-DDCA-4316-8419-3FCC7D47AD84}"/>
          </ac:spMkLst>
        </pc:spChg>
      </pc:sldChg>
      <pc:sldChg chg="del">
        <pc:chgData name="Andrei Daniel Ivan" userId="d3c4cde5a19fb9a3" providerId="LiveId" clId="{255E8966-DA7A-4F42-BBC2-EB4277AFD265}" dt="2019-10-25T18:36:47.979" v="79" actId="2696"/>
        <pc:sldMkLst>
          <pc:docMk/>
          <pc:sldMk cId="1445211441" sldId="260"/>
        </pc:sldMkLst>
      </pc:sldChg>
      <pc:sldChg chg="del">
        <pc:chgData name="Andrei Daniel Ivan" userId="d3c4cde5a19fb9a3" providerId="LiveId" clId="{255E8966-DA7A-4F42-BBC2-EB4277AFD265}" dt="2019-10-25T18:36:48.017" v="80" actId="2696"/>
        <pc:sldMkLst>
          <pc:docMk/>
          <pc:sldMk cId="3298339974" sldId="261"/>
        </pc:sldMkLst>
      </pc:sldChg>
      <pc:sldChg chg="del">
        <pc:chgData name="Andrei Daniel Ivan" userId="d3c4cde5a19fb9a3" providerId="LiveId" clId="{255E8966-DA7A-4F42-BBC2-EB4277AFD265}" dt="2019-10-25T18:36:48.058" v="81" actId="2696"/>
        <pc:sldMkLst>
          <pc:docMk/>
          <pc:sldMk cId="2610063733" sldId="262"/>
        </pc:sldMkLst>
      </pc:sldChg>
      <pc:sldChg chg="del">
        <pc:chgData name="Andrei Daniel Ivan" userId="d3c4cde5a19fb9a3" providerId="LiveId" clId="{255E8966-DA7A-4F42-BBC2-EB4277AFD265}" dt="2019-10-25T18:36:48.067" v="82" actId="2696"/>
        <pc:sldMkLst>
          <pc:docMk/>
          <pc:sldMk cId="2416320935" sldId="263"/>
        </pc:sldMkLst>
      </pc:sldChg>
      <pc:sldChg chg="modSp">
        <pc:chgData name="Andrei Daniel Ivan" userId="d3c4cde5a19fb9a3" providerId="LiveId" clId="{255E8966-DA7A-4F42-BBC2-EB4277AFD265}" dt="2019-10-30T22:49:04.770" v="1325" actId="20577"/>
        <pc:sldMkLst>
          <pc:docMk/>
          <pc:sldMk cId="148092493" sldId="264"/>
        </pc:sldMkLst>
        <pc:spChg chg="mod">
          <ac:chgData name="Andrei Daniel Ivan" userId="d3c4cde5a19fb9a3" providerId="LiveId" clId="{255E8966-DA7A-4F42-BBC2-EB4277AFD265}" dt="2019-10-25T18:37:19.581" v="88" actId="1076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255E8966-DA7A-4F42-BBC2-EB4277AFD265}" dt="2019-10-30T22:49:04.770" v="1325" actId="20577"/>
          <ac:spMkLst>
            <pc:docMk/>
            <pc:sldMk cId="148092493" sldId="264"/>
            <ac:spMk id="4" creationId="{53201F81-8510-4C74-BAB4-1DBFEB2D3B79}"/>
          </ac:spMkLst>
        </pc:spChg>
      </pc:sldChg>
      <pc:sldChg chg="modSp del">
        <pc:chgData name="Andrei Daniel Ivan" userId="d3c4cde5a19fb9a3" providerId="LiveId" clId="{255E8966-DA7A-4F42-BBC2-EB4277AFD265}" dt="2019-10-25T18:37:24.202" v="91" actId="2696"/>
        <pc:sldMkLst>
          <pc:docMk/>
          <pc:sldMk cId="1221810959" sldId="265"/>
        </pc:sldMkLst>
        <pc:spChg chg="mod">
          <ac:chgData name="Andrei Daniel Ivan" userId="d3c4cde5a19fb9a3" providerId="LiveId" clId="{255E8966-DA7A-4F42-BBC2-EB4277AFD265}" dt="2019-10-25T18:35:24.661" v="41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addSp delSp modSp add">
        <pc:chgData name="Andrei Daniel Ivan" userId="d3c4cde5a19fb9a3" providerId="LiveId" clId="{255E8966-DA7A-4F42-BBC2-EB4277AFD265}" dt="2019-10-26T23:21:44.601" v="644" actId="1076"/>
        <pc:sldMkLst>
          <pc:docMk/>
          <pc:sldMk cId="1263132891" sldId="265"/>
        </pc:sldMkLst>
        <pc:spChg chg="mod">
          <ac:chgData name="Andrei Daniel Ivan" userId="d3c4cde5a19fb9a3" providerId="LiveId" clId="{255E8966-DA7A-4F42-BBC2-EB4277AFD265}" dt="2019-10-25T18:37:48.245" v="145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0.053" v="182" actId="478"/>
          <ac:spMkLst>
            <pc:docMk/>
            <pc:sldMk cId="1263132891" sldId="265"/>
            <ac:spMk id="4" creationId="{53201F81-8510-4C74-BAB4-1DBFEB2D3B79}"/>
          </ac:spMkLst>
        </pc:spChg>
        <pc:spChg chg="add mod">
          <ac:chgData name="Andrei Daniel Ivan" userId="d3c4cde5a19fb9a3" providerId="LiveId" clId="{255E8966-DA7A-4F42-BBC2-EB4277AFD265}" dt="2019-10-25T18:41:03.013" v="198" actId="1076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255E8966-DA7A-4F42-BBC2-EB4277AFD265}" dt="2019-10-25T18:41:17.885" v="207" actId="1076"/>
          <ac:spMkLst>
            <pc:docMk/>
            <pc:sldMk cId="1263132891" sldId="265"/>
            <ac:spMk id="8" creationId="{C0BF8179-F42E-40FA-8D9D-BA6422941EE4}"/>
          </ac:spMkLst>
        </pc:spChg>
        <pc:spChg chg="add mod">
          <ac:chgData name="Andrei Daniel Ivan" userId="d3c4cde5a19fb9a3" providerId="LiveId" clId="{255E8966-DA7A-4F42-BBC2-EB4277AFD265}" dt="2019-10-25T18:41:37.437" v="218" actId="1076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255E8966-DA7A-4F42-BBC2-EB4277AFD265}" dt="2019-10-25T18:42:42.860" v="248" actId="1076"/>
          <ac:spMkLst>
            <pc:docMk/>
            <pc:sldMk cId="1263132891" sldId="265"/>
            <ac:spMk id="10" creationId="{EB09F017-7D26-464E-ACF4-732B15EEF651}"/>
          </ac:spMkLst>
        </pc:spChg>
        <pc:spChg chg="add mod">
          <ac:chgData name="Andrei Daniel Ivan" userId="d3c4cde5a19fb9a3" providerId="LiveId" clId="{255E8966-DA7A-4F42-BBC2-EB4277AFD265}" dt="2019-10-25T18:43:09.540" v="283" actId="1076"/>
          <ac:spMkLst>
            <pc:docMk/>
            <pc:sldMk cId="1263132891" sldId="265"/>
            <ac:spMk id="11" creationId="{F8709EB3-BE0A-4540-B923-C6349E9E0860}"/>
          </ac:spMkLst>
        </pc:spChg>
        <pc:spChg chg="add mod">
          <ac:chgData name="Andrei Daniel Ivan" userId="d3c4cde5a19fb9a3" providerId="LiveId" clId="{255E8966-DA7A-4F42-BBC2-EB4277AFD265}" dt="2019-10-25T18:44:24.948" v="318" actId="1076"/>
          <ac:spMkLst>
            <pc:docMk/>
            <pc:sldMk cId="1263132891" sldId="265"/>
            <ac:spMk id="12" creationId="{6AFD7658-DE24-42CF-8463-709124F1AB3E}"/>
          </ac:spMkLst>
        </pc:spChg>
        <pc:spChg chg="add mod">
          <ac:chgData name="Andrei Daniel Ivan" userId="d3c4cde5a19fb9a3" providerId="LiveId" clId="{255E8966-DA7A-4F42-BBC2-EB4277AFD265}" dt="2019-10-25T18:44:52.381" v="342" actId="1076"/>
          <ac:spMkLst>
            <pc:docMk/>
            <pc:sldMk cId="1263132891" sldId="265"/>
            <ac:spMk id="13" creationId="{04BCECFC-7BBD-4CA2-AD41-DC483C71984C}"/>
          </ac:spMkLst>
        </pc:spChg>
        <pc:spChg chg="add mod">
          <ac:chgData name="Andrei Daniel Ivan" userId="d3c4cde5a19fb9a3" providerId="LiveId" clId="{255E8966-DA7A-4F42-BBC2-EB4277AFD265}" dt="2019-10-25T18:45:23.525" v="349" actId="1076"/>
          <ac:spMkLst>
            <pc:docMk/>
            <pc:sldMk cId="1263132891" sldId="265"/>
            <ac:spMk id="14" creationId="{A8E1ACA1-2751-47DF-9EB6-1E2F6A7BA8D9}"/>
          </ac:spMkLst>
        </pc:spChg>
        <pc:spChg chg="add mod">
          <ac:chgData name="Andrei Daniel Ivan" userId="d3c4cde5a19fb9a3" providerId="LiveId" clId="{255E8966-DA7A-4F42-BBC2-EB4277AFD265}" dt="2019-10-26T23:21:44.601" v="644" actId="1076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255E8966-DA7A-4F42-BBC2-EB4277AFD265}" dt="2019-10-25T18:44:19.054" v="317" actId="1076"/>
          <ac:picMkLst>
            <pc:docMk/>
            <pc:sldMk cId="1263132891" sldId="265"/>
            <ac:picMk id="6" creationId="{6FB9490A-9C60-4085-B9E2-3F0996926CBD}"/>
          </ac:picMkLst>
        </pc:picChg>
      </pc:sldChg>
      <pc:sldChg chg="modSp add del">
        <pc:chgData name="Andrei Daniel Ivan" userId="d3c4cde5a19fb9a3" providerId="LiveId" clId="{255E8966-DA7A-4F42-BBC2-EB4277AFD265}" dt="2019-10-25T18:37:22.970" v="90" actId="2696"/>
        <pc:sldMkLst>
          <pc:docMk/>
          <pc:sldMk cId="1836421279" sldId="266"/>
        </pc:sldMkLst>
        <pc:spChg chg="mod">
          <ac:chgData name="Andrei Daniel Ivan" userId="d3c4cde5a19fb9a3" providerId="LiveId" clId="{255E8966-DA7A-4F42-BBC2-EB4277AFD265}" dt="2019-10-25T18:36:52.998" v="85" actId="20577"/>
          <ac:spMkLst>
            <pc:docMk/>
            <pc:sldMk cId="1836421279" sldId="266"/>
            <ac:spMk id="2" creationId="{F1DDE7A4-1A5F-4F0D-B842-7798EDC6EDA8}"/>
          </ac:spMkLst>
        </pc:spChg>
      </pc:sldChg>
      <pc:sldChg chg="addSp delSp modSp add">
        <pc:chgData name="Andrei Daniel Ivan" userId="d3c4cde5a19fb9a3" providerId="LiveId" clId="{255E8966-DA7A-4F42-BBC2-EB4277AFD265}" dt="2019-10-26T20:32:42.597" v="643" actId="20577"/>
        <pc:sldMkLst>
          <pc:docMk/>
          <pc:sldMk cId="3577249319" sldId="266"/>
        </pc:sldMkLst>
        <pc:spChg chg="mod">
          <ac:chgData name="Andrei Daniel Ivan" userId="d3c4cde5a19fb9a3" providerId="LiveId" clId="{255E8966-DA7A-4F42-BBC2-EB4277AFD265}" dt="2019-10-26T20:32:42.597" v="643" actId="20577"/>
          <ac:spMkLst>
            <pc:docMk/>
            <pc:sldMk cId="3577249319" sldId="266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2.237" v="183" actId="478"/>
          <ac:spMkLst>
            <pc:docMk/>
            <pc:sldMk cId="3577249319" sldId="266"/>
            <ac:spMk id="4" creationId="{53201F81-8510-4C74-BAB4-1DBFEB2D3B79}"/>
          </ac:spMkLst>
        </pc:spChg>
        <pc:spChg chg="add">
          <ac:chgData name="Andrei Daniel Ivan" userId="d3c4cde5a19fb9a3" providerId="LiveId" clId="{255E8966-DA7A-4F42-BBC2-EB4277AFD265}" dt="2019-10-26T02:05:08.788" v="438"/>
          <ac:spMkLst>
            <pc:docMk/>
            <pc:sldMk cId="3577249319" sldId="266"/>
            <ac:spMk id="6" creationId="{9B8EB54B-0D77-4E7A-B2E9-9DB1B89A05A7}"/>
          </ac:spMkLst>
        </pc:spChg>
        <pc:spChg chg="add">
          <ac:chgData name="Andrei Daniel Ivan" userId="d3c4cde5a19fb9a3" providerId="LiveId" clId="{255E8966-DA7A-4F42-BBC2-EB4277AFD265}" dt="2019-10-26T02:05:13.059" v="439"/>
          <ac:spMkLst>
            <pc:docMk/>
            <pc:sldMk cId="3577249319" sldId="266"/>
            <ac:spMk id="7" creationId="{1C544053-6751-4420-A592-2979D732C879}"/>
          </ac:spMkLst>
        </pc:spChg>
        <pc:spChg chg="add">
          <ac:chgData name="Andrei Daniel Ivan" userId="d3c4cde5a19fb9a3" providerId="LiveId" clId="{255E8966-DA7A-4F42-BBC2-EB4277AFD265}" dt="2019-10-26T02:05:18.090" v="440"/>
          <ac:spMkLst>
            <pc:docMk/>
            <pc:sldMk cId="3577249319" sldId="266"/>
            <ac:spMk id="8" creationId="{F05EBE76-4F37-4234-B277-19F49BA4766F}"/>
          </ac:spMkLst>
        </pc:spChg>
        <pc:spChg chg="add mod">
          <ac:chgData name="Andrei Daniel Ivan" userId="d3c4cde5a19fb9a3" providerId="LiveId" clId="{255E8966-DA7A-4F42-BBC2-EB4277AFD265}" dt="2019-10-26T02:05:46.742" v="463" actId="1076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255E8966-DA7A-4F42-BBC2-EB4277AFD265}" dt="2019-10-26T02:06:08.438" v="503" actId="1076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255E8966-DA7A-4F42-BBC2-EB4277AFD265}" dt="2019-10-26T02:09:35.014" v="554" actId="1076"/>
          <ac:spMkLst>
            <pc:docMk/>
            <pc:sldMk cId="3577249319" sldId="266"/>
            <ac:spMk id="11" creationId="{C864299B-89B2-4A65-A926-E699D4636434}"/>
          </ac:spMkLst>
        </pc:spChg>
        <pc:spChg chg="add del mod">
          <ac:chgData name="Andrei Daniel Ivan" userId="d3c4cde5a19fb9a3" providerId="LiveId" clId="{255E8966-DA7A-4F42-BBC2-EB4277AFD265}" dt="2019-10-26T02:08:48.954" v="539" actId="478"/>
          <ac:spMkLst>
            <pc:docMk/>
            <pc:sldMk cId="3577249319" sldId="266"/>
            <ac:spMk id="12" creationId="{45FB2683-7849-4F99-9BA0-FD8FA37424F1}"/>
          </ac:spMkLst>
        </pc:spChg>
        <pc:spChg chg="add mod">
          <ac:chgData name="Andrei Daniel Ivan" userId="d3c4cde5a19fb9a3" providerId="LiveId" clId="{255E8966-DA7A-4F42-BBC2-EB4277AFD265}" dt="2019-10-26T02:09:39.998" v="555" actId="1076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255E8966-DA7A-4F42-BBC2-EB4277AFD265}" dt="2019-10-26T02:10:01.094" v="558" actId="1076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255E8966-DA7A-4F42-BBC2-EB4277AFD265}" dt="2019-10-26T02:10:11.295" v="562" actId="20577"/>
          <ac:spMkLst>
            <pc:docMk/>
            <pc:sldMk cId="3577249319" sldId="266"/>
            <ac:spMk id="15" creationId="{CB22CA14-4121-402A-B73E-FE97D8B3E6A0}"/>
          </ac:spMkLst>
        </pc:spChg>
        <pc:spChg chg="add mod">
          <ac:chgData name="Andrei Daniel Ivan" userId="d3c4cde5a19fb9a3" providerId="LiveId" clId="{255E8966-DA7A-4F42-BBC2-EB4277AFD265}" dt="2019-10-26T02:10:07.998" v="560" actId="1076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255E8966-DA7A-4F42-BBC2-EB4277AFD265}" dt="2019-10-26T02:10:15" v="564" actId="20577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255E8966-DA7A-4F42-BBC2-EB4277AFD265}" dt="2019-10-26T02:13:47.902" v="622" actId="1076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255E8966-DA7A-4F42-BBC2-EB4277AFD265}" dt="2019-10-26T02:13:51.983" v="625" actId="1076"/>
          <ac:spMkLst>
            <pc:docMk/>
            <pc:sldMk cId="3577249319" sldId="266"/>
            <ac:spMk id="19" creationId="{52615D8C-B002-46BC-95C9-601B71A6BD12}"/>
          </ac:spMkLst>
        </pc:spChg>
        <pc:spChg chg="add mod">
          <ac:chgData name="Andrei Daniel Ivan" userId="d3c4cde5a19fb9a3" providerId="LiveId" clId="{255E8966-DA7A-4F42-BBC2-EB4277AFD265}" dt="2019-10-26T02:14:01.294" v="632" actId="1076"/>
          <ac:spMkLst>
            <pc:docMk/>
            <pc:sldMk cId="3577249319" sldId="266"/>
            <ac:spMk id="20" creationId="{4589F7B9-92BE-4E30-9687-5A24749B8F60}"/>
          </ac:spMkLst>
        </pc:spChg>
        <pc:picChg chg="add del mod ord">
          <ac:chgData name="Andrei Daniel Ivan" userId="d3c4cde5a19fb9a3" providerId="LiveId" clId="{255E8966-DA7A-4F42-BBC2-EB4277AFD265}" dt="2019-10-26T20:32:33.967" v="641" actId="167"/>
          <ac:picMkLst>
            <pc:docMk/>
            <pc:sldMk cId="3577249319" sldId="266"/>
            <ac:picMk id="5" creationId="{9D59A15F-91D1-45D9-84C7-572B7462A2DC}"/>
          </ac:picMkLst>
        </pc:picChg>
      </pc:sldChg>
      <pc:sldChg chg="addSp modSp add">
        <pc:chgData name="Andrei Daniel Ivan" userId="d3c4cde5a19fb9a3" providerId="LiveId" clId="{255E8966-DA7A-4F42-BBC2-EB4277AFD265}" dt="2019-10-30T22:42:40.994" v="1312" actId="20577"/>
        <pc:sldMkLst>
          <pc:docMk/>
          <pc:sldMk cId="1080024111" sldId="267"/>
        </pc:sldMkLst>
        <pc:spChg chg="mod">
          <ac:chgData name="Andrei Daniel Ivan" userId="d3c4cde5a19fb9a3" providerId="LiveId" clId="{255E8966-DA7A-4F42-BBC2-EB4277AFD265}" dt="2019-10-25T18:37:36.389" v="105" actId="20577"/>
          <ac:spMkLst>
            <pc:docMk/>
            <pc:sldMk cId="1080024111" sldId="267"/>
            <ac:spMk id="2" creationId="{F1DDE7A4-1A5F-4F0D-B842-7798EDC6EDA8}"/>
          </ac:spMkLst>
        </pc:spChg>
        <pc:spChg chg="mod">
          <ac:chgData name="Andrei Daniel Ivan" userId="d3c4cde5a19fb9a3" providerId="LiveId" clId="{255E8966-DA7A-4F42-BBC2-EB4277AFD265}" dt="2019-10-30T22:42:40.994" v="1312" actId="20577"/>
          <ac:spMkLst>
            <pc:docMk/>
            <pc:sldMk cId="1080024111" sldId="267"/>
            <ac:spMk id="4" creationId="{53201F81-8510-4C74-BAB4-1DBFEB2D3B79}"/>
          </ac:spMkLst>
        </pc:spChg>
        <pc:graphicFrameChg chg="add mod modGraphic">
          <ac:chgData name="Andrei Daniel Ivan" userId="d3c4cde5a19fb9a3" providerId="LiveId" clId="{255E8966-DA7A-4F42-BBC2-EB4277AFD265}" dt="2019-10-30T22:39:07.634" v="1309" actId="1076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modSp">
        <pc:chgData name="Andrei Daniel Ivan" userId="d3c4cde5a19fb9a3" providerId="LiveId" clId="{255E8966-DA7A-4F42-BBC2-EB4277AFD265}" dt="2019-10-30T20:59:08.458" v="658" actId="20577"/>
        <pc:sldMkLst>
          <pc:docMk/>
          <pc:sldMk cId="234433866" sldId="270"/>
        </pc:sldMkLst>
        <pc:spChg chg="mod">
          <ac:chgData name="Andrei Daniel Ivan" userId="d3c4cde5a19fb9a3" providerId="LiveId" clId="{255E8966-DA7A-4F42-BBC2-EB4277AFD265}" dt="2019-10-30T20:59:08.458" v="658" actId="20577"/>
          <ac:spMkLst>
            <pc:docMk/>
            <pc:sldMk cId="234433866" sldId="270"/>
            <ac:spMk id="2" creationId="{F1DDE7A4-1A5F-4F0D-B842-7798EDC6EDA8}"/>
          </ac:spMkLst>
        </pc:spChg>
      </pc:sldChg>
      <pc:sldChg chg="addSp delSp modSp add ord">
        <pc:chgData name="Andrei Daniel Ivan" userId="d3c4cde5a19fb9a3" providerId="LiveId" clId="{255E8966-DA7A-4F42-BBC2-EB4277AFD265}" dt="2019-10-30T22:18:23.315" v="916" actId="1076"/>
        <pc:sldMkLst>
          <pc:docMk/>
          <pc:sldMk cId="502692845" sldId="271"/>
        </pc:sldMkLst>
        <pc:spChg chg="mod">
          <ac:chgData name="Andrei Daniel Ivan" userId="d3c4cde5a19fb9a3" providerId="LiveId" clId="{255E8966-DA7A-4F42-BBC2-EB4277AFD265}" dt="2019-10-30T21:52:45.061" v="678" actId="20577"/>
          <ac:spMkLst>
            <pc:docMk/>
            <pc:sldMk cId="502692845" sldId="271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30T21:52:52.351" v="679" actId="478"/>
          <ac:spMkLst>
            <pc:docMk/>
            <pc:sldMk cId="502692845" sldId="271"/>
            <ac:spMk id="4" creationId="{3142C27D-66B6-4EC5-B175-799DACA0D343}"/>
          </ac:spMkLst>
        </pc:spChg>
        <pc:spChg chg="del">
          <ac:chgData name="Andrei Daniel Ivan" userId="d3c4cde5a19fb9a3" providerId="LiveId" clId="{255E8966-DA7A-4F42-BBC2-EB4277AFD265}" dt="2019-10-30T21:52:55.269" v="680" actId="478"/>
          <ac:spMkLst>
            <pc:docMk/>
            <pc:sldMk cId="502692845" sldId="271"/>
            <ac:spMk id="5" creationId="{16613504-0E07-4823-8604-71855244FD7C}"/>
          </ac:spMkLst>
        </pc:spChg>
        <pc:spChg chg="add mod">
          <ac:chgData name="Andrei Daniel Ivan" userId="d3c4cde5a19fb9a3" providerId="LiveId" clId="{255E8966-DA7A-4F42-BBC2-EB4277AFD265}" dt="2019-10-30T22:18:19.371" v="915" actId="1076"/>
          <ac:spMkLst>
            <pc:docMk/>
            <pc:sldMk cId="502692845" sldId="271"/>
            <ac:spMk id="6" creationId="{10CEFE9C-E284-478C-A613-1FD6E69D8BC7}"/>
          </ac:spMkLst>
        </pc:spChg>
        <pc:spChg chg="add del mod">
          <ac:chgData name="Andrei Daniel Ivan" userId="d3c4cde5a19fb9a3" providerId="LiveId" clId="{255E8966-DA7A-4F42-BBC2-EB4277AFD265}" dt="2019-10-30T22:18:00.027" v="909" actId="478"/>
          <ac:spMkLst>
            <pc:docMk/>
            <pc:sldMk cId="502692845" sldId="271"/>
            <ac:spMk id="7" creationId="{63B77A7B-4485-42D9-A6EE-2B9B56578926}"/>
          </ac:spMkLst>
        </pc:spChg>
        <pc:spChg chg="add mod">
          <ac:chgData name="Andrei Daniel Ivan" userId="d3c4cde5a19fb9a3" providerId="LiveId" clId="{255E8966-DA7A-4F42-BBC2-EB4277AFD265}" dt="2019-10-30T22:18:23.315" v="916" actId="1076"/>
          <ac:spMkLst>
            <pc:docMk/>
            <pc:sldMk cId="502692845" sldId="271"/>
            <ac:spMk id="8" creationId="{B6517F2D-9583-46BE-9C26-9F12B08DEC6F}"/>
          </ac:spMkLst>
        </pc:spChg>
      </pc:sldChg>
      <pc:sldChg chg="addSp delSp modSp add del ord">
        <pc:chgData name="Andrei Daniel Ivan" userId="d3c4cde5a19fb9a3" providerId="LiveId" clId="{255E8966-DA7A-4F42-BBC2-EB4277AFD265}" dt="2019-10-30T22:29:23.654" v="1032" actId="2696"/>
        <pc:sldMkLst>
          <pc:docMk/>
          <pc:sldMk cId="2593298368" sldId="272"/>
        </pc:sldMkLst>
        <pc:spChg chg="mod">
          <ac:chgData name="Andrei Daniel Ivan" userId="d3c4cde5a19fb9a3" providerId="LiveId" clId="{255E8966-DA7A-4F42-BBC2-EB4277AFD265}" dt="2019-10-30T21:47:19.549" v="665" actId="20577"/>
          <ac:spMkLst>
            <pc:docMk/>
            <pc:sldMk cId="2593298368" sldId="272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30T22:27:14.443" v="1010" actId="478"/>
          <ac:spMkLst>
            <pc:docMk/>
            <pc:sldMk cId="2593298368" sldId="272"/>
            <ac:spMk id="4" creationId="{53201F81-8510-4C74-BAB4-1DBFEB2D3B79}"/>
          </ac:spMkLst>
        </pc:spChg>
        <pc:graphicFrameChg chg="add mod modGraphic">
          <ac:chgData name="Andrei Daniel Ivan" userId="d3c4cde5a19fb9a3" providerId="LiveId" clId="{255E8966-DA7A-4F42-BBC2-EB4277AFD265}" dt="2019-10-30T22:28:27.619" v="1030" actId="20577"/>
          <ac:graphicFrameMkLst>
            <pc:docMk/>
            <pc:sldMk cId="2593298368" sldId="272"/>
            <ac:graphicFrameMk id="5" creationId="{FCB2B16E-5D83-4198-9BC9-02E05CC17886}"/>
          </ac:graphicFrameMkLst>
        </pc:graphicFrameChg>
      </pc:sldChg>
      <pc:sldChg chg="addSp modSp add">
        <pc:chgData name="Andrei Daniel Ivan" userId="d3c4cde5a19fb9a3" providerId="LiveId" clId="{255E8966-DA7A-4F42-BBC2-EB4277AFD265}" dt="2019-10-30T22:18:46.011" v="942" actId="1076"/>
        <pc:sldMkLst>
          <pc:docMk/>
          <pc:sldMk cId="143152469" sldId="273"/>
        </pc:sldMkLst>
        <pc:spChg chg="mod">
          <ac:chgData name="Andrei Daniel Ivan" userId="d3c4cde5a19fb9a3" providerId="LiveId" clId="{255E8966-DA7A-4F42-BBC2-EB4277AFD265}" dt="2019-10-30T22:03:12.394" v="682" actId="20577"/>
          <ac:spMkLst>
            <pc:docMk/>
            <pc:sldMk cId="143152469" sldId="273"/>
            <ac:spMk id="2" creationId="{F1DDE7A4-1A5F-4F0D-B842-7798EDC6EDA8}"/>
          </ac:spMkLst>
        </pc:spChg>
        <pc:spChg chg="add mod">
          <ac:chgData name="Andrei Daniel Ivan" userId="d3c4cde5a19fb9a3" providerId="LiveId" clId="{255E8966-DA7A-4F42-BBC2-EB4277AFD265}" dt="2019-10-30T22:11:45.309" v="768" actId="20577"/>
          <ac:spMkLst>
            <pc:docMk/>
            <pc:sldMk cId="143152469" sldId="273"/>
            <ac:spMk id="4" creationId="{23737725-202B-4361-92C2-B54B0910720A}"/>
          </ac:spMkLst>
        </pc:spChg>
        <pc:spChg chg="add mod">
          <ac:chgData name="Andrei Daniel Ivan" userId="d3c4cde5a19fb9a3" providerId="LiveId" clId="{255E8966-DA7A-4F42-BBC2-EB4277AFD265}" dt="2019-10-30T22:18:46.011" v="942" actId="1076"/>
          <ac:spMkLst>
            <pc:docMk/>
            <pc:sldMk cId="143152469" sldId="273"/>
            <ac:spMk id="5" creationId="{D7CA7163-CE4B-4F88-9969-3F9B9A1F17CC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43CC9881-2FEC-47B1-AC96-5220636F8AE5}"/>
    <pc:docChg chg="undo custSel addSld delSld modSld sldOrd">
      <pc:chgData name="Andrei Daniel Ivan" userId="d3c4cde5a19fb9a3" providerId="LiveId" clId="{43CC9881-2FEC-47B1-AC96-5220636F8AE5}" dt="2019-10-28T15:41:48.884" v="885" actId="20577"/>
      <pc:docMkLst>
        <pc:docMk/>
      </pc:docMkLst>
      <pc:sldChg chg="ord">
        <pc:chgData name="Andrei Daniel Ivan" userId="d3c4cde5a19fb9a3" providerId="LiveId" clId="{43CC9881-2FEC-47B1-AC96-5220636F8AE5}" dt="2019-10-28T15:28:17.940" v="203"/>
        <pc:sldMkLst>
          <pc:docMk/>
          <pc:sldMk cId="1263132891" sldId="265"/>
        </pc:sldMkLst>
      </pc:sldChg>
      <pc:sldChg chg="addSp delSp modSp add del">
        <pc:chgData name="Andrei Daniel Ivan" userId="d3c4cde5a19fb9a3" providerId="LiveId" clId="{43CC9881-2FEC-47B1-AC96-5220636F8AE5}" dt="2019-10-28T15:20:18.303" v="4" actId="2696"/>
        <pc:sldMkLst>
          <pc:docMk/>
          <pc:sldMk cId="247021631" sldId="268"/>
        </pc:sldMkLst>
        <pc:spChg chg="del">
          <ac:chgData name="Andrei Daniel Ivan" userId="d3c4cde5a19fb9a3" providerId="LiveId" clId="{43CC9881-2FEC-47B1-AC96-5220636F8AE5}" dt="2019-10-28T15:19:46.562" v="1" actId="478"/>
          <ac:spMkLst>
            <pc:docMk/>
            <pc:sldMk cId="247021631" sldId="268"/>
            <ac:spMk id="4" creationId="{53201F81-8510-4C74-BAB4-1DBFEB2D3B79}"/>
          </ac:spMkLst>
        </pc:spChg>
        <pc:spChg chg="add mod">
          <ac:chgData name="Andrei Daniel Ivan" userId="d3c4cde5a19fb9a3" providerId="LiveId" clId="{43CC9881-2FEC-47B1-AC96-5220636F8AE5}" dt="2019-10-28T15:20:05.887" v="3"/>
          <ac:spMkLst>
            <pc:docMk/>
            <pc:sldMk cId="247021631" sldId="268"/>
            <ac:spMk id="5" creationId="{C2DEA1E2-8272-4188-9D3B-D540F5E3A6EB}"/>
          </ac:spMkLst>
        </pc:spChg>
      </pc:sldChg>
      <pc:sldChg chg="addSp delSp modSp add">
        <pc:chgData name="Andrei Daniel Ivan" userId="d3c4cde5a19fb9a3" providerId="LiveId" clId="{43CC9881-2FEC-47B1-AC96-5220636F8AE5}" dt="2019-10-28T15:35:31.051" v="450" actId="14100"/>
        <pc:sldMkLst>
          <pc:docMk/>
          <pc:sldMk cId="3834406972" sldId="268"/>
        </pc:sldMkLst>
        <pc:spChg chg="mod">
          <ac:chgData name="Andrei Daniel Ivan" userId="d3c4cde5a19fb9a3" providerId="LiveId" clId="{43CC9881-2FEC-47B1-AC96-5220636F8AE5}" dt="2019-10-28T15:25:43.552" v="192" actId="20577"/>
          <ac:spMkLst>
            <pc:docMk/>
            <pc:sldMk cId="3834406972" sldId="268"/>
            <ac:spMk id="2" creationId="{F1DDE7A4-1A5F-4F0D-B842-7798EDC6EDA8}"/>
          </ac:spMkLst>
        </pc:spChg>
        <pc:spChg chg="del">
          <ac:chgData name="Andrei Daniel Ivan" userId="d3c4cde5a19fb9a3" providerId="LiveId" clId="{43CC9881-2FEC-47B1-AC96-5220636F8AE5}" dt="2019-10-28T15:21:39.397" v="10" actId="478"/>
          <ac:spMkLst>
            <pc:docMk/>
            <pc:sldMk cId="3834406972" sldId="268"/>
            <ac:spMk id="4" creationId="{53201F81-8510-4C74-BAB4-1DBFEB2D3B79}"/>
          </ac:spMkLst>
        </pc:spChg>
        <pc:spChg chg="add mod">
          <ac:chgData name="Andrei Daniel Ivan" userId="d3c4cde5a19fb9a3" providerId="LiveId" clId="{43CC9881-2FEC-47B1-AC96-5220636F8AE5}" dt="2019-10-28T15:32:30.092" v="204" actId="20577"/>
          <ac:spMkLst>
            <pc:docMk/>
            <pc:sldMk cId="3834406972" sldId="268"/>
            <ac:spMk id="5" creationId="{16613504-0E07-4823-8604-71855244FD7C}"/>
          </ac:spMkLst>
        </pc:spChg>
        <pc:spChg chg="add mod">
          <ac:chgData name="Andrei Daniel Ivan" userId="d3c4cde5a19fb9a3" providerId="LiveId" clId="{43CC9881-2FEC-47B1-AC96-5220636F8AE5}" dt="2019-10-28T15:35:31.051" v="450" actId="14100"/>
          <ac:spMkLst>
            <pc:docMk/>
            <pc:sldMk cId="3834406972" sldId="268"/>
            <ac:spMk id="6" creationId="{D05C6D4C-6676-4E9C-880E-E4180C031C74}"/>
          </ac:spMkLst>
        </pc:spChg>
      </pc:sldChg>
      <pc:sldChg chg="addSp modSp add">
        <pc:chgData name="Andrei Daniel Ivan" userId="d3c4cde5a19fb9a3" providerId="LiveId" clId="{43CC9881-2FEC-47B1-AC96-5220636F8AE5}" dt="2019-10-28T15:40:14.507" v="841" actId="14100"/>
        <pc:sldMkLst>
          <pc:docMk/>
          <pc:sldMk cId="1629653739" sldId="269"/>
        </pc:sldMkLst>
        <pc:spChg chg="mod">
          <ac:chgData name="Andrei Daniel Ivan" userId="d3c4cde5a19fb9a3" providerId="LiveId" clId="{43CC9881-2FEC-47B1-AC96-5220636F8AE5}" dt="2019-10-28T15:26:34.411" v="195" actId="20577"/>
          <ac:spMkLst>
            <pc:docMk/>
            <pc:sldMk cId="1629653739" sldId="269"/>
            <ac:spMk id="2" creationId="{F1DDE7A4-1A5F-4F0D-B842-7798EDC6EDA8}"/>
          </ac:spMkLst>
        </pc:spChg>
        <pc:spChg chg="add mod">
          <ac:chgData name="Andrei Daniel Ivan" userId="d3c4cde5a19fb9a3" providerId="LiveId" clId="{43CC9881-2FEC-47B1-AC96-5220636F8AE5}" dt="2019-10-28T15:40:14.507" v="841" actId="14100"/>
          <ac:spMkLst>
            <pc:docMk/>
            <pc:sldMk cId="1629653739" sldId="269"/>
            <ac:spMk id="4" creationId="{3142C27D-66B6-4EC5-B175-799DACA0D343}"/>
          </ac:spMkLst>
        </pc:spChg>
        <pc:spChg chg="mod">
          <ac:chgData name="Andrei Daniel Ivan" userId="d3c4cde5a19fb9a3" providerId="LiveId" clId="{43CC9881-2FEC-47B1-AC96-5220636F8AE5}" dt="2019-10-28T15:28:02.796" v="202" actId="2710"/>
          <ac:spMkLst>
            <pc:docMk/>
            <pc:sldMk cId="1629653739" sldId="269"/>
            <ac:spMk id="5" creationId="{16613504-0E07-4823-8604-71855244FD7C}"/>
          </ac:spMkLst>
        </pc:spChg>
      </pc:sldChg>
      <pc:sldChg chg="modSp add ord">
        <pc:chgData name="Andrei Daniel Ivan" userId="d3c4cde5a19fb9a3" providerId="LiveId" clId="{43CC9881-2FEC-47B1-AC96-5220636F8AE5}" dt="2019-10-28T15:41:48.884" v="885" actId="20577"/>
        <pc:sldMkLst>
          <pc:docMk/>
          <pc:sldMk cId="234433866" sldId="270"/>
        </pc:sldMkLst>
        <pc:spChg chg="mod">
          <ac:chgData name="Andrei Daniel Ivan" userId="d3c4cde5a19fb9a3" providerId="LiveId" clId="{43CC9881-2FEC-47B1-AC96-5220636F8AE5}" dt="2019-10-28T15:41:48.884" v="885" actId="20577"/>
          <ac:spMkLst>
            <pc:docMk/>
            <pc:sldMk cId="234433866" sldId="270"/>
            <ac:spMk id="2" creationId="{F1DDE7A4-1A5F-4F0D-B842-7798EDC6E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30/10/2019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30/10/2019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3</a:t>
            </a:r>
          </a:p>
          <a:p>
            <a:pPr algn="ctr"/>
            <a:r>
              <a:rPr lang="it-IT" sz="27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7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C senza e con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10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79080" y="1003301"/>
            <a:ext cx="10233837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A79D04B-AC1F-476F-B7A0-1C4884653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7868"/>
              </p:ext>
            </p:extLst>
          </p:nvPr>
        </p:nvGraphicFramePr>
        <p:xfrm>
          <a:off x="979080" y="1723139"/>
          <a:ext cx="10233837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11279">
                  <a:extLst>
                    <a:ext uri="{9D8B030D-6E8A-4147-A177-3AD203B41FA5}">
                      <a16:colId xmlns:a16="http://schemas.microsoft.com/office/drawing/2014/main" val="3461508120"/>
                    </a:ext>
                  </a:extLst>
                </a:gridCol>
                <a:gridCol w="3411279">
                  <a:extLst>
                    <a:ext uri="{9D8B030D-6E8A-4147-A177-3AD203B41FA5}">
                      <a16:colId xmlns:a16="http://schemas.microsoft.com/office/drawing/2014/main" val="1449633221"/>
                    </a:ext>
                  </a:extLst>
                </a:gridCol>
                <a:gridCol w="3411279">
                  <a:extLst>
                    <a:ext uri="{9D8B030D-6E8A-4147-A177-3AD203B41FA5}">
                      <a16:colId xmlns:a16="http://schemas.microsoft.com/office/drawing/2014/main" val="23180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Buffer da 1 carattere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Buffer da 256 caratteri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Lettura e scrittura su </a:t>
                      </a:r>
                      <a:r>
                        <a:rPr lang="it-IT" sz="1600" dirty="0" err="1"/>
                        <a:t>Socket</a:t>
                      </a:r>
                      <a:r>
                        <a:rPr lang="it-IT" sz="1600" dirty="0"/>
                        <a:t> in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venir Next LT Pro Light" panose="020B0304020202020204" pitchFamily="34" charset="0"/>
                        </a:rPr>
                        <a:t>±100 </a:t>
                      </a:r>
                      <a:r>
                        <a:rPr lang="it-IT" sz="1600" dirty="0" err="1">
                          <a:latin typeface="Avenir Next LT Pro Light" panose="020B0304020202020204" pitchFamily="34" charset="0"/>
                        </a:rPr>
                        <a:t>ms</a:t>
                      </a:r>
                      <a:endParaRPr lang="it-IT" sz="16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venir Next LT Pro Light" panose="020B0304020202020204" pitchFamily="34" charset="0"/>
                        </a:rPr>
                        <a:t>±50 </a:t>
                      </a:r>
                      <a:r>
                        <a:rPr lang="it-IT" sz="1600" dirty="0" err="1">
                          <a:latin typeface="Avenir Next LT Pro Light" panose="020B0304020202020204" pitchFamily="34" charset="0"/>
                        </a:rPr>
                        <a:t>ms</a:t>
                      </a:r>
                      <a:endParaRPr lang="it-IT" sz="16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7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Parlare di UDP parallelo/sequenziale, decisione per i caratteri a-z, TCP boh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 descr="Immagine che contiene testo, segnale, orologio, luce&#10;&#10;Descrizione generata automaticamente">
            <a:extLst>
              <a:ext uri="{FF2B5EF4-FFF2-40B4-BE49-F238E27FC236}">
                <a16:creationId xmlns:a16="http://schemas.microsoft.com/office/drawing/2014/main" id="{6FB9490A-9C60-4085-B9E2-3F099692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760DC1-7367-45B0-9C6C-8495711F1DA8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BF8179-F42E-40FA-8D9D-BA6422941EE4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7B13F2-1561-460B-86FD-AAA70F059971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9F017-7D26-464E-ACF4-732B15EEF651}"/>
              </a:ext>
            </a:extLst>
          </p:cNvPr>
          <p:cNvSpPr txBox="1"/>
          <p:nvPr/>
        </p:nvSpPr>
        <p:spPr>
          <a:xfrm>
            <a:off x="5765121" y="1670312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709EB3-BE0A-4540-B923-C6349E9E0860}"/>
              </a:ext>
            </a:extLst>
          </p:cNvPr>
          <p:cNvSpPr txBox="1"/>
          <p:nvPr/>
        </p:nvSpPr>
        <p:spPr>
          <a:xfrm>
            <a:off x="4078127" y="3478311"/>
            <a:ext cx="3061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RICHIESTA CON IL NOME DEL FILE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FD7658-DE24-42CF-8463-709124F1AB3E}"/>
              </a:ext>
            </a:extLst>
          </p:cNvPr>
          <p:cNvSpPr txBox="1"/>
          <p:nvPr/>
        </p:nvSpPr>
        <p:spPr>
          <a:xfrm>
            <a:off x="3700107" y="4682072"/>
            <a:ext cx="756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Avenir Next LT Pro Light" panose="020B0304020202020204" pitchFamily="34" charset="0"/>
              </a:rPr>
              <a:t>IL FILE NON ESISTE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BCECFC-7BBD-4CA2-AD41-DC483C71984C}"/>
              </a:ext>
            </a:extLst>
          </p:cNvPr>
          <p:cNvSpPr txBox="1"/>
          <p:nvPr/>
        </p:nvSpPr>
        <p:spPr>
          <a:xfrm>
            <a:off x="3720490" y="5492509"/>
            <a:ext cx="7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IL FILE ESISTE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E1ACA1-2751-47DF-9EB6-1E2F6A7BA8D9}"/>
              </a:ext>
            </a:extLst>
          </p:cNvPr>
          <p:cNvSpPr txBox="1"/>
          <p:nvPr/>
        </p:nvSpPr>
        <p:spPr>
          <a:xfrm>
            <a:off x="6521939" y="48167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-1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11B218-3F67-4A93-B748-7D1BFD0F64D4}"/>
              </a:ext>
            </a:extLst>
          </p:cNvPr>
          <p:cNvSpPr txBox="1"/>
          <p:nvPr/>
        </p:nvSpPr>
        <p:spPr>
          <a:xfrm>
            <a:off x="4819974" y="5631184"/>
            <a:ext cx="430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LUNGHEZZA DELLA PAROLA PIÙ LUNGA NEL FILE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UDP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613504-0E07-4823-8604-71855244FD7C}"/>
              </a:ext>
            </a:extLst>
          </p:cNvPr>
          <p:cNvSpPr txBox="1"/>
          <p:nvPr/>
        </p:nvSpPr>
        <p:spPr>
          <a:xfrm>
            <a:off x="503280" y="1171324"/>
            <a:ext cx="11155320" cy="50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 il nome di un file o EOF (CTRL + D) per terminare: 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'x'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Copio l'array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socketDescriptor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nella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D05C6D4C-6676-4E9C-880E-E4180C031C74}"/>
              </a:ext>
            </a:extLst>
          </p:cNvPr>
          <p:cNvSpPr/>
          <p:nvPr/>
        </p:nvSpPr>
        <p:spPr>
          <a:xfrm>
            <a:off x="6943725" y="2066925"/>
            <a:ext cx="3333750" cy="1181100"/>
          </a:xfrm>
          <a:prstGeom prst="borderCallout1">
            <a:avLst>
              <a:gd name="adj1" fmla="val 58266"/>
              <a:gd name="adj2" fmla="val -5190"/>
              <a:gd name="adj3" fmla="val 84274"/>
              <a:gd name="adj4" fmla="val -6890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prende dall’input il nome del file che l’utente passa e si controlla che sia un file di testo (formato .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txt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); se non lo è, non si fa nulla e si stampa una riga apposita (si veda slide successiva)</a:t>
            </a:r>
          </a:p>
        </p:txBody>
      </p:sp>
    </p:spTree>
    <p:extLst>
      <p:ext uri="{BB962C8B-B14F-4D97-AF65-F5344CB8AC3E}">
        <p14:creationId xmlns:p14="http://schemas.microsoft.com/office/powerpoint/2010/main" val="383440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UDP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613504-0E07-4823-8604-71855244FD7C}"/>
              </a:ext>
            </a:extLst>
          </p:cNvPr>
          <p:cNvSpPr txBox="1"/>
          <p:nvPr/>
        </p:nvSpPr>
        <p:spPr>
          <a:xfrm>
            <a:off x="503280" y="1171324"/>
            <a:ext cx="11155320" cy="50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socketDescriptor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nella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 parola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piu'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lunga nel file richiesto ha %i caratteri.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"Nel file richiesto non ci sono parole.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%s non esiste sul server.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inserito non è un file di testo (*.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di un file o EOF (CTRL + D) per terminare: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a 3">
            <a:extLst>
              <a:ext uri="{FF2B5EF4-FFF2-40B4-BE49-F238E27FC236}">
                <a16:creationId xmlns:a16="http://schemas.microsoft.com/office/drawing/2014/main" id="{3142C27D-66B6-4EC5-B175-799DACA0D343}"/>
              </a:ext>
            </a:extLst>
          </p:cNvPr>
          <p:cNvSpPr/>
          <p:nvPr/>
        </p:nvSpPr>
        <p:spPr>
          <a:xfrm>
            <a:off x="7650120" y="3581400"/>
            <a:ext cx="3703680" cy="1743326"/>
          </a:xfrm>
          <a:prstGeom prst="borderCallout1">
            <a:avLst>
              <a:gd name="adj1" fmla="val 26946"/>
              <a:gd name="adj2" fmla="val -4218"/>
              <a:gd name="adj3" fmla="val -1691"/>
              <a:gd name="adj4" fmla="val -2933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gestiscono i tre casi di ciò che si può ricevere dal server: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viene trovata la parola più lunga e si stampa il numero di caratteri;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si riceve 0, si stampa che nel file richiesto (che esiste) non ci sono parole;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invece si riceve -1 significa che il file richiesto non esiste sul server.</a:t>
            </a:r>
          </a:p>
        </p:txBody>
      </p:sp>
    </p:spTree>
    <p:extLst>
      <p:ext uri="{BB962C8B-B14F-4D97-AF65-F5344CB8AC3E}">
        <p14:creationId xmlns:p14="http://schemas.microsoft.com/office/powerpoint/2010/main" val="16296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Prove di performance UDP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rologio, luce, segnale&#10;&#10;Descrizione generata automaticamente">
            <a:extLst>
              <a:ext uri="{FF2B5EF4-FFF2-40B4-BE49-F238E27FC236}">
                <a16:creationId xmlns:a16="http://schemas.microsoft.com/office/drawing/2014/main" id="{9D59A15F-91D1-45D9-84C7-572B7462A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</a:t>
            </a:r>
            <a:r>
              <a:rPr lang="it-IT">
                <a:solidFill>
                  <a:schemeClr val="bg1"/>
                </a:solidFill>
                <a:latin typeface="Avenir Next LT Pro Light" panose="020B0304020202020204" pitchFamily="34" charset="0"/>
              </a:rPr>
              <a:t>connessione (TCP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8EB54B-0D77-4E7A-B2E9-9DB1B89A05A7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44053-6751-4420-A592-2979D732C879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5EBE76-4F37-4234-B277-19F49BA4766F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711185-B444-44C2-A328-45964709B321}"/>
              </a:ext>
            </a:extLst>
          </p:cNvPr>
          <p:cNvSpPr txBox="1"/>
          <p:nvPr/>
        </p:nvSpPr>
        <p:spPr>
          <a:xfrm>
            <a:off x="4713952" y="1680092"/>
            <a:ext cx="377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 E NUMERO DI UNA RIGA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234104-F01F-47B7-B03C-74022B0B1521}"/>
              </a:ext>
            </a:extLst>
          </p:cNvPr>
          <p:cNvSpPr txBox="1"/>
          <p:nvPr/>
        </p:nvSpPr>
        <p:spPr>
          <a:xfrm>
            <a:off x="3480250" y="3479924"/>
            <a:ext cx="412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CONTENUTO DEL FILE E NUMERO DELLA RIGA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64299B-89B2-4A65-A926-E699D4636434}"/>
              </a:ext>
            </a:extLst>
          </p:cNvPr>
          <p:cNvSpPr txBox="1"/>
          <p:nvPr/>
        </p:nvSpPr>
        <p:spPr>
          <a:xfrm>
            <a:off x="3837354" y="471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5A1219-ABB8-47D2-BDAB-A9F0F8C70AC9}"/>
              </a:ext>
            </a:extLst>
          </p:cNvPr>
          <p:cNvSpPr txBox="1"/>
          <p:nvPr/>
        </p:nvSpPr>
        <p:spPr>
          <a:xfrm>
            <a:off x="3953509" y="485703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B21165-AA57-479A-9B4F-E49A9465AADB}"/>
              </a:ext>
            </a:extLst>
          </p:cNvPr>
          <p:cNvSpPr txBox="1"/>
          <p:nvPr/>
        </p:nvSpPr>
        <p:spPr>
          <a:xfrm>
            <a:off x="3837354" y="52238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22CA14-4121-402A-B73E-FE97D8B3E6A0}"/>
              </a:ext>
            </a:extLst>
          </p:cNvPr>
          <p:cNvSpPr txBox="1"/>
          <p:nvPr/>
        </p:nvSpPr>
        <p:spPr>
          <a:xfrm>
            <a:off x="3953509" y="536281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4E14CA-8869-44A2-9445-EB50B4512A60}"/>
              </a:ext>
            </a:extLst>
          </p:cNvPr>
          <p:cNvSpPr txBox="1"/>
          <p:nvPr/>
        </p:nvSpPr>
        <p:spPr>
          <a:xfrm>
            <a:off x="3837354" y="57296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B36EAA-5957-4E6A-9D0B-19335C9E3288}"/>
              </a:ext>
            </a:extLst>
          </p:cNvPr>
          <p:cNvSpPr txBox="1"/>
          <p:nvPr/>
        </p:nvSpPr>
        <p:spPr>
          <a:xfrm>
            <a:off x="3953509" y="5868593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6E91492-0F03-40AE-A92C-AF810161F87B}"/>
              </a:ext>
            </a:extLst>
          </p:cNvPr>
          <p:cNvSpPr txBox="1"/>
          <p:nvPr/>
        </p:nvSpPr>
        <p:spPr>
          <a:xfrm>
            <a:off x="4503188" y="4779609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1 SENZA RIGA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2615D8C-B002-46BC-95C9-601B71A6BD12}"/>
              </a:ext>
            </a:extLst>
          </p:cNvPr>
          <p:cNvSpPr txBox="1"/>
          <p:nvPr/>
        </p:nvSpPr>
        <p:spPr>
          <a:xfrm>
            <a:off x="4787884" y="5270240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2 SENZA RIGA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89F7B9-92BE-4E30-9687-5A24749B8F60}"/>
              </a:ext>
            </a:extLst>
          </p:cNvPr>
          <p:cNvSpPr txBox="1"/>
          <p:nvPr/>
        </p:nvSpPr>
        <p:spPr>
          <a:xfrm>
            <a:off x="5081860" y="5791165"/>
            <a:ext cx="419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N SENZA RIGA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Server TCP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CEFE9C-E284-478C-A613-1FD6E69D8BC7}"/>
              </a:ext>
            </a:extLst>
          </p:cNvPr>
          <p:cNvSpPr txBox="1"/>
          <p:nvPr/>
        </p:nvSpPr>
        <p:spPr>
          <a:xfrm>
            <a:off x="1040050" y="1660378"/>
            <a:ext cx="7141699" cy="300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readSocket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newSocket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&amp;c,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 &gt; </a:t>
            </a:r>
            <a:r>
              <a:rPr lang="it-IT" sz="16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numLinea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!= 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contaLinea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newSocket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&amp;c,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 == </a:t>
            </a:r>
            <a:r>
              <a:rPr lang="it-IT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6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contaLinea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6517F2D-9583-46BE-9C26-9F12B08DEC6F}"/>
              </a:ext>
            </a:extLst>
          </p:cNvPr>
          <p:cNvSpPr/>
          <p:nvPr/>
        </p:nvSpPr>
        <p:spPr>
          <a:xfrm>
            <a:off x="7696198" y="3372551"/>
            <a:ext cx="2509286" cy="98159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Variante dell’algoritmo per leggere e scrivere sulla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usando un carattere alla volta.</a:t>
            </a:r>
          </a:p>
        </p:txBody>
      </p:sp>
    </p:spTree>
    <p:extLst>
      <p:ext uri="{BB962C8B-B14F-4D97-AF65-F5344CB8AC3E}">
        <p14:creationId xmlns:p14="http://schemas.microsoft.com/office/powerpoint/2010/main" val="50269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Server TCP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737725-202B-4361-92C2-B54B0910720A}"/>
              </a:ext>
            </a:extLst>
          </p:cNvPr>
          <p:cNvSpPr txBox="1"/>
          <p:nvPr/>
        </p:nvSpPr>
        <p:spPr>
          <a:xfrm>
            <a:off x="945419" y="1186835"/>
            <a:ext cx="624722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readSocket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4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newSocket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DIM_BUFF)) &gt; </a:t>
            </a:r>
            <a:r>
              <a:rPr lang="it-IT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 = </a:t>
            </a:r>
            <a:r>
              <a:rPr lang="it-IT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4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(i &lt; 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readSocket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4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numLinea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!= 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contaLinea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4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newSocket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&amp;(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[i]), </a:t>
            </a:r>
            <a:r>
              <a:rPr lang="it-IT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4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 != </a:t>
            </a:r>
            <a:r>
              <a:rPr lang="it-IT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4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i &lt; 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readSocket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i++;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4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 == </a:t>
            </a:r>
            <a:r>
              <a:rPr lang="it-IT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4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contaLinea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i++;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7CA7163-CE4B-4F88-9969-3F9B9A1F17CC}"/>
              </a:ext>
            </a:extLst>
          </p:cNvPr>
          <p:cNvSpPr/>
          <p:nvPr/>
        </p:nvSpPr>
        <p:spPr>
          <a:xfrm>
            <a:off x="7526077" y="3904179"/>
            <a:ext cx="2509286" cy="98159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Variante dell’algoritmo per leggere e scrivere sulla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usando un buffer da 256 caratteri.</a:t>
            </a:r>
          </a:p>
        </p:txBody>
      </p:sp>
    </p:spTree>
    <p:extLst>
      <p:ext uri="{BB962C8B-B14F-4D97-AF65-F5344CB8AC3E}">
        <p14:creationId xmlns:p14="http://schemas.microsoft.com/office/powerpoint/2010/main" val="14315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357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Schema C/S senza connessione (UDP)</vt:lpstr>
      <vt:lpstr>Codice Client UDP (1)</vt:lpstr>
      <vt:lpstr>Codice Client UDP (2)</vt:lpstr>
      <vt:lpstr>Prove di performance UDP</vt:lpstr>
      <vt:lpstr>Schema C/S con connessione (TCP)</vt:lpstr>
      <vt:lpstr>Codice Server TCP (1)</vt:lpstr>
      <vt:lpstr>Codice Server TCP (2)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71</cp:revision>
  <dcterms:created xsi:type="dcterms:W3CDTF">2019-10-08T21:42:47Z</dcterms:created>
  <dcterms:modified xsi:type="dcterms:W3CDTF">2019-10-30T22:49:07Z</dcterms:modified>
</cp:coreProperties>
</file>