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"/>
  </p:notesMasterIdLst>
  <p:sldIdLst>
    <p:sldId id="256" r:id="rId2"/>
    <p:sldId id="264" r:id="rId3"/>
    <p:sldId id="265" r:id="rId4"/>
    <p:sldId id="268" r:id="rId5"/>
    <p:sldId id="269" r:id="rId6"/>
    <p:sldId id="270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C9881-2FEC-47B1-AC96-5220636F8AE5}" v="17" dt="2019-10-28T15:41:27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2" autoAdjust="0"/>
    <p:restoredTop sz="94660"/>
  </p:normalViewPr>
  <p:slideViewPr>
    <p:cSldViewPr snapToGrid="0">
      <p:cViewPr>
        <p:scale>
          <a:sx n="100" d="100"/>
          <a:sy n="100" d="100"/>
        </p:scale>
        <p:origin x="91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96382694-6E7F-4E7C-B45A-E7024A7C0B50}"/>
    <pc:docChg chg="modSld">
      <pc:chgData name="Andrei Daniel Ivan" userId="d3c4cde5a19fb9a3" providerId="LiveId" clId="{96382694-6E7F-4E7C-B45A-E7024A7C0B50}" dt="2019-10-18T09:57:25.908" v="0"/>
      <pc:docMkLst>
        <pc:docMk/>
      </pc:docMkLst>
      <pc:sldChg chg="setBg">
        <pc:chgData name="Andrei Daniel Ivan" userId="d3c4cde5a19fb9a3" providerId="LiveId" clId="{96382694-6E7F-4E7C-B45A-E7024A7C0B50}" dt="2019-10-18T09:57:25.908" v="0"/>
        <pc:sldMkLst>
          <pc:docMk/>
          <pc:sldMk cId="364308129" sldId="256"/>
        </pc:sldMkLst>
      </pc:sldChg>
    </pc:docChg>
  </pc:docChgLst>
  <pc:docChgLst>
    <pc:chgData name="Andrei Daniel Ivan" userId="d3c4cde5a19fb9a3" providerId="LiveId" clId="{DAADE250-68AD-477C-B7A4-80E27BD55A77}"/>
    <pc:docChg chg="undo custSel addSld delSld modSld sldOrd">
      <pc:chgData name="Andrei Daniel Ivan" userId="d3c4cde5a19fb9a3" providerId="LiveId" clId="{DAADE250-68AD-477C-B7A4-80E27BD55A77}" dt="2019-10-09T18:44:46.340" v="5308" actId="20577"/>
      <pc:docMkLst>
        <pc:docMk/>
      </pc:docMkLst>
      <pc:sldChg chg="modSp">
        <pc:chgData name="Andrei Daniel Ivan" userId="d3c4cde5a19fb9a3" providerId="LiveId" clId="{DAADE250-68AD-477C-B7A4-80E27BD55A77}" dt="2019-10-09T13:17:03.401" v="1848" actId="115"/>
        <pc:sldMkLst>
          <pc:docMk/>
          <pc:sldMk cId="364308129" sldId="256"/>
        </pc:sldMkLst>
        <pc:spChg chg="mod">
          <ac:chgData name="Andrei Daniel Ivan" userId="d3c4cde5a19fb9a3" providerId="LiveId" clId="{DAADE250-68AD-477C-B7A4-80E27BD55A77}" dt="2019-10-09T13:17:03.401" v="1848" actId="115"/>
          <ac:spMkLst>
            <pc:docMk/>
            <pc:sldMk cId="364308129" sldId="256"/>
            <ac:spMk id="2" creationId="{9A092159-4597-4830-B3AD-05D2093EFAEE}"/>
          </ac:spMkLst>
        </pc:spChg>
        <pc:spChg chg="mod">
          <ac:chgData name="Andrei Daniel Ivan" userId="d3c4cde5a19fb9a3" providerId="LiveId" clId="{DAADE250-68AD-477C-B7A4-80E27BD55A77}" dt="2019-10-08T21:47:01.546" v="54" actId="20577"/>
          <ac:spMkLst>
            <pc:docMk/>
            <pc:sldMk cId="364308129" sldId="256"/>
            <ac:spMk id="3" creationId="{3F7D69AE-2C12-48D4-934E-E43844B1F2C4}"/>
          </ac:spMkLst>
        </pc:spChg>
      </pc:sldChg>
      <pc:sldChg chg="addSp delSp modSp add addCm delCm modCm">
        <pc:chgData name="Andrei Daniel Ivan" userId="d3c4cde5a19fb9a3" providerId="LiveId" clId="{DAADE250-68AD-477C-B7A4-80E27BD55A77}" dt="2019-10-08T23:21:10.626" v="1227" actId="14100"/>
        <pc:sldMkLst>
          <pc:docMk/>
          <pc:sldMk cId="2242395889" sldId="257"/>
        </pc:sldMkLst>
        <pc:spChg chg="mod">
          <ac:chgData name="Andrei Daniel Ivan" userId="d3c4cde5a19fb9a3" providerId="LiveId" clId="{DAADE250-68AD-477C-B7A4-80E27BD55A77}" dt="2019-10-08T22:30:43.767" v="753" actId="20577"/>
          <ac:spMkLst>
            <pc:docMk/>
            <pc:sldMk cId="2242395889" sldId="257"/>
            <ac:spMk id="2" creationId="{F1DDE7A4-1A5F-4F0D-B842-7798EDC6EDA8}"/>
          </ac:spMkLst>
        </pc:spChg>
        <pc:spChg chg="del mod">
          <ac:chgData name="Andrei Daniel Ivan" userId="d3c4cde5a19fb9a3" providerId="LiveId" clId="{DAADE250-68AD-477C-B7A4-80E27BD55A77}" dt="2019-10-08T21:59:20.986" v="100" actId="478"/>
          <ac:spMkLst>
            <pc:docMk/>
            <pc:sldMk cId="2242395889" sldId="257"/>
            <ac:spMk id="3" creationId="{DBB6CD21-A942-4469-AD1A-43C2F028A237}"/>
          </ac:spMkLst>
        </pc:spChg>
        <pc:spChg chg="add mod">
          <ac:chgData name="Andrei Daniel Ivan" userId="d3c4cde5a19fb9a3" providerId="LiveId" clId="{DAADE250-68AD-477C-B7A4-80E27BD55A77}" dt="2019-10-08T23:20:45.738" v="1225" actId="404"/>
          <ac:spMkLst>
            <pc:docMk/>
            <pc:sldMk cId="2242395889" sldId="257"/>
            <ac:spMk id="4" creationId="{A372732A-5502-4218-941E-F135920541BB}"/>
          </ac:spMkLst>
        </pc:spChg>
        <pc:spChg chg="add del mod">
          <ac:chgData name="Andrei Daniel Ivan" userId="d3c4cde5a19fb9a3" providerId="LiveId" clId="{DAADE250-68AD-477C-B7A4-80E27BD55A77}" dt="2019-10-08T22:34:14.014" v="770" actId="478"/>
          <ac:spMkLst>
            <pc:docMk/>
            <pc:sldMk cId="2242395889" sldId="257"/>
            <ac:spMk id="5" creationId="{A8C6EDA7-2A27-4FE4-B738-07CA47B01803}"/>
          </ac:spMkLst>
        </pc:spChg>
        <pc:spChg chg="add del mod">
          <ac:chgData name="Andrei Daniel Ivan" userId="d3c4cde5a19fb9a3" providerId="LiveId" clId="{DAADE250-68AD-477C-B7A4-80E27BD55A77}" dt="2019-10-08T22:34:51.173" v="786" actId="478"/>
          <ac:spMkLst>
            <pc:docMk/>
            <pc:sldMk cId="2242395889" sldId="257"/>
            <ac:spMk id="6" creationId="{F3A34100-3B96-4094-8441-1F7AFE362CB6}"/>
          </ac:spMkLst>
        </pc:spChg>
        <pc:spChg chg="add del mod">
          <ac:chgData name="Andrei Daniel Ivan" userId="d3c4cde5a19fb9a3" providerId="LiveId" clId="{DAADE250-68AD-477C-B7A4-80E27BD55A77}" dt="2019-10-08T22:35:38.958" v="788" actId="478"/>
          <ac:spMkLst>
            <pc:docMk/>
            <pc:sldMk cId="2242395889" sldId="257"/>
            <ac:spMk id="7" creationId="{DD0E2A51-F669-49FC-9658-691C999F8EFE}"/>
          </ac:spMkLst>
        </pc:spChg>
        <pc:spChg chg="add del mod">
          <ac:chgData name="Andrei Daniel Ivan" userId="d3c4cde5a19fb9a3" providerId="LiveId" clId="{DAADE250-68AD-477C-B7A4-80E27BD55A77}" dt="2019-10-08T22:36:06.389" v="791" actId="478"/>
          <ac:spMkLst>
            <pc:docMk/>
            <pc:sldMk cId="2242395889" sldId="257"/>
            <ac:spMk id="8" creationId="{129186B4-6D73-4BA7-B8E8-306AB6D7C8F8}"/>
          </ac:spMkLst>
        </pc:spChg>
        <pc:spChg chg="add del mod">
          <ac:chgData name="Andrei Daniel Ivan" userId="d3c4cde5a19fb9a3" providerId="LiveId" clId="{DAADE250-68AD-477C-B7A4-80E27BD55A77}" dt="2019-10-08T22:37:03.494" v="799" actId="478"/>
          <ac:spMkLst>
            <pc:docMk/>
            <pc:sldMk cId="2242395889" sldId="257"/>
            <ac:spMk id="9" creationId="{63F65E4B-1828-45B3-AD99-CAE66BA25DE9}"/>
          </ac:spMkLst>
        </pc:spChg>
        <pc:spChg chg="add del mod">
          <ac:chgData name="Andrei Daniel Ivan" userId="d3c4cde5a19fb9a3" providerId="LiveId" clId="{DAADE250-68AD-477C-B7A4-80E27BD55A77}" dt="2019-10-08T22:45:53.566" v="1188" actId="478"/>
          <ac:spMkLst>
            <pc:docMk/>
            <pc:sldMk cId="2242395889" sldId="257"/>
            <ac:spMk id="10" creationId="{49EFFFDB-D0B2-4BCB-9AC4-5A386F81D62D}"/>
          </ac:spMkLst>
        </pc:spChg>
        <pc:spChg chg="add del mod">
          <ac:chgData name="Andrei Daniel Ivan" userId="d3c4cde5a19fb9a3" providerId="LiveId" clId="{DAADE250-68AD-477C-B7A4-80E27BD55A77}" dt="2019-10-08T22:44:47.302" v="1169" actId="478"/>
          <ac:spMkLst>
            <pc:docMk/>
            <pc:sldMk cId="2242395889" sldId="257"/>
            <ac:spMk id="11" creationId="{5DFC6825-393A-43C1-BA00-275DFEE9A296}"/>
          </ac:spMkLst>
        </pc:spChg>
        <pc:spChg chg="add del mod">
          <ac:chgData name="Andrei Daniel Ivan" userId="d3c4cde5a19fb9a3" providerId="LiveId" clId="{DAADE250-68AD-477C-B7A4-80E27BD55A77}" dt="2019-10-08T22:45:00.501" v="1174" actId="478"/>
          <ac:spMkLst>
            <pc:docMk/>
            <pc:sldMk cId="2242395889" sldId="257"/>
            <ac:spMk id="12" creationId="{4B1A8BEB-F1AD-45E1-87EE-5E046E26D3CC}"/>
          </ac:spMkLst>
        </pc:spChg>
        <pc:spChg chg="add mod">
          <ac:chgData name="Andrei Daniel Ivan" userId="d3c4cde5a19fb9a3" providerId="LiveId" clId="{DAADE250-68AD-477C-B7A4-80E27BD55A77}" dt="2019-10-08T23:21:10.626" v="1227" actId="14100"/>
          <ac:spMkLst>
            <pc:docMk/>
            <pc:sldMk cId="2242395889" sldId="257"/>
            <ac:spMk id="13" creationId="{1F12078C-19C8-4477-9666-570275E8A9CA}"/>
          </ac:spMkLst>
        </pc:spChg>
      </pc:sldChg>
      <pc:sldChg chg="addSp modSp add">
        <pc:chgData name="Andrei Daniel Ivan" userId="d3c4cde5a19fb9a3" providerId="LiveId" clId="{DAADE250-68AD-477C-B7A4-80E27BD55A77}" dt="2019-10-09T13:28:48.566" v="2997" actId="14100"/>
        <pc:sldMkLst>
          <pc:docMk/>
          <pc:sldMk cId="1909265911" sldId="258"/>
        </pc:sldMkLst>
        <pc:spChg chg="mod">
          <ac:chgData name="Andrei Daniel Ivan" userId="d3c4cde5a19fb9a3" providerId="LiveId" clId="{DAADE250-68AD-477C-B7A4-80E27BD55A77}" dt="2019-10-08T23:38:58.106" v="1239" actId="20577"/>
          <ac:spMkLst>
            <pc:docMk/>
            <pc:sldMk cId="1909265911" sldId="258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8T23:48:19.493" v="1820" actId="403"/>
          <ac:spMkLst>
            <pc:docMk/>
            <pc:sldMk cId="1909265911" sldId="258"/>
            <ac:spMk id="4" creationId="{A372732A-5502-4218-941E-F135920541BB}"/>
          </ac:spMkLst>
        </pc:spChg>
        <pc:spChg chg="add mod">
          <ac:chgData name="Andrei Daniel Ivan" userId="d3c4cde5a19fb9a3" providerId="LiveId" clId="{DAADE250-68AD-477C-B7A4-80E27BD55A77}" dt="2019-10-09T13:28:48.566" v="2997" actId="14100"/>
          <ac:spMkLst>
            <pc:docMk/>
            <pc:sldMk cId="1909265911" sldId="258"/>
            <ac:spMk id="5" creationId="{93D43126-3009-438D-AEB4-04C9CA966F4A}"/>
          </ac:spMkLst>
        </pc:spChg>
        <pc:spChg chg="mod">
          <ac:chgData name="Andrei Daniel Ivan" userId="d3c4cde5a19fb9a3" providerId="LiveId" clId="{DAADE250-68AD-477C-B7A4-80E27BD55A77}" dt="2019-10-09T13:28:28.958" v="2993" actId="14100"/>
          <ac:spMkLst>
            <pc:docMk/>
            <pc:sldMk cId="1909265911" sldId="258"/>
            <ac:spMk id="13" creationId="{1F12078C-19C8-4477-9666-570275E8A9CA}"/>
          </ac:spMkLst>
        </pc:spChg>
      </pc:sldChg>
      <pc:sldChg chg="delSp modSp add">
        <pc:chgData name="Andrei Daniel Ivan" userId="d3c4cde5a19fb9a3" providerId="LiveId" clId="{DAADE250-68AD-477C-B7A4-80E27BD55A77}" dt="2019-10-09T18:28:34.140" v="3591" actId="20577"/>
        <pc:sldMkLst>
          <pc:docMk/>
          <pc:sldMk cId="2617522827" sldId="259"/>
        </pc:sldMkLst>
        <pc:spChg chg="mod">
          <ac:chgData name="Andrei Daniel Ivan" userId="d3c4cde5a19fb9a3" providerId="LiveId" clId="{DAADE250-68AD-477C-B7A4-80E27BD55A77}" dt="2019-10-09T13:29:49.398" v="3023" actId="20577"/>
          <ac:spMkLst>
            <pc:docMk/>
            <pc:sldMk cId="2617522827" sldId="259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28:34.140" v="3591" actId="20577"/>
          <ac:spMkLst>
            <pc:docMk/>
            <pc:sldMk cId="2617522827" sldId="259"/>
            <ac:spMk id="4" creationId="{A372732A-5502-4218-941E-F135920541BB}"/>
          </ac:spMkLst>
        </pc:spChg>
        <pc:spChg chg="del">
          <ac:chgData name="Andrei Daniel Ivan" userId="d3c4cde5a19fb9a3" providerId="LiveId" clId="{DAADE250-68AD-477C-B7A4-80E27BD55A77}" dt="2019-10-09T13:36:18.543" v="3516" actId="478"/>
          <ac:spMkLst>
            <pc:docMk/>
            <pc:sldMk cId="2617522827" sldId="259"/>
            <ac:spMk id="5" creationId="{93D43126-3009-438D-AEB4-04C9CA966F4A}"/>
          </ac:spMkLst>
        </pc:spChg>
        <pc:spChg chg="del mod">
          <ac:chgData name="Andrei Daniel Ivan" userId="d3c4cde5a19fb9a3" providerId="LiveId" clId="{DAADE250-68AD-477C-B7A4-80E27BD55A77}" dt="2019-10-09T13:31:39.744" v="3183" actId="478"/>
          <ac:spMkLst>
            <pc:docMk/>
            <pc:sldMk cId="2617522827" sldId="259"/>
            <ac:spMk id="13" creationId="{1F12078C-19C8-4477-9666-570275E8A9CA}"/>
          </ac:spMkLst>
        </pc:spChg>
      </pc:sldChg>
      <pc:sldChg chg="add del">
        <pc:chgData name="Andrei Daniel Ivan" userId="d3c4cde5a19fb9a3" providerId="LiveId" clId="{DAADE250-68AD-477C-B7A4-80E27BD55A77}" dt="2019-10-09T13:36:40.047" v="3518" actId="2696"/>
        <pc:sldMkLst>
          <pc:docMk/>
          <pc:sldMk cId="549990658" sldId="260"/>
        </pc:sldMkLst>
      </pc:sldChg>
      <pc:sldChg chg="delSp modSp add ord">
        <pc:chgData name="Andrei Daniel Ivan" userId="d3c4cde5a19fb9a3" providerId="LiveId" clId="{DAADE250-68AD-477C-B7A4-80E27BD55A77}" dt="2019-10-09T18:39:44.356" v="5131" actId="20577"/>
        <pc:sldMkLst>
          <pc:docMk/>
          <pc:sldMk cId="1298329531" sldId="260"/>
        </pc:sldMkLst>
        <pc:spChg chg="mod">
          <ac:chgData name="Andrei Daniel Ivan" userId="d3c4cde5a19fb9a3" providerId="LiveId" clId="{DAADE250-68AD-477C-B7A4-80E27BD55A77}" dt="2019-10-09T18:31:37.851" v="4191" actId="20577"/>
          <ac:spMkLst>
            <pc:docMk/>
            <pc:sldMk cId="1298329531" sldId="260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31:07.883" v="4181" actId="20577"/>
          <ac:spMkLst>
            <pc:docMk/>
            <pc:sldMk cId="1298329531" sldId="260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39:44.356" v="5131" actId="20577"/>
          <ac:spMkLst>
            <pc:docMk/>
            <pc:sldMk cId="1298329531" sldId="260"/>
            <ac:spMk id="5" creationId="{93D43126-3009-438D-AEB4-04C9CA966F4A}"/>
          </ac:spMkLst>
        </pc:spChg>
        <pc:spChg chg="del">
          <ac:chgData name="Andrei Daniel Ivan" userId="d3c4cde5a19fb9a3" providerId="LiveId" clId="{DAADE250-68AD-477C-B7A4-80E27BD55A77}" dt="2019-10-09T13:36:53.759" v="3525" actId="478"/>
          <ac:spMkLst>
            <pc:docMk/>
            <pc:sldMk cId="1298329531" sldId="260"/>
            <ac:spMk id="13" creationId="{1F12078C-19C8-4477-9666-570275E8A9CA}"/>
          </ac:spMkLst>
        </pc:spChg>
      </pc:sldChg>
      <pc:sldChg chg="modSp add">
        <pc:chgData name="Andrei Daniel Ivan" userId="d3c4cde5a19fb9a3" providerId="LiveId" clId="{DAADE250-68AD-477C-B7A4-80E27BD55A77}" dt="2019-10-09T18:44:46.340" v="5308" actId="20577"/>
        <pc:sldMkLst>
          <pc:docMk/>
          <pc:sldMk cId="2559414779" sldId="261"/>
        </pc:sldMkLst>
        <pc:spChg chg="mod">
          <ac:chgData name="Andrei Daniel Ivan" userId="d3c4cde5a19fb9a3" providerId="LiveId" clId="{DAADE250-68AD-477C-B7A4-80E27BD55A77}" dt="2019-10-09T18:35:24.325" v="4765" actId="20577"/>
          <ac:spMkLst>
            <pc:docMk/>
            <pc:sldMk cId="2559414779" sldId="261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40:04.852" v="5136" actId="20577"/>
          <ac:spMkLst>
            <pc:docMk/>
            <pc:sldMk cId="2559414779" sldId="261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44:46.340" v="5308" actId="20577"/>
          <ac:spMkLst>
            <pc:docMk/>
            <pc:sldMk cId="2559414779" sldId="261"/>
            <ac:spMk id="5" creationId="{93D43126-3009-438D-AEB4-04C9CA966F4A}"/>
          </ac:spMkLst>
        </pc:spChg>
      </pc:sldChg>
    </pc:docChg>
  </pc:docChgLst>
  <pc:docChgLst>
    <pc:chgData name="Andrei Daniel Ivan" userId="d3c4cde5a19fb9a3" providerId="LiveId" clId="{255E8966-DA7A-4F42-BBC2-EB4277AFD265}"/>
    <pc:docChg chg="undo custSel addSld delSld modSld">
      <pc:chgData name="Andrei Daniel Ivan" userId="d3c4cde5a19fb9a3" providerId="LiveId" clId="{255E8966-DA7A-4F42-BBC2-EB4277AFD265}" dt="2019-10-26T23:21:44.601" v="644" actId="1076"/>
      <pc:docMkLst>
        <pc:docMk/>
      </pc:docMkLst>
      <pc:sldChg chg="modSp">
        <pc:chgData name="Andrei Daniel Ivan" userId="d3c4cde5a19fb9a3" providerId="LiveId" clId="{255E8966-DA7A-4F42-BBC2-EB4277AFD265}" dt="2019-10-25T18:35:01.343" v="19" actId="255"/>
        <pc:sldMkLst>
          <pc:docMk/>
          <pc:sldMk cId="364308129" sldId="256"/>
        </pc:sldMkLst>
        <pc:spChg chg="mod">
          <ac:chgData name="Andrei Daniel Ivan" userId="d3c4cde5a19fb9a3" providerId="LiveId" clId="{255E8966-DA7A-4F42-BBC2-EB4277AFD265}" dt="2019-10-25T18:35:01.343" v="19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delSp modSp del">
        <pc:chgData name="Andrei Daniel Ivan" userId="d3c4cde5a19fb9a3" providerId="LiveId" clId="{255E8966-DA7A-4F42-BBC2-EB4277AFD265}" dt="2019-10-25T18:37:22.201" v="89" actId="2696"/>
        <pc:sldMkLst>
          <pc:docMk/>
          <pc:sldMk cId="2617522827" sldId="259"/>
        </pc:sldMkLst>
        <pc:spChg chg="mod">
          <ac:chgData name="Andrei Daniel Ivan" userId="d3c4cde5a19fb9a3" providerId="LiveId" clId="{255E8966-DA7A-4F42-BBC2-EB4277AFD265}" dt="2019-10-25T18:36:38.086" v="77" actId="1076"/>
          <ac:spMkLst>
            <pc:docMk/>
            <pc:sldMk cId="2617522827" sldId="259"/>
            <ac:spMk id="2" creationId="{F1DDE7A4-1A5F-4F0D-B842-7798EDC6EDA8}"/>
          </ac:spMkLst>
        </pc:spChg>
        <pc:spChg chg="del">
          <ac:chgData name="Andrei Daniel Ivan" userId="d3c4cde5a19fb9a3" providerId="LiveId" clId="{255E8966-DA7A-4F42-BBC2-EB4277AFD265}" dt="2019-10-25T18:36:08.464" v="42" actId="478"/>
          <ac:spMkLst>
            <pc:docMk/>
            <pc:sldMk cId="2617522827" sldId="259"/>
            <ac:spMk id="4" creationId="{53201F81-8510-4C74-BAB4-1DBFEB2D3B79}"/>
          </ac:spMkLst>
        </pc:spChg>
        <pc:spChg chg="del">
          <ac:chgData name="Andrei Daniel Ivan" userId="d3c4cde5a19fb9a3" providerId="LiveId" clId="{255E8966-DA7A-4F42-BBC2-EB4277AFD265}" dt="2019-10-25T18:36:10.117" v="43" actId="478"/>
          <ac:spMkLst>
            <pc:docMk/>
            <pc:sldMk cId="2617522827" sldId="259"/>
            <ac:spMk id="5" creationId="{8383CAA6-DDCA-4316-8419-3FCC7D47AD84}"/>
          </ac:spMkLst>
        </pc:spChg>
      </pc:sldChg>
      <pc:sldChg chg="del">
        <pc:chgData name="Andrei Daniel Ivan" userId="d3c4cde5a19fb9a3" providerId="LiveId" clId="{255E8966-DA7A-4F42-BBC2-EB4277AFD265}" dt="2019-10-25T18:36:47.979" v="79" actId="2696"/>
        <pc:sldMkLst>
          <pc:docMk/>
          <pc:sldMk cId="1445211441" sldId="260"/>
        </pc:sldMkLst>
      </pc:sldChg>
      <pc:sldChg chg="del">
        <pc:chgData name="Andrei Daniel Ivan" userId="d3c4cde5a19fb9a3" providerId="LiveId" clId="{255E8966-DA7A-4F42-BBC2-EB4277AFD265}" dt="2019-10-25T18:36:48.017" v="80" actId="2696"/>
        <pc:sldMkLst>
          <pc:docMk/>
          <pc:sldMk cId="3298339974" sldId="261"/>
        </pc:sldMkLst>
      </pc:sldChg>
      <pc:sldChg chg="del">
        <pc:chgData name="Andrei Daniel Ivan" userId="d3c4cde5a19fb9a3" providerId="LiveId" clId="{255E8966-DA7A-4F42-BBC2-EB4277AFD265}" dt="2019-10-25T18:36:48.058" v="81" actId="2696"/>
        <pc:sldMkLst>
          <pc:docMk/>
          <pc:sldMk cId="2610063733" sldId="262"/>
        </pc:sldMkLst>
      </pc:sldChg>
      <pc:sldChg chg="del">
        <pc:chgData name="Andrei Daniel Ivan" userId="d3c4cde5a19fb9a3" providerId="LiveId" clId="{255E8966-DA7A-4F42-BBC2-EB4277AFD265}" dt="2019-10-25T18:36:48.067" v="82" actId="2696"/>
        <pc:sldMkLst>
          <pc:docMk/>
          <pc:sldMk cId="2416320935" sldId="263"/>
        </pc:sldMkLst>
      </pc:sldChg>
      <pc:sldChg chg="modSp">
        <pc:chgData name="Andrei Daniel Ivan" userId="d3c4cde5a19fb9a3" providerId="LiveId" clId="{255E8966-DA7A-4F42-BBC2-EB4277AFD265}" dt="2019-10-26T13:33:15.785" v="634" actId="20577"/>
        <pc:sldMkLst>
          <pc:docMk/>
          <pc:sldMk cId="148092493" sldId="264"/>
        </pc:sldMkLst>
        <pc:spChg chg="mod">
          <ac:chgData name="Andrei Daniel Ivan" userId="d3c4cde5a19fb9a3" providerId="LiveId" clId="{255E8966-DA7A-4F42-BBC2-EB4277AFD265}" dt="2019-10-25T18:37:19.581" v="88" actId="1076"/>
          <ac:spMkLst>
            <pc:docMk/>
            <pc:sldMk cId="148092493" sldId="264"/>
            <ac:spMk id="2" creationId="{F1DDE7A4-1A5F-4F0D-B842-7798EDC6EDA8}"/>
          </ac:spMkLst>
        </pc:spChg>
        <pc:spChg chg="mod">
          <ac:chgData name="Andrei Daniel Ivan" userId="d3c4cde5a19fb9a3" providerId="LiveId" clId="{255E8966-DA7A-4F42-BBC2-EB4277AFD265}" dt="2019-10-26T13:33:15.785" v="634" actId="20577"/>
          <ac:spMkLst>
            <pc:docMk/>
            <pc:sldMk cId="148092493" sldId="264"/>
            <ac:spMk id="4" creationId="{53201F81-8510-4C74-BAB4-1DBFEB2D3B79}"/>
          </ac:spMkLst>
        </pc:spChg>
      </pc:sldChg>
      <pc:sldChg chg="modSp del">
        <pc:chgData name="Andrei Daniel Ivan" userId="d3c4cde5a19fb9a3" providerId="LiveId" clId="{255E8966-DA7A-4F42-BBC2-EB4277AFD265}" dt="2019-10-25T18:37:24.202" v="91" actId="2696"/>
        <pc:sldMkLst>
          <pc:docMk/>
          <pc:sldMk cId="1221810959" sldId="265"/>
        </pc:sldMkLst>
        <pc:spChg chg="mod">
          <ac:chgData name="Andrei Daniel Ivan" userId="d3c4cde5a19fb9a3" providerId="LiveId" clId="{255E8966-DA7A-4F42-BBC2-EB4277AFD265}" dt="2019-10-25T18:35:24.661" v="41" actId="20577"/>
          <ac:spMkLst>
            <pc:docMk/>
            <pc:sldMk cId="1221810959" sldId="265"/>
            <ac:spMk id="4" creationId="{53201F81-8510-4C74-BAB4-1DBFEB2D3B79}"/>
          </ac:spMkLst>
        </pc:spChg>
      </pc:sldChg>
      <pc:sldChg chg="addSp delSp modSp add">
        <pc:chgData name="Andrei Daniel Ivan" userId="d3c4cde5a19fb9a3" providerId="LiveId" clId="{255E8966-DA7A-4F42-BBC2-EB4277AFD265}" dt="2019-10-26T23:21:44.601" v="644" actId="1076"/>
        <pc:sldMkLst>
          <pc:docMk/>
          <pc:sldMk cId="1263132891" sldId="265"/>
        </pc:sldMkLst>
        <pc:spChg chg="mod">
          <ac:chgData name="Andrei Daniel Ivan" userId="d3c4cde5a19fb9a3" providerId="LiveId" clId="{255E8966-DA7A-4F42-BBC2-EB4277AFD265}" dt="2019-10-25T18:37:48.245" v="145" actId="20577"/>
          <ac:spMkLst>
            <pc:docMk/>
            <pc:sldMk cId="1263132891" sldId="265"/>
            <ac:spMk id="2" creationId="{F1DDE7A4-1A5F-4F0D-B842-7798EDC6EDA8}"/>
          </ac:spMkLst>
        </pc:spChg>
        <pc:spChg chg="del">
          <ac:chgData name="Andrei Daniel Ivan" userId="d3c4cde5a19fb9a3" providerId="LiveId" clId="{255E8966-DA7A-4F42-BBC2-EB4277AFD265}" dt="2019-10-25T18:38:10.053" v="182" actId="478"/>
          <ac:spMkLst>
            <pc:docMk/>
            <pc:sldMk cId="1263132891" sldId="265"/>
            <ac:spMk id="4" creationId="{53201F81-8510-4C74-BAB4-1DBFEB2D3B79}"/>
          </ac:spMkLst>
        </pc:spChg>
        <pc:spChg chg="add mod">
          <ac:chgData name="Andrei Daniel Ivan" userId="d3c4cde5a19fb9a3" providerId="LiveId" clId="{255E8966-DA7A-4F42-BBC2-EB4277AFD265}" dt="2019-10-25T18:41:03.013" v="198" actId="1076"/>
          <ac:spMkLst>
            <pc:docMk/>
            <pc:sldMk cId="1263132891" sldId="265"/>
            <ac:spMk id="7" creationId="{14760DC1-7367-45B0-9C6C-8495711F1DA8}"/>
          </ac:spMkLst>
        </pc:spChg>
        <pc:spChg chg="add mod">
          <ac:chgData name="Andrei Daniel Ivan" userId="d3c4cde5a19fb9a3" providerId="LiveId" clId="{255E8966-DA7A-4F42-BBC2-EB4277AFD265}" dt="2019-10-25T18:41:17.885" v="207" actId="1076"/>
          <ac:spMkLst>
            <pc:docMk/>
            <pc:sldMk cId="1263132891" sldId="265"/>
            <ac:spMk id="8" creationId="{C0BF8179-F42E-40FA-8D9D-BA6422941EE4}"/>
          </ac:spMkLst>
        </pc:spChg>
        <pc:spChg chg="add mod">
          <ac:chgData name="Andrei Daniel Ivan" userId="d3c4cde5a19fb9a3" providerId="LiveId" clId="{255E8966-DA7A-4F42-BBC2-EB4277AFD265}" dt="2019-10-25T18:41:37.437" v="218" actId="1076"/>
          <ac:spMkLst>
            <pc:docMk/>
            <pc:sldMk cId="1263132891" sldId="265"/>
            <ac:spMk id="9" creationId="{887B13F2-1561-460B-86FD-AAA70F059971}"/>
          </ac:spMkLst>
        </pc:spChg>
        <pc:spChg chg="add mod">
          <ac:chgData name="Andrei Daniel Ivan" userId="d3c4cde5a19fb9a3" providerId="LiveId" clId="{255E8966-DA7A-4F42-BBC2-EB4277AFD265}" dt="2019-10-25T18:42:42.860" v="248" actId="1076"/>
          <ac:spMkLst>
            <pc:docMk/>
            <pc:sldMk cId="1263132891" sldId="265"/>
            <ac:spMk id="10" creationId="{EB09F017-7D26-464E-ACF4-732B15EEF651}"/>
          </ac:spMkLst>
        </pc:spChg>
        <pc:spChg chg="add mod">
          <ac:chgData name="Andrei Daniel Ivan" userId="d3c4cde5a19fb9a3" providerId="LiveId" clId="{255E8966-DA7A-4F42-BBC2-EB4277AFD265}" dt="2019-10-25T18:43:09.540" v="283" actId="1076"/>
          <ac:spMkLst>
            <pc:docMk/>
            <pc:sldMk cId="1263132891" sldId="265"/>
            <ac:spMk id="11" creationId="{F8709EB3-BE0A-4540-B923-C6349E9E0860}"/>
          </ac:spMkLst>
        </pc:spChg>
        <pc:spChg chg="add mod">
          <ac:chgData name="Andrei Daniel Ivan" userId="d3c4cde5a19fb9a3" providerId="LiveId" clId="{255E8966-DA7A-4F42-BBC2-EB4277AFD265}" dt="2019-10-25T18:44:24.948" v="318" actId="1076"/>
          <ac:spMkLst>
            <pc:docMk/>
            <pc:sldMk cId="1263132891" sldId="265"/>
            <ac:spMk id="12" creationId="{6AFD7658-DE24-42CF-8463-709124F1AB3E}"/>
          </ac:spMkLst>
        </pc:spChg>
        <pc:spChg chg="add mod">
          <ac:chgData name="Andrei Daniel Ivan" userId="d3c4cde5a19fb9a3" providerId="LiveId" clId="{255E8966-DA7A-4F42-BBC2-EB4277AFD265}" dt="2019-10-25T18:44:52.381" v="342" actId="1076"/>
          <ac:spMkLst>
            <pc:docMk/>
            <pc:sldMk cId="1263132891" sldId="265"/>
            <ac:spMk id="13" creationId="{04BCECFC-7BBD-4CA2-AD41-DC483C71984C}"/>
          </ac:spMkLst>
        </pc:spChg>
        <pc:spChg chg="add mod">
          <ac:chgData name="Andrei Daniel Ivan" userId="d3c4cde5a19fb9a3" providerId="LiveId" clId="{255E8966-DA7A-4F42-BBC2-EB4277AFD265}" dt="2019-10-25T18:45:23.525" v="349" actId="1076"/>
          <ac:spMkLst>
            <pc:docMk/>
            <pc:sldMk cId="1263132891" sldId="265"/>
            <ac:spMk id="14" creationId="{A8E1ACA1-2751-47DF-9EB6-1E2F6A7BA8D9}"/>
          </ac:spMkLst>
        </pc:spChg>
        <pc:spChg chg="add mod">
          <ac:chgData name="Andrei Daniel Ivan" userId="d3c4cde5a19fb9a3" providerId="LiveId" clId="{255E8966-DA7A-4F42-BBC2-EB4277AFD265}" dt="2019-10-26T23:21:44.601" v="644" actId="1076"/>
          <ac:spMkLst>
            <pc:docMk/>
            <pc:sldMk cId="1263132891" sldId="265"/>
            <ac:spMk id="15" creationId="{6F11B218-3F67-4A93-B748-7D1BFD0F64D4}"/>
          </ac:spMkLst>
        </pc:spChg>
        <pc:picChg chg="add mod">
          <ac:chgData name="Andrei Daniel Ivan" userId="d3c4cde5a19fb9a3" providerId="LiveId" clId="{255E8966-DA7A-4F42-BBC2-EB4277AFD265}" dt="2019-10-25T18:44:19.054" v="317" actId="1076"/>
          <ac:picMkLst>
            <pc:docMk/>
            <pc:sldMk cId="1263132891" sldId="265"/>
            <ac:picMk id="6" creationId="{6FB9490A-9C60-4085-B9E2-3F0996926CBD}"/>
          </ac:picMkLst>
        </pc:picChg>
      </pc:sldChg>
      <pc:sldChg chg="modSp add del">
        <pc:chgData name="Andrei Daniel Ivan" userId="d3c4cde5a19fb9a3" providerId="LiveId" clId="{255E8966-DA7A-4F42-BBC2-EB4277AFD265}" dt="2019-10-25T18:37:22.970" v="90" actId="2696"/>
        <pc:sldMkLst>
          <pc:docMk/>
          <pc:sldMk cId="1836421279" sldId="266"/>
        </pc:sldMkLst>
        <pc:spChg chg="mod">
          <ac:chgData name="Andrei Daniel Ivan" userId="d3c4cde5a19fb9a3" providerId="LiveId" clId="{255E8966-DA7A-4F42-BBC2-EB4277AFD265}" dt="2019-10-25T18:36:52.998" v="85" actId="20577"/>
          <ac:spMkLst>
            <pc:docMk/>
            <pc:sldMk cId="1836421279" sldId="266"/>
            <ac:spMk id="2" creationId="{F1DDE7A4-1A5F-4F0D-B842-7798EDC6EDA8}"/>
          </ac:spMkLst>
        </pc:spChg>
      </pc:sldChg>
      <pc:sldChg chg="addSp delSp modSp add">
        <pc:chgData name="Andrei Daniel Ivan" userId="d3c4cde5a19fb9a3" providerId="LiveId" clId="{255E8966-DA7A-4F42-BBC2-EB4277AFD265}" dt="2019-10-26T20:32:42.597" v="643" actId="20577"/>
        <pc:sldMkLst>
          <pc:docMk/>
          <pc:sldMk cId="3577249319" sldId="266"/>
        </pc:sldMkLst>
        <pc:spChg chg="mod">
          <ac:chgData name="Andrei Daniel Ivan" userId="d3c4cde5a19fb9a3" providerId="LiveId" clId="{255E8966-DA7A-4F42-BBC2-EB4277AFD265}" dt="2019-10-26T20:32:42.597" v="643" actId="20577"/>
          <ac:spMkLst>
            <pc:docMk/>
            <pc:sldMk cId="3577249319" sldId="266"/>
            <ac:spMk id="2" creationId="{F1DDE7A4-1A5F-4F0D-B842-7798EDC6EDA8}"/>
          </ac:spMkLst>
        </pc:spChg>
        <pc:spChg chg="del">
          <ac:chgData name="Andrei Daniel Ivan" userId="d3c4cde5a19fb9a3" providerId="LiveId" clId="{255E8966-DA7A-4F42-BBC2-EB4277AFD265}" dt="2019-10-25T18:38:12.237" v="183" actId="478"/>
          <ac:spMkLst>
            <pc:docMk/>
            <pc:sldMk cId="3577249319" sldId="266"/>
            <ac:spMk id="4" creationId="{53201F81-8510-4C74-BAB4-1DBFEB2D3B79}"/>
          </ac:spMkLst>
        </pc:spChg>
        <pc:spChg chg="add">
          <ac:chgData name="Andrei Daniel Ivan" userId="d3c4cde5a19fb9a3" providerId="LiveId" clId="{255E8966-DA7A-4F42-BBC2-EB4277AFD265}" dt="2019-10-26T02:05:08.788" v="438"/>
          <ac:spMkLst>
            <pc:docMk/>
            <pc:sldMk cId="3577249319" sldId="266"/>
            <ac:spMk id="6" creationId="{9B8EB54B-0D77-4E7A-B2E9-9DB1B89A05A7}"/>
          </ac:spMkLst>
        </pc:spChg>
        <pc:spChg chg="add">
          <ac:chgData name="Andrei Daniel Ivan" userId="d3c4cde5a19fb9a3" providerId="LiveId" clId="{255E8966-DA7A-4F42-BBC2-EB4277AFD265}" dt="2019-10-26T02:05:13.059" v="439"/>
          <ac:spMkLst>
            <pc:docMk/>
            <pc:sldMk cId="3577249319" sldId="266"/>
            <ac:spMk id="7" creationId="{1C544053-6751-4420-A592-2979D732C879}"/>
          </ac:spMkLst>
        </pc:spChg>
        <pc:spChg chg="add">
          <ac:chgData name="Andrei Daniel Ivan" userId="d3c4cde5a19fb9a3" providerId="LiveId" clId="{255E8966-DA7A-4F42-BBC2-EB4277AFD265}" dt="2019-10-26T02:05:18.090" v="440"/>
          <ac:spMkLst>
            <pc:docMk/>
            <pc:sldMk cId="3577249319" sldId="266"/>
            <ac:spMk id="8" creationId="{F05EBE76-4F37-4234-B277-19F49BA4766F}"/>
          </ac:spMkLst>
        </pc:spChg>
        <pc:spChg chg="add mod">
          <ac:chgData name="Andrei Daniel Ivan" userId="d3c4cde5a19fb9a3" providerId="LiveId" clId="{255E8966-DA7A-4F42-BBC2-EB4277AFD265}" dt="2019-10-26T02:05:46.742" v="463" actId="1076"/>
          <ac:spMkLst>
            <pc:docMk/>
            <pc:sldMk cId="3577249319" sldId="266"/>
            <ac:spMk id="9" creationId="{24711185-B444-44C2-A328-45964709B321}"/>
          </ac:spMkLst>
        </pc:spChg>
        <pc:spChg chg="add mod">
          <ac:chgData name="Andrei Daniel Ivan" userId="d3c4cde5a19fb9a3" providerId="LiveId" clId="{255E8966-DA7A-4F42-BBC2-EB4277AFD265}" dt="2019-10-26T02:06:08.438" v="503" actId="1076"/>
          <ac:spMkLst>
            <pc:docMk/>
            <pc:sldMk cId="3577249319" sldId="266"/>
            <ac:spMk id="10" creationId="{61234104-F01F-47B7-B03C-74022B0B1521}"/>
          </ac:spMkLst>
        </pc:spChg>
        <pc:spChg chg="add mod">
          <ac:chgData name="Andrei Daniel Ivan" userId="d3c4cde5a19fb9a3" providerId="LiveId" clId="{255E8966-DA7A-4F42-BBC2-EB4277AFD265}" dt="2019-10-26T02:09:35.014" v="554" actId="1076"/>
          <ac:spMkLst>
            <pc:docMk/>
            <pc:sldMk cId="3577249319" sldId="266"/>
            <ac:spMk id="11" creationId="{C864299B-89B2-4A65-A926-E699D4636434}"/>
          </ac:spMkLst>
        </pc:spChg>
        <pc:spChg chg="add del mod">
          <ac:chgData name="Andrei Daniel Ivan" userId="d3c4cde5a19fb9a3" providerId="LiveId" clId="{255E8966-DA7A-4F42-BBC2-EB4277AFD265}" dt="2019-10-26T02:08:48.954" v="539" actId="478"/>
          <ac:spMkLst>
            <pc:docMk/>
            <pc:sldMk cId="3577249319" sldId="266"/>
            <ac:spMk id="12" creationId="{45FB2683-7849-4F99-9BA0-FD8FA37424F1}"/>
          </ac:spMkLst>
        </pc:spChg>
        <pc:spChg chg="add mod">
          <ac:chgData name="Andrei Daniel Ivan" userId="d3c4cde5a19fb9a3" providerId="LiveId" clId="{255E8966-DA7A-4F42-BBC2-EB4277AFD265}" dt="2019-10-26T02:09:39.998" v="555" actId="1076"/>
          <ac:spMkLst>
            <pc:docMk/>
            <pc:sldMk cId="3577249319" sldId="266"/>
            <ac:spMk id="13" creationId="{4C5A1219-ABB8-47D2-BDAB-A9F0F8C70AC9}"/>
          </ac:spMkLst>
        </pc:spChg>
        <pc:spChg chg="add mod">
          <ac:chgData name="Andrei Daniel Ivan" userId="d3c4cde5a19fb9a3" providerId="LiveId" clId="{255E8966-DA7A-4F42-BBC2-EB4277AFD265}" dt="2019-10-26T02:10:01.094" v="558" actId="1076"/>
          <ac:spMkLst>
            <pc:docMk/>
            <pc:sldMk cId="3577249319" sldId="266"/>
            <ac:spMk id="14" creationId="{57B21165-AA57-479A-9B4F-E49A9465AADB}"/>
          </ac:spMkLst>
        </pc:spChg>
        <pc:spChg chg="add mod">
          <ac:chgData name="Andrei Daniel Ivan" userId="d3c4cde5a19fb9a3" providerId="LiveId" clId="{255E8966-DA7A-4F42-BBC2-EB4277AFD265}" dt="2019-10-26T02:10:11.295" v="562" actId="20577"/>
          <ac:spMkLst>
            <pc:docMk/>
            <pc:sldMk cId="3577249319" sldId="266"/>
            <ac:spMk id="15" creationId="{CB22CA14-4121-402A-B73E-FE97D8B3E6A0}"/>
          </ac:spMkLst>
        </pc:spChg>
        <pc:spChg chg="add mod">
          <ac:chgData name="Andrei Daniel Ivan" userId="d3c4cde5a19fb9a3" providerId="LiveId" clId="{255E8966-DA7A-4F42-BBC2-EB4277AFD265}" dt="2019-10-26T02:10:07.998" v="560" actId="1076"/>
          <ac:spMkLst>
            <pc:docMk/>
            <pc:sldMk cId="3577249319" sldId="266"/>
            <ac:spMk id="16" creationId="{834E14CA-8869-44A2-9445-EB50B4512A60}"/>
          </ac:spMkLst>
        </pc:spChg>
        <pc:spChg chg="add mod">
          <ac:chgData name="Andrei Daniel Ivan" userId="d3c4cde5a19fb9a3" providerId="LiveId" clId="{255E8966-DA7A-4F42-BBC2-EB4277AFD265}" dt="2019-10-26T02:10:15" v="564" actId="20577"/>
          <ac:spMkLst>
            <pc:docMk/>
            <pc:sldMk cId="3577249319" sldId="266"/>
            <ac:spMk id="17" creationId="{6DB36EAA-5957-4E6A-9D0B-19335C9E3288}"/>
          </ac:spMkLst>
        </pc:spChg>
        <pc:spChg chg="add mod">
          <ac:chgData name="Andrei Daniel Ivan" userId="d3c4cde5a19fb9a3" providerId="LiveId" clId="{255E8966-DA7A-4F42-BBC2-EB4277AFD265}" dt="2019-10-26T02:13:47.902" v="622" actId="1076"/>
          <ac:spMkLst>
            <pc:docMk/>
            <pc:sldMk cId="3577249319" sldId="266"/>
            <ac:spMk id="18" creationId="{96E91492-0F03-40AE-A92C-AF810161F87B}"/>
          </ac:spMkLst>
        </pc:spChg>
        <pc:spChg chg="add mod">
          <ac:chgData name="Andrei Daniel Ivan" userId="d3c4cde5a19fb9a3" providerId="LiveId" clId="{255E8966-DA7A-4F42-BBC2-EB4277AFD265}" dt="2019-10-26T02:13:51.983" v="625" actId="1076"/>
          <ac:spMkLst>
            <pc:docMk/>
            <pc:sldMk cId="3577249319" sldId="266"/>
            <ac:spMk id="19" creationId="{52615D8C-B002-46BC-95C9-601B71A6BD12}"/>
          </ac:spMkLst>
        </pc:spChg>
        <pc:spChg chg="add mod">
          <ac:chgData name="Andrei Daniel Ivan" userId="d3c4cde5a19fb9a3" providerId="LiveId" clId="{255E8966-DA7A-4F42-BBC2-EB4277AFD265}" dt="2019-10-26T02:14:01.294" v="632" actId="1076"/>
          <ac:spMkLst>
            <pc:docMk/>
            <pc:sldMk cId="3577249319" sldId="266"/>
            <ac:spMk id="20" creationId="{4589F7B9-92BE-4E30-9687-5A24749B8F60}"/>
          </ac:spMkLst>
        </pc:spChg>
        <pc:picChg chg="add del mod ord">
          <ac:chgData name="Andrei Daniel Ivan" userId="d3c4cde5a19fb9a3" providerId="LiveId" clId="{255E8966-DA7A-4F42-BBC2-EB4277AFD265}" dt="2019-10-26T20:32:33.967" v="641" actId="167"/>
          <ac:picMkLst>
            <pc:docMk/>
            <pc:sldMk cId="3577249319" sldId="266"/>
            <ac:picMk id="5" creationId="{9D59A15F-91D1-45D9-84C7-572B7462A2DC}"/>
          </ac:picMkLst>
        </pc:picChg>
      </pc:sldChg>
      <pc:sldChg chg="modSp add">
        <pc:chgData name="Andrei Daniel Ivan" userId="d3c4cde5a19fb9a3" providerId="LiveId" clId="{255E8966-DA7A-4F42-BBC2-EB4277AFD265}" dt="2019-10-25T18:37:36.389" v="105" actId="20577"/>
        <pc:sldMkLst>
          <pc:docMk/>
          <pc:sldMk cId="1080024111" sldId="267"/>
        </pc:sldMkLst>
        <pc:spChg chg="mod">
          <ac:chgData name="Andrei Daniel Ivan" userId="d3c4cde5a19fb9a3" providerId="LiveId" clId="{255E8966-DA7A-4F42-BBC2-EB4277AFD265}" dt="2019-10-25T18:37:36.389" v="105" actId="20577"/>
          <ac:spMkLst>
            <pc:docMk/>
            <pc:sldMk cId="1080024111" sldId="267"/>
            <ac:spMk id="2" creationId="{F1DDE7A4-1A5F-4F0D-B842-7798EDC6EDA8}"/>
          </ac:spMkLst>
        </pc:spChg>
      </pc:sldChg>
    </pc:docChg>
  </pc:docChgLst>
  <pc:docChgLst>
    <pc:chgData name="Andrei Daniel Ivan" userId="d3c4cde5a19fb9a3" providerId="LiveId" clId="{A6A77833-C58B-4237-AD71-6D723E100C6B}"/>
    <pc:docChg chg="modSld">
      <pc:chgData name="Andrei Daniel Ivan" userId="d3c4cde5a19fb9a3" providerId="LiveId" clId="{A6A77833-C58B-4237-AD71-6D723E100C6B}" dt="2019-10-10T12:09:21.282" v="20" actId="20577"/>
      <pc:docMkLst>
        <pc:docMk/>
      </pc:docMkLst>
      <pc:sldChg chg="modSp">
        <pc:chgData name="Andrei Daniel Ivan" userId="d3c4cde5a19fb9a3" providerId="LiveId" clId="{A6A77833-C58B-4237-AD71-6D723E100C6B}" dt="2019-10-10T12:09:21.282" v="20" actId="20577"/>
        <pc:sldMkLst>
          <pc:docMk/>
          <pc:sldMk cId="2242395889" sldId="257"/>
        </pc:sldMkLst>
        <pc:spChg chg="mod">
          <ac:chgData name="Andrei Daniel Ivan" userId="d3c4cde5a19fb9a3" providerId="LiveId" clId="{A6A77833-C58B-4237-AD71-6D723E100C6B}" dt="2019-10-10T12:09:21.282" v="20" actId="20577"/>
          <ac:spMkLst>
            <pc:docMk/>
            <pc:sldMk cId="2242395889" sldId="257"/>
            <ac:spMk id="4" creationId="{A372732A-5502-4218-941E-F135920541BB}"/>
          </ac:spMkLst>
        </pc:spChg>
      </pc:sldChg>
    </pc:docChg>
  </pc:docChgLst>
  <pc:docChgLst>
    <pc:chgData name="Andrei Daniel Ivan" userId="d3c4cde5a19fb9a3" providerId="LiveId" clId="{87212D7E-51FC-4159-AC73-87D2CB6CA4F9}"/>
    <pc:docChg chg="undo custSel addSld delSld modSld sldOrd">
      <pc:chgData name="Andrei Daniel Ivan" userId="d3c4cde5a19fb9a3" providerId="LiveId" clId="{87212D7E-51FC-4159-AC73-87D2CB6CA4F9}" dt="2019-10-24T13:55:38.578" v="3800" actId="207"/>
      <pc:docMkLst>
        <pc:docMk/>
      </pc:docMkLst>
      <pc:sldChg chg="addSp delSp modSp">
        <pc:chgData name="Andrei Daniel Ivan" userId="d3c4cde5a19fb9a3" providerId="LiveId" clId="{87212D7E-51FC-4159-AC73-87D2CB6CA4F9}" dt="2019-10-24T13:55:38.578" v="3800" actId="207"/>
        <pc:sldMkLst>
          <pc:docMk/>
          <pc:sldMk cId="364308129" sldId="256"/>
        </pc:sldMkLst>
        <pc:spChg chg="del">
          <ac:chgData name="Andrei Daniel Ivan" userId="d3c4cde5a19fb9a3" providerId="LiveId" clId="{87212D7E-51FC-4159-AC73-87D2CB6CA4F9}" dt="2019-10-24T13:21:01.902" v="2680" actId="478"/>
          <ac:spMkLst>
            <pc:docMk/>
            <pc:sldMk cId="364308129" sldId="256"/>
            <ac:spMk id="2" creationId="{9A092159-4597-4830-B3AD-05D2093EFAEE}"/>
          </ac:spMkLst>
        </pc:spChg>
        <pc:spChg chg="del">
          <ac:chgData name="Andrei Daniel Ivan" userId="d3c4cde5a19fb9a3" providerId="LiveId" clId="{87212D7E-51FC-4159-AC73-87D2CB6CA4F9}" dt="2019-10-24T13:20:57.373" v="2679" actId="478"/>
          <ac:spMkLst>
            <pc:docMk/>
            <pc:sldMk cId="364308129" sldId="256"/>
            <ac:spMk id="3" creationId="{3F7D69AE-2C12-48D4-934E-E43844B1F2C4}"/>
          </ac:spMkLst>
        </pc:spChg>
        <pc:spChg chg="add mod">
          <ac:chgData name="Andrei Daniel Ivan" userId="d3c4cde5a19fb9a3" providerId="LiveId" clId="{87212D7E-51FC-4159-AC73-87D2CB6CA4F9}" dt="2019-10-24T13:25:40.575" v="2850" actId="1076"/>
          <ac:spMkLst>
            <pc:docMk/>
            <pc:sldMk cId="364308129" sldId="256"/>
            <ac:spMk id="5" creationId="{AF4C979D-48FA-48C1-9A79-05AB92BF776F}"/>
          </ac:spMkLst>
        </pc:spChg>
        <pc:spChg chg="add del mod">
          <ac:chgData name="Andrei Daniel Ivan" userId="d3c4cde5a19fb9a3" providerId="LiveId" clId="{87212D7E-51FC-4159-AC73-87D2CB6CA4F9}" dt="2019-10-24T13:21:04.849" v="2681" actId="478"/>
          <ac:spMkLst>
            <pc:docMk/>
            <pc:sldMk cId="364308129" sldId="256"/>
            <ac:spMk id="7" creationId="{4BAC6023-613D-4D07-8A8C-D9A228D5C762}"/>
          </ac:spMkLst>
        </pc:spChg>
        <pc:spChg chg="add del mod">
          <ac:chgData name="Andrei Daniel Ivan" userId="d3c4cde5a19fb9a3" providerId="LiveId" clId="{87212D7E-51FC-4159-AC73-87D2CB6CA4F9}" dt="2019-10-24T13:21:07.692" v="2682" actId="478"/>
          <ac:spMkLst>
            <pc:docMk/>
            <pc:sldMk cId="364308129" sldId="256"/>
            <ac:spMk id="9" creationId="{75BA2978-D58D-4FCB-9695-7B2DB11D1F5B}"/>
          </ac:spMkLst>
        </pc:spChg>
        <pc:spChg chg="add del mod">
          <ac:chgData name="Andrei Daniel Ivan" userId="d3c4cde5a19fb9a3" providerId="LiveId" clId="{87212D7E-51FC-4159-AC73-87D2CB6CA4F9}" dt="2019-10-24T13:22:07.890" v="2806" actId="478"/>
          <ac:spMkLst>
            <pc:docMk/>
            <pc:sldMk cId="364308129" sldId="256"/>
            <ac:spMk id="10" creationId="{168510D7-B2D6-4086-8A8F-9BB8512119C1}"/>
          </ac:spMkLst>
        </pc:spChg>
        <pc:spChg chg="add mod">
          <ac:chgData name="Andrei Daniel Ivan" userId="d3c4cde5a19fb9a3" providerId="LiveId" clId="{87212D7E-51FC-4159-AC73-87D2CB6CA4F9}" dt="2019-10-24T13:55:38.578" v="3800" actId="207"/>
          <ac:spMkLst>
            <pc:docMk/>
            <pc:sldMk cId="364308129" sldId="256"/>
            <ac:spMk id="11" creationId="{2CA7E5E3-6EED-40E0-89CA-15C0F512F2E0}"/>
          </ac:spMkLst>
        </pc:spChg>
      </pc:sldChg>
      <pc:sldChg chg="modSp">
        <pc:chgData name="Andrei Daniel Ivan" userId="d3c4cde5a19fb9a3" providerId="LiveId" clId="{87212D7E-51FC-4159-AC73-87D2CB6CA4F9}" dt="2019-10-24T13:11:34.688" v="2600" actId="1076"/>
        <pc:sldMkLst>
          <pc:docMk/>
          <pc:sldMk cId="1445211441" sldId="260"/>
        </pc:sldMkLst>
        <pc:spChg chg="mod">
          <ac:chgData name="Andrei Daniel Ivan" userId="d3c4cde5a19fb9a3" providerId="LiveId" clId="{87212D7E-51FC-4159-AC73-87D2CB6CA4F9}" dt="2019-10-24T13:11:34.688" v="2600" actId="1076"/>
          <ac:spMkLst>
            <pc:docMk/>
            <pc:sldMk cId="1445211441" sldId="260"/>
            <ac:spMk id="6" creationId="{97EA70C8-077E-4893-9DCD-9365231785E6}"/>
          </ac:spMkLst>
        </pc:spChg>
      </pc:sldChg>
      <pc:sldChg chg="modSp">
        <pc:chgData name="Andrei Daniel Ivan" userId="d3c4cde5a19fb9a3" providerId="LiveId" clId="{87212D7E-51FC-4159-AC73-87D2CB6CA4F9}" dt="2019-10-24T13:12:13.376" v="2601" actId="14100"/>
        <pc:sldMkLst>
          <pc:docMk/>
          <pc:sldMk cId="2610063733" sldId="262"/>
        </pc:sldMkLst>
        <pc:spChg chg="mod">
          <ac:chgData name="Andrei Daniel Ivan" userId="d3c4cde5a19fb9a3" providerId="LiveId" clId="{87212D7E-51FC-4159-AC73-87D2CB6CA4F9}" dt="2019-10-24T13:12:13.376" v="2601" actId="14100"/>
          <ac:spMkLst>
            <pc:docMk/>
            <pc:sldMk cId="2610063733" sldId="262"/>
            <ac:spMk id="5" creationId="{4309A6D5-7315-462A-8FA9-73DC931D1525}"/>
          </ac:spMkLst>
        </pc:spChg>
      </pc:sldChg>
      <pc:sldChg chg="delSp modSp add ord">
        <pc:chgData name="Andrei Daniel Ivan" userId="d3c4cde5a19fb9a3" providerId="LiveId" clId="{87212D7E-51FC-4159-AC73-87D2CB6CA4F9}" dt="2019-10-24T12:51:24.853" v="1887" actId="20577"/>
        <pc:sldMkLst>
          <pc:docMk/>
          <pc:sldMk cId="148092493" sldId="264"/>
        </pc:sldMkLst>
        <pc:spChg chg="mod">
          <ac:chgData name="Andrei Daniel Ivan" userId="d3c4cde5a19fb9a3" providerId="LiveId" clId="{87212D7E-51FC-4159-AC73-87D2CB6CA4F9}" dt="2019-10-24T12:29:23.173" v="36" actId="20577"/>
          <ac:spMkLst>
            <pc:docMk/>
            <pc:sldMk cId="148092493" sldId="264"/>
            <ac:spMk id="2" creationId="{F1DDE7A4-1A5F-4F0D-B842-7798EDC6EDA8}"/>
          </ac:spMkLst>
        </pc:spChg>
        <pc:spChg chg="mod">
          <ac:chgData name="Andrei Daniel Ivan" userId="d3c4cde5a19fb9a3" providerId="LiveId" clId="{87212D7E-51FC-4159-AC73-87D2CB6CA4F9}" dt="2019-10-24T12:51:24.853" v="1887" actId="20577"/>
          <ac:spMkLst>
            <pc:docMk/>
            <pc:sldMk cId="148092493" sldId="264"/>
            <ac:spMk id="4" creationId="{53201F81-8510-4C74-BAB4-1DBFEB2D3B79}"/>
          </ac:spMkLst>
        </pc:spChg>
        <pc:spChg chg="del">
          <ac:chgData name="Andrei Daniel Ivan" userId="d3c4cde5a19fb9a3" providerId="LiveId" clId="{87212D7E-51FC-4159-AC73-87D2CB6CA4F9}" dt="2019-10-24T12:29:00.830" v="13" actId="478"/>
          <ac:spMkLst>
            <pc:docMk/>
            <pc:sldMk cId="148092493" sldId="264"/>
            <ac:spMk id="5" creationId="{8383CAA6-DDCA-4316-8419-3FCC7D47AD84}"/>
          </ac:spMkLst>
        </pc:spChg>
      </pc:sldChg>
      <pc:sldChg chg="modSp add ord">
        <pc:chgData name="Andrei Daniel Ivan" userId="d3c4cde5a19fb9a3" providerId="LiveId" clId="{87212D7E-51FC-4159-AC73-87D2CB6CA4F9}" dt="2019-10-24T13:54:52.792" v="3796" actId="20577"/>
        <pc:sldMkLst>
          <pc:docMk/>
          <pc:sldMk cId="1221810959" sldId="265"/>
        </pc:sldMkLst>
        <pc:spChg chg="mod">
          <ac:chgData name="Andrei Daniel Ivan" userId="d3c4cde5a19fb9a3" providerId="LiveId" clId="{87212D7E-51FC-4159-AC73-87D2CB6CA4F9}" dt="2019-10-24T13:39:36.278" v="2866" actId="20577"/>
          <ac:spMkLst>
            <pc:docMk/>
            <pc:sldMk cId="1221810959" sldId="265"/>
            <ac:spMk id="2" creationId="{F1DDE7A4-1A5F-4F0D-B842-7798EDC6EDA8}"/>
          </ac:spMkLst>
        </pc:spChg>
        <pc:spChg chg="mod">
          <ac:chgData name="Andrei Daniel Ivan" userId="d3c4cde5a19fb9a3" providerId="LiveId" clId="{87212D7E-51FC-4159-AC73-87D2CB6CA4F9}" dt="2019-10-24T13:54:52.792" v="3796" actId="20577"/>
          <ac:spMkLst>
            <pc:docMk/>
            <pc:sldMk cId="1221810959" sldId="265"/>
            <ac:spMk id="4" creationId="{53201F81-8510-4C74-BAB4-1DBFEB2D3B79}"/>
          </ac:spMkLst>
        </pc:spChg>
      </pc:sldChg>
      <pc:sldChg chg="delSp modSp add del ord">
        <pc:chgData name="Andrei Daniel Ivan" userId="d3c4cde5a19fb9a3" providerId="LiveId" clId="{87212D7E-51FC-4159-AC73-87D2CB6CA4F9}" dt="2019-10-24T13:39:18.991" v="2853" actId="2696"/>
        <pc:sldMkLst>
          <pc:docMk/>
          <pc:sldMk cId="1556507390" sldId="265"/>
        </pc:sldMkLst>
        <pc:spChg chg="mod">
          <ac:chgData name="Andrei Daniel Ivan" userId="d3c4cde5a19fb9a3" providerId="LiveId" clId="{87212D7E-51FC-4159-AC73-87D2CB6CA4F9}" dt="2019-10-24T12:52:32.299" v="1900" actId="20577"/>
          <ac:spMkLst>
            <pc:docMk/>
            <pc:sldMk cId="1556507390" sldId="265"/>
            <ac:spMk id="2" creationId="{F1DDE7A4-1A5F-4F0D-B842-7798EDC6EDA8}"/>
          </ac:spMkLst>
        </pc:spChg>
        <pc:spChg chg="del mod">
          <ac:chgData name="Andrei Daniel Ivan" userId="d3c4cde5a19fb9a3" providerId="LiveId" clId="{87212D7E-51FC-4159-AC73-87D2CB6CA4F9}" dt="2019-10-24T13:10:45.274" v="2599"/>
          <ac:spMkLst>
            <pc:docMk/>
            <pc:sldMk cId="1556507390" sldId="265"/>
            <ac:spMk id="4" creationId="{53201F81-8510-4C74-BAB4-1DBFEB2D3B79}"/>
          </ac:spMkLst>
        </pc:spChg>
      </pc:sldChg>
    </pc:docChg>
  </pc:docChgLst>
  <pc:docChgLst>
    <pc:chgData name="Andrei Daniel Ivan" userId="d3c4cde5a19fb9a3" providerId="LiveId" clId="{5F41118D-A46A-4BCB-B31B-F83832F54457}"/>
    <pc:docChg chg="custSel modSld">
      <pc:chgData name="Andrei Daniel Ivan" userId="d3c4cde5a19fb9a3" providerId="LiveId" clId="{5F41118D-A46A-4BCB-B31B-F83832F54457}" dt="2019-10-17T13:27:09.784" v="283" actId="1076"/>
      <pc:docMkLst>
        <pc:docMk/>
      </pc:docMkLst>
      <pc:sldChg chg="modSp">
        <pc:chgData name="Andrei Daniel Ivan" userId="d3c4cde5a19fb9a3" providerId="LiveId" clId="{5F41118D-A46A-4BCB-B31B-F83832F54457}" dt="2019-10-17T12:25:06.306" v="143" actId="1076"/>
        <pc:sldMkLst>
          <pc:docMk/>
          <pc:sldMk cId="2617522827" sldId="259"/>
        </pc:sldMkLst>
        <pc:spChg chg="mod">
          <ac:chgData name="Andrei Daniel Ivan" userId="d3c4cde5a19fb9a3" providerId="LiveId" clId="{5F41118D-A46A-4BCB-B31B-F83832F54457}" dt="2019-10-17T12:24:56.663" v="141" actId="20577"/>
          <ac:spMkLst>
            <pc:docMk/>
            <pc:sldMk cId="2617522827" sldId="259"/>
            <ac:spMk id="7" creationId="{EE01FA61-8462-4AFC-BE72-063FF8D343E8}"/>
          </ac:spMkLst>
        </pc:spChg>
        <pc:spChg chg="mod">
          <ac:chgData name="Andrei Daniel Ivan" userId="d3c4cde5a19fb9a3" providerId="LiveId" clId="{5F41118D-A46A-4BCB-B31B-F83832F54457}" dt="2019-10-17T12:25:06.306" v="143" actId="1076"/>
          <ac:spMkLst>
            <pc:docMk/>
            <pc:sldMk cId="2617522827" sldId="259"/>
            <ac:spMk id="8" creationId="{F49C932E-42CB-401A-B8E1-89A251888411}"/>
          </ac:spMkLst>
        </pc:spChg>
      </pc:sldChg>
      <pc:sldChg chg="modSp">
        <pc:chgData name="Andrei Daniel Ivan" userId="d3c4cde5a19fb9a3" providerId="LiveId" clId="{5F41118D-A46A-4BCB-B31B-F83832F54457}" dt="2019-10-17T13:27:09.784" v="283" actId="1076"/>
        <pc:sldMkLst>
          <pc:docMk/>
          <pc:sldMk cId="1889561379" sldId="260"/>
        </pc:sldMkLst>
        <pc:spChg chg="mod">
          <ac:chgData name="Andrei Daniel Ivan" userId="d3c4cde5a19fb9a3" providerId="LiveId" clId="{5F41118D-A46A-4BCB-B31B-F83832F54457}" dt="2019-10-17T13:27:01.020" v="282" actId="255"/>
          <ac:spMkLst>
            <pc:docMk/>
            <pc:sldMk cId="1889561379" sldId="260"/>
            <ac:spMk id="4" creationId="{86399399-6393-4A4B-8522-F717A489643B}"/>
          </ac:spMkLst>
        </pc:spChg>
        <pc:spChg chg="mod">
          <ac:chgData name="Andrei Daniel Ivan" userId="d3c4cde5a19fb9a3" providerId="LiveId" clId="{5F41118D-A46A-4BCB-B31B-F83832F54457}" dt="2019-10-17T13:27:09.784" v="283" actId="1076"/>
          <ac:spMkLst>
            <pc:docMk/>
            <pc:sldMk cId="1889561379" sldId="260"/>
            <ac:spMk id="34" creationId="{4D9E606D-73EC-4A54-9FCE-4DEBEE992671}"/>
          </ac:spMkLst>
        </pc:spChg>
      </pc:sldChg>
    </pc:docChg>
  </pc:docChgLst>
  <pc:docChgLst>
    <pc:chgData name="Andrei Daniel Ivan" userId="d3c4cde5a19fb9a3" providerId="LiveId" clId="{43CC9881-2FEC-47B1-AC96-5220636F8AE5}"/>
    <pc:docChg chg="undo custSel addSld delSld modSld sldOrd">
      <pc:chgData name="Andrei Daniel Ivan" userId="d3c4cde5a19fb9a3" providerId="LiveId" clId="{43CC9881-2FEC-47B1-AC96-5220636F8AE5}" dt="2019-10-28T15:41:48.884" v="885" actId="20577"/>
      <pc:docMkLst>
        <pc:docMk/>
      </pc:docMkLst>
      <pc:sldChg chg="ord">
        <pc:chgData name="Andrei Daniel Ivan" userId="d3c4cde5a19fb9a3" providerId="LiveId" clId="{43CC9881-2FEC-47B1-AC96-5220636F8AE5}" dt="2019-10-28T15:28:17.940" v="203"/>
        <pc:sldMkLst>
          <pc:docMk/>
          <pc:sldMk cId="1263132891" sldId="265"/>
        </pc:sldMkLst>
      </pc:sldChg>
      <pc:sldChg chg="addSp delSp modSp add del">
        <pc:chgData name="Andrei Daniel Ivan" userId="d3c4cde5a19fb9a3" providerId="LiveId" clId="{43CC9881-2FEC-47B1-AC96-5220636F8AE5}" dt="2019-10-28T15:20:18.303" v="4" actId="2696"/>
        <pc:sldMkLst>
          <pc:docMk/>
          <pc:sldMk cId="247021631" sldId="268"/>
        </pc:sldMkLst>
        <pc:spChg chg="del">
          <ac:chgData name="Andrei Daniel Ivan" userId="d3c4cde5a19fb9a3" providerId="LiveId" clId="{43CC9881-2FEC-47B1-AC96-5220636F8AE5}" dt="2019-10-28T15:19:46.562" v="1" actId="478"/>
          <ac:spMkLst>
            <pc:docMk/>
            <pc:sldMk cId="247021631" sldId="268"/>
            <ac:spMk id="4" creationId="{53201F81-8510-4C74-BAB4-1DBFEB2D3B79}"/>
          </ac:spMkLst>
        </pc:spChg>
        <pc:spChg chg="add mod">
          <ac:chgData name="Andrei Daniel Ivan" userId="d3c4cde5a19fb9a3" providerId="LiveId" clId="{43CC9881-2FEC-47B1-AC96-5220636F8AE5}" dt="2019-10-28T15:20:05.887" v="3"/>
          <ac:spMkLst>
            <pc:docMk/>
            <pc:sldMk cId="247021631" sldId="268"/>
            <ac:spMk id="5" creationId="{C2DEA1E2-8272-4188-9D3B-D540F5E3A6EB}"/>
          </ac:spMkLst>
        </pc:spChg>
      </pc:sldChg>
      <pc:sldChg chg="addSp delSp modSp add">
        <pc:chgData name="Andrei Daniel Ivan" userId="d3c4cde5a19fb9a3" providerId="LiveId" clId="{43CC9881-2FEC-47B1-AC96-5220636F8AE5}" dt="2019-10-28T15:35:31.051" v="450" actId="14100"/>
        <pc:sldMkLst>
          <pc:docMk/>
          <pc:sldMk cId="3834406972" sldId="268"/>
        </pc:sldMkLst>
        <pc:spChg chg="mod">
          <ac:chgData name="Andrei Daniel Ivan" userId="d3c4cde5a19fb9a3" providerId="LiveId" clId="{43CC9881-2FEC-47B1-AC96-5220636F8AE5}" dt="2019-10-28T15:25:43.552" v="192" actId="20577"/>
          <ac:spMkLst>
            <pc:docMk/>
            <pc:sldMk cId="3834406972" sldId="268"/>
            <ac:spMk id="2" creationId="{F1DDE7A4-1A5F-4F0D-B842-7798EDC6EDA8}"/>
          </ac:spMkLst>
        </pc:spChg>
        <pc:spChg chg="del">
          <ac:chgData name="Andrei Daniel Ivan" userId="d3c4cde5a19fb9a3" providerId="LiveId" clId="{43CC9881-2FEC-47B1-AC96-5220636F8AE5}" dt="2019-10-28T15:21:39.397" v="10" actId="478"/>
          <ac:spMkLst>
            <pc:docMk/>
            <pc:sldMk cId="3834406972" sldId="268"/>
            <ac:spMk id="4" creationId="{53201F81-8510-4C74-BAB4-1DBFEB2D3B79}"/>
          </ac:spMkLst>
        </pc:spChg>
        <pc:spChg chg="add mod">
          <ac:chgData name="Andrei Daniel Ivan" userId="d3c4cde5a19fb9a3" providerId="LiveId" clId="{43CC9881-2FEC-47B1-AC96-5220636F8AE5}" dt="2019-10-28T15:32:30.092" v="204" actId="20577"/>
          <ac:spMkLst>
            <pc:docMk/>
            <pc:sldMk cId="3834406972" sldId="268"/>
            <ac:spMk id="5" creationId="{16613504-0E07-4823-8604-71855244FD7C}"/>
          </ac:spMkLst>
        </pc:spChg>
        <pc:spChg chg="add mod">
          <ac:chgData name="Andrei Daniel Ivan" userId="d3c4cde5a19fb9a3" providerId="LiveId" clId="{43CC9881-2FEC-47B1-AC96-5220636F8AE5}" dt="2019-10-28T15:35:31.051" v="450" actId="14100"/>
          <ac:spMkLst>
            <pc:docMk/>
            <pc:sldMk cId="3834406972" sldId="268"/>
            <ac:spMk id="6" creationId="{D05C6D4C-6676-4E9C-880E-E4180C031C74}"/>
          </ac:spMkLst>
        </pc:spChg>
      </pc:sldChg>
      <pc:sldChg chg="addSp modSp add">
        <pc:chgData name="Andrei Daniel Ivan" userId="d3c4cde5a19fb9a3" providerId="LiveId" clId="{43CC9881-2FEC-47B1-AC96-5220636F8AE5}" dt="2019-10-28T15:40:14.507" v="841" actId="14100"/>
        <pc:sldMkLst>
          <pc:docMk/>
          <pc:sldMk cId="1629653739" sldId="269"/>
        </pc:sldMkLst>
        <pc:spChg chg="mod">
          <ac:chgData name="Andrei Daniel Ivan" userId="d3c4cde5a19fb9a3" providerId="LiveId" clId="{43CC9881-2FEC-47B1-AC96-5220636F8AE5}" dt="2019-10-28T15:26:34.411" v="195" actId="20577"/>
          <ac:spMkLst>
            <pc:docMk/>
            <pc:sldMk cId="1629653739" sldId="269"/>
            <ac:spMk id="2" creationId="{F1DDE7A4-1A5F-4F0D-B842-7798EDC6EDA8}"/>
          </ac:spMkLst>
        </pc:spChg>
        <pc:spChg chg="add mod">
          <ac:chgData name="Andrei Daniel Ivan" userId="d3c4cde5a19fb9a3" providerId="LiveId" clId="{43CC9881-2FEC-47B1-AC96-5220636F8AE5}" dt="2019-10-28T15:40:14.507" v="841" actId="14100"/>
          <ac:spMkLst>
            <pc:docMk/>
            <pc:sldMk cId="1629653739" sldId="269"/>
            <ac:spMk id="4" creationId="{3142C27D-66B6-4EC5-B175-799DACA0D343}"/>
          </ac:spMkLst>
        </pc:spChg>
        <pc:spChg chg="mod">
          <ac:chgData name="Andrei Daniel Ivan" userId="d3c4cde5a19fb9a3" providerId="LiveId" clId="{43CC9881-2FEC-47B1-AC96-5220636F8AE5}" dt="2019-10-28T15:28:02.796" v="202" actId="2710"/>
          <ac:spMkLst>
            <pc:docMk/>
            <pc:sldMk cId="1629653739" sldId="269"/>
            <ac:spMk id="5" creationId="{16613504-0E07-4823-8604-71855244FD7C}"/>
          </ac:spMkLst>
        </pc:spChg>
      </pc:sldChg>
      <pc:sldChg chg="modSp add ord">
        <pc:chgData name="Andrei Daniel Ivan" userId="d3c4cde5a19fb9a3" providerId="LiveId" clId="{43CC9881-2FEC-47B1-AC96-5220636F8AE5}" dt="2019-10-28T15:41:48.884" v="885" actId="20577"/>
        <pc:sldMkLst>
          <pc:docMk/>
          <pc:sldMk cId="234433866" sldId="270"/>
        </pc:sldMkLst>
        <pc:spChg chg="mod">
          <ac:chgData name="Andrei Daniel Ivan" userId="d3c4cde5a19fb9a3" providerId="LiveId" clId="{43CC9881-2FEC-47B1-AC96-5220636F8AE5}" dt="2019-10-28T15:41:48.884" v="885" actId="20577"/>
          <ac:spMkLst>
            <pc:docMk/>
            <pc:sldMk cId="234433866" sldId="270"/>
            <ac:spMk id="2" creationId="{F1DDE7A4-1A5F-4F0D-B842-7798EDC6ED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28/10/2019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28/10/2019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28/10/2019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B52082-DF24-4E63-8D8C-E5CE1EB0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6DC286-705F-4A37-A21F-B485E3A29C72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6F8118-E137-4F80-8E49-D6F670C09A00}"/>
              </a:ext>
            </a:extLst>
          </p:cNvPr>
          <p:cNvSpPr txBox="1"/>
          <p:nvPr/>
        </p:nvSpPr>
        <p:spPr>
          <a:xfrm>
            <a:off x="1658679" y="2728808"/>
            <a:ext cx="59382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3</a:t>
            </a:r>
          </a:p>
          <a:p>
            <a:pPr algn="ctr"/>
            <a:r>
              <a:rPr lang="it-IT" sz="27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Socket</a:t>
            </a:r>
            <a:r>
              <a:rPr lang="it-IT" sz="27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in C senza e con connessione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8F2BF1-6BFB-4A6E-8EF3-1DFDD8C0355B}"/>
              </a:ext>
            </a:extLst>
          </p:cNvPr>
          <p:cNvSpPr txBox="1"/>
          <p:nvPr/>
        </p:nvSpPr>
        <p:spPr>
          <a:xfrm>
            <a:off x="8397203" y="2318416"/>
            <a:ext cx="16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Bernardi Daniel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1C24A6-256C-4917-B043-CC2716AD0CAD}"/>
              </a:ext>
            </a:extLst>
          </p:cNvPr>
          <p:cNvSpPr txBox="1"/>
          <p:nvPr/>
        </p:nvSpPr>
        <p:spPr>
          <a:xfrm>
            <a:off x="8389573" y="2797276"/>
            <a:ext cx="163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Chichifoi</a:t>
            </a:r>
            <a:r>
              <a:rPr lang="it-IT" sz="1600" dirty="0">
                <a:latin typeface="Avenir Next LT Pro Light" panose="020B0304020202020204" pitchFamily="34" charset="0"/>
              </a:rPr>
              <a:t> Karina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8436F6-7454-4158-BECC-87C5AC8F9E74}"/>
              </a:ext>
            </a:extLst>
          </p:cNvPr>
          <p:cNvSpPr txBox="1"/>
          <p:nvPr/>
        </p:nvSpPr>
        <p:spPr>
          <a:xfrm>
            <a:off x="8389573" y="3274245"/>
            <a:ext cx="1230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Gjura</a:t>
            </a:r>
            <a:r>
              <a:rPr lang="it-IT" sz="1600" dirty="0">
                <a:latin typeface="Avenir Next LT Pro Light" panose="020B0304020202020204" pitchFamily="34" charset="0"/>
              </a:rPr>
              <a:t> </a:t>
            </a:r>
            <a:r>
              <a:rPr lang="it-IT" sz="1600" dirty="0" err="1">
                <a:latin typeface="Avenir Next LT Pro Light" panose="020B0304020202020204" pitchFamily="34" charset="0"/>
              </a:rPr>
              <a:t>Endri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BD8CF3-DA4B-41FD-94F3-BE566F8463CC}"/>
              </a:ext>
            </a:extLst>
          </p:cNvPr>
          <p:cNvSpPr txBox="1"/>
          <p:nvPr/>
        </p:nvSpPr>
        <p:spPr>
          <a:xfrm>
            <a:off x="8391966" y="3753105"/>
            <a:ext cx="1878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Ivan Andrei Daniel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EBCA93-AE92-4A80-9CFB-F8926833BAFB}"/>
              </a:ext>
            </a:extLst>
          </p:cNvPr>
          <p:cNvSpPr txBox="1"/>
          <p:nvPr/>
        </p:nvSpPr>
        <p:spPr>
          <a:xfrm>
            <a:off x="8389573" y="4228183"/>
            <a:ext cx="2083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Pizzini Cavagna </a:t>
            </a:r>
            <a:r>
              <a:rPr lang="it-IT" sz="1600" dirty="0" err="1">
                <a:latin typeface="Avenir Next LT Pro Light" panose="020B0304020202020204" pitchFamily="34" charset="0"/>
              </a:rPr>
              <a:t>Hiari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503280" y="1003301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definire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Schema C/S senza connessione (UDP)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pic>
        <p:nvPicPr>
          <p:cNvPr id="6" name="Immagine 5" descr="Immagine che contiene testo, segnale, orologio, luce&#10;&#10;Descrizione generata automaticamente">
            <a:extLst>
              <a:ext uri="{FF2B5EF4-FFF2-40B4-BE49-F238E27FC236}">
                <a16:creationId xmlns:a16="http://schemas.microsoft.com/office/drawing/2014/main" id="{6FB9490A-9C60-4085-B9E2-3F0996926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12192000" cy="6858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4760DC1-7367-45B0-9C6C-8495711F1DA8}"/>
              </a:ext>
            </a:extLst>
          </p:cNvPr>
          <p:cNvSpPr txBox="1"/>
          <p:nvPr/>
        </p:nvSpPr>
        <p:spPr>
          <a:xfrm>
            <a:off x="2513377" y="161853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UTENTE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0BF8179-F42E-40FA-8D9D-BA6422941EE4}"/>
              </a:ext>
            </a:extLst>
          </p:cNvPr>
          <p:cNvSpPr txBox="1"/>
          <p:nvPr/>
        </p:nvSpPr>
        <p:spPr>
          <a:xfrm>
            <a:off x="8670499" y="344753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CLIENT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7B13F2-1561-460B-86FD-AAA70F059971}"/>
              </a:ext>
            </a:extLst>
          </p:cNvPr>
          <p:cNvSpPr txBox="1"/>
          <p:nvPr/>
        </p:nvSpPr>
        <p:spPr>
          <a:xfrm>
            <a:off x="2542039" y="5239463"/>
            <a:ext cx="10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SERVER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09F017-7D26-464E-ACF4-732B15EEF651}"/>
              </a:ext>
            </a:extLst>
          </p:cNvPr>
          <p:cNvSpPr txBox="1"/>
          <p:nvPr/>
        </p:nvSpPr>
        <p:spPr>
          <a:xfrm>
            <a:off x="5765121" y="1670312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NOME DI UN FILE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8709EB3-BE0A-4540-B923-C6349E9E0860}"/>
              </a:ext>
            </a:extLst>
          </p:cNvPr>
          <p:cNvSpPr txBox="1"/>
          <p:nvPr/>
        </p:nvSpPr>
        <p:spPr>
          <a:xfrm>
            <a:off x="4078127" y="3478311"/>
            <a:ext cx="3061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RICHIESTA CON IL NOME DEL FILE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AFD7658-DE24-42CF-8463-709124F1AB3E}"/>
              </a:ext>
            </a:extLst>
          </p:cNvPr>
          <p:cNvSpPr txBox="1"/>
          <p:nvPr/>
        </p:nvSpPr>
        <p:spPr>
          <a:xfrm>
            <a:off x="3700107" y="4682072"/>
            <a:ext cx="7560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latin typeface="Avenir Next LT Pro Light" panose="020B0304020202020204" pitchFamily="34" charset="0"/>
              </a:rPr>
              <a:t>IL FILE NON ESISTE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4BCECFC-7BBD-4CA2-AD41-DC483C71984C}"/>
              </a:ext>
            </a:extLst>
          </p:cNvPr>
          <p:cNvSpPr txBox="1"/>
          <p:nvPr/>
        </p:nvSpPr>
        <p:spPr>
          <a:xfrm>
            <a:off x="3720490" y="5492509"/>
            <a:ext cx="71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Avenir Next LT Pro Light" panose="020B0304020202020204" pitchFamily="34" charset="0"/>
              </a:rPr>
              <a:t>IL FILE ESISTE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E1ACA1-2751-47DF-9EB6-1E2F6A7BA8D9}"/>
              </a:ext>
            </a:extLst>
          </p:cNvPr>
          <p:cNvSpPr txBox="1"/>
          <p:nvPr/>
        </p:nvSpPr>
        <p:spPr>
          <a:xfrm>
            <a:off x="6521939" y="481672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-1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11B218-3F67-4A93-B748-7D1BFD0F64D4}"/>
              </a:ext>
            </a:extLst>
          </p:cNvPr>
          <p:cNvSpPr txBox="1"/>
          <p:nvPr/>
        </p:nvSpPr>
        <p:spPr>
          <a:xfrm>
            <a:off x="4819974" y="5631184"/>
            <a:ext cx="4306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LUNGHEZZA DELLA PAROLA PIÙ LUNGA NEL FILE</a:t>
            </a:r>
          </a:p>
        </p:txBody>
      </p:sp>
    </p:spTree>
    <p:extLst>
      <p:ext uri="{BB962C8B-B14F-4D97-AF65-F5344CB8AC3E}">
        <p14:creationId xmlns:p14="http://schemas.microsoft.com/office/powerpoint/2010/main" val="126313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Codice Client UDP (1)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613504-0E07-4823-8604-71855244FD7C}"/>
              </a:ext>
            </a:extLst>
          </p:cNvPr>
          <p:cNvSpPr txBox="1"/>
          <p:nvPr/>
        </p:nvSpPr>
        <p:spPr>
          <a:xfrm>
            <a:off x="503280" y="1171324"/>
            <a:ext cx="11155320" cy="504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"Inserire il nome di un file o EOF (CTRL + D) per terminare: 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solidFill>
                <a:srgbClr val="C586C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it-IT" sz="1200" dirty="0">
              <a:solidFill>
                <a:srgbClr val="C586C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&gt;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&amp;&amp;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[nameLength-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'.'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&amp;&amp;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[nameLength-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't'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&amp;&amp;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[nameLength-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'x'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&amp;&amp;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[nameLength-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't'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Copio l'array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memcpy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 &amp;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      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servaddr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sendto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socketDescriptor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&amp;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(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*)&amp;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servaddr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&lt;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perror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"Errore nella 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sendto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llout: linea 5">
            <a:extLst>
              <a:ext uri="{FF2B5EF4-FFF2-40B4-BE49-F238E27FC236}">
                <a16:creationId xmlns:a16="http://schemas.microsoft.com/office/drawing/2014/main" id="{D05C6D4C-6676-4E9C-880E-E4180C031C74}"/>
              </a:ext>
            </a:extLst>
          </p:cNvPr>
          <p:cNvSpPr/>
          <p:nvPr/>
        </p:nvSpPr>
        <p:spPr>
          <a:xfrm>
            <a:off x="6943725" y="2066925"/>
            <a:ext cx="3333750" cy="1181100"/>
          </a:xfrm>
          <a:prstGeom prst="borderCallout1">
            <a:avLst>
              <a:gd name="adj1" fmla="val 58266"/>
              <a:gd name="adj2" fmla="val -5190"/>
              <a:gd name="adj3" fmla="val 84274"/>
              <a:gd name="adj4" fmla="val -6890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Si prende dall’input il nome del file che l’utente passa e si controlla che sia un file di testo (formato .</a:t>
            </a:r>
            <a:r>
              <a:rPr lang="it-IT" sz="14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txt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); se non lo è, non si fa nulla e si stampa una riga apposita (si veda slide successiva)</a:t>
            </a:r>
          </a:p>
        </p:txBody>
      </p:sp>
    </p:spTree>
    <p:extLst>
      <p:ext uri="{BB962C8B-B14F-4D97-AF65-F5344CB8AC3E}">
        <p14:creationId xmlns:p14="http://schemas.microsoft.com/office/powerpoint/2010/main" val="383440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Codice Client UDP (2)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613504-0E07-4823-8604-71855244FD7C}"/>
              </a:ext>
            </a:extLst>
          </p:cNvPr>
          <p:cNvSpPr txBox="1"/>
          <p:nvPr/>
        </p:nvSpPr>
        <p:spPr>
          <a:xfrm>
            <a:off x="503280" y="1171324"/>
            <a:ext cx="11155320" cy="504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recvfrom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socketDescriptor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&amp;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(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*)&amp;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servaddr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&amp;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&lt;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perror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"Errore nella 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recvfrom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((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ntohl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&gt;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"La parola 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piu'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lunga nel file richiesto ha %i caratteri.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(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ntohl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((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ntohl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"Nel file richiesto non ci sono parole.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"Il file %s non esiste sul server.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"Il file inserito non è un file di testo (*.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"Inserire il nome di un file o EOF (CTRL + D) per terminare: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llout: linea 3">
            <a:extLst>
              <a:ext uri="{FF2B5EF4-FFF2-40B4-BE49-F238E27FC236}">
                <a16:creationId xmlns:a16="http://schemas.microsoft.com/office/drawing/2014/main" id="{3142C27D-66B6-4EC5-B175-799DACA0D343}"/>
              </a:ext>
            </a:extLst>
          </p:cNvPr>
          <p:cNvSpPr/>
          <p:nvPr/>
        </p:nvSpPr>
        <p:spPr>
          <a:xfrm>
            <a:off x="7650120" y="3581400"/>
            <a:ext cx="3703680" cy="1743326"/>
          </a:xfrm>
          <a:prstGeom prst="borderCallout1">
            <a:avLst>
              <a:gd name="adj1" fmla="val 26946"/>
              <a:gd name="adj2" fmla="val -4218"/>
              <a:gd name="adj3" fmla="val -1691"/>
              <a:gd name="adj4" fmla="val -29332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3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Si gestiscono i tre casi di ciò che si può ricevere dal server: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viene trovata la parola più lunga e si stampa il numero di caratteri;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se si riceve 0, si stampa che nel file richiesto (che esiste) non ci sono parole;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se invece si riceve -1 significa che il file richiesto non esiste sul server.</a:t>
            </a:r>
          </a:p>
        </p:txBody>
      </p:sp>
    </p:spTree>
    <p:extLst>
      <p:ext uri="{BB962C8B-B14F-4D97-AF65-F5344CB8AC3E}">
        <p14:creationId xmlns:p14="http://schemas.microsoft.com/office/powerpoint/2010/main" val="162965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Eventuali prove di performance UDP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6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503280" y="1003301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definire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3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orologio, luce, segnale&#10;&#10;Descrizione generata automaticamente">
            <a:extLst>
              <a:ext uri="{FF2B5EF4-FFF2-40B4-BE49-F238E27FC236}">
                <a16:creationId xmlns:a16="http://schemas.microsoft.com/office/drawing/2014/main" id="{9D59A15F-91D1-45D9-84C7-572B7462A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Schema C/S con </a:t>
            </a:r>
            <a:r>
              <a:rPr lang="it-IT">
                <a:solidFill>
                  <a:schemeClr val="bg1"/>
                </a:solidFill>
                <a:latin typeface="Avenir Next LT Pro Light" panose="020B0304020202020204" pitchFamily="34" charset="0"/>
              </a:rPr>
              <a:t>connessione (TCP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7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8EB54B-0D77-4E7A-B2E9-9DB1B89A05A7}"/>
              </a:ext>
            </a:extLst>
          </p:cNvPr>
          <p:cNvSpPr txBox="1"/>
          <p:nvPr/>
        </p:nvSpPr>
        <p:spPr>
          <a:xfrm>
            <a:off x="2513377" y="161853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UTENTE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544053-6751-4420-A592-2979D732C879}"/>
              </a:ext>
            </a:extLst>
          </p:cNvPr>
          <p:cNvSpPr txBox="1"/>
          <p:nvPr/>
        </p:nvSpPr>
        <p:spPr>
          <a:xfrm>
            <a:off x="8670499" y="344753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CLIENT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05EBE76-4F37-4234-B277-19F49BA4766F}"/>
              </a:ext>
            </a:extLst>
          </p:cNvPr>
          <p:cNvSpPr txBox="1"/>
          <p:nvPr/>
        </p:nvSpPr>
        <p:spPr>
          <a:xfrm>
            <a:off x="2542039" y="5239463"/>
            <a:ext cx="10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SERVER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711185-B444-44C2-A328-45964709B321}"/>
              </a:ext>
            </a:extLst>
          </p:cNvPr>
          <p:cNvSpPr txBox="1"/>
          <p:nvPr/>
        </p:nvSpPr>
        <p:spPr>
          <a:xfrm>
            <a:off x="4713952" y="1680092"/>
            <a:ext cx="377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NOME DI UN FILE E NUMERO DI UNA RIGA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234104-F01F-47B7-B03C-74022B0B1521}"/>
              </a:ext>
            </a:extLst>
          </p:cNvPr>
          <p:cNvSpPr txBox="1"/>
          <p:nvPr/>
        </p:nvSpPr>
        <p:spPr>
          <a:xfrm>
            <a:off x="3480250" y="3479924"/>
            <a:ext cx="4129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CONTENUTO DEL FILE E NUMERO DELLA RIGA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864299B-89B2-4A65-A926-E699D4636434}"/>
              </a:ext>
            </a:extLst>
          </p:cNvPr>
          <p:cNvSpPr txBox="1"/>
          <p:nvPr/>
        </p:nvSpPr>
        <p:spPr>
          <a:xfrm>
            <a:off x="3837354" y="47180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C5A1219-ABB8-47D2-BDAB-A9F0F8C70AC9}"/>
              </a:ext>
            </a:extLst>
          </p:cNvPr>
          <p:cNvSpPr txBox="1"/>
          <p:nvPr/>
        </p:nvSpPr>
        <p:spPr>
          <a:xfrm>
            <a:off x="3953509" y="4857037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latin typeface="Avenir Next LT Pro Light" panose="020B0304020202020204" pitchFamily="34" charset="0"/>
              </a:rPr>
              <a:t>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7B21165-AA57-479A-9B4F-E49A9465AADB}"/>
              </a:ext>
            </a:extLst>
          </p:cNvPr>
          <p:cNvSpPr txBox="1"/>
          <p:nvPr/>
        </p:nvSpPr>
        <p:spPr>
          <a:xfrm>
            <a:off x="3837354" y="52238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P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B22CA14-4121-402A-B73E-FE97D8B3E6A0}"/>
              </a:ext>
            </a:extLst>
          </p:cNvPr>
          <p:cNvSpPr txBox="1"/>
          <p:nvPr/>
        </p:nvSpPr>
        <p:spPr>
          <a:xfrm>
            <a:off x="3953509" y="5362815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34E14CA-8869-44A2-9445-EB50B4512A60}"/>
              </a:ext>
            </a:extLst>
          </p:cNvPr>
          <p:cNvSpPr txBox="1"/>
          <p:nvPr/>
        </p:nvSpPr>
        <p:spPr>
          <a:xfrm>
            <a:off x="3837354" y="572961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P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DB36EAA-5957-4E6A-9D0B-19335C9E3288}"/>
              </a:ext>
            </a:extLst>
          </p:cNvPr>
          <p:cNvSpPr txBox="1"/>
          <p:nvPr/>
        </p:nvSpPr>
        <p:spPr>
          <a:xfrm>
            <a:off x="3953509" y="5868593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latin typeface="Avenir Next LT Pro Light" panose="020B0304020202020204" pitchFamily="34" charset="0"/>
              </a:rPr>
              <a:t>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6E91492-0F03-40AE-A92C-AF810161F87B}"/>
              </a:ext>
            </a:extLst>
          </p:cNvPr>
          <p:cNvSpPr txBox="1"/>
          <p:nvPr/>
        </p:nvSpPr>
        <p:spPr>
          <a:xfrm>
            <a:off x="4503188" y="4779609"/>
            <a:ext cx="4196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ELIMINAZIONE RIGA E INVIO FILE 1 SENZA RIGA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2615D8C-B002-46BC-95C9-601B71A6BD12}"/>
              </a:ext>
            </a:extLst>
          </p:cNvPr>
          <p:cNvSpPr txBox="1"/>
          <p:nvPr/>
        </p:nvSpPr>
        <p:spPr>
          <a:xfrm>
            <a:off x="4787884" y="5270240"/>
            <a:ext cx="4196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ELIMINAZIONE RIGA E INVIO FILE 2 SENZA RIGA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589F7B9-92BE-4E30-9687-5A24749B8F60}"/>
              </a:ext>
            </a:extLst>
          </p:cNvPr>
          <p:cNvSpPr txBox="1"/>
          <p:nvPr/>
        </p:nvSpPr>
        <p:spPr>
          <a:xfrm>
            <a:off x="5081860" y="5791165"/>
            <a:ext cx="419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ELIMINAZIONE RIGA E INVIO FILE N SENZA RIGA</a:t>
            </a:r>
          </a:p>
        </p:txBody>
      </p:sp>
    </p:spTree>
    <p:extLst>
      <p:ext uri="{BB962C8B-B14F-4D97-AF65-F5344CB8AC3E}">
        <p14:creationId xmlns:p14="http://schemas.microsoft.com/office/powerpoint/2010/main" val="35772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Conclusione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8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503280" y="1003301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definire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24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279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Avenir Next LT Pro Light</vt:lpstr>
      <vt:lpstr>Calibri</vt:lpstr>
      <vt:lpstr>Calibri Light</vt:lpstr>
      <vt:lpstr>Consolas</vt:lpstr>
      <vt:lpstr>Tema di Office</vt:lpstr>
      <vt:lpstr>Presentazione standard di PowerPoint</vt:lpstr>
      <vt:lpstr>Introduzione</vt:lpstr>
      <vt:lpstr>Schema C/S senza connessione (UDP)</vt:lpstr>
      <vt:lpstr>Codice Client UDP (1)</vt:lpstr>
      <vt:lpstr>Codice Client UDP (2)</vt:lpstr>
      <vt:lpstr>Eventuali prove di performance UDP</vt:lpstr>
      <vt:lpstr>Schema C/S con connessione (TCP)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71</cp:revision>
  <dcterms:created xsi:type="dcterms:W3CDTF">2019-10-08T21:42:47Z</dcterms:created>
  <dcterms:modified xsi:type="dcterms:W3CDTF">2019-10-28T15:41:56Z</dcterms:modified>
</cp:coreProperties>
</file>