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9A853-BA62-4224-9BE1-2DF441724FBD}" v="5" dt="2019-11-04T22:10:40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2" autoAdjust="0"/>
    <p:restoredTop sz="94660"/>
  </p:normalViewPr>
  <p:slideViewPr>
    <p:cSldViewPr snapToGrid="0">
      <p:cViewPr>
        <p:scale>
          <a:sx n="130" d="100"/>
          <a:sy n="130" d="100"/>
        </p:scale>
        <p:origin x="138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6C59A853-BA62-4224-9BE1-2DF441724FBD}"/>
    <pc:docChg chg="undo custSel delSld modSld">
      <pc:chgData name="Andrei Daniel Ivan" userId="d3c4cde5a19fb9a3" providerId="LiveId" clId="{6C59A853-BA62-4224-9BE1-2DF441724FBD}" dt="2019-11-04T22:11:03.587" v="172" actId="478"/>
      <pc:docMkLst>
        <pc:docMk/>
      </pc:docMkLst>
      <pc:sldChg chg="modSp">
        <pc:chgData name="Andrei Daniel Ivan" userId="d3c4cde5a19fb9a3" providerId="LiveId" clId="{6C59A853-BA62-4224-9BE1-2DF441724FBD}" dt="2019-11-04T22:04:33.135" v="66" actId="255"/>
        <pc:sldMkLst>
          <pc:docMk/>
          <pc:sldMk cId="364308129" sldId="256"/>
        </pc:sldMkLst>
        <pc:spChg chg="mod">
          <ac:chgData name="Andrei Daniel Ivan" userId="d3c4cde5a19fb9a3" providerId="LiveId" clId="{6C59A853-BA62-4224-9BE1-2DF441724FBD}" dt="2019-11-04T22:04:33.135" v="66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modSp">
        <pc:chgData name="Andrei Daniel Ivan" userId="d3c4cde5a19fb9a3" providerId="LiveId" clId="{6C59A853-BA62-4224-9BE1-2DF441724FBD}" dt="2019-11-04T22:05:14.967" v="80" actId="207"/>
        <pc:sldMkLst>
          <pc:docMk/>
          <pc:sldMk cId="148092493" sldId="264"/>
        </pc:sldMkLst>
        <pc:spChg chg="mod">
          <ac:chgData name="Andrei Daniel Ivan" userId="d3c4cde5a19fb9a3" providerId="LiveId" clId="{6C59A853-BA62-4224-9BE1-2DF441724FBD}" dt="2019-11-04T22:05:14.967" v="80" actId="207"/>
          <ac:spMkLst>
            <pc:docMk/>
            <pc:sldMk cId="148092493" sldId="264"/>
            <ac:spMk id="4" creationId="{53201F81-8510-4C74-BAB4-1DBFEB2D3B79}"/>
          </ac:spMkLst>
        </pc:spChg>
      </pc:sldChg>
      <pc:sldChg chg="delSp modSp">
        <pc:chgData name="Andrei Daniel Ivan" userId="d3c4cde5a19fb9a3" providerId="LiveId" clId="{6C59A853-BA62-4224-9BE1-2DF441724FBD}" dt="2019-11-04T22:11:03.587" v="172" actId="478"/>
        <pc:sldMkLst>
          <pc:docMk/>
          <pc:sldMk cId="1263132891" sldId="265"/>
        </pc:sldMkLst>
        <pc:spChg chg="mod ord">
          <ac:chgData name="Andrei Daniel Ivan" userId="d3c4cde5a19fb9a3" providerId="LiveId" clId="{6C59A853-BA62-4224-9BE1-2DF441724FBD}" dt="2019-11-04T22:10:59.920" v="171" actId="1076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7" creationId="{14760DC1-7367-45B0-9C6C-8495711F1DA8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8" creationId="{C0BF8179-F42E-40FA-8D9D-BA6422941EE4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9" creationId="{887B13F2-1561-460B-86FD-AAA70F05997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0" creationId="{EB09F017-7D26-464E-ACF4-732B15EEF651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1" creationId="{F8709EB3-BE0A-4540-B923-C6349E9E0860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2" creationId="{6AFD7658-DE24-42CF-8463-709124F1AB3E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3" creationId="{04BCECFC-7BBD-4CA2-AD41-DC483C71984C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4" creationId="{A8E1ACA1-2751-47DF-9EB6-1E2F6A7BA8D9}"/>
          </ac:spMkLst>
        </pc:spChg>
        <pc:spChg chg="del">
          <ac:chgData name="Andrei Daniel Ivan" userId="d3c4cde5a19fb9a3" providerId="LiveId" clId="{6C59A853-BA62-4224-9BE1-2DF441724FBD}" dt="2019-11-04T22:11:03.587" v="172" actId="478"/>
          <ac:spMkLst>
            <pc:docMk/>
            <pc:sldMk cId="1263132891" sldId="265"/>
            <ac:spMk id="15" creationId="{6F11B218-3F67-4A93-B748-7D1BFD0F64D4}"/>
          </ac:spMkLst>
        </pc:spChg>
        <pc:picChg chg="del">
          <ac:chgData name="Andrei Daniel Ivan" userId="d3c4cde5a19fb9a3" providerId="LiveId" clId="{6C59A853-BA62-4224-9BE1-2DF441724FBD}" dt="2019-11-04T22:10:56.306" v="169" actId="478"/>
          <ac:picMkLst>
            <pc:docMk/>
            <pc:sldMk cId="1263132891" sldId="265"/>
            <ac:picMk id="6" creationId="{6FB9490A-9C60-4085-B9E2-3F0996926CBD}"/>
          </ac:picMkLst>
        </pc:picChg>
      </pc:sldChg>
      <pc:sldChg chg="addSp delSp modSp">
        <pc:chgData name="Andrei Daniel Ivan" userId="d3c4cde5a19fb9a3" providerId="LiveId" clId="{6C59A853-BA62-4224-9BE1-2DF441724FBD}" dt="2019-11-04T22:10:52.830" v="168" actId="1076"/>
        <pc:sldMkLst>
          <pc:docMk/>
          <pc:sldMk cId="3577249319" sldId="266"/>
        </pc:sldMkLst>
        <pc:spChg chg="ord">
          <ac:chgData name="Andrei Daniel Ivan" userId="d3c4cde5a19fb9a3" providerId="LiveId" clId="{6C59A853-BA62-4224-9BE1-2DF441724FBD}" dt="2019-11-04T22:09:32.665" v="111" actId="166"/>
          <ac:spMkLst>
            <pc:docMk/>
            <pc:sldMk cId="3577249319" sldId="266"/>
            <ac:spMk id="2" creationId="{F1DDE7A4-1A5F-4F0D-B842-7798EDC6EDA8}"/>
          </ac:spMkLst>
        </pc:spChg>
        <pc:spChg chg="del">
          <ac:chgData name="Andrei Daniel Ivan" userId="d3c4cde5a19fb9a3" providerId="LiveId" clId="{6C59A853-BA62-4224-9BE1-2DF441724FBD}" dt="2019-11-04T22:09:00.795" v="102" actId="478"/>
          <ac:spMkLst>
            <pc:docMk/>
            <pc:sldMk cId="3577249319" sldId="266"/>
            <ac:spMk id="6" creationId="{9B8EB54B-0D77-4E7A-B2E9-9DB1B89A05A7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7" creationId="{1C544053-6751-4420-A592-2979D732C879}"/>
          </ac:spMkLst>
        </pc:spChg>
        <pc:spChg chg="del">
          <ac:chgData name="Andrei Daniel Ivan" userId="d3c4cde5a19fb9a3" providerId="LiveId" clId="{6C59A853-BA62-4224-9BE1-2DF441724FBD}" dt="2019-11-04T22:09:04.170" v="104" actId="478"/>
          <ac:spMkLst>
            <pc:docMk/>
            <pc:sldMk cId="3577249319" sldId="266"/>
            <ac:spMk id="8" creationId="{F05EBE76-4F37-4234-B277-19F49BA4766F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9" creationId="{24711185-B444-44C2-A328-45964709B321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0" creationId="{61234104-F01F-47B7-B03C-74022B0B1521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1" creationId="{C864299B-89B2-4A65-A926-E699D4636434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3" creationId="{4C5A1219-ABB8-47D2-BDAB-A9F0F8C70AC9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4" creationId="{57B21165-AA57-479A-9B4F-E49A9465AAD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5" creationId="{CB22CA14-4121-402A-B73E-FE97D8B3E6A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6" creationId="{834E14CA-8869-44A2-9445-EB50B4512A60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7" creationId="{6DB36EAA-5957-4E6A-9D0B-19335C9E3288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8" creationId="{96E91492-0F03-40AE-A92C-AF810161F87B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19" creationId="{52615D8C-B002-46BC-95C9-601B71A6BD12}"/>
          </ac:spMkLst>
        </pc:spChg>
        <pc:spChg chg="del">
          <ac:chgData name="Andrei Daniel Ivan" userId="d3c4cde5a19fb9a3" providerId="LiveId" clId="{6C59A853-BA62-4224-9BE1-2DF441724FBD}" dt="2019-11-04T22:09:03.059" v="103" actId="478"/>
          <ac:spMkLst>
            <pc:docMk/>
            <pc:sldMk cId="3577249319" sldId="266"/>
            <ac:spMk id="20" creationId="{4589F7B9-92BE-4E30-9687-5A24749B8F60}"/>
          </ac:spMkLst>
        </pc:spChg>
        <pc:spChg chg="add mod">
          <ac:chgData name="Andrei Daniel Ivan" userId="d3c4cde5a19fb9a3" providerId="LiveId" clId="{6C59A853-BA62-4224-9BE1-2DF441724FBD}" dt="2019-11-04T22:10:52.830" v="168" actId="1076"/>
          <ac:spMkLst>
            <pc:docMk/>
            <pc:sldMk cId="3577249319" sldId="266"/>
            <ac:spMk id="21" creationId="{CBD50446-177C-43FD-8B98-E0F420548E64}"/>
          </ac:spMkLst>
        </pc:spChg>
        <pc:picChg chg="del">
          <ac:chgData name="Andrei Daniel Ivan" userId="d3c4cde5a19fb9a3" providerId="LiveId" clId="{6C59A853-BA62-4224-9BE1-2DF441724FBD}" dt="2019-11-04T22:08:57.594" v="101" actId="478"/>
          <ac:picMkLst>
            <pc:docMk/>
            <pc:sldMk cId="3577249319" sldId="266"/>
            <ac:picMk id="5" creationId="{9D59A15F-91D1-45D9-84C7-572B7462A2DC}"/>
          </ac:picMkLst>
        </pc:picChg>
        <pc:picChg chg="add mod">
          <ac:chgData name="Andrei Daniel Ivan" userId="d3c4cde5a19fb9a3" providerId="LiveId" clId="{6C59A853-BA62-4224-9BE1-2DF441724FBD}" dt="2019-11-04T22:10:48.166" v="167" actId="1076"/>
          <ac:picMkLst>
            <pc:docMk/>
            <pc:sldMk cId="3577249319" sldId="266"/>
            <ac:picMk id="12" creationId="{453C418F-5F2B-4AEB-AA99-48DBC2CB23B9}"/>
          </ac:picMkLst>
        </pc:picChg>
      </pc:sldChg>
      <pc:sldChg chg="delSp modSp">
        <pc:chgData name="Andrei Daniel Ivan" userId="d3c4cde5a19fb9a3" providerId="LiveId" clId="{6C59A853-BA62-4224-9BE1-2DF441724FBD}" dt="2019-11-04T22:05:47.022" v="99" actId="207"/>
        <pc:sldMkLst>
          <pc:docMk/>
          <pc:sldMk cId="1080024111" sldId="267"/>
        </pc:sldMkLst>
        <pc:spChg chg="mod">
          <ac:chgData name="Andrei Daniel Ivan" userId="d3c4cde5a19fb9a3" providerId="LiveId" clId="{6C59A853-BA62-4224-9BE1-2DF441724FBD}" dt="2019-11-04T22:05:47.022" v="99" actId="207"/>
          <ac:spMkLst>
            <pc:docMk/>
            <pc:sldMk cId="1080024111" sldId="267"/>
            <ac:spMk id="4" creationId="{53201F81-8510-4C74-BAB4-1DBFEB2D3B79}"/>
          </ac:spMkLst>
        </pc:spChg>
        <pc:graphicFrameChg chg="del">
          <ac:chgData name="Andrei Daniel Ivan" userId="d3c4cde5a19fb9a3" providerId="LiveId" clId="{6C59A853-BA62-4224-9BE1-2DF441724FBD}" dt="2019-11-04T22:05:38.120" v="85" actId="478"/>
          <ac:graphicFrameMkLst>
            <pc:docMk/>
            <pc:sldMk cId="1080024111" sldId="267"/>
            <ac:graphicFrameMk id="5" creationId="{CA79D04B-AC1F-476F-B7A0-1C488465314C}"/>
          </ac:graphicFrameMkLst>
        </pc:graphicFrameChg>
      </pc:sldChg>
      <pc:sldChg chg="del">
        <pc:chgData name="Andrei Daniel Ivan" userId="d3c4cde5a19fb9a3" providerId="LiveId" clId="{6C59A853-BA62-4224-9BE1-2DF441724FBD}" dt="2019-11-04T22:05:33.650" v="84" actId="2696"/>
        <pc:sldMkLst>
          <pc:docMk/>
          <pc:sldMk cId="3834406972" sldId="268"/>
        </pc:sldMkLst>
      </pc:sldChg>
      <pc:sldChg chg="del">
        <pc:chgData name="Andrei Daniel Ivan" userId="d3c4cde5a19fb9a3" providerId="LiveId" clId="{6C59A853-BA62-4224-9BE1-2DF441724FBD}" dt="2019-11-04T22:05:33.647" v="83" actId="2696"/>
        <pc:sldMkLst>
          <pc:docMk/>
          <pc:sldMk cId="1629653739" sldId="269"/>
        </pc:sldMkLst>
      </pc:sldChg>
      <pc:sldChg chg="del">
        <pc:chgData name="Andrei Daniel Ivan" userId="d3c4cde5a19fb9a3" providerId="LiveId" clId="{6C59A853-BA62-4224-9BE1-2DF441724FBD}" dt="2019-11-04T22:05:33.643" v="82" actId="2696"/>
        <pc:sldMkLst>
          <pc:docMk/>
          <pc:sldMk cId="502692845" sldId="271"/>
        </pc:sldMkLst>
      </pc:sldChg>
      <pc:sldChg chg="del">
        <pc:chgData name="Andrei Daniel Ivan" userId="d3c4cde5a19fb9a3" providerId="LiveId" clId="{6C59A853-BA62-4224-9BE1-2DF441724FBD}" dt="2019-11-04T22:05:33.640" v="81" actId="2696"/>
        <pc:sldMkLst>
          <pc:docMk/>
          <pc:sldMk cId="14315246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04/11/2019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04/11/2019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4</a:t>
            </a:r>
          </a:p>
          <a:p>
            <a:pPr algn="ctr"/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Server multiservizio: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5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C con </a:t>
            </a:r>
            <a:r>
              <a:rPr lang="it-IT" sz="25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select</a:t>
            </a:r>
            <a:endParaRPr lang="it-IT" sz="25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838200" y="917500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  <p:pic>
        <p:nvPicPr>
          <p:cNvPr id="12" name="Immagine 11" descr="Immagine che contiene orologio, segnale&#10;&#10;Descrizione generata automaticamente">
            <a:extLst>
              <a:ext uri="{FF2B5EF4-FFF2-40B4-BE49-F238E27FC236}">
                <a16:creationId xmlns:a16="http://schemas.microsoft.com/office/drawing/2014/main" id="{453C418F-5F2B-4AEB-AA99-48DBC2CB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connessione (TCP)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BD50446-177C-43FD-8B98-E0F420548E64}"/>
              </a:ext>
            </a:extLst>
          </p:cNvPr>
          <p:cNvSpPr txBox="1"/>
          <p:nvPr/>
        </p:nvSpPr>
        <p:spPr>
          <a:xfrm>
            <a:off x="2567166" y="3244333"/>
            <a:ext cx="450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F0"/>
                </a:solidFill>
              </a:rPr>
              <a:t>Promemoria inserire il testo nelle varie caselle</a:t>
            </a:r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979080" y="1003301"/>
            <a:ext cx="10233837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defined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24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59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Schema C/S senza connessione (UDP)</vt:lpstr>
      <vt:lpstr>Schema C/S con connessione (TCP)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77</cp:revision>
  <dcterms:created xsi:type="dcterms:W3CDTF">2019-10-08T21:42:47Z</dcterms:created>
  <dcterms:modified xsi:type="dcterms:W3CDTF">2019-11-04T22:11:08Z</dcterms:modified>
</cp:coreProperties>
</file>