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9A853-BA62-4224-9BE1-2DF441724FBD}" v="33" dt="2019-11-05T22:41:09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>
        <p:scale>
          <a:sx n="130" d="100"/>
          <a:sy n="130" d="100"/>
        </p:scale>
        <p:origin x="138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58679" y="2728808"/>
            <a:ext cx="593828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4</a:t>
            </a:r>
          </a:p>
          <a:p>
            <a:pPr algn="ctr"/>
            <a:r>
              <a:rPr lang="it-IT" sz="2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Server multiservizio: </a:t>
            </a:r>
            <a:r>
              <a:rPr lang="it-IT" sz="25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2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C con </a:t>
            </a:r>
            <a:r>
              <a:rPr lang="it-IT" sz="25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select</a:t>
            </a:r>
            <a:endParaRPr lang="it-IT" sz="25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38200" y="917500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97FAD4D4-FF4D-4CDB-AFFC-631B3066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7FFA75-576A-4562-B01F-0A9C30A5BD9B}"/>
              </a:ext>
            </a:extLst>
          </p:cNvPr>
          <p:cNvSpPr txBox="1"/>
          <p:nvPr/>
        </p:nvSpPr>
        <p:spPr>
          <a:xfrm>
            <a:off x="2948960" y="344899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80BD87-EF74-44F0-8D3C-5347AE21E997}"/>
              </a:ext>
            </a:extLst>
          </p:cNvPr>
          <p:cNvSpPr txBox="1"/>
          <p:nvPr/>
        </p:nvSpPr>
        <p:spPr>
          <a:xfrm>
            <a:off x="8220936" y="1847021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senza connessione (UDP)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FF65AB-AB8C-488D-9D53-03A90D2C66A7}"/>
              </a:ext>
            </a:extLst>
          </p:cNvPr>
          <p:cNvSpPr txBox="1"/>
          <p:nvPr/>
        </p:nvSpPr>
        <p:spPr>
          <a:xfrm>
            <a:off x="7959550" y="4743690"/>
            <a:ext cx="1525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Avenir Next LT Pro Light" panose="020B0304020202020204" pitchFamily="34" charset="0"/>
              </a:rPr>
              <a:t>Apertura file;</a:t>
            </a:r>
          </a:p>
          <a:p>
            <a:pPr algn="ctr"/>
            <a:r>
              <a:rPr lang="it-IT" sz="1200" dirty="0">
                <a:latin typeface="Avenir Next LT Pro Light" panose="020B0304020202020204" pitchFamily="34" charset="0"/>
              </a:rPr>
              <a:t>eliminazione occorrenze della parola;</a:t>
            </a:r>
          </a:p>
          <a:p>
            <a:pPr algn="ctr"/>
            <a:r>
              <a:rPr lang="it-IT" sz="1200" dirty="0">
                <a:latin typeface="Avenir Next LT Pro Light" panose="020B0304020202020204" pitchFamily="34" charset="0"/>
              </a:rPr>
              <a:t>salvataggio file</a:t>
            </a:r>
            <a:r>
              <a:rPr lang="it-IT" sz="1050" dirty="0">
                <a:latin typeface="Avenir Next LT Pro Light" panose="020B0304020202020204" pitchFamily="34" charset="0"/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1B0CC5-D1AA-4540-8561-B3DC04E2DD88}"/>
              </a:ext>
            </a:extLst>
          </p:cNvPr>
          <p:cNvSpPr txBox="1"/>
          <p:nvPr/>
        </p:nvSpPr>
        <p:spPr>
          <a:xfrm rot="20493503">
            <a:off x="4468895" y="2751040"/>
            <a:ext cx="284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venir Next LT Pro Light" panose="020B0304020202020204" pitchFamily="34" charset="0"/>
              </a:rPr>
              <a:t>NOME FILE E PAROLA DA ELIMINARE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9F1DF7-A19F-4B35-A374-3865835A1D7C}"/>
              </a:ext>
            </a:extLst>
          </p:cNvPr>
          <p:cNvSpPr txBox="1"/>
          <p:nvPr/>
        </p:nvSpPr>
        <p:spPr>
          <a:xfrm rot="1112277">
            <a:off x="4668121" y="4549252"/>
            <a:ext cx="3194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venir Next LT Pro Light" panose="020B0304020202020204" pitchFamily="34" charset="0"/>
              </a:rPr>
              <a:t>OCCORRENZE ELIMINATE DELLA PAROLA</a:t>
            </a:r>
          </a:p>
        </p:txBody>
      </p:sp>
    </p:spTree>
    <p:extLst>
      <p:ext uri="{BB962C8B-B14F-4D97-AF65-F5344CB8AC3E}">
        <p14:creationId xmlns:p14="http://schemas.microsoft.com/office/powerpoint/2010/main" val="126313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53C418F-5F2B-4AEB-AA99-48DBC2CB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con connessione (TCP)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A3EC52-8BD5-4839-8BDB-B3223AA35C2B}"/>
              </a:ext>
            </a:extLst>
          </p:cNvPr>
          <p:cNvSpPr txBox="1"/>
          <p:nvPr/>
        </p:nvSpPr>
        <p:spPr>
          <a:xfrm>
            <a:off x="1938867" y="124460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ABD79C-5879-4323-8AFE-AF352F11F398}"/>
              </a:ext>
            </a:extLst>
          </p:cNvPr>
          <p:cNvSpPr txBox="1"/>
          <p:nvPr/>
        </p:nvSpPr>
        <p:spPr>
          <a:xfrm>
            <a:off x="7632700" y="124460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620DE7-F342-4007-A94F-F75F9A7FAEB8}"/>
              </a:ext>
            </a:extLst>
          </p:cNvPr>
          <p:cNvSpPr txBox="1"/>
          <p:nvPr/>
        </p:nvSpPr>
        <p:spPr>
          <a:xfrm>
            <a:off x="4649560" y="1306156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EE2DB2-4EE2-405A-B308-F4F6D75A644B}"/>
              </a:ext>
            </a:extLst>
          </p:cNvPr>
          <p:cNvSpPr txBox="1"/>
          <p:nvPr/>
        </p:nvSpPr>
        <p:spPr>
          <a:xfrm>
            <a:off x="5707392" y="2652354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022A66-B2AA-4F16-BD49-3EC303EB5561}"/>
              </a:ext>
            </a:extLst>
          </p:cNvPr>
          <p:cNvSpPr txBox="1"/>
          <p:nvPr/>
        </p:nvSpPr>
        <p:spPr>
          <a:xfrm>
            <a:off x="7528619" y="2652355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88782D-2F51-42E4-B3AB-3FA41CD21817}"/>
              </a:ext>
            </a:extLst>
          </p:cNvPr>
          <p:cNvSpPr txBox="1"/>
          <p:nvPr/>
        </p:nvSpPr>
        <p:spPr>
          <a:xfrm>
            <a:off x="9303855" y="2652355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E92212C-F6FA-4226-8FEA-3267D5FE237A}"/>
              </a:ext>
            </a:extLst>
          </p:cNvPr>
          <p:cNvSpPr txBox="1"/>
          <p:nvPr/>
        </p:nvSpPr>
        <p:spPr>
          <a:xfrm>
            <a:off x="5718426" y="4113831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60CFF0-24E7-46FB-8EFF-D23E0617F0E6}"/>
              </a:ext>
            </a:extLst>
          </p:cNvPr>
          <p:cNvSpPr txBox="1"/>
          <p:nvPr/>
        </p:nvSpPr>
        <p:spPr>
          <a:xfrm>
            <a:off x="7519720" y="4113831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269B5AC-4709-4DFD-844A-DD9F6441DE69}"/>
              </a:ext>
            </a:extLst>
          </p:cNvPr>
          <p:cNvSpPr txBox="1"/>
          <p:nvPr/>
        </p:nvSpPr>
        <p:spPr>
          <a:xfrm>
            <a:off x="9622852" y="4118749"/>
            <a:ext cx="469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File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43BCD9-4A1D-4EF5-B530-A1AB759C7046}"/>
              </a:ext>
            </a:extLst>
          </p:cNvPr>
          <p:cNvSpPr txBox="1"/>
          <p:nvPr/>
        </p:nvSpPr>
        <p:spPr>
          <a:xfrm>
            <a:off x="5662829" y="548591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5B0951E-69C1-40C7-A3BB-78AB629923A8}"/>
              </a:ext>
            </a:extLst>
          </p:cNvPr>
          <p:cNvSpPr txBox="1"/>
          <p:nvPr/>
        </p:nvSpPr>
        <p:spPr>
          <a:xfrm>
            <a:off x="7129924" y="548591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7327DF0-1627-4FF9-BCBD-822EAB8833AC}"/>
              </a:ext>
            </a:extLst>
          </p:cNvPr>
          <p:cNvSpPr txBox="1"/>
          <p:nvPr/>
        </p:nvSpPr>
        <p:spPr>
          <a:xfrm>
            <a:off x="8471177" y="548591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CD50850-C29E-40BF-A647-55D9FDDAC81C}"/>
              </a:ext>
            </a:extLst>
          </p:cNvPr>
          <p:cNvSpPr txBox="1"/>
          <p:nvPr/>
        </p:nvSpPr>
        <p:spPr>
          <a:xfrm>
            <a:off x="6306204" y="548591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FILE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84EB6BA-73D4-4C32-946A-30172F7647C7}"/>
              </a:ext>
            </a:extLst>
          </p:cNvPr>
          <p:cNvSpPr txBox="1"/>
          <p:nvPr/>
        </p:nvSpPr>
        <p:spPr>
          <a:xfrm>
            <a:off x="7773299" y="548591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FILE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EDF7DEB-5A6B-4602-ACFA-67CCC7049A77}"/>
              </a:ext>
            </a:extLst>
          </p:cNvPr>
          <p:cNvSpPr txBox="1"/>
          <p:nvPr/>
        </p:nvSpPr>
        <p:spPr>
          <a:xfrm>
            <a:off x="2815057" y="6202461"/>
            <a:ext cx="2825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NOMI DEI DIRETTORI E DEI FILE</a:t>
            </a:r>
          </a:p>
        </p:txBody>
      </p:sp>
    </p:spTree>
    <p:extLst>
      <p:ext uri="{BB962C8B-B14F-4D97-AF65-F5344CB8AC3E}">
        <p14:creationId xmlns:p14="http://schemas.microsoft.com/office/powerpoint/2010/main" val="357724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979080" y="1003301"/>
            <a:ext cx="10233837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24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101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Tema di Office</vt:lpstr>
      <vt:lpstr>Presentazione standard di PowerPoint</vt:lpstr>
      <vt:lpstr>Introduzione</vt:lpstr>
      <vt:lpstr>Schema C/S senza connessione (UDP)</vt:lpstr>
      <vt:lpstr>Schema C/S con connessione (TCP)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77</cp:revision>
  <dcterms:created xsi:type="dcterms:W3CDTF">2019-10-08T21:42:47Z</dcterms:created>
  <dcterms:modified xsi:type="dcterms:W3CDTF">2019-11-05T22:41:23Z</dcterms:modified>
</cp:coreProperties>
</file>