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9A853-BA62-4224-9BE1-2DF441724FBD}" v="26" dt="2019-11-05T16:06:14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16:06:38.516" v="310" actId="107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delSp modSp">
        <pc:chgData name="Andrei Daniel Ivan" userId="d3c4cde5a19fb9a3" providerId="LiveId" clId="{6C59A853-BA62-4224-9BE1-2DF441724FBD}" dt="2019-11-04T22:11:03.587" v="172" actId="478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4T22:10:59.920" v="171" actId="1076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16:06:38.516" v="310" actId="107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16:03:31.538" v="249" actId="107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05/11/2019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05/11/2019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58679" y="2728808"/>
            <a:ext cx="593828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4</a:t>
            </a:r>
          </a:p>
          <a:p>
            <a:pPr algn="ctr"/>
            <a:r>
              <a:rPr lang="it-IT" sz="25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Server multiservizio: </a:t>
            </a:r>
            <a:r>
              <a:rPr lang="it-IT" sz="25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25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C con </a:t>
            </a:r>
            <a:r>
              <a:rPr lang="it-IT" sz="25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select</a:t>
            </a:r>
            <a:endParaRPr lang="it-IT" sz="25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38200" y="917500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senza connessione (UDP)</a:t>
            </a:r>
          </a:p>
        </p:txBody>
      </p:sp>
    </p:spTree>
    <p:extLst>
      <p:ext uri="{BB962C8B-B14F-4D97-AF65-F5344CB8AC3E}">
        <p14:creationId xmlns:p14="http://schemas.microsoft.com/office/powerpoint/2010/main" val="126313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pic>
        <p:nvPicPr>
          <p:cNvPr id="12" name="Immagine 11" descr="Immagine che contiene orologio, segnale&#10;&#10;Descrizione generata automaticamente">
            <a:extLst>
              <a:ext uri="{FF2B5EF4-FFF2-40B4-BE49-F238E27FC236}">
                <a16:creationId xmlns:a16="http://schemas.microsoft.com/office/drawing/2014/main" id="{453C418F-5F2B-4AEB-AA99-48DBC2CB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con connessione (TCP)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A3EC52-8BD5-4839-8BDB-B3223AA35C2B}"/>
              </a:ext>
            </a:extLst>
          </p:cNvPr>
          <p:cNvSpPr txBox="1"/>
          <p:nvPr/>
        </p:nvSpPr>
        <p:spPr>
          <a:xfrm>
            <a:off x="1938867" y="124460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ABD79C-5879-4323-8AFE-AF352F11F398}"/>
              </a:ext>
            </a:extLst>
          </p:cNvPr>
          <p:cNvSpPr txBox="1"/>
          <p:nvPr/>
        </p:nvSpPr>
        <p:spPr>
          <a:xfrm>
            <a:off x="7632700" y="124460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620DE7-F342-4007-A94F-F75F9A7FAEB8}"/>
              </a:ext>
            </a:extLst>
          </p:cNvPr>
          <p:cNvSpPr txBox="1"/>
          <p:nvPr/>
        </p:nvSpPr>
        <p:spPr>
          <a:xfrm>
            <a:off x="4649560" y="1306156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2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EE2DB2-4EE2-405A-B308-F4F6D75A644B}"/>
              </a:ext>
            </a:extLst>
          </p:cNvPr>
          <p:cNvSpPr txBox="1"/>
          <p:nvPr/>
        </p:nvSpPr>
        <p:spPr>
          <a:xfrm>
            <a:off x="5707392" y="2652354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5022A66-B2AA-4F16-BD49-3EC303EB5561}"/>
              </a:ext>
            </a:extLst>
          </p:cNvPr>
          <p:cNvSpPr txBox="1"/>
          <p:nvPr/>
        </p:nvSpPr>
        <p:spPr>
          <a:xfrm>
            <a:off x="7528619" y="2652355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88782D-2F51-42E4-B3AB-3FA41CD21817}"/>
              </a:ext>
            </a:extLst>
          </p:cNvPr>
          <p:cNvSpPr txBox="1"/>
          <p:nvPr/>
        </p:nvSpPr>
        <p:spPr>
          <a:xfrm>
            <a:off x="9303855" y="2652355"/>
            <a:ext cx="110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E92212C-F6FA-4226-8FEA-3267D5FE237A}"/>
              </a:ext>
            </a:extLst>
          </p:cNvPr>
          <p:cNvSpPr txBox="1"/>
          <p:nvPr/>
        </p:nvSpPr>
        <p:spPr>
          <a:xfrm>
            <a:off x="5718426" y="4113831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60CFF0-24E7-46FB-8EFF-D23E0617F0E6}"/>
              </a:ext>
            </a:extLst>
          </p:cNvPr>
          <p:cNvSpPr txBox="1"/>
          <p:nvPr/>
        </p:nvSpPr>
        <p:spPr>
          <a:xfrm>
            <a:off x="7519720" y="4113831"/>
            <a:ext cx="1072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Directory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269B5AC-4709-4DFD-844A-DD9F6441DE69}"/>
              </a:ext>
            </a:extLst>
          </p:cNvPr>
          <p:cNvSpPr txBox="1"/>
          <p:nvPr/>
        </p:nvSpPr>
        <p:spPr>
          <a:xfrm>
            <a:off x="9622852" y="4118749"/>
            <a:ext cx="469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File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43BCD9-4A1D-4EF5-B530-A1AB759C7046}"/>
              </a:ext>
            </a:extLst>
          </p:cNvPr>
          <p:cNvSpPr txBox="1"/>
          <p:nvPr/>
        </p:nvSpPr>
        <p:spPr>
          <a:xfrm>
            <a:off x="5662829" y="548591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5B0951E-69C1-40C7-A3BB-78AB629923A8}"/>
              </a:ext>
            </a:extLst>
          </p:cNvPr>
          <p:cNvSpPr txBox="1"/>
          <p:nvPr/>
        </p:nvSpPr>
        <p:spPr>
          <a:xfrm>
            <a:off x="7129924" y="548591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7327DF0-1627-4FF9-BCBD-822EAB8833AC}"/>
              </a:ext>
            </a:extLst>
          </p:cNvPr>
          <p:cNvSpPr txBox="1"/>
          <p:nvPr/>
        </p:nvSpPr>
        <p:spPr>
          <a:xfrm>
            <a:off x="8471177" y="548591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DIR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CD50850-C29E-40BF-A647-55D9FDDAC81C}"/>
              </a:ext>
            </a:extLst>
          </p:cNvPr>
          <p:cNvSpPr txBox="1"/>
          <p:nvPr/>
        </p:nvSpPr>
        <p:spPr>
          <a:xfrm>
            <a:off x="6306204" y="548591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FILE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84EB6BA-73D4-4C32-946A-30172F7647C7}"/>
              </a:ext>
            </a:extLst>
          </p:cNvPr>
          <p:cNvSpPr txBox="1"/>
          <p:nvPr/>
        </p:nvSpPr>
        <p:spPr>
          <a:xfrm>
            <a:off x="7773299" y="548591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FILE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EDF7DEB-5A6B-4602-ACFA-67CCC7049A77}"/>
              </a:ext>
            </a:extLst>
          </p:cNvPr>
          <p:cNvSpPr txBox="1"/>
          <p:nvPr/>
        </p:nvSpPr>
        <p:spPr>
          <a:xfrm>
            <a:off x="2815057" y="6202461"/>
            <a:ext cx="2825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NOMI DEI DIRETTORI E DEI FILE</a:t>
            </a:r>
          </a:p>
        </p:txBody>
      </p:sp>
    </p:spTree>
    <p:extLst>
      <p:ext uri="{BB962C8B-B14F-4D97-AF65-F5344CB8AC3E}">
        <p14:creationId xmlns:p14="http://schemas.microsoft.com/office/powerpoint/2010/main" val="357724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979080" y="1003301"/>
            <a:ext cx="10233837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24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78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Calibri Light</vt:lpstr>
      <vt:lpstr>Tema di Office</vt:lpstr>
      <vt:lpstr>Presentazione standard di PowerPoint</vt:lpstr>
      <vt:lpstr>Introduzione</vt:lpstr>
      <vt:lpstr>Schema C/S senza connessione (UDP)</vt:lpstr>
      <vt:lpstr>Schema C/S con connessione (TCP)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77</cp:revision>
  <dcterms:created xsi:type="dcterms:W3CDTF">2019-10-08T21:42:47Z</dcterms:created>
  <dcterms:modified xsi:type="dcterms:W3CDTF">2019-11-05T16:06:46Z</dcterms:modified>
</cp:coreProperties>
</file>