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64" r:id="rId3"/>
    <p:sldId id="265" r:id="rId4"/>
    <p:sldId id="268" r:id="rId5"/>
    <p:sldId id="266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7111D-F5CC-425A-93AF-33AE57C6BEC6}" v="19" dt="2019-11-07T13:38:21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100" d="100"/>
          <a:sy n="100" d="100"/>
        </p:scale>
        <p:origin x="9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07/11/2019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07/11/2019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58679" y="2728808"/>
            <a:ext cx="593828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4</a:t>
            </a:r>
          </a:p>
          <a:p>
            <a:pPr algn="ctr"/>
            <a:r>
              <a:rPr lang="it-IT" sz="2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Server multiservizio: </a:t>
            </a:r>
            <a:r>
              <a:rPr lang="it-IT" sz="25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2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C con </a:t>
            </a:r>
            <a:r>
              <a:rPr lang="it-IT" sz="25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select</a:t>
            </a:r>
            <a:endParaRPr lang="it-IT" sz="25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82212" y="1003301"/>
            <a:ext cx="10427575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il C/S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UDP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è considerato unicamente il caso in cui la parola sia preceduta e finisca con uno spazio o una nuova linea.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Viene restituito un intero negativo nel caso di file non trovato oppure il numero di occorrenze eliminate.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il C/S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invece il Server invia un esito positivo al Client se la directory passata viene aperta correttamente e successivamente il Client si mette in ascolto dei nomi dei file, altrimenti richiede una nuova directory.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97FAD4D4-FF4D-4CDB-AFFC-631B3066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7FFA75-576A-4562-B01F-0A9C30A5BD9B}"/>
              </a:ext>
            </a:extLst>
          </p:cNvPr>
          <p:cNvSpPr txBox="1"/>
          <p:nvPr/>
        </p:nvSpPr>
        <p:spPr>
          <a:xfrm>
            <a:off x="2948960" y="344899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80BD87-EF74-44F0-8D3C-5347AE21E997}"/>
              </a:ext>
            </a:extLst>
          </p:cNvPr>
          <p:cNvSpPr txBox="1"/>
          <p:nvPr/>
        </p:nvSpPr>
        <p:spPr>
          <a:xfrm>
            <a:off x="8220936" y="184702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senza connessione (UDP)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FF65AB-AB8C-488D-9D53-03A90D2C66A7}"/>
              </a:ext>
            </a:extLst>
          </p:cNvPr>
          <p:cNvSpPr txBox="1"/>
          <p:nvPr/>
        </p:nvSpPr>
        <p:spPr>
          <a:xfrm>
            <a:off x="7959550" y="4743690"/>
            <a:ext cx="1525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Apertura file;</a:t>
            </a:r>
          </a:p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eliminazione occorrenze della parola;</a:t>
            </a:r>
          </a:p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salvataggio file</a:t>
            </a:r>
            <a:r>
              <a:rPr lang="it-IT" sz="1050" dirty="0">
                <a:latin typeface="Avenir Next LT Pro Light" panose="020B0304020202020204" pitchFamily="34" charset="0"/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1B0CC5-D1AA-4540-8561-B3DC04E2DD88}"/>
              </a:ext>
            </a:extLst>
          </p:cNvPr>
          <p:cNvSpPr txBox="1"/>
          <p:nvPr/>
        </p:nvSpPr>
        <p:spPr>
          <a:xfrm rot="20493503">
            <a:off x="4468895" y="2751040"/>
            <a:ext cx="284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venir Next LT Pro Light" panose="020B0304020202020204" pitchFamily="34" charset="0"/>
              </a:rPr>
              <a:t>NOME FILE E PAROLA DA ELIMINARE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9F1DF7-A19F-4B35-A374-3865835A1D7C}"/>
              </a:ext>
            </a:extLst>
          </p:cNvPr>
          <p:cNvSpPr txBox="1"/>
          <p:nvPr/>
        </p:nvSpPr>
        <p:spPr>
          <a:xfrm rot="1112277">
            <a:off x="4668121" y="4549252"/>
            <a:ext cx="3194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venir Next LT Pro Light" panose="020B0304020202020204" pitchFamily="34" charset="0"/>
              </a:rPr>
              <a:t>OCCORRENZE ELIMINATE DELLA PAROLA</a:t>
            </a:r>
          </a:p>
        </p:txBody>
      </p:sp>
    </p:spTree>
    <p:extLst>
      <p:ext uri="{BB962C8B-B14F-4D97-AF65-F5344CB8AC3E}">
        <p14:creationId xmlns:p14="http://schemas.microsoft.com/office/powerpoint/2010/main" val="1263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(UDP)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38200" y="973221"/>
            <a:ext cx="10427575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fd_fileUDP_in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DIM_BUFF)) &gt;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i++)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&amp;&amp; ((i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&amp;&amp;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i+len_word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i+len_word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(j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&amp;&amp;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 + j] ==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(j !=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fd_fileUDP_out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else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i += 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check_word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it-IT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2ED784E-9876-4D26-87BA-B1397D295552}"/>
              </a:ext>
            </a:extLst>
          </p:cNvPr>
          <p:cNvSpPr/>
          <p:nvPr/>
        </p:nvSpPr>
        <p:spPr>
          <a:xfrm>
            <a:off x="7365534" y="4144161"/>
            <a:ext cx="3367481" cy="125834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Algoritmo di rimozione parola. Andrà a riscrivere su un file d’appoggio, eliminando le occorrenze solo nel caso siano circondate da spazi o da nuove linee</a:t>
            </a:r>
          </a:p>
        </p:txBody>
      </p:sp>
    </p:spTree>
    <p:extLst>
      <p:ext uri="{BB962C8B-B14F-4D97-AF65-F5344CB8AC3E}">
        <p14:creationId xmlns:p14="http://schemas.microsoft.com/office/powerpoint/2010/main" val="56152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53C418F-5F2B-4AEB-AA99-48DBC2CB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con connessione (TCP)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A3EC52-8BD5-4839-8BDB-B3223AA35C2B}"/>
              </a:ext>
            </a:extLst>
          </p:cNvPr>
          <p:cNvSpPr txBox="1"/>
          <p:nvPr/>
        </p:nvSpPr>
        <p:spPr>
          <a:xfrm>
            <a:off x="1938867" y="124460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ABD79C-5879-4323-8AFE-AF352F11F398}"/>
              </a:ext>
            </a:extLst>
          </p:cNvPr>
          <p:cNvSpPr txBox="1"/>
          <p:nvPr/>
        </p:nvSpPr>
        <p:spPr>
          <a:xfrm>
            <a:off x="7632700" y="124460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620DE7-F342-4007-A94F-F75F9A7FAEB8}"/>
              </a:ext>
            </a:extLst>
          </p:cNvPr>
          <p:cNvSpPr txBox="1"/>
          <p:nvPr/>
        </p:nvSpPr>
        <p:spPr>
          <a:xfrm>
            <a:off x="4649560" y="1306156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EE2DB2-4EE2-405A-B308-F4F6D75A644B}"/>
              </a:ext>
            </a:extLst>
          </p:cNvPr>
          <p:cNvSpPr txBox="1"/>
          <p:nvPr/>
        </p:nvSpPr>
        <p:spPr>
          <a:xfrm>
            <a:off x="5707392" y="2652354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022A66-B2AA-4F16-BD49-3EC303EB5561}"/>
              </a:ext>
            </a:extLst>
          </p:cNvPr>
          <p:cNvSpPr txBox="1"/>
          <p:nvPr/>
        </p:nvSpPr>
        <p:spPr>
          <a:xfrm>
            <a:off x="7528619" y="2652355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88782D-2F51-42E4-B3AB-3FA41CD21817}"/>
              </a:ext>
            </a:extLst>
          </p:cNvPr>
          <p:cNvSpPr txBox="1"/>
          <p:nvPr/>
        </p:nvSpPr>
        <p:spPr>
          <a:xfrm>
            <a:off x="9303855" y="2652355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92212C-F6FA-4226-8FEA-3267D5FE237A}"/>
              </a:ext>
            </a:extLst>
          </p:cNvPr>
          <p:cNvSpPr txBox="1"/>
          <p:nvPr/>
        </p:nvSpPr>
        <p:spPr>
          <a:xfrm>
            <a:off x="5718426" y="4113831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60CFF0-24E7-46FB-8EFF-D23E0617F0E6}"/>
              </a:ext>
            </a:extLst>
          </p:cNvPr>
          <p:cNvSpPr txBox="1"/>
          <p:nvPr/>
        </p:nvSpPr>
        <p:spPr>
          <a:xfrm>
            <a:off x="7519720" y="4113831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269B5AC-4709-4DFD-844A-DD9F6441DE69}"/>
              </a:ext>
            </a:extLst>
          </p:cNvPr>
          <p:cNvSpPr txBox="1"/>
          <p:nvPr/>
        </p:nvSpPr>
        <p:spPr>
          <a:xfrm>
            <a:off x="9622852" y="4118749"/>
            <a:ext cx="469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File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43BCD9-4A1D-4EF5-B530-A1AB759C7046}"/>
              </a:ext>
            </a:extLst>
          </p:cNvPr>
          <p:cNvSpPr txBox="1"/>
          <p:nvPr/>
        </p:nvSpPr>
        <p:spPr>
          <a:xfrm>
            <a:off x="5662829" y="548591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5B0951E-69C1-40C7-A3BB-78AB629923A8}"/>
              </a:ext>
            </a:extLst>
          </p:cNvPr>
          <p:cNvSpPr txBox="1"/>
          <p:nvPr/>
        </p:nvSpPr>
        <p:spPr>
          <a:xfrm>
            <a:off x="7129924" y="548591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7327DF0-1627-4FF9-BCBD-822EAB8833AC}"/>
              </a:ext>
            </a:extLst>
          </p:cNvPr>
          <p:cNvSpPr txBox="1"/>
          <p:nvPr/>
        </p:nvSpPr>
        <p:spPr>
          <a:xfrm>
            <a:off x="8471177" y="548591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CD50850-C29E-40BF-A647-55D9FDDAC81C}"/>
              </a:ext>
            </a:extLst>
          </p:cNvPr>
          <p:cNvSpPr txBox="1"/>
          <p:nvPr/>
        </p:nvSpPr>
        <p:spPr>
          <a:xfrm>
            <a:off x="6306204" y="548591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FILE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84EB6BA-73D4-4C32-946A-30172F7647C7}"/>
              </a:ext>
            </a:extLst>
          </p:cNvPr>
          <p:cNvSpPr txBox="1"/>
          <p:nvPr/>
        </p:nvSpPr>
        <p:spPr>
          <a:xfrm>
            <a:off x="7773299" y="548591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FILE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EDF7DEB-5A6B-4602-ACFA-67CCC7049A77}"/>
              </a:ext>
            </a:extLst>
          </p:cNvPr>
          <p:cNvSpPr txBox="1"/>
          <p:nvPr/>
        </p:nvSpPr>
        <p:spPr>
          <a:xfrm>
            <a:off x="2815057" y="6202461"/>
            <a:ext cx="282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NOMI DEI DIRETTORI E DEI FILE</a:t>
            </a:r>
          </a:p>
        </p:txBody>
      </p:sp>
    </p:spTree>
    <p:extLst>
      <p:ext uri="{BB962C8B-B14F-4D97-AF65-F5344CB8AC3E}">
        <p14:creationId xmlns:p14="http://schemas.microsoft.com/office/powerpoint/2010/main" val="35772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(TCP)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926225" y="1124397"/>
            <a:ext cx="10427575" cy="340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(dir)) !=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’.’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’.’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               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2ED784E-9876-4D26-87BA-B1397D295552}"/>
              </a:ext>
            </a:extLst>
          </p:cNvPr>
          <p:cNvSpPr/>
          <p:nvPr/>
        </p:nvSpPr>
        <p:spPr>
          <a:xfrm>
            <a:off x="7356009" y="4381500"/>
            <a:ext cx="3367481" cy="10796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Server legge ciclicamente il contenuto della directory ricevuta dal Client e prepara un buffer contenente il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path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dei file interni alla directory.</a:t>
            </a:r>
          </a:p>
        </p:txBody>
      </p:sp>
    </p:spTree>
    <p:extLst>
      <p:ext uri="{BB962C8B-B14F-4D97-AF65-F5344CB8AC3E}">
        <p14:creationId xmlns:p14="http://schemas.microsoft.com/office/powerpoint/2010/main" val="12923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(TCP) 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926225" y="996952"/>
            <a:ext cx="10427575" cy="495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                         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S_ISDIR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path_stat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st_mode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!=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             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!=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’.’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’.’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t-IT" sz="1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endParaRPr lang="it-IT" sz="1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MAX_LENGTH);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dirBuff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18E1CD7-F54F-4C70-9CF6-0060680E78D2}"/>
              </a:ext>
            </a:extLst>
          </p:cNvPr>
          <p:cNvSpPr/>
          <p:nvPr/>
        </p:nvSpPr>
        <p:spPr>
          <a:xfrm>
            <a:off x="7222659" y="4181475"/>
            <a:ext cx="3367481" cy="10922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Viene controllato che il file nel buffer sia una directory; se lo è, viene esplorata e viene inviato al Client il nome dei file contenuti al suo interno.</a:t>
            </a:r>
          </a:p>
        </p:txBody>
      </p:sp>
    </p:spTree>
    <p:extLst>
      <p:ext uri="{BB962C8B-B14F-4D97-AF65-F5344CB8AC3E}">
        <p14:creationId xmlns:p14="http://schemas.microsoft.com/office/powerpoint/2010/main" val="3114481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902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Schema C/S senza connessione (UDP)</vt:lpstr>
      <vt:lpstr>Algoritmo Server (UDP)</vt:lpstr>
      <vt:lpstr>Schema C/S con connessione (TCP)</vt:lpstr>
      <vt:lpstr>Algoritmo Server (TCP) 1</vt:lpstr>
      <vt:lpstr>Algoritmo Server (TCP)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2019-11-07T13:40:37Z</dcterms:modified>
</cp:coreProperties>
</file>