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64" r:id="rId3"/>
    <p:sldId id="267" r:id="rId4"/>
    <p:sldId id="268" r:id="rId5"/>
    <p:sldId id="269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B50D3-E6A5-4908-96A8-31D31C2DD59D}" v="5" dt="2019-11-21T13:34:33.665"/>
    <p1510:client id="{E7E3BD26-E077-4F28-8E45-8A90CB9BF807}" v="30" dt="2019-11-20T22:29:47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B10B50D3-E6A5-4908-96A8-31D31C2DD59D}"/>
    <pc:docChg chg="modSld">
      <pc:chgData name="Andrei Daniel Ivan" userId="d3c4cde5a19fb9a3" providerId="LiveId" clId="{B10B50D3-E6A5-4908-96A8-31D31C2DD59D}" dt="2019-11-21T13:35:13.870" v="36" actId="2710"/>
      <pc:docMkLst>
        <pc:docMk/>
      </pc:docMkLst>
      <pc:sldChg chg="modSp">
        <pc:chgData name="Andrei Daniel Ivan" userId="d3c4cde5a19fb9a3" providerId="LiveId" clId="{B10B50D3-E6A5-4908-96A8-31D31C2DD59D}" dt="2019-11-21T13:35:13.870" v="36" actId="2710"/>
        <pc:sldMkLst>
          <pc:docMk/>
          <pc:sldMk cId="575524611" sldId="266"/>
        </pc:sldMkLst>
        <pc:spChg chg="mod">
          <ac:chgData name="Andrei Daniel Ivan" userId="d3c4cde5a19fb9a3" providerId="LiveId" clId="{B10B50D3-E6A5-4908-96A8-31D31C2DD59D}" dt="2019-11-21T13:35:13.870" v="36" actId="2710"/>
          <ac:spMkLst>
            <pc:docMk/>
            <pc:sldMk cId="575524611" sldId="266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22:41:09.913" v="580" actId="1482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addSp delSp modSp">
        <pc:chgData name="Andrei Daniel Ivan" userId="d3c4cde5a19fb9a3" providerId="LiveId" clId="{6C59A853-BA62-4224-9BE1-2DF441724FBD}" dt="2019-11-05T22:39:06.711" v="579" actId="20577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5T22:30:27.523" v="337" actId="166"/>
          <ac:spMkLst>
            <pc:docMk/>
            <pc:sldMk cId="1263132891" sldId="265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22:30:08.530" v="324" actId="1076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6C59A853-BA62-4224-9BE1-2DF441724FBD}" dt="2019-11-05T22:30:19.698" v="335" actId="1076"/>
          <ac:spMkLst>
            <pc:docMk/>
            <pc:sldMk cId="1263132891" sldId="265"/>
            <ac:spMk id="7" creationId="{7980BD87-EF74-44F0-8D3C-5347AE21E997}"/>
          </ac:spMkLst>
        </pc:spChg>
        <pc:spChg chg="add mod">
          <ac:chgData name="Andrei Daniel Ivan" userId="d3c4cde5a19fb9a3" providerId="LiveId" clId="{6C59A853-BA62-4224-9BE1-2DF441724FBD}" dt="2019-11-05T22:39:06.711" v="579" actId="20577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6C59A853-BA62-4224-9BE1-2DF441724FBD}" dt="2019-11-05T22:32:41.266" v="473" actId="1076"/>
          <ac:spMkLst>
            <pc:docMk/>
            <pc:sldMk cId="1263132891" sldId="265"/>
            <ac:spMk id="9" creationId="{E11B0CC5-D1AA-4540-8561-B3DC04E2DD88}"/>
          </ac:spMkLst>
        </pc:spChg>
        <pc:spChg chg="add mod">
          <ac:chgData name="Andrei Daniel Ivan" userId="d3c4cde5a19fb9a3" providerId="LiveId" clId="{6C59A853-BA62-4224-9BE1-2DF441724FBD}" dt="2019-11-05T22:34:08.626" v="531" actId="1076"/>
          <ac:spMkLst>
            <pc:docMk/>
            <pc:sldMk cId="1263132891" sldId="265"/>
            <ac:spMk id="10" creationId="{5F9F1DF7-A19F-4B35-A374-3865835A1D7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6C59A853-BA62-4224-9BE1-2DF441724FBD}" dt="2019-11-05T22:36:35.795" v="572" actId="1076"/>
          <ac:picMkLst>
            <pc:docMk/>
            <pc:sldMk cId="1263132891" sldId="265"/>
            <ac:picMk id="5" creationId="{97FAD4D4-FF4D-4CDB-AFFC-631B30663A17}"/>
          </ac:picMkLst>
        </pc:pic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22:41:09.913" v="580" actId="1482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22:41:09.913" v="580" actId="1482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  <pc:docChgLst>
    <pc:chgData name="Andrei Daniel Ivan" userId="d3c4cde5a19fb9a3" providerId="LiveId" clId="{E7E3BD26-E077-4F28-8E45-8A90CB9BF807}"/>
    <pc:docChg chg="undo redo custSel addSld delSld modSld sldOrd">
      <pc:chgData name="Andrei Daniel Ivan" userId="d3c4cde5a19fb9a3" providerId="LiveId" clId="{E7E3BD26-E077-4F28-8E45-8A90CB9BF807}" dt="2019-11-20T22:30:48.275" v="3138" actId="14100"/>
      <pc:docMkLst>
        <pc:docMk/>
      </pc:docMkLst>
      <pc:sldChg chg="modSp">
        <pc:chgData name="Andrei Daniel Ivan" userId="d3c4cde5a19fb9a3" providerId="LiveId" clId="{E7E3BD26-E077-4F28-8E45-8A90CB9BF807}" dt="2019-11-19T13:06:06.190" v="17" actId="1076"/>
        <pc:sldMkLst>
          <pc:docMk/>
          <pc:sldMk cId="364308129" sldId="256"/>
        </pc:sldMkLst>
        <pc:spChg chg="mod">
          <ac:chgData name="Andrei Daniel Ivan" userId="d3c4cde5a19fb9a3" providerId="LiveId" clId="{E7E3BD26-E077-4F28-8E45-8A90CB9BF807}" dt="2019-11-19T13:06:06.190" v="17" actId="1076"/>
          <ac:spMkLst>
            <pc:docMk/>
            <pc:sldMk cId="364308129" sldId="256"/>
            <ac:spMk id="7" creationId="{226F8118-E137-4F80-8E49-D6F670C09A00}"/>
          </ac:spMkLst>
        </pc:spChg>
        <pc:picChg chg="mod">
          <ac:chgData name="Andrei Daniel Ivan" userId="d3c4cde5a19fb9a3" providerId="LiveId" clId="{E7E3BD26-E077-4F28-8E45-8A90CB9BF807}" dt="2019-11-19T13:06:00.455" v="16" actId="1076"/>
          <ac:picMkLst>
            <pc:docMk/>
            <pc:sldMk cId="364308129" sldId="256"/>
            <ac:picMk id="3" creationId="{DCB52082-DF24-4E63-8D8C-E5CE1EB03AC9}"/>
          </ac:picMkLst>
        </pc:picChg>
      </pc:sldChg>
      <pc:sldChg chg="addSp delSp modSp">
        <pc:chgData name="Andrei Daniel Ivan" userId="d3c4cde5a19fb9a3" providerId="LiveId" clId="{E7E3BD26-E077-4F28-8E45-8A90CB9BF807}" dt="2019-11-20T22:13:58.100" v="1966" actId="207"/>
        <pc:sldMkLst>
          <pc:docMk/>
          <pc:sldMk cId="148092493" sldId="264"/>
        </pc:sldMkLst>
        <pc:spChg chg="del mod">
          <ac:chgData name="Andrei Daniel Ivan" userId="d3c4cde5a19fb9a3" providerId="LiveId" clId="{E7E3BD26-E077-4F28-8E45-8A90CB9BF807}" dt="2019-11-20T21:24:53.231" v="1161" actId="478"/>
          <ac:spMkLst>
            <pc:docMk/>
            <pc:sldMk cId="148092493" sldId="264"/>
            <ac:spMk id="4" creationId="{53201F81-8510-4C74-BAB4-1DBFEB2D3B79}"/>
          </ac:spMkLst>
        </pc:spChg>
        <pc:spChg chg="add mod">
          <ac:chgData name="Andrei Daniel Ivan" userId="d3c4cde5a19fb9a3" providerId="LiveId" clId="{E7E3BD26-E077-4F28-8E45-8A90CB9BF807}" dt="2019-11-20T22:13:58.100" v="1966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delSp modSp del">
        <pc:chgData name="Andrei Daniel Ivan" userId="d3c4cde5a19fb9a3" providerId="LiveId" clId="{E7E3BD26-E077-4F28-8E45-8A90CB9BF807}" dt="2019-11-20T18:56:25.654" v="93" actId="2696"/>
        <pc:sldMkLst>
          <pc:docMk/>
          <pc:sldMk cId="1263132891" sldId="265"/>
        </pc:sldMkLst>
        <pc:spChg chg="mod">
          <ac:chgData name="Andrei Daniel Ivan" userId="d3c4cde5a19fb9a3" providerId="LiveId" clId="{E7E3BD26-E077-4F28-8E45-8A90CB9BF807}" dt="2019-11-19T13:07:57.179" v="61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7" creationId="{7980BD87-EF74-44F0-8D3C-5347AE21E99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9" creationId="{E11B0CC5-D1AA-4540-8561-B3DC04E2DD8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10" creationId="{5F9F1DF7-A19F-4B35-A374-3865835A1D7C}"/>
          </ac:spMkLst>
        </pc:spChg>
        <pc:picChg chg="del">
          <ac:chgData name="Andrei Daniel Ivan" userId="d3c4cde5a19fb9a3" providerId="LiveId" clId="{E7E3BD26-E077-4F28-8E45-8A90CB9BF807}" dt="2019-11-19T13:07:44.726" v="33" actId="478"/>
          <ac:picMkLst>
            <pc:docMk/>
            <pc:sldMk cId="1263132891" sldId="265"/>
            <ac:picMk id="5" creationId="{97FAD4D4-FF4D-4CDB-AFFC-631B30663A17}"/>
          </ac:picMkLst>
        </pc:picChg>
      </pc:sldChg>
      <pc:sldChg chg="modSp add ord">
        <pc:chgData name="Andrei Daniel Ivan" userId="d3c4cde5a19fb9a3" providerId="LiveId" clId="{E7E3BD26-E077-4F28-8E45-8A90CB9BF807}" dt="2019-11-20T22:22:47.365" v="2823" actId="207"/>
        <pc:sldMkLst>
          <pc:docMk/>
          <pc:sldMk cId="575524611" sldId="266"/>
        </pc:sldMkLst>
        <pc:spChg chg="mod">
          <ac:chgData name="Andrei Daniel Ivan" userId="d3c4cde5a19fb9a3" providerId="LiveId" clId="{E7E3BD26-E077-4F28-8E45-8A90CB9BF807}" dt="2019-11-19T13:08:21.450" v="78" actId="20577"/>
          <ac:spMkLst>
            <pc:docMk/>
            <pc:sldMk cId="575524611" sldId="266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22:47.365" v="2823" actId="20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E7E3BD26-E077-4F28-8E45-8A90CB9BF807}" dt="2019-11-19T13:08:08.635" v="62" actId="2696"/>
        <pc:sldMkLst>
          <pc:docMk/>
          <pc:sldMk cId="3577249319" sldId="266"/>
        </pc:sldMkLst>
      </pc:sldChg>
      <pc:sldChg chg="addSp modSp add">
        <pc:chgData name="Andrei Daniel Ivan" userId="d3c4cde5a19fb9a3" providerId="LiveId" clId="{E7E3BD26-E077-4F28-8E45-8A90CB9BF807}" dt="2019-11-20T22:28:45.745" v="2994" actId="208"/>
        <pc:sldMkLst>
          <pc:docMk/>
          <pc:sldMk cId="4136629331" sldId="267"/>
        </pc:sldMkLst>
        <pc:spChg chg="mod">
          <ac:chgData name="Andrei Daniel Ivan" userId="d3c4cde5a19fb9a3" providerId="LiveId" clId="{E7E3BD26-E077-4F28-8E45-8A90CB9BF807}" dt="2019-11-20T22:15:51.011" v="1972" actId="20577"/>
          <ac:spMkLst>
            <pc:docMk/>
            <pc:sldMk cId="4136629331" sldId="267"/>
            <ac:spMk id="2" creationId="{F1DDE7A4-1A5F-4F0D-B842-7798EDC6EDA8}"/>
          </ac:spMkLst>
        </pc:spChg>
        <pc:spChg chg="add mod">
          <ac:chgData name="Andrei Daniel Ivan" userId="d3c4cde5a19fb9a3" providerId="LiveId" clId="{E7E3BD26-E077-4F28-8E45-8A90CB9BF807}" dt="2019-11-20T19:27:42.777" v="451" actId="20577"/>
          <ac:spMkLst>
            <pc:docMk/>
            <pc:sldMk cId="4136629331" sldId="267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22:28:45.745" v="2994" actId="208"/>
          <ac:spMkLst>
            <pc:docMk/>
            <pc:sldMk cId="4136629331" sldId="267"/>
            <ac:spMk id="5" creationId="{302F8BAF-836E-4668-8646-5D3B6261A1AD}"/>
          </ac:spMkLst>
        </pc:spChg>
      </pc:sldChg>
      <pc:sldChg chg="addSp delSp modSp add">
        <pc:chgData name="Andrei Daniel Ivan" userId="d3c4cde5a19fb9a3" providerId="LiveId" clId="{E7E3BD26-E077-4F28-8E45-8A90CB9BF807}" dt="2019-11-20T22:15:54.906" v="1978" actId="20577"/>
        <pc:sldMkLst>
          <pc:docMk/>
          <pc:sldMk cId="305074411" sldId="268"/>
        </pc:sldMkLst>
        <pc:spChg chg="mod">
          <ac:chgData name="Andrei Daniel Ivan" userId="d3c4cde5a19fb9a3" providerId="LiveId" clId="{E7E3BD26-E077-4F28-8E45-8A90CB9BF807}" dt="2019-11-20T22:15:54.906" v="1978" actId="20577"/>
          <ac:spMkLst>
            <pc:docMk/>
            <pc:sldMk cId="305074411" sldId="268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20T19:09:47.698" v="114" actId="478"/>
          <ac:spMkLst>
            <pc:docMk/>
            <pc:sldMk cId="305074411" sldId="268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19:29:46.544" v="509" actId="1076"/>
          <ac:spMkLst>
            <pc:docMk/>
            <pc:sldMk cId="305074411" sldId="268"/>
            <ac:spMk id="5" creationId="{1C50962C-2CB0-4056-9B72-BEF1359FC840}"/>
          </ac:spMkLst>
        </pc:spChg>
      </pc:sldChg>
      <pc:sldChg chg="del">
        <pc:chgData name="Andrei Daniel Ivan" userId="d3c4cde5a19fb9a3" providerId="LiveId" clId="{E7E3BD26-E077-4F28-8E45-8A90CB9BF807}" dt="2019-11-19T13:08:10.362" v="64" actId="2696"/>
        <pc:sldMkLst>
          <pc:docMk/>
          <pc:sldMk cId="561529895" sldId="268"/>
        </pc:sldMkLst>
      </pc:sldChg>
      <pc:sldChg chg="addSp modSp add">
        <pc:chgData name="Andrei Daniel Ivan" userId="d3c4cde5a19fb9a3" providerId="LiveId" clId="{E7E3BD26-E077-4F28-8E45-8A90CB9BF807}" dt="2019-11-20T22:30:48.275" v="3138" actId="14100"/>
        <pc:sldMkLst>
          <pc:docMk/>
          <pc:sldMk cId="459325634" sldId="269"/>
        </pc:sldMkLst>
        <pc:spChg chg="mod">
          <ac:chgData name="Andrei Daniel Ivan" userId="d3c4cde5a19fb9a3" providerId="LiveId" clId="{E7E3BD26-E077-4F28-8E45-8A90CB9BF807}" dt="2019-11-20T21:15:33.670" v="1160" actId="20577"/>
          <ac:spMkLst>
            <pc:docMk/>
            <pc:sldMk cId="459325634" sldId="269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03:07.713" v="1587" actId="1076"/>
          <ac:spMkLst>
            <pc:docMk/>
            <pc:sldMk cId="459325634" sldId="269"/>
            <ac:spMk id="5" creationId="{1C50962C-2CB0-4056-9B72-BEF1359FC840}"/>
          </ac:spMkLst>
        </pc:spChg>
        <pc:spChg chg="add mod">
          <ac:chgData name="Andrei Daniel Ivan" userId="d3c4cde5a19fb9a3" providerId="LiveId" clId="{E7E3BD26-E077-4F28-8E45-8A90CB9BF807}" dt="2019-11-20T22:30:48.275" v="3138" actId="14100"/>
          <ac:spMkLst>
            <pc:docMk/>
            <pc:sldMk cId="459325634" sldId="269"/>
            <ac:spMk id="6" creationId="{1B59D54F-EAF7-42A3-BF96-2E1D05049F23}"/>
          </ac:spMkLst>
        </pc:spChg>
      </pc:sldChg>
      <pc:sldChg chg="add del">
        <pc:chgData name="Andrei Daniel Ivan" userId="d3c4cde5a19fb9a3" providerId="LiveId" clId="{E7E3BD26-E077-4F28-8E45-8A90CB9BF807}" dt="2019-11-20T21:15:15.426" v="1127" actId="2696"/>
        <pc:sldMkLst>
          <pc:docMk/>
          <pc:sldMk cId="1114143210" sldId="269"/>
        </pc:sldMkLst>
      </pc:sldChg>
      <pc:sldChg chg="del">
        <pc:chgData name="Andrei Daniel Ivan" userId="d3c4cde5a19fb9a3" providerId="LiveId" clId="{E7E3BD26-E077-4F28-8E45-8A90CB9BF807}" dt="2019-11-19T13:08:09.624" v="63" actId="2696"/>
        <pc:sldMkLst>
          <pc:docMk/>
          <pc:sldMk cId="1292305111" sldId="269"/>
        </pc:sldMkLst>
      </pc:sldChg>
      <pc:sldChg chg="add del">
        <pc:chgData name="Andrei Daniel Ivan" userId="d3c4cde5a19fb9a3" providerId="LiveId" clId="{E7E3BD26-E077-4F28-8E45-8A90CB9BF807}" dt="2019-11-20T21:15:19.433" v="1129" actId="2696"/>
        <pc:sldMkLst>
          <pc:docMk/>
          <pc:sldMk cId="2435698778" sldId="269"/>
        </pc:sldMkLst>
      </pc:sldChg>
      <pc:sldChg chg="del">
        <pc:chgData name="Andrei Daniel Ivan" userId="d3c4cde5a19fb9a3" providerId="LiveId" clId="{E7E3BD26-E077-4F28-8E45-8A90CB9BF807}" dt="2019-11-19T13:08:12.835" v="65" actId="2696"/>
        <pc:sldMkLst>
          <pc:docMk/>
          <pc:sldMk cId="3114481807" sldId="270"/>
        </pc:sldMkLst>
      </pc:sldChg>
    </pc:docChg>
  </pc:docChgLst>
  <pc:docChgLst>
    <pc:chgData name="Andrei Daniel Ivan" userId="d3c4cde5a19fb9a3" providerId="LiveId" clId="{8307111D-F5CC-425A-93AF-33AE57C6BEC6}"/>
    <pc:docChg chg="undo custSel addSld delSld modSld sldOrd">
      <pc:chgData name="Andrei Daniel Ivan" userId="d3c4cde5a19fb9a3" providerId="LiveId" clId="{8307111D-F5CC-425A-93AF-33AE57C6BEC6}" dt="2019-11-07T13:40:34.561" v="2209" actId="2696"/>
      <pc:docMkLst>
        <pc:docMk/>
      </pc:docMkLst>
      <pc:sldChg chg="modSp">
        <pc:chgData name="Andrei Daniel Ivan" userId="d3c4cde5a19fb9a3" providerId="LiveId" clId="{8307111D-F5CC-425A-93AF-33AE57C6BEC6}" dt="2019-11-07T13:37:53.219" v="2204" actId="20577"/>
        <pc:sldMkLst>
          <pc:docMk/>
          <pc:sldMk cId="364308129" sldId="256"/>
        </pc:sldMkLst>
        <pc:spChg chg="mod">
          <ac:chgData name="Andrei Daniel Ivan" userId="d3c4cde5a19fb9a3" providerId="LiveId" clId="{8307111D-F5CC-425A-93AF-33AE57C6BEC6}" dt="2019-11-07T13:37:53.219" v="2204" actId="20577"/>
          <ac:spMkLst>
            <pc:docMk/>
            <pc:sldMk cId="364308129" sldId="256"/>
            <ac:spMk id="10" creationId="{701C24A6-256C-4917-B043-CC2716AD0CAD}"/>
          </ac:spMkLst>
        </pc:spChg>
      </pc:sldChg>
      <pc:sldChg chg="modSp add del">
        <pc:chgData name="Andrei Daniel Ivan" userId="d3c4cde5a19fb9a3" providerId="LiveId" clId="{8307111D-F5CC-425A-93AF-33AE57C6BEC6}" dt="2019-11-07T13:40:04.030" v="2208" actId="1076"/>
        <pc:sldMkLst>
          <pc:docMk/>
          <pc:sldMk cId="148092493" sldId="264"/>
        </pc:sldMkLst>
        <pc:spChg chg="mod">
          <ac:chgData name="Andrei Daniel Ivan" userId="d3c4cde5a19fb9a3" providerId="LiveId" clId="{8307111D-F5CC-425A-93AF-33AE57C6BEC6}" dt="2019-11-07T13:40:04.030" v="2208" actId="1076"/>
          <ac:spMkLst>
            <pc:docMk/>
            <pc:sldMk cId="148092493" sldId="264"/>
            <ac:spMk id="4" creationId="{53201F81-8510-4C74-BAB4-1DBFEB2D3B79}"/>
          </ac:spMkLst>
        </pc:spChg>
      </pc:sldChg>
      <pc:sldChg chg="ord">
        <pc:chgData name="Andrei Daniel Ivan" userId="d3c4cde5a19fb9a3" providerId="LiveId" clId="{8307111D-F5CC-425A-93AF-33AE57C6BEC6}" dt="2019-11-07T13:38:21.902" v="2205"/>
        <pc:sldMkLst>
          <pc:docMk/>
          <pc:sldMk cId="3577249319" sldId="266"/>
        </pc:sldMkLst>
      </pc:sldChg>
      <pc:sldChg chg="add del">
        <pc:chgData name="Andrei Daniel Ivan" userId="d3c4cde5a19fb9a3" providerId="LiveId" clId="{8307111D-F5CC-425A-93AF-33AE57C6BEC6}" dt="2019-11-07T13:40:34.561" v="2209" actId="2696"/>
        <pc:sldMkLst>
          <pc:docMk/>
          <pc:sldMk cId="1080024111" sldId="267"/>
        </pc:sldMkLst>
      </pc:sldChg>
      <pc:sldChg chg="addSp delSp modSp add ord">
        <pc:chgData name="Andrei Daniel Ivan" userId="d3c4cde5a19fb9a3" providerId="LiveId" clId="{8307111D-F5CC-425A-93AF-33AE57C6BEC6}" dt="2019-11-07T13:13:36.550" v="541" actId="1076"/>
        <pc:sldMkLst>
          <pc:docMk/>
          <pc:sldMk cId="561529895" sldId="268"/>
        </pc:sldMkLst>
        <pc:spChg chg="mod">
          <ac:chgData name="Andrei Daniel Ivan" userId="d3c4cde5a19fb9a3" providerId="LiveId" clId="{8307111D-F5CC-425A-93AF-33AE57C6BEC6}" dt="2019-11-07T08:06:19.882" v="25" actId="20577"/>
          <ac:spMkLst>
            <pc:docMk/>
            <pc:sldMk cId="561529895" sldId="268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08:22:04.688" v="213" actId="1076"/>
          <ac:spMkLst>
            <pc:docMk/>
            <pc:sldMk cId="561529895" sldId="268"/>
            <ac:spMk id="4" creationId="{53201F81-8510-4C74-BAB4-1DBFEB2D3B79}"/>
          </ac:spMkLst>
        </pc:spChg>
        <pc:spChg chg="add del mod">
          <ac:chgData name="Andrei Daniel Ivan" userId="d3c4cde5a19fb9a3" providerId="LiveId" clId="{8307111D-F5CC-425A-93AF-33AE57C6BEC6}" dt="2019-11-07T13:13:36.550" v="541" actId="1076"/>
          <ac:spMkLst>
            <pc:docMk/>
            <pc:sldMk cId="561529895" sldId="268"/>
            <ac:spMk id="5" creationId="{C2ED784E-9876-4D26-87BA-B1397D295552}"/>
          </ac:spMkLst>
        </pc:spChg>
      </pc:sldChg>
      <pc:sldChg chg="add del setBg">
        <pc:chgData name="Andrei Daniel Ivan" userId="d3c4cde5a19fb9a3" providerId="LiveId" clId="{8307111D-F5CC-425A-93AF-33AE57C6BEC6}" dt="2019-11-07T13:13:48.891" v="543" actId="2696"/>
        <pc:sldMkLst>
          <pc:docMk/>
          <pc:sldMk cId="1215194903" sldId="269"/>
        </pc:sldMkLst>
      </pc:sldChg>
      <pc:sldChg chg="modSp add">
        <pc:chgData name="Andrei Daniel Ivan" userId="d3c4cde5a19fb9a3" providerId="LiveId" clId="{8307111D-F5CC-425A-93AF-33AE57C6BEC6}" dt="2019-11-07T13:26:33.258" v="1078" actId="14100"/>
        <pc:sldMkLst>
          <pc:docMk/>
          <pc:sldMk cId="1292305111" sldId="269"/>
        </pc:sldMkLst>
        <pc:spChg chg="mod">
          <ac:chgData name="Andrei Daniel Ivan" userId="d3c4cde5a19fb9a3" providerId="LiveId" clId="{8307111D-F5CC-425A-93AF-33AE57C6BEC6}" dt="2019-11-07T13:15:54.556" v="553" actId="20577"/>
          <ac:spMkLst>
            <pc:docMk/>
            <pc:sldMk cId="1292305111" sldId="269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25:59.515" v="978" actId="20577"/>
          <ac:spMkLst>
            <pc:docMk/>
            <pc:sldMk cId="1292305111" sldId="269"/>
            <ac:spMk id="4" creationId="{53201F81-8510-4C74-BAB4-1DBFEB2D3B79}"/>
          </ac:spMkLst>
        </pc:spChg>
        <pc:spChg chg="mod">
          <ac:chgData name="Andrei Daniel Ivan" userId="d3c4cde5a19fb9a3" providerId="LiveId" clId="{8307111D-F5CC-425A-93AF-33AE57C6BEC6}" dt="2019-11-07T13:26:33.258" v="1078" actId="14100"/>
          <ac:spMkLst>
            <pc:docMk/>
            <pc:sldMk cId="1292305111" sldId="269"/>
            <ac:spMk id="5" creationId="{C2ED784E-9876-4D26-87BA-B1397D295552}"/>
          </ac:spMkLst>
        </pc:spChg>
      </pc:sldChg>
      <pc:sldChg chg="addSp delSp modSp add">
        <pc:chgData name="Andrei Daniel Ivan" userId="d3c4cde5a19fb9a3" providerId="LiveId" clId="{8307111D-F5CC-425A-93AF-33AE57C6BEC6}" dt="2019-11-07T13:30:18.924" v="1378" actId="1076"/>
        <pc:sldMkLst>
          <pc:docMk/>
          <pc:sldMk cId="3114481807" sldId="270"/>
        </pc:sldMkLst>
        <pc:spChg chg="mod">
          <ac:chgData name="Andrei Daniel Ivan" userId="d3c4cde5a19fb9a3" providerId="LiveId" clId="{8307111D-F5CC-425A-93AF-33AE57C6BEC6}" dt="2019-11-07T13:17:00.127" v="561" actId="20577"/>
          <ac:spMkLst>
            <pc:docMk/>
            <pc:sldMk cId="3114481807" sldId="270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30:18.924" v="1378" actId="1076"/>
          <ac:spMkLst>
            <pc:docMk/>
            <pc:sldMk cId="3114481807" sldId="270"/>
            <ac:spMk id="4" creationId="{53201F81-8510-4C74-BAB4-1DBFEB2D3B79}"/>
          </ac:spMkLst>
        </pc:spChg>
        <pc:spChg chg="del">
          <ac:chgData name="Andrei Daniel Ivan" userId="d3c4cde5a19fb9a3" providerId="LiveId" clId="{8307111D-F5CC-425A-93AF-33AE57C6BEC6}" dt="2019-11-07T13:16:55.260" v="559" actId="478"/>
          <ac:spMkLst>
            <pc:docMk/>
            <pc:sldMk cId="3114481807" sldId="270"/>
            <ac:spMk id="5" creationId="{C2ED784E-9876-4D26-87BA-B1397D295552}"/>
          </ac:spMkLst>
        </pc:spChg>
        <pc:spChg chg="add mod">
          <ac:chgData name="Andrei Daniel Ivan" userId="d3c4cde5a19fb9a3" providerId="LiveId" clId="{8307111D-F5CC-425A-93AF-33AE57C6BEC6}" dt="2019-11-07T13:29:52.225" v="1377" actId="1076"/>
          <ac:spMkLst>
            <pc:docMk/>
            <pc:sldMk cId="3114481807" sldId="270"/>
            <ac:spMk id="6" creationId="{818E1CD7-F54F-4C70-9CF6-0060680E78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21/11/2019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21/11/2019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21/11/2019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21/11/2019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21/11/2019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21/11/2019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21/11/2019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21/11/2019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21/11/2019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21/11/2019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21/11/2019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21/11/2019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21/11/2019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73687" y="2612525"/>
            <a:ext cx="59382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6</a:t>
            </a:r>
          </a:p>
          <a:p>
            <a:pPr algn="ctr"/>
            <a:r>
              <a:rPr lang="it-IT" sz="48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Java RMI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è deciso, per quanto riguarda il servizio di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conteggio delle righe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più parole di una certa soglia inserita dall’utente, di chiedere sempre all’utente quali delimitatori usare per le parole e questi vengono passati come argomento in una stringa.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quanto riguarda il secondo servizio offerto dal Server, di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eliminazione di una riga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un file di testo, si crea una copia del file e, se la riga esiste, la si elimina. Infine si elimina il file originale e si rinomina la copia con il nome originale del file.</a:t>
            </a: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Codice Client (conteggio righe)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3AC493-CFBD-4478-98D3-FEB9CC45910D}"/>
              </a:ext>
            </a:extLst>
          </p:cNvPr>
          <p:cNvSpPr txBox="1"/>
          <p:nvPr/>
        </p:nvSpPr>
        <p:spPr>
          <a:xfrm>
            <a:off x="590730" y="1083808"/>
            <a:ext cx="10660291" cy="4951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((service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 !=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numParole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il nome del file: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it-IT" sz="1200" dirty="0">
              <a:solidFill>
                <a:srgbClr val="6A9955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il numero di parole per riga da ricercare: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numParole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i separatori: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"Conto le righe del file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con oltre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numParole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parole"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"Sono presenti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serverRMI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conta_righe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numParole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+ 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righe valide"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"Possibile errore nel file;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llout: linea 4">
            <a:extLst>
              <a:ext uri="{FF2B5EF4-FFF2-40B4-BE49-F238E27FC236}">
                <a16:creationId xmlns:a16="http://schemas.microsoft.com/office/drawing/2014/main" id="{302F8BAF-836E-4668-8646-5D3B6261A1AD}"/>
              </a:ext>
            </a:extLst>
          </p:cNvPr>
          <p:cNvSpPr/>
          <p:nvPr/>
        </p:nvSpPr>
        <p:spPr>
          <a:xfrm>
            <a:off x="7692654" y="1228060"/>
            <a:ext cx="2966485" cy="1392865"/>
          </a:xfrm>
          <a:prstGeom prst="borderCallout1">
            <a:avLst>
              <a:gd name="adj1" fmla="val 39361"/>
              <a:gd name="adj2" fmla="val -8333"/>
              <a:gd name="adj3" fmla="val 18225"/>
              <a:gd name="adj4" fmla="val -141559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passa al Client la lettera C o la lettera E a seconda che si voglia il servizio di conteggio righe o eliminazione riga e da qui si divide il codice.</a:t>
            </a:r>
          </a:p>
        </p:txBody>
      </p:sp>
    </p:spTree>
    <p:extLst>
      <p:ext uri="{BB962C8B-B14F-4D97-AF65-F5344CB8AC3E}">
        <p14:creationId xmlns:p14="http://schemas.microsoft.com/office/powerpoint/2010/main" val="413662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Codice Client (eliminazione riga)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50962C-2CB0-4056-9B72-BEF1359FC840}"/>
              </a:ext>
            </a:extLst>
          </p:cNvPr>
          <p:cNvSpPr txBox="1"/>
          <p:nvPr/>
        </p:nvSpPr>
        <p:spPr>
          <a:xfrm>
            <a:off x="404408" y="1090256"/>
            <a:ext cx="11509882" cy="4951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numRiga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il nome di un file: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it-IT" sz="1200" dirty="0">
              <a:solidFill>
                <a:srgbClr val="D4D4D4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la riga da eliminare: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numRiga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 linea è stata eliminata e il file ha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serverRMI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elimina_riga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numRiga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righe"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"Possibile errore nel file;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"Servizio non esistente!"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"Servizi disponibili: C -&gt; Conta parole; E -&gt; Elimina riga, CTRL+D per uscire: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"Servizio (C = Conta parole - E = Elimina riga), CTRL+D per uscire: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Server (eliminazione riga)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50962C-2CB0-4056-9B72-BEF1359FC840}"/>
              </a:ext>
            </a:extLst>
          </p:cNvPr>
          <p:cNvSpPr txBox="1"/>
          <p:nvPr/>
        </p:nvSpPr>
        <p:spPr>
          <a:xfrm>
            <a:off x="1005147" y="1136208"/>
            <a:ext cx="6811480" cy="532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elimina_riga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rowNum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it-IT" sz="115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RemoteException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 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File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15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numRowNew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5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sz="1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1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5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checkRow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5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File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"alias"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((line =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 != </a:t>
            </a:r>
            <a:r>
              <a:rPr lang="it-IT" sz="115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5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(index != 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rowNum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numRowNew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 </a:t>
            </a: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checkRow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5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index++;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renameTo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numRowNew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a 5">
            <a:extLst>
              <a:ext uri="{FF2B5EF4-FFF2-40B4-BE49-F238E27FC236}">
                <a16:creationId xmlns:a16="http://schemas.microsoft.com/office/drawing/2014/main" id="{1B59D54F-EAF7-42A3-BF96-2E1D05049F23}"/>
              </a:ext>
            </a:extLst>
          </p:cNvPr>
          <p:cNvSpPr/>
          <p:nvPr/>
        </p:nvSpPr>
        <p:spPr>
          <a:xfrm>
            <a:off x="7464055" y="2679404"/>
            <a:ext cx="2658142" cy="749596"/>
          </a:xfrm>
          <a:prstGeom prst="borderCallout1">
            <a:avLst>
              <a:gd name="adj1" fmla="val 21630"/>
              <a:gd name="adj2" fmla="val -5733"/>
              <a:gd name="adj3" fmla="val -875"/>
              <a:gd name="adj4" fmla="val -10365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crea una copia del file su cui lavorare e alla fine si elimina l’originale e rinomina la copia.</a:t>
            </a:r>
          </a:p>
        </p:txBody>
      </p:sp>
    </p:spTree>
    <p:extLst>
      <p:ext uri="{BB962C8B-B14F-4D97-AF65-F5344CB8AC3E}">
        <p14:creationId xmlns:p14="http://schemas.microsoft.com/office/powerpoint/2010/main" val="4593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882212" y="1003301"/>
            <a:ext cx="10427575" cy="518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concludere il progetto si era pensato di fare una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prova comparativa di performance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dell’algoritmo di lettura da file nel primo servizio offerto dal Server (conteggio righe).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conta_righe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conta_righe_char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due varianti dell’algoritmo, tramite </a:t>
            </a:r>
            <a:r>
              <a:rPr lang="it-IT" dirty="0" err="1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StringTokenizer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carattere per carattere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sono state sviluppate ed entrambe funzionanti ma a causa di alcuni problemi nella misurazione dei tempi non sono ritenibili affidabili.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 esempio, su file di grandi dimensioni, aumentando il numero minimo di parole per riga, si otteneva un (circa) dimezzamento dei tempi, cosa alquanto improbabile. Per ovviare a questo problema si è deciso di chiudere e aprire Client e Server a ogni prova, ma questo forniva risultati troppo sparsi e poco attendibili.</a:t>
            </a:r>
          </a:p>
        </p:txBody>
      </p:sp>
    </p:spTree>
    <p:extLst>
      <p:ext uri="{BB962C8B-B14F-4D97-AF65-F5344CB8AC3E}">
        <p14:creationId xmlns:p14="http://schemas.microsoft.com/office/powerpoint/2010/main" val="575524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997</Words>
  <Application>Microsoft Office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Avenir Next LT Pro Light</vt:lpstr>
      <vt:lpstr>Calibri</vt:lpstr>
      <vt:lpstr>Calibri Light</vt:lpstr>
      <vt:lpstr>Consolas</vt:lpstr>
      <vt:lpstr>Tema di Office</vt:lpstr>
      <vt:lpstr>Presentazione standard di PowerPoint</vt:lpstr>
      <vt:lpstr>Introduzione</vt:lpstr>
      <vt:lpstr>Codice Client (conteggio righe)</vt:lpstr>
      <vt:lpstr>Codice Client (eliminazione riga)</vt:lpstr>
      <vt:lpstr>Algoritmo Server (eliminazione riga)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77</cp:revision>
  <dcterms:created xsi:type="dcterms:W3CDTF">2019-10-08T21:42:47Z</dcterms:created>
  <dcterms:modified xsi:type="dcterms:W3CDTF">2019-11-21T13:35:21Z</dcterms:modified>
</cp:coreProperties>
</file>