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3BD26-E077-4F28-8E45-8A90CB9BF807}" v="4" dt="2019-11-19T13:10:06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40" d="100"/>
          <a:sy n="140" d="100"/>
        </p:scale>
        <p:origin x="10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E7E3BD26-E077-4F28-8E45-8A90CB9BF807}"/>
    <pc:docChg chg="undo custSel addSld delSld modSld sldOrd">
      <pc:chgData name="Andrei Daniel Ivan" userId="d3c4cde5a19fb9a3" providerId="LiveId" clId="{E7E3BD26-E077-4F28-8E45-8A90CB9BF807}" dt="2019-11-19T13:10:13.802" v="92" actId="20577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modSp">
        <pc:chgData name="Andrei Daniel Ivan" userId="d3c4cde5a19fb9a3" providerId="LiveId" clId="{E7E3BD26-E077-4F28-8E45-8A90CB9BF807}" dt="2019-11-19T13:07:32.440" v="32" actId="207"/>
        <pc:sldMkLst>
          <pc:docMk/>
          <pc:sldMk cId="148092493" sldId="264"/>
        </pc:sldMkLst>
        <pc:spChg chg="mod">
          <ac:chgData name="Andrei Daniel Ivan" userId="d3c4cde5a19fb9a3" providerId="LiveId" clId="{E7E3BD26-E077-4F28-8E45-8A90CB9BF807}" dt="2019-11-19T13:07:32.440" v="32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delSp modSp">
        <pc:chgData name="Andrei Daniel Ivan" userId="d3c4cde5a19fb9a3" providerId="LiveId" clId="{E7E3BD26-E077-4F28-8E45-8A90CB9BF807}" dt="2019-11-19T13:07:57.179" v="61" actId="20577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19T13:08:21.450" v="78" actId="2057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modSp add">
        <pc:chgData name="Andrei Daniel Ivan" userId="d3c4cde5a19fb9a3" providerId="LiveId" clId="{E7E3BD26-E077-4F28-8E45-8A90CB9BF807}" dt="2019-11-19T13:10:13.802" v="92" actId="20577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19T13:10:13.802" v="92" actId="20577"/>
          <ac:spMkLst>
            <pc:docMk/>
            <pc:sldMk cId="4136629331" sldId="267"/>
            <ac:spMk id="2" creationId="{F1DDE7A4-1A5F-4F0D-B842-7798EDC6EDA8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19/11/2019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6</a:t>
            </a:r>
          </a:p>
          <a:p>
            <a:pPr algn="ctr"/>
            <a:r>
              <a:rPr lang="it-IT" sz="4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(se ho voglia di farlo)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(se ho voglia di farlo)</vt:lpstr>
      <vt:lpstr>Algoritmo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2019-11-19T13:10:15Z</dcterms:modified>
</cp:coreProperties>
</file>