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64" r:id="rId3"/>
    <p:sldId id="267" r:id="rId4"/>
    <p:sldId id="268" r:id="rId5"/>
    <p:sldId id="269" r:id="rId6"/>
    <p:sldId id="270" r:id="rId7"/>
    <p:sldId id="27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304F7-BD7A-451D-86FF-B1FA8BB979E8}" v="10" dt="2019-11-28T08:33:45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B10B50D3-E6A5-4908-96A8-31D31C2DD59D}"/>
    <pc:docChg chg="modSld">
      <pc:chgData name="Andrei Daniel Ivan" userId="d3c4cde5a19fb9a3" providerId="LiveId" clId="{B10B50D3-E6A5-4908-96A8-31D31C2DD59D}" dt="2019-11-21T13:35:13.870" v="36" actId="2710"/>
      <pc:docMkLst>
        <pc:docMk/>
      </pc:docMkLst>
      <pc:sldChg chg="modSp">
        <pc:chgData name="Andrei Daniel Ivan" userId="d3c4cde5a19fb9a3" providerId="LiveId" clId="{B10B50D3-E6A5-4908-96A8-31D31C2DD59D}" dt="2019-11-21T13:35:13.870" v="36" actId="2710"/>
        <pc:sldMkLst>
          <pc:docMk/>
          <pc:sldMk cId="575524611" sldId="266"/>
        </pc:sldMkLst>
        <pc:spChg chg="mod">
          <ac:chgData name="Andrei Daniel Ivan" userId="d3c4cde5a19fb9a3" providerId="LiveId" clId="{B10B50D3-E6A5-4908-96A8-31D31C2DD59D}" dt="2019-11-21T13:35:13.870" v="36" actId="2710"/>
          <ac:spMkLst>
            <pc:docMk/>
            <pc:sldMk cId="575524611" sldId="266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B6480613-3F43-4E0D-9A63-33ADD7E94DD0}"/>
    <pc:docChg chg="delSld modSld">
      <pc:chgData name="Andrei Daniel Ivan" userId="d3c4cde5a19fb9a3" providerId="LiveId" clId="{B6480613-3F43-4E0D-9A63-33ADD7E94DD0}" dt="2019-11-22T01:43:57.948" v="64" actId="20577"/>
      <pc:docMkLst>
        <pc:docMk/>
      </pc:docMkLst>
      <pc:sldChg chg="modSp">
        <pc:chgData name="Andrei Daniel Ivan" userId="d3c4cde5a19fb9a3" providerId="LiveId" clId="{B6480613-3F43-4E0D-9A63-33ADD7E94DD0}" dt="2019-11-22T01:43:26.325" v="31" actId="255"/>
        <pc:sldMkLst>
          <pc:docMk/>
          <pc:sldMk cId="364308129" sldId="256"/>
        </pc:sldMkLst>
        <pc:spChg chg="mod">
          <ac:chgData name="Andrei Daniel Ivan" userId="d3c4cde5a19fb9a3" providerId="LiveId" clId="{B6480613-3F43-4E0D-9A63-33ADD7E94DD0}" dt="2019-11-22T01:43:26.325" v="31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B6480613-3F43-4E0D-9A63-33ADD7E94DD0}" dt="2019-11-22T01:43:41.008" v="46" actId="20577"/>
        <pc:sldMkLst>
          <pc:docMk/>
          <pc:sldMk cId="148092493" sldId="264"/>
        </pc:sldMkLst>
        <pc:spChg chg="mod">
          <ac:chgData name="Andrei Daniel Ivan" userId="d3c4cde5a19fb9a3" providerId="LiveId" clId="{B6480613-3F43-4E0D-9A63-33ADD7E94DD0}" dt="2019-11-22T01:43:41.008" v="46" actId="20577"/>
          <ac:spMkLst>
            <pc:docMk/>
            <pc:sldMk cId="148092493" sldId="264"/>
            <ac:spMk id="5" creationId="{575E9FB5-702A-42D6-A2EB-DC69E86329E8}"/>
          </ac:spMkLst>
        </pc:spChg>
      </pc:sldChg>
      <pc:sldChg chg="modSp">
        <pc:chgData name="Andrei Daniel Ivan" userId="d3c4cde5a19fb9a3" providerId="LiveId" clId="{B6480613-3F43-4E0D-9A63-33ADD7E94DD0}" dt="2019-11-22T01:43:57.948" v="64" actId="20577"/>
        <pc:sldMkLst>
          <pc:docMk/>
          <pc:sldMk cId="575524611" sldId="266"/>
        </pc:sldMkLst>
        <pc:spChg chg="mod">
          <ac:chgData name="Andrei Daniel Ivan" userId="d3c4cde5a19fb9a3" providerId="LiveId" clId="{B6480613-3F43-4E0D-9A63-33ADD7E94DD0}" dt="2019-11-22T01:43:57.948" v="64" actId="2057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B6480613-3F43-4E0D-9A63-33ADD7E94DD0}" dt="2019-11-22T01:43:47.911" v="47" actId="2696"/>
        <pc:sldMkLst>
          <pc:docMk/>
          <pc:sldMk cId="4136629331" sldId="267"/>
        </pc:sldMkLst>
      </pc:sldChg>
      <pc:sldChg chg="del">
        <pc:chgData name="Andrei Daniel Ivan" userId="d3c4cde5a19fb9a3" providerId="LiveId" clId="{B6480613-3F43-4E0D-9A63-33ADD7E94DD0}" dt="2019-11-22T01:43:49.719" v="48" actId="2696"/>
        <pc:sldMkLst>
          <pc:docMk/>
          <pc:sldMk cId="305074411" sldId="268"/>
        </pc:sldMkLst>
      </pc:sldChg>
      <pc:sldChg chg="del">
        <pc:chgData name="Andrei Daniel Ivan" userId="d3c4cde5a19fb9a3" providerId="LiveId" clId="{B6480613-3F43-4E0D-9A63-33ADD7E94DD0}" dt="2019-11-22T01:43:50.643" v="49" actId="2696"/>
        <pc:sldMkLst>
          <pc:docMk/>
          <pc:sldMk cId="459325634" sldId="269"/>
        </pc:sldMkLst>
      </pc:sldChg>
    </pc:docChg>
  </pc:docChgLst>
  <pc:docChgLst>
    <pc:chgData name="Andrei Daniel Ivan" userId="d3c4cde5a19fb9a3" providerId="LiveId" clId="{6C59A853-BA62-4224-9BE1-2DF441724FBD}"/>
    <pc:docChg chg="undo redo custSel delSld modSld">
      <pc:chgData name="Andrei Daniel Ivan" userId="d3c4cde5a19fb9a3" providerId="LiveId" clId="{6C59A853-BA62-4224-9BE1-2DF441724FBD}" dt="2019-11-05T22:41:09.913" v="580" actId="14826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addSp delSp modSp">
        <pc:chgData name="Andrei Daniel Ivan" userId="d3c4cde5a19fb9a3" providerId="LiveId" clId="{6C59A853-BA62-4224-9BE1-2DF441724FBD}" dt="2019-11-05T22:39:06.711" v="579" actId="20577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5T22:30:27.523" v="337" actId="166"/>
          <ac:spMkLst>
            <pc:docMk/>
            <pc:sldMk cId="1263132891" sldId="265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22:30:08.530" v="324" actId="1076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6C59A853-BA62-4224-9BE1-2DF441724FBD}" dt="2019-11-05T22:30:19.698" v="335" actId="1076"/>
          <ac:spMkLst>
            <pc:docMk/>
            <pc:sldMk cId="1263132891" sldId="265"/>
            <ac:spMk id="7" creationId="{7980BD87-EF74-44F0-8D3C-5347AE21E997}"/>
          </ac:spMkLst>
        </pc:spChg>
        <pc:spChg chg="add mod">
          <ac:chgData name="Andrei Daniel Ivan" userId="d3c4cde5a19fb9a3" providerId="LiveId" clId="{6C59A853-BA62-4224-9BE1-2DF441724FBD}" dt="2019-11-05T22:39:06.711" v="579" actId="20577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6C59A853-BA62-4224-9BE1-2DF441724FBD}" dt="2019-11-05T22:32:41.266" v="473" actId="1076"/>
          <ac:spMkLst>
            <pc:docMk/>
            <pc:sldMk cId="1263132891" sldId="265"/>
            <ac:spMk id="9" creationId="{E11B0CC5-D1AA-4540-8561-B3DC04E2DD88}"/>
          </ac:spMkLst>
        </pc:spChg>
        <pc:spChg chg="add mod">
          <ac:chgData name="Andrei Daniel Ivan" userId="d3c4cde5a19fb9a3" providerId="LiveId" clId="{6C59A853-BA62-4224-9BE1-2DF441724FBD}" dt="2019-11-05T22:34:08.626" v="531" actId="1076"/>
          <ac:spMkLst>
            <pc:docMk/>
            <pc:sldMk cId="1263132891" sldId="265"/>
            <ac:spMk id="10" creationId="{5F9F1DF7-A19F-4B35-A374-3865835A1D7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6C59A853-BA62-4224-9BE1-2DF441724FBD}" dt="2019-11-05T22:36:35.795" v="572" actId="1076"/>
          <ac:picMkLst>
            <pc:docMk/>
            <pc:sldMk cId="1263132891" sldId="265"/>
            <ac:picMk id="5" creationId="{97FAD4D4-FF4D-4CDB-AFFC-631B30663A17}"/>
          </ac:picMkLst>
        </pc:pic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5T22:41:09.913" v="580" actId="1482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15:56:46.476" v="182" actId="1076"/>
          <ac:spMkLst>
            <pc:docMk/>
            <pc:sldMk cId="3577249319" sldId="266"/>
            <ac:spMk id="4" creationId="{51A3EC52-8BD5-4839-8BDB-B3223AA35C2B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add mod">
          <ac:chgData name="Andrei Daniel Ivan" userId="d3c4cde5a19fb9a3" providerId="LiveId" clId="{6C59A853-BA62-4224-9BE1-2DF441724FBD}" dt="2019-11-05T15:57:59.273" v="193" actId="1076"/>
          <ac:spMkLst>
            <pc:docMk/>
            <pc:sldMk cId="3577249319" sldId="266"/>
            <ac:spMk id="7" creationId="{9CABD79C-5879-4323-8AFE-AF352F11F398}"/>
          </ac:spMkLst>
        </pc:spChg>
        <pc:spChg chg="add mod">
          <ac:chgData name="Andrei Daniel Ivan" userId="d3c4cde5a19fb9a3" providerId="LiveId" clId="{6C59A853-BA62-4224-9BE1-2DF441724FBD}" dt="2019-11-05T16:00:07.673" v="215" actId="1076"/>
          <ac:spMkLst>
            <pc:docMk/>
            <pc:sldMk cId="3577249319" sldId="266"/>
            <ac:spMk id="8" creationId="{BB620DE7-F342-4007-A94F-F75F9A7FAEB8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6C59A853-BA62-4224-9BE1-2DF441724FBD}" dt="2019-11-05T16:02:40.282" v="232" actId="1076"/>
          <ac:spMkLst>
            <pc:docMk/>
            <pc:sldMk cId="3577249319" sldId="266"/>
            <ac:spMk id="9" creationId="{E5EE2DB2-4EE2-405A-B308-F4F6D75A644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6C59A853-BA62-4224-9BE1-2DF441724FBD}" dt="2019-11-05T16:01:17.576" v="221" actId="20577"/>
          <ac:spMkLst>
            <pc:docMk/>
            <pc:sldMk cId="3577249319" sldId="266"/>
            <ac:spMk id="10" creationId="{D5022A66-B2AA-4F16-BD49-3EC303EB5561}"/>
          </ac:spMkLst>
        </pc:spChg>
        <pc:spChg chg="add mod">
          <ac:chgData name="Andrei Daniel Ivan" userId="d3c4cde5a19fb9a3" providerId="LiveId" clId="{6C59A853-BA62-4224-9BE1-2DF441724FBD}" dt="2019-11-05T16:02:32.028" v="231" actId="1076"/>
          <ac:spMkLst>
            <pc:docMk/>
            <pc:sldMk cId="3577249319" sldId="266"/>
            <ac:spMk id="11" creationId="{1A88782D-2F51-42E4-B3AB-3FA41CD2181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6C59A853-BA62-4224-9BE1-2DF441724FBD}" dt="2019-11-05T16:03:02.982" v="234" actId="1076"/>
          <ac:spMkLst>
            <pc:docMk/>
            <pc:sldMk cId="3577249319" sldId="266"/>
            <ac:spMk id="13" creationId="{6E92212C-F6FA-4226-8FEA-3267D5FE237A}"/>
          </ac:spMkLst>
        </pc:spChg>
        <pc:spChg chg="add mod">
          <ac:chgData name="Andrei Daniel Ivan" userId="d3c4cde5a19fb9a3" providerId="LiveId" clId="{6C59A853-BA62-4224-9BE1-2DF441724FBD}" dt="2019-11-05T16:03:16.443" v="238" actId="1076"/>
          <ac:spMkLst>
            <pc:docMk/>
            <pc:sldMk cId="3577249319" sldId="266"/>
            <ac:spMk id="14" creationId="{4560CFF0-24E7-46FB-8EFF-D23E0617F0E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6C59A853-BA62-4224-9BE1-2DF441724FBD}" dt="2019-11-05T16:04:21.682" v="252" actId="1076"/>
          <ac:spMkLst>
            <pc:docMk/>
            <pc:sldMk cId="3577249319" sldId="266"/>
            <ac:spMk id="15" creationId="{7269B5AC-4709-4DFD-844A-DD9F6441DE6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6C59A853-BA62-4224-9BE1-2DF441724FBD}" dt="2019-11-05T16:05:09.804" v="258" actId="1076"/>
          <ac:spMkLst>
            <pc:docMk/>
            <pc:sldMk cId="3577249319" sldId="266"/>
            <ac:spMk id="16" creationId="{D543BCD9-4A1D-4EF5-B530-A1AB759C704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6C59A853-BA62-4224-9BE1-2DF441724FBD}" dt="2019-11-05T16:05:26.260" v="263" actId="1076"/>
          <ac:spMkLst>
            <pc:docMk/>
            <pc:sldMk cId="3577249319" sldId="266"/>
            <ac:spMk id="17" creationId="{75B0951E-69C1-40C7-A3BB-78AB629923A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6C59A853-BA62-4224-9BE1-2DF441724FBD}" dt="2019-11-05T16:05:34.123" v="265" actId="1076"/>
          <ac:spMkLst>
            <pc:docMk/>
            <pc:sldMk cId="3577249319" sldId="266"/>
            <ac:spMk id="19" creationId="{07327DF0-1627-4FF9-BCBD-822EAB8833AC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del">
          <ac:chgData name="Andrei Daniel Ivan" userId="d3c4cde5a19fb9a3" providerId="LiveId" clId="{6C59A853-BA62-4224-9BE1-2DF441724FBD}" dt="2019-11-05T16:05:39.013" v="269"/>
          <ac:spMkLst>
            <pc:docMk/>
            <pc:sldMk cId="3577249319" sldId="266"/>
            <ac:spMk id="20" creationId="{6BAB5B72-02CA-4E49-B21B-7CB7892B2355}"/>
          </ac:spMkLst>
        </pc:spChg>
        <pc:spChg chg="add del mod">
          <ac:chgData name="Andrei Daniel Ivan" userId="d3c4cde5a19fb9a3" providerId="LiveId" clId="{6C59A853-BA62-4224-9BE1-2DF441724FBD}" dt="2019-11-05T15:57:03.842" v="192" actId="478"/>
          <ac:spMkLst>
            <pc:docMk/>
            <pc:sldMk cId="3577249319" sldId="266"/>
            <ac:spMk id="21" creationId="{CBD50446-177C-43FD-8B98-E0F420548E64}"/>
          </ac:spMkLst>
        </pc:spChg>
        <pc:spChg chg="add del">
          <ac:chgData name="Andrei Daniel Ivan" userId="d3c4cde5a19fb9a3" providerId="LiveId" clId="{6C59A853-BA62-4224-9BE1-2DF441724FBD}" dt="2019-11-05T16:05:38.877" v="268"/>
          <ac:spMkLst>
            <pc:docMk/>
            <pc:sldMk cId="3577249319" sldId="266"/>
            <ac:spMk id="22" creationId="{7D156F76-37AC-46A3-9BB9-50D2DAE10D22}"/>
          </ac:spMkLst>
        </pc:spChg>
        <pc:spChg chg="add mod">
          <ac:chgData name="Andrei Daniel Ivan" userId="d3c4cde5a19fb9a3" providerId="LiveId" clId="{6C59A853-BA62-4224-9BE1-2DF441724FBD}" dt="2019-11-05T16:05:50.180" v="276" actId="1076"/>
          <ac:spMkLst>
            <pc:docMk/>
            <pc:sldMk cId="3577249319" sldId="266"/>
            <ac:spMk id="23" creationId="{2CD50850-C29E-40BF-A647-55D9FDDAC81C}"/>
          </ac:spMkLst>
        </pc:spChg>
        <pc:spChg chg="add mod">
          <ac:chgData name="Andrei Daniel Ivan" userId="d3c4cde5a19fb9a3" providerId="LiveId" clId="{6C59A853-BA62-4224-9BE1-2DF441724FBD}" dt="2019-11-05T16:06:03.652" v="278" actId="1076"/>
          <ac:spMkLst>
            <pc:docMk/>
            <pc:sldMk cId="3577249319" sldId="266"/>
            <ac:spMk id="24" creationId="{E84EB6BA-73D4-4C32-946A-30172F7647C7}"/>
          </ac:spMkLst>
        </pc:spChg>
        <pc:spChg chg="add mod">
          <ac:chgData name="Andrei Daniel Ivan" userId="d3c4cde5a19fb9a3" providerId="LiveId" clId="{6C59A853-BA62-4224-9BE1-2DF441724FBD}" dt="2019-11-05T16:06:38.516" v="310" actId="1076"/>
          <ac:spMkLst>
            <pc:docMk/>
            <pc:sldMk cId="3577249319" sldId="266"/>
            <ac:spMk id="25" creationId="{DEDF7DEB-5A6B-4602-ACFA-67CCC7049A77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5T22:41:09.913" v="580" actId="14826"/>
          <ac:picMkLst>
            <pc:docMk/>
            <pc:sldMk cId="3577249319" sldId="266"/>
            <ac:picMk id="12" creationId="{453C418F-5F2B-4AEB-AA99-48DBC2CB23B9}"/>
          </ac:picMkLst>
        </pc:picChg>
        <pc:picChg chg="add del">
          <ac:chgData name="Andrei Daniel Ivan" userId="d3c4cde5a19fb9a3" providerId="LiveId" clId="{6C59A853-BA62-4224-9BE1-2DF441724FBD}" dt="2019-11-05T16:05:19.036" v="262"/>
          <ac:picMkLst>
            <pc:docMk/>
            <pc:sldMk cId="3577249319" sldId="266"/>
            <ac:picMk id="18" creationId="{5EFD2DBF-41E7-4BA4-83C0-D1FE384E5642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  <pc:docChgLst>
    <pc:chgData name="Andrei Daniel Ivan" userId="d3c4cde5a19fb9a3" providerId="LiveId" clId="{98A304F7-BD7A-451D-86FF-B1FA8BB979E8}"/>
    <pc:docChg chg="undo custSel addSld modSld">
      <pc:chgData name="Andrei Daniel Ivan" userId="d3c4cde5a19fb9a3" providerId="LiveId" clId="{98A304F7-BD7A-451D-86FF-B1FA8BB979E8}" dt="2019-11-28T08:36:07.152" v="348" actId="20577"/>
      <pc:docMkLst>
        <pc:docMk/>
      </pc:docMkLst>
      <pc:sldChg chg="modSp add">
        <pc:chgData name="Andrei Daniel Ivan" userId="d3c4cde5a19fb9a3" providerId="LiveId" clId="{98A304F7-BD7A-451D-86FF-B1FA8BB979E8}" dt="2019-11-28T08:10:47.813" v="107" actId="1076"/>
        <pc:sldMkLst>
          <pc:docMk/>
          <pc:sldMk cId="2021459913" sldId="267"/>
        </pc:sldMkLst>
        <pc:spChg chg="mod">
          <ac:chgData name="Andrei Daniel Ivan" userId="d3c4cde5a19fb9a3" providerId="LiveId" clId="{98A304F7-BD7A-451D-86FF-B1FA8BB979E8}" dt="2019-11-28T07:59:17.582" v="6" actId="20577"/>
          <ac:spMkLst>
            <pc:docMk/>
            <pc:sldMk cId="2021459913" sldId="267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10:47.813" v="107" actId="1076"/>
          <ac:spMkLst>
            <pc:docMk/>
            <pc:sldMk cId="2021459913" sldId="267"/>
            <ac:spMk id="5" creationId="{575E9FB5-702A-42D6-A2EB-DC69E86329E8}"/>
          </ac:spMkLst>
        </pc:spChg>
      </pc:sldChg>
      <pc:sldChg chg="modSp add">
        <pc:chgData name="Andrei Daniel Ivan" userId="d3c4cde5a19fb9a3" providerId="LiveId" clId="{98A304F7-BD7A-451D-86FF-B1FA8BB979E8}" dt="2019-11-28T08:23:02.656" v="200" actId="20577"/>
        <pc:sldMkLst>
          <pc:docMk/>
          <pc:sldMk cId="3131005690" sldId="268"/>
        </pc:sldMkLst>
        <pc:spChg chg="mod">
          <ac:chgData name="Andrei Daniel Ivan" userId="d3c4cde5a19fb9a3" providerId="LiveId" clId="{98A304F7-BD7A-451D-86FF-B1FA8BB979E8}" dt="2019-11-28T08:18:56.588" v="141" actId="20577"/>
          <ac:spMkLst>
            <pc:docMk/>
            <pc:sldMk cId="3131005690" sldId="268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3:02.656" v="200" actId="20577"/>
          <ac:spMkLst>
            <pc:docMk/>
            <pc:sldMk cId="3131005690" sldId="268"/>
            <ac:spMk id="5" creationId="{575E9FB5-702A-42D6-A2EB-DC69E86329E8}"/>
          </ac:spMkLst>
        </pc:spChg>
      </pc:sldChg>
      <pc:sldChg chg="modSp add">
        <pc:chgData name="Andrei Daniel Ivan" userId="d3c4cde5a19fb9a3" providerId="LiveId" clId="{98A304F7-BD7A-451D-86FF-B1FA8BB979E8}" dt="2019-11-28T08:25:44.787" v="252" actId="20577"/>
        <pc:sldMkLst>
          <pc:docMk/>
          <pc:sldMk cId="1620050625" sldId="269"/>
        </pc:sldMkLst>
        <pc:spChg chg="mod">
          <ac:chgData name="Andrei Daniel Ivan" userId="d3c4cde5a19fb9a3" providerId="LiveId" clId="{98A304F7-BD7A-451D-86FF-B1FA8BB979E8}" dt="2019-11-28T08:19:56.680" v="144" actId="20577"/>
          <ac:spMkLst>
            <pc:docMk/>
            <pc:sldMk cId="1620050625" sldId="269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25:44.787" v="252" actId="20577"/>
          <ac:spMkLst>
            <pc:docMk/>
            <pc:sldMk cId="1620050625" sldId="269"/>
            <ac:spMk id="5" creationId="{575E9FB5-702A-42D6-A2EB-DC69E86329E8}"/>
          </ac:spMkLst>
        </pc:spChg>
      </pc:sldChg>
      <pc:sldChg chg="modSp add">
        <pc:chgData name="Andrei Daniel Ivan" userId="d3c4cde5a19fb9a3" providerId="LiveId" clId="{98A304F7-BD7A-451D-86FF-B1FA8BB979E8}" dt="2019-11-28T08:32:08.003" v="330" actId="20577"/>
        <pc:sldMkLst>
          <pc:docMk/>
          <pc:sldMk cId="3456344343" sldId="270"/>
        </pc:sldMkLst>
        <pc:spChg chg="mod">
          <ac:chgData name="Andrei Daniel Ivan" userId="d3c4cde5a19fb9a3" providerId="LiveId" clId="{98A304F7-BD7A-451D-86FF-B1FA8BB979E8}" dt="2019-11-28T08:29:12.957" v="275" actId="20577"/>
          <ac:spMkLst>
            <pc:docMk/>
            <pc:sldMk cId="3456344343" sldId="270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32:08.003" v="330" actId="20577"/>
          <ac:spMkLst>
            <pc:docMk/>
            <pc:sldMk cId="3456344343" sldId="270"/>
            <ac:spMk id="5" creationId="{575E9FB5-702A-42D6-A2EB-DC69E86329E8}"/>
          </ac:spMkLst>
        </pc:spChg>
      </pc:sldChg>
      <pc:sldChg chg="modSp add">
        <pc:chgData name="Andrei Daniel Ivan" userId="d3c4cde5a19fb9a3" providerId="LiveId" clId="{98A304F7-BD7A-451D-86FF-B1FA8BB979E8}" dt="2019-11-28T08:36:07.152" v="348" actId="20577"/>
        <pc:sldMkLst>
          <pc:docMk/>
          <pc:sldMk cId="515671664" sldId="271"/>
        </pc:sldMkLst>
        <pc:spChg chg="mod">
          <ac:chgData name="Andrei Daniel Ivan" userId="d3c4cde5a19fb9a3" providerId="LiveId" clId="{98A304F7-BD7A-451D-86FF-B1FA8BB979E8}" dt="2019-11-28T08:33:52.014" v="336" actId="20577"/>
          <ac:spMkLst>
            <pc:docMk/>
            <pc:sldMk cId="515671664" sldId="271"/>
            <ac:spMk id="2" creationId="{F1DDE7A4-1A5F-4F0D-B842-7798EDC6EDA8}"/>
          </ac:spMkLst>
        </pc:spChg>
        <pc:spChg chg="mod">
          <ac:chgData name="Andrei Daniel Ivan" userId="d3c4cde5a19fb9a3" providerId="LiveId" clId="{98A304F7-BD7A-451D-86FF-B1FA8BB979E8}" dt="2019-11-28T08:36:07.152" v="348" actId="20577"/>
          <ac:spMkLst>
            <pc:docMk/>
            <pc:sldMk cId="515671664" sldId="271"/>
            <ac:spMk id="5" creationId="{575E9FB5-702A-42D6-A2EB-DC69E86329E8}"/>
          </ac:spMkLst>
        </pc:spChg>
      </pc:sldChg>
    </pc:docChg>
  </pc:docChgLst>
  <pc:docChgLst>
    <pc:chgData name="Andrei Daniel Ivan" userId="d3c4cde5a19fb9a3" providerId="LiveId" clId="{E7E3BD26-E077-4F28-8E45-8A90CB9BF807}"/>
    <pc:docChg chg="undo redo custSel addSld delSld modSld sldOrd">
      <pc:chgData name="Andrei Daniel Ivan" userId="d3c4cde5a19fb9a3" providerId="LiveId" clId="{E7E3BD26-E077-4F28-8E45-8A90CB9BF807}" dt="2019-11-20T22:30:48.275" v="3138" actId="14100"/>
      <pc:docMkLst>
        <pc:docMk/>
      </pc:docMkLst>
      <pc:sldChg chg="modSp">
        <pc:chgData name="Andrei Daniel Ivan" userId="d3c4cde5a19fb9a3" providerId="LiveId" clId="{E7E3BD26-E077-4F28-8E45-8A90CB9BF807}" dt="2019-11-19T13:06:06.190" v="17" actId="1076"/>
        <pc:sldMkLst>
          <pc:docMk/>
          <pc:sldMk cId="364308129" sldId="256"/>
        </pc:sldMkLst>
        <pc:spChg chg="mod">
          <ac:chgData name="Andrei Daniel Ivan" userId="d3c4cde5a19fb9a3" providerId="LiveId" clId="{E7E3BD26-E077-4F28-8E45-8A90CB9BF807}" dt="2019-11-19T13:06:06.190" v="17" actId="1076"/>
          <ac:spMkLst>
            <pc:docMk/>
            <pc:sldMk cId="364308129" sldId="256"/>
            <ac:spMk id="7" creationId="{226F8118-E137-4F80-8E49-D6F670C09A00}"/>
          </ac:spMkLst>
        </pc:spChg>
        <pc:picChg chg="mod">
          <ac:chgData name="Andrei Daniel Ivan" userId="d3c4cde5a19fb9a3" providerId="LiveId" clId="{E7E3BD26-E077-4F28-8E45-8A90CB9BF807}" dt="2019-11-19T13:06:00.455" v="16" actId="1076"/>
          <ac:picMkLst>
            <pc:docMk/>
            <pc:sldMk cId="364308129" sldId="256"/>
            <ac:picMk id="3" creationId="{DCB52082-DF24-4E63-8D8C-E5CE1EB03AC9}"/>
          </ac:picMkLst>
        </pc:picChg>
      </pc:sldChg>
      <pc:sldChg chg="addSp delSp modSp">
        <pc:chgData name="Andrei Daniel Ivan" userId="d3c4cde5a19fb9a3" providerId="LiveId" clId="{E7E3BD26-E077-4F28-8E45-8A90CB9BF807}" dt="2019-11-20T22:13:58.100" v="1966" actId="207"/>
        <pc:sldMkLst>
          <pc:docMk/>
          <pc:sldMk cId="148092493" sldId="264"/>
        </pc:sldMkLst>
        <pc:spChg chg="del mod">
          <ac:chgData name="Andrei Daniel Ivan" userId="d3c4cde5a19fb9a3" providerId="LiveId" clId="{E7E3BD26-E077-4F28-8E45-8A90CB9BF807}" dt="2019-11-20T21:24:53.231" v="1161" actId="478"/>
          <ac:spMkLst>
            <pc:docMk/>
            <pc:sldMk cId="148092493" sldId="264"/>
            <ac:spMk id="4" creationId="{53201F81-8510-4C74-BAB4-1DBFEB2D3B79}"/>
          </ac:spMkLst>
        </pc:spChg>
        <pc:spChg chg="add mod">
          <ac:chgData name="Andrei Daniel Ivan" userId="d3c4cde5a19fb9a3" providerId="LiveId" clId="{E7E3BD26-E077-4F28-8E45-8A90CB9BF807}" dt="2019-11-20T22:13:58.100" v="1966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delSp modSp del">
        <pc:chgData name="Andrei Daniel Ivan" userId="d3c4cde5a19fb9a3" providerId="LiveId" clId="{E7E3BD26-E077-4F28-8E45-8A90CB9BF807}" dt="2019-11-20T18:56:25.654" v="93" actId="2696"/>
        <pc:sldMkLst>
          <pc:docMk/>
          <pc:sldMk cId="1263132891" sldId="265"/>
        </pc:sldMkLst>
        <pc:spChg chg="mod">
          <ac:chgData name="Andrei Daniel Ivan" userId="d3c4cde5a19fb9a3" providerId="LiveId" clId="{E7E3BD26-E077-4F28-8E45-8A90CB9BF807}" dt="2019-11-19T13:07:57.179" v="61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7" creationId="{7980BD87-EF74-44F0-8D3C-5347AE21E99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9" creationId="{E11B0CC5-D1AA-4540-8561-B3DC04E2DD8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10" creationId="{5F9F1DF7-A19F-4B35-A374-3865835A1D7C}"/>
          </ac:spMkLst>
        </pc:spChg>
        <pc:picChg chg="del">
          <ac:chgData name="Andrei Daniel Ivan" userId="d3c4cde5a19fb9a3" providerId="LiveId" clId="{E7E3BD26-E077-4F28-8E45-8A90CB9BF807}" dt="2019-11-19T13:07:44.726" v="33" actId="478"/>
          <ac:picMkLst>
            <pc:docMk/>
            <pc:sldMk cId="1263132891" sldId="265"/>
            <ac:picMk id="5" creationId="{97FAD4D4-FF4D-4CDB-AFFC-631B30663A17}"/>
          </ac:picMkLst>
        </pc:picChg>
      </pc:sldChg>
      <pc:sldChg chg="modSp add ord">
        <pc:chgData name="Andrei Daniel Ivan" userId="d3c4cde5a19fb9a3" providerId="LiveId" clId="{E7E3BD26-E077-4F28-8E45-8A90CB9BF807}" dt="2019-11-20T22:22:47.365" v="2823" actId="207"/>
        <pc:sldMkLst>
          <pc:docMk/>
          <pc:sldMk cId="575524611" sldId="266"/>
        </pc:sldMkLst>
        <pc:spChg chg="mod">
          <ac:chgData name="Andrei Daniel Ivan" userId="d3c4cde5a19fb9a3" providerId="LiveId" clId="{E7E3BD26-E077-4F28-8E45-8A90CB9BF807}" dt="2019-11-19T13:08:21.450" v="78" actId="20577"/>
          <ac:spMkLst>
            <pc:docMk/>
            <pc:sldMk cId="575524611" sldId="266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22:47.365" v="2823" actId="20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E7E3BD26-E077-4F28-8E45-8A90CB9BF807}" dt="2019-11-19T13:08:08.635" v="62" actId="2696"/>
        <pc:sldMkLst>
          <pc:docMk/>
          <pc:sldMk cId="3577249319" sldId="266"/>
        </pc:sldMkLst>
      </pc:sldChg>
      <pc:sldChg chg="addSp modSp add">
        <pc:chgData name="Andrei Daniel Ivan" userId="d3c4cde5a19fb9a3" providerId="LiveId" clId="{E7E3BD26-E077-4F28-8E45-8A90CB9BF807}" dt="2019-11-20T22:28:45.745" v="2994" actId="208"/>
        <pc:sldMkLst>
          <pc:docMk/>
          <pc:sldMk cId="4136629331" sldId="267"/>
        </pc:sldMkLst>
        <pc:spChg chg="mod">
          <ac:chgData name="Andrei Daniel Ivan" userId="d3c4cde5a19fb9a3" providerId="LiveId" clId="{E7E3BD26-E077-4F28-8E45-8A90CB9BF807}" dt="2019-11-20T22:15:51.011" v="1972" actId="20577"/>
          <ac:spMkLst>
            <pc:docMk/>
            <pc:sldMk cId="4136629331" sldId="267"/>
            <ac:spMk id="2" creationId="{F1DDE7A4-1A5F-4F0D-B842-7798EDC6EDA8}"/>
          </ac:spMkLst>
        </pc:spChg>
        <pc:spChg chg="add mod">
          <ac:chgData name="Andrei Daniel Ivan" userId="d3c4cde5a19fb9a3" providerId="LiveId" clId="{E7E3BD26-E077-4F28-8E45-8A90CB9BF807}" dt="2019-11-20T19:27:42.777" v="451" actId="20577"/>
          <ac:spMkLst>
            <pc:docMk/>
            <pc:sldMk cId="4136629331" sldId="267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22:28:45.745" v="2994" actId="208"/>
          <ac:spMkLst>
            <pc:docMk/>
            <pc:sldMk cId="4136629331" sldId="267"/>
            <ac:spMk id="5" creationId="{302F8BAF-836E-4668-8646-5D3B6261A1AD}"/>
          </ac:spMkLst>
        </pc:spChg>
      </pc:sldChg>
      <pc:sldChg chg="addSp delSp modSp add">
        <pc:chgData name="Andrei Daniel Ivan" userId="d3c4cde5a19fb9a3" providerId="LiveId" clId="{E7E3BD26-E077-4F28-8E45-8A90CB9BF807}" dt="2019-11-20T22:15:54.906" v="1978" actId="20577"/>
        <pc:sldMkLst>
          <pc:docMk/>
          <pc:sldMk cId="305074411" sldId="268"/>
        </pc:sldMkLst>
        <pc:spChg chg="mod">
          <ac:chgData name="Andrei Daniel Ivan" userId="d3c4cde5a19fb9a3" providerId="LiveId" clId="{E7E3BD26-E077-4F28-8E45-8A90CB9BF807}" dt="2019-11-20T22:15:54.906" v="1978" actId="20577"/>
          <ac:spMkLst>
            <pc:docMk/>
            <pc:sldMk cId="305074411" sldId="268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20T19:09:47.698" v="114" actId="478"/>
          <ac:spMkLst>
            <pc:docMk/>
            <pc:sldMk cId="305074411" sldId="268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19:29:46.544" v="509" actId="1076"/>
          <ac:spMkLst>
            <pc:docMk/>
            <pc:sldMk cId="305074411" sldId="268"/>
            <ac:spMk id="5" creationId="{1C50962C-2CB0-4056-9B72-BEF1359FC840}"/>
          </ac:spMkLst>
        </pc:spChg>
      </pc:sldChg>
      <pc:sldChg chg="del">
        <pc:chgData name="Andrei Daniel Ivan" userId="d3c4cde5a19fb9a3" providerId="LiveId" clId="{E7E3BD26-E077-4F28-8E45-8A90CB9BF807}" dt="2019-11-19T13:08:10.362" v="64" actId="2696"/>
        <pc:sldMkLst>
          <pc:docMk/>
          <pc:sldMk cId="561529895" sldId="268"/>
        </pc:sldMkLst>
      </pc:sldChg>
      <pc:sldChg chg="addSp modSp add">
        <pc:chgData name="Andrei Daniel Ivan" userId="d3c4cde5a19fb9a3" providerId="LiveId" clId="{E7E3BD26-E077-4F28-8E45-8A90CB9BF807}" dt="2019-11-20T22:30:48.275" v="3138" actId="14100"/>
        <pc:sldMkLst>
          <pc:docMk/>
          <pc:sldMk cId="459325634" sldId="269"/>
        </pc:sldMkLst>
        <pc:spChg chg="mod">
          <ac:chgData name="Andrei Daniel Ivan" userId="d3c4cde5a19fb9a3" providerId="LiveId" clId="{E7E3BD26-E077-4F28-8E45-8A90CB9BF807}" dt="2019-11-20T21:15:33.670" v="1160" actId="20577"/>
          <ac:spMkLst>
            <pc:docMk/>
            <pc:sldMk cId="459325634" sldId="269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03:07.713" v="1587" actId="1076"/>
          <ac:spMkLst>
            <pc:docMk/>
            <pc:sldMk cId="459325634" sldId="269"/>
            <ac:spMk id="5" creationId="{1C50962C-2CB0-4056-9B72-BEF1359FC840}"/>
          </ac:spMkLst>
        </pc:spChg>
        <pc:spChg chg="add mod">
          <ac:chgData name="Andrei Daniel Ivan" userId="d3c4cde5a19fb9a3" providerId="LiveId" clId="{E7E3BD26-E077-4F28-8E45-8A90CB9BF807}" dt="2019-11-20T22:30:48.275" v="3138" actId="14100"/>
          <ac:spMkLst>
            <pc:docMk/>
            <pc:sldMk cId="459325634" sldId="269"/>
            <ac:spMk id="6" creationId="{1B59D54F-EAF7-42A3-BF96-2E1D05049F23}"/>
          </ac:spMkLst>
        </pc:spChg>
      </pc:sldChg>
      <pc:sldChg chg="add del">
        <pc:chgData name="Andrei Daniel Ivan" userId="d3c4cde5a19fb9a3" providerId="LiveId" clId="{E7E3BD26-E077-4F28-8E45-8A90CB9BF807}" dt="2019-11-20T21:15:15.426" v="1127" actId="2696"/>
        <pc:sldMkLst>
          <pc:docMk/>
          <pc:sldMk cId="1114143210" sldId="269"/>
        </pc:sldMkLst>
      </pc:sldChg>
      <pc:sldChg chg="del">
        <pc:chgData name="Andrei Daniel Ivan" userId="d3c4cde5a19fb9a3" providerId="LiveId" clId="{E7E3BD26-E077-4F28-8E45-8A90CB9BF807}" dt="2019-11-19T13:08:09.624" v="63" actId="2696"/>
        <pc:sldMkLst>
          <pc:docMk/>
          <pc:sldMk cId="1292305111" sldId="269"/>
        </pc:sldMkLst>
      </pc:sldChg>
      <pc:sldChg chg="add del">
        <pc:chgData name="Andrei Daniel Ivan" userId="d3c4cde5a19fb9a3" providerId="LiveId" clId="{E7E3BD26-E077-4F28-8E45-8A90CB9BF807}" dt="2019-11-20T21:15:19.433" v="1129" actId="2696"/>
        <pc:sldMkLst>
          <pc:docMk/>
          <pc:sldMk cId="2435698778" sldId="269"/>
        </pc:sldMkLst>
      </pc:sldChg>
      <pc:sldChg chg="del">
        <pc:chgData name="Andrei Daniel Ivan" userId="d3c4cde5a19fb9a3" providerId="LiveId" clId="{E7E3BD26-E077-4F28-8E45-8A90CB9BF807}" dt="2019-11-19T13:08:12.835" v="65" actId="2696"/>
        <pc:sldMkLst>
          <pc:docMk/>
          <pc:sldMk cId="3114481807" sldId="270"/>
        </pc:sldMkLst>
      </pc:sldChg>
    </pc:docChg>
  </pc:docChgLst>
  <pc:docChgLst>
    <pc:chgData name="Andrei Daniel Ivan" userId="d3c4cde5a19fb9a3" providerId="LiveId" clId="{8307111D-F5CC-425A-93AF-33AE57C6BEC6}"/>
    <pc:docChg chg="undo custSel addSld delSld modSld sldOrd">
      <pc:chgData name="Andrei Daniel Ivan" userId="d3c4cde5a19fb9a3" providerId="LiveId" clId="{8307111D-F5CC-425A-93AF-33AE57C6BEC6}" dt="2019-11-07T13:40:34.561" v="2209" actId="2696"/>
      <pc:docMkLst>
        <pc:docMk/>
      </pc:docMkLst>
      <pc:sldChg chg="modSp">
        <pc:chgData name="Andrei Daniel Ivan" userId="d3c4cde5a19fb9a3" providerId="LiveId" clId="{8307111D-F5CC-425A-93AF-33AE57C6BEC6}" dt="2019-11-07T13:37:53.219" v="2204" actId="20577"/>
        <pc:sldMkLst>
          <pc:docMk/>
          <pc:sldMk cId="364308129" sldId="256"/>
        </pc:sldMkLst>
        <pc:spChg chg="mod">
          <ac:chgData name="Andrei Daniel Ivan" userId="d3c4cde5a19fb9a3" providerId="LiveId" clId="{8307111D-F5CC-425A-93AF-33AE57C6BEC6}" dt="2019-11-07T13:37:53.219" v="2204" actId="20577"/>
          <ac:spMkLst>
            <pc:docMk/>
            <pc:sldMk cId="364308129" sldId="256"/>
            <ac:spMk id="10" creationId="{701C24A6-256C-4917-B043-CC2716AD0CAD}"/>
          </ac:spMkLst>
        </pc:spChg>
      </pc:sldChg>
      <pc:sldChg chg="modSp add del">
        <pc:chgData name="Andrei Daniel Ivan" userId="d3c4cde5a19fb9a3" providerId="LiveId" clId="{8307111D-F5CC-425A-93AF-33AE57C6BEC6}" dt="2019-11-07T13:40:04.030" v="2208" actId="1076"/>
        <pc:sldMkLst>
          <pc:docMk/>
          <pc:sldMk cId="148092493" sldId="264"/>
        </pc:sldMkLst>
        <pc:spChg chg="mod">
          <ac:chgData name="Andrei Daniel Ivan" userId="d3c4cde5a19fb9a3" providerId="LiveId" clId="{8307111D-F5CC-425A-93AF-33AE57C6BEC6}" dt="2019-11-07T13:40:04.030" v="2208" actId="1076"/>
          <ac:spMkLst>
            <pc:docMk/>
            <pc:sldMk cId="148092493" sldId="264"/>
            <ac:spMk id="4" creationId="{53201F81-8510-4C74-BAB4-1DBFEB2D3B79}"/>
          </ac:spMkLst>
        </pc:spChg>
      </pc:sldChg>
      <pc:sldChg chg="ord">
        <pc:chgData name="Andrei Daniel Ivan" userId="d3c4cde5a19fb9a3" providerId="LiveId" clId="{8307111D-F5CC-425A-93AF-33AE57C6BEC6}" dt="2019-11-07T13:38:21.902" v="2205"/>
        <pc:sldMkLst>
          <pc:docMk/>
          <pc:sldMk cId="3577249319" sldId="266"/>
        </pc:sldMkLst>
      </pc:sldChg>
      <pc:sldChg chg="add del">
        <pc:chgData name="Andrei Daniel Ivan" userId="d3c4cde5a19fb9a3" providerId="LiveId" clId="{8307111D-F5CC-425A-93AF-33AE57C6BEC6}" dt="2019-11-07T13:40:34.561" v="2209" actId="2696"/>
        <pc:sldMkLst>
          <pc:docMk/>
          <pc:sldMk cId="1080024111" sldId="267"/>
        </pc:sldMkLst>
      </pc:sldChg>
      <pc:sldChg chg="addSp delSp modSp add ord">
        <pc:chgData name="Andrei Daniel Ivan" userId="d3c4cde5a19fb9a3" providerId="LiveId" clId="{8307111D-F5CC-425A-93AF-33AE57C6BEC6}" dt="2019-11-07T13:13:36.550" v="541" actId="1076"/>
        <pc:sldMkLst>
          <pc:docMk/>
          <pc:sldMk cId="561529895" sldId="268"/>
        </pc:sldMkLst>
        <pc:spChg chg="mod">
          <ac:chgData name="Andrei Daniel Ivan" userId="d3c4cde5a19fb9a3" providerId="LiveId" clId="{8307111D-F5CC-425A-93AF-33AE57C6BEC6}" dt="2019-11-07T08:06:19.882" v="25" actId="20577"/>
          <ac:spMkLst>
            <pc:docMk/>
            <pc:sldMk cId="561529895" sldId="268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08:22:04.688" v="213" actId="1076"/>
          <ac:spMkLst>
            <pc:docMk/>
            <pc:sldMk cId="561529895" sldId="268"/>
            <ac:spMk id="4" creationId="{53201F81-8510-4C74-BAB4-1DBFEB2D3B79}"/>
          </ac:spMkLst>
        </pc:spChg>
        <pc:spChg chg="add del mod">
          <ac:chgData name="Andrei Daniel Ivan" userId="d3c4cde5a19fb9a3" providerId="LiveId" clId="{8307111D-F5CC-425A-93AF-33AE57C6BEC6}" dt="2019-11-07T13:13:36.550" v="541" actId="1076"/>
          <ac:spMkLst>
            <pc:docMk/>
            <pc:sldMk cId="561529895" sldId="268"/>
            <ac:spMk id="5" creationId="{C2ED784E-9876-4D26-87BA-B1397D295552}"/>
          </ac:spMkLst>
        </pc:spChg>
      </pc:sldChg>
      <pc:sldChg chg="add del setBg">
        <pc:chgData name="Andrei Daniel Ivan" userId="d3c4cde5a19fb9a3" providerId="LiveId" clId="{8307111D-F5CC-425A-93AF-33AE57C6BEC6}" dt="2019-11-07T13:13:48.891" v="543" actId="2696"/>
        <pc:sldMkLst>
          <pc:docMk/>
          <pc:sldMk cId="1215194903" sldId="269"/>
        </pc:sldMkLst>
      </pc:sldChg>
      <pc:sldChg chg="modSp add">
        <pc:chgData name="Andrei Daniel Ivan" userId="d3c4cde5a19fb9a3" providerId="LiveId" clId="{8307111D-F5CC-425A-93AF-33AE57C6BEC6}" dt="2019-11-07T13:26:33.258" v="1078" actId="14100"/>
        <pc:sldMkLst>
          <pc:docMk/>
          <pc:sldMk cId="1292305111" sldId="269"/>
        </pc:sldMkLst>
        <pc:spChg chg="mod">
          <ac:chgData name="Andrei Daniel Ivan" userId="d3c4cde5a19fb9a3" providerId="LiveId" clId="{8307111D-F5CC-425A-93AF-33AE57C6BEC6}" dt="2019-11-07T13:15:54.556" v="553" actId="20577"/>
          <ac:spMkLst>
            <pc:docMk/>
            <pc:sldMk cId="1292305111" sldId="269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25:59.515" v="978" actId="20577"/>
          <ac:spMkLst>
            <pc:docMk/>
            <pc:sldMk cId="1292305111" sldId="269"/>
            <ac:spMk id="4" creationId="{53201F81-8510-4C74-BAB4-1DBFEB2D3B79}"/>
          </ac:spMkLst>
        </pc:spChg>
        <pc:spChg chg="mod">
          <ac:chgData name="Andrei Daniel Ivan" userId="d3c4cde5a19fb9a3" providerId="LiveId" clId="{8307111D-F5CC-425A-93AF-33AE57C6BEC6}" dt="2019-11-07T13:26:33.258" v="1078" actId="14100"/>
          <ac:spMkLst>
            <pc:docMk/>
            <pc:sldMk cId="1292305111" sldId="269"/>
            <ac:spMk id="5" creationId="{C2ED784E-9876-4D26-87BA-B1397D295552}"/>
          </ac:spMkLst>
        </pc:spChg>
      </pc:sldChg>
      <pc:sldChg chg="addSp delSp modSp add">
        <pc:chgData name="Andrei Daniel Ivan" userId="d3c4cde5a19fb9a3" providerId="LiveId" clId="{8307111D-F5CC-425A-93AF-33AE57C6BEC6}" dt="2019-11-07T13:30:18.924" v="1378" actId="1076"/>
        <pc:sldMkLst>
          <pc:docMk/>
          <pc:sldMk cId="3114481807" sldId="270"/>
        </pc:sldMkLst>
        <pc:spChg chg="mod">
          <ac:chgData name="Andrei Daniel Ivan" userId="d3c4cde5a19fb9a3" providerId="LiveId" clId="{8307111D-F5CC-425A-93AF-33AE57C6BEC6}" dt="2019-11-07T13:17:00.127" v="561" actId="20577"/>
          <ac:spMkLst>
            <pc:docMk/>
            <pc:sldMk cId="3114481807" sldId="270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30:18.924" v="1378" actId="1076"/>
          <ac:spMkLst>
            <pc:docMk/>
            <pc:sldMk cId="3114481807" sldId="270"/>
            <ac:spMk id="4" creationId="{53201F81-8510-4C74-BAB4-1DBFEB2D3B79}"/>
          </ac:spMkLst>
        </pc:spChg>
        <pc:spChg chg="del">
          <ac:chgData name="Andrei Daniel Ivan" userId="d3c4cde5a19fb9a3" providerId="LiveId" clId="{8307111D-F5CC-425A-93AF-33AE57C6BEC6}" dt="2019-11-07T13:16:55.260" v="559" actId="478"/>
          <ac:spMkLst>
            <pc:docMk/>
            <pc:sldMk cId="3114481807" sldId="270"/>
            <ac:spMk id="5" creationId="{C2ED784E-9876-4D26-87BA-B1397D295552}"/>
          </ac:spMkLst>
        </pc:spChg>
        <pc:spChg chg="add mod">
          <ac:chgData name="Andrei Daniel Ivan" userId="d3c4cde5a19fb9a3" providerId="LiveId" clId="{8307111D-F5CC-425A-93AF-33AE57C6BEC6}" dt="2019-11-07T13:29:52.225" v="1377" actId="1076"/>
          <ac:spMkLst>
            <pc:docMk/>
            <pc:sldMk cId="3114481807" sldId="270"/>
            <ac:spMk id="6" creationId="{818E1CD7-F54F-4C70-9CF6-0060680E78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28/11/2019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28/11/2019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73687" y="2612525"/>
            <a:ext cx="593828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7</a:t>
            </a:r>
          </a:p>
          <a:p>
            <a:pPr algn="ctr"/>
            <a:r>
              <a:rPr lang="it-IT" sz="35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Java RMI e riferimenti remoti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Client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945521"/>
            <a:ext cx="10427575" cy="5593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Ricerca per nome del servizio o per tag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(!check)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"Scegliere il tipo di ricerca (T = Tag, S = service name):"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"Richiesta ricerca per tag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Tag richiesto"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[]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serversWithTag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[])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registryRemoto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cercaTag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serversWithTag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&gt;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for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serversWithTag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check 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"Nessun elemento trovato"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check ==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"Richiesta ricerca per service name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service richiesto"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check 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"Opzione non disponibile."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RegistryRemotoTagImpl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(1)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399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nome_logico_server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nome_logico_server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|| !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itag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(tag)) {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risultato;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 &lt;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tableSize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i++) {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nome_logico_server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table[i][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])) {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risultato 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table[i][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tag;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break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risultato;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0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RegistryRemotoTagImpl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511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cercaTag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(tag ==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 &lt;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tableSize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i++)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table[i][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endParaRPr lang="it-IT" sz="1200" dirty="0">
              <a:solidFill>
                <a:srgbClr val="D4D4D4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 &lt;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tableSize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i++)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table[i][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risultato[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++] = 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table[i][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endParaRPr lang="it-IT" sz="1200" dirty="0">
              <a:solidFill>
                <a:srgbClr val="C586C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risultato;</a:t>
            </a:r>
            <a:endParaRPr lang="it-IT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5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ServerImpl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3912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RegistryRemotoTagServer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registryRemoto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RegistryRemotoTagImpl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completeRemoteRegistryName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ServerImpl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ServerImplRMI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ServerImpl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registryRemoto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aggiungi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ServerImplRMI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ServerImpl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RMI: Servizio 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\"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registrato"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registryRemoto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ServerImpl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RMI: Tag associato correttamente"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r>
              <a:rPr lang="it-IT" sz="12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ServerImpl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RMI: Tag scelto non disponibile"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{…}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34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Tag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7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serialVersionUID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[]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"Bologna"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"Milano"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"Roma"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"Torino"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"Palermo"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"Padova"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"Firenze"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"Genova"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"Reggio Calabria"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tags[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"Modena"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 &lt;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i++)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(tags[i]))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7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8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882212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24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1011</Words>
  <Application>Microsoft Office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Avenir Next LT Pro Light</vt:lpstr>
      <vt:lpstr>Calibri</vt:lpstr>
      <vt:lpstr>Calibri Light</vt:lpstr>
      <vt:lpstr>Consolas</vt:lpstr>
      <vt:lpstr>Tema di Office</vt:lpstr>
      <vt:lpstr>Presentazione standard di PowerPoint</vt:lpstr>
      <vt:lpstr>Introduzione</vt:lpstr>
      <vt:lpstr>Client</vt:lpstr>
      <vt:lpstr>RegistryRemotoTagImpl (1)</vt:lpstr>
      <vt:lpstr>RegistryRemotoTagImpl (2)</vt:lpstr>
      <vt:lpstr>ServerImpl</vt:lpstr>
      <vt:lpstr>Tag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77</cp:revision>
  <dcterms:created xsi:type="dcterms:W3CDTF">2019-10-08T21:42:47Z</dcterms:created>
  <dcterms:modified xsi:type="dcterms:W3CDTF">2019-11-28T08:36:12Z</dcterms:modified>
</cp:coreProperties>
</file>