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256" r:id="rId2"/>
    <p:sldId id="264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B50D3-E6A5-4908-96A8-31D31C2DD59D}" v="5" dt="2019-11-21T13:34:33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150" d="100"/>
          <a:sy n="150" d="100"/>
        </p:scale>
        <p:origin x="6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22/11/2019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612525"/>
            <a:ext cx="593828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7</a:t>
            </a:r>
          </a:p>
          <a:p>
            <a:pPr algn="ctr"/>
            <a:r>
              <a:rPr lang="it-IT" sz="3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Java RMI e riferimenti remoti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2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Calibri Light</vt:lpstr>
      <vt:lpstr>Tema di Office</vt:lpstr>
      <vt:lpstr>Presentazione standard di PowerPoint</vt:lpstr>
      <vt:lpstr>Introduzione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2019-11-22T01:44:05Z</dcterms:modified>
</cp:coreProperties>
</file>